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0"/>
  </p:notesMasterIdLst>
  <p:sldIdLst>
    <p:sldId id="256" r:id="rId2"/>
    <p:sldId id="257" r:id="rId3"/>
    <p:sldId id="269" r:id="rId4"/>
    <p:sldId id="261" r:id="rId5"/>
    <p:sldId id="262" r:id="rId6"/>
    <p:sldId id="259" r:id="rId7"/>
    <p:sldId id="260" r:id="rId8"/>
    <p:sldId id="289" r:id="rId9"/>
    <p:sldId id="290" r:id="rId10"/>
    <p:sldId id="304" r:id="rId11"/>
    <p:sldId id="291" r:id="rId12"/>
    <p:sldId id="292" r:id="rId13"/>
    <p:sldId id="293" r:id="rId14"/>
    <p:sldId id="300" r:id="rId15"/>
    <p:sldId id="302" r:id="rId16"/>
    <p:sldId id="298" r:id="rId17"/>
    <p:sldId id="305" r:id="rId18"/>
    <p:sldId id="303" r:id="rId19"/>
  </p:sldIdLst>
  <p:sldSz cx="18288000" cy="10287000"/>
  <p:notesSz cx="6858000" cy="9144000"/>
  <p:embeddedFontLst>
    <p:embeddedFont>
      <p:font typeface="Bebas Neue" panose="020B0606020202050201" pitchFamily="34" charset="0"/>
      <p:regular r:id="rId21"/>
    </p:embeddedFont>
    <p:embeddedFont>
      <p:font typeface="Inter" panose="020B0604020202020204" charset="0"/>
      <p:regular r:id="rId22"/>
      <p:bold r:id="rId23"/>
    </p:embeddedFont>
    <p:embeddedFont>
      <p:font typeface="Montserrat" panose="00000500000000000000" pitchFamily="2" charset="0"/>
      <p:regular r:id="rId24"/>
      <p:bold r:id="rId25"/>
      <p:italic r:id="rId26"/>
      <p:boldItalic r:id="rId27"/>
    </p:embeddedFont>
    <p:embeddedFont>
      <p:font typeface="Open Sans" panose="020B0606030504020204" pitchFamily="34" charset="0"/>
      <p:regular r:id="rId28"/>
    </p:embeddedFont>
    <p:embeddedFont>
      <p:font typeface="PT Sans" panose="020B0503020203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guide id="3" orient="horz" pos="3240">
          <p15:clr>
            <a:srgbClr val="A4A3A4"/>
          </p15:clr>
        </p15:guide>
        <p15:guide id="4"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16F2F4-C8FD-4FF0-867F-97BB72359BF7}">
  <a:tblStyle styleId="{4C16F2F4-C8FD-4FF0-867F-97BB72359BF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56" d="100"/>
          <a:sy n="56" d="100"/>
        </p:scale>
        <p:origin x="610" y="53"/>
      </p:cViewPr>
      <p:guideLst>
        <p:guide orient="horz" pos="1620"/>
        <p:guide pos="2880"/>
        <p:guide orient="horz" pos="3240"/>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855163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d1bf8d6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d1bf8d6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20f41e192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20f41e19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20f41e1924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20f41e1924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20f41e1924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20f41e1924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20f41e1924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20f41e1924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20f41e1924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20f41e1924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20f41e1924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20f41e1924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20f41e1924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20f41e1924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gd1bf8d60a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1" name="Google Shape;1371;gd1bf8d60a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20f41e1924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20f41e1924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d1bf8d60a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d1bf8d60a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3"/>
        <p:cNvGrpSpPr/>
        <p:nvPr/>
      </p:nvGrpSpPr>
      <p:grpSpPr>
        <a:xfrm>
          <a:off x="0" y="0"/>
          <a:ext cx="0" cy="0"/>
          <a:chOff x="0" y="0"/>
          <a:chExt cx="0" cy="0"/>
        </a:xfrm>
      </p:grpSpPr>
      <p:sp>
        <p:nvSpPr>
          <p:cNvPr id="1894" name="Google Shape;1894;g20f41e19245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5" name="Google Shape;1895;g20f41e1924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12fc2de9d9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 name="Google Shape;1081;g12fc2de9d9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gd1bf8d60a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1" name="Google Shape;1371;gd1bf8d60a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20f41e192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20f41e19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20f41e1924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20f41e1924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20f41e1924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20f41e1924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20f41e1924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20f41e1924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562500" y="563400"/>
            <a:ext cx="17163000" cy="9160200"/>
            <a:chOff x="281250" y="281700"/>
            <a:chExt cx="8581500" cy="4580100"/>
          </a:xfrm>
        </p:grpSpPr>
        <p:sp>
          <p:nvSpPr>
            <p:cNvPr id="10" name="Google Shape;10;p2"/>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517475" y="382105"/>
              <a:ext cx="400500" cy="95700"/>
              <a:chOff x="517475" y="395577"/>
              <a:chExt cx="400500" cy="95700"/>
            </a:xfrm>
          </p:grpSpPr>
          <p:sp>
            <p:nvSpPr>
              <p:cNvPr id="12" name="Google Shape;12;p2"/>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 name="Google Shape;16;p2"/>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17" name="Google Shape;17;p2"/>
          <p:cNvSpPr txBox="1">
            <a:spLocks noGrp="1"/>
          </p:cNvSpPr>
          <p:nvPr>
            <p:ph type="ctrTitle"/>
          </p:nvPr>
        </p:nvSpPr>
        <p:spPr>
          <a:xfrm>
            <a:off x="7800350" y="2426000"/>
            <a:ext cx="9061200" cy="4448400"/>
          </a:xfrm>
          <a:prstGeom prst="rect">
            <a:avLst/>
          </a:prstGeom>
        </p:spPr>
        <p:txBody>
          <a:bodyPr spcFirstLastPara="1" wrap="square" lIns="182850" tIns="182850" rIns="182850" bIns="182850" anchor="b" anchorCtr="0">
            <a:noAutofit/>
          </a:bodyPr>
          <a:lstStyle>
            <a:lvl1pPr lvl="0">
              <a:spcBef>
                <a:spcPts val="0"/>
              </a:spcBef>
              <a:spcAft>
                <a:spcPts val="0"/>
              </a:spcAft>
              <a:buClr>
                <a:srgbClr val="191919"/>
              </a:buClr>
              <a:buSzPts val="5200"/>
              <a:buNone/>
              <a:defRPr sz="14400"/>
            </a:lvl1pPr>
            <a:lvl2pPr lvl="1" algn="ctr">
              <a:spcBef>
                <a:spcPts val="0"/>
              </a:spcBef>
              <a:spcAft>
                <a:spcPts val="0"/>
              </a:spcAft>
              <a:buClr>
                <a:srgbClr val="191919"/>
              </a:buClr>
              <a:buSzPts val="5200"/>
              <a:buNone/>
              <a:defRPr sz="10400">
                <a:solidFill>
                  <a:srgbClr val="191919"/>
                </a:solidFill>
              </a:defRPr>
            </a:lvl2pPr>
            <a:lvl3pPr lvl="2" algn="ctr">
              <a:spcBef>
                <a:spcPts val="0"/>
              </a:spcBef>
              <a:spcAft>
                <a:spcPts val="0"/>
              </a:spcAft>
              <a:buClr>
                <a:srgbClr val="191919"/>
              </a:buClr>
              <a:buSzPts val="5200"/>
              <a:buNone/>
              <a:defRPr sz="10400">
                <a:solidFill>
                  <a:srgbClr val="191919"/>
                </a:solidFill>
              </a:defRPr>
            </a:lvl3pPr>
            <a:lvl4pPr lvl="3" algn="ctr">
              <a:spcBef>
                <a:spcPts val="0"/>
              </a:spcBef>
              <a:spcAft>
                <a:spcPts val="0"/>
              </a:spcAft>
              <a:buClr>
                <a:srgbClr val="191919"/>
              </a:buClr>
              <a:buSzPts val="5200"/>
              <a:buNone/>
              <a:defRPr sz="10400">
                <a:solidFill>
                  <a:srgbClr val="191919"/>
                </a:solidFill>
              </a:defRPr>
            </a:lvl4pPr>
            <a:lvl5pPr lvl="4" algn="ctr">
              <a:spcBef>
                <a:spcPts val="0"/>
              </a:spcBef>
              <a:spcAft>
                <a:spcPts val="0"/>
              </a:spcAft>
              <a:buClr>
                <a:srgbClr val="191919"/>
              </a:buClr>
              <a:buSzPts val="5200"/>
              <a:buNone/>
              <a:defRPr sz="10400">
                <a:solidFill>
                  <a:srgbClr val="191919"/>
                </a:solidFill>
              </a:defRPr>
            </a:lvl5pPr>
            <a:lvl6pPr lvl="5" algn="ctr">
              <a:spcBef>
                <a:spcPts val="0"/>
              </a:spcBef>
              <a:spcAft>
                <a:spcPts val="0"/>
              </a:spcAft>
              <a:buClr>
                <a:srgbClr val="191919"/>
              </a:buClr>
              <a:buSzPts val="5200"/>
              <a:buNone/>
              <a:defRPr sz="10400">
                <a:solidFill>
                  <a:srgbClr val="191919"/>
                </a:solidFill>
              </a:defRPr>
            </a:lvl6pPr>
            <a:lvl7pPr lvl="6" algn="ctr">
              <a:spcBef>
                <a:spcPts val="0"/>
              </a:spcBef>
              <a:spcAft>
                <a:spcPts val="0"/>
              </a:spcAft>
              <a:buClr>
                <a:srgbClr val="191919"/>
              </a:buClr>
              <a:buSzPts val="5200"/>
              <a:buNone/>
              <a:defRPr sz="10400">
                <a:solidFill>
                  <a:srgbClr val="191919"/>
                </a:solidFill>
              </a:defRPr>
            </a:lvl7pPr>
            <a:lvl8pPr lvl="7" algn="ctr">
              <a:spcBef>
                <a:spcPts val="0"/>
              </a:spcBef>
              <a:spcAft>
                <a:spcPts val="0"/>
              </a:spcAft>
              <a:buClr>
                <a:srgbClr val="191919"/>
              </a:buClr>
              <a:buSzPts val="5200"/>
              <a:buNone/>
              <a:defRPr sz="10400">
                <a:solidFill>
                  <a:srgbClr val="191919"/>
                </a:solidFill>
              </a:defRPr>
            </a:lvl8pPr>
            <a:lvl9pPr lvl="8" algn="ctr">
              <a:spcBef>
                <a:spcPts val="0"/>
              </a:spcBef>
              <a:spcAft>
                <a:spcPts val="0"/>
              </a:spcAft>
              <a:buClr>
                <a:srgbClr val="191919"/>
              </a:buClr>
              <a:buSzPts val="5200"/>
              <a:buNone/>
              <a:defRPr sz="10400">
                <a:solidFill>
                  <a:srgbClr val="191919"/>
                </a:solidFill>
              </a:defRPr>
            </a:lvl9pPr>
          </a:lstStyle>
          <a:p>
            <a:endParaRPr/>
          </a:p>
        </p:txBody>
      </p:sp>
      <p:sp>
        <p:nvSpPr>
          <p:cNvPr id="18" name="Google Shape;18;p2"/>
          <p:cNvSpPr txBox="1">
            <a:spLocks noGrp="1"/>
          </p:cNvSpPr>
          <p:nvPr>
            <p:ph type="subTitle" idx="1"/>
          </p:nvPr>
        </p:nvSpPr>
        <p:spPr>
          <a:xfrm>
            <a:off x="7800350" y="7049100"/>
            <a:ext cx="9061200" cy="951600"/>
          </a:xfrm>
          <a:prstGeom prst="rect">
            <a:avLst/>
          </a:prstGeom>
        </p:spPr>
        <p:txBody>
          <a:bodyPr spcFirstLastPara="1" wrap="square" lIns="182850" tIns="182850" rIns="182850" bIns="182850" anchor="t" anchorCtr="0">
            <a:noAutofit/>
          </a:bodyPr>
          <a:lstStyle>
            <a:lvl1pPr lvl="0">
              <a:spcBef>
                <a:spcPts val="0"/>
              </a:spcBef>
              <a:spcAft>
                <a:spcPts val="0"/>
              </a:spcAft>
              <a:buSzPts val="1400"/>
              <a:buNone/>
              <a:defRPr sz="3200"/>
            </a:lvl1pPr>
            <a:lvl2pPr lvl="1" algn="ctr">
              <a:lnSpc>
                <a:spcPct val="100000"/>
              </a:lnSpc>
              <a:spcBef>
                <a:spcPts val="0"/>
              </a:spcBef>
              <a:spcAft>
                <a:spcPts val="0"/>
              </a:spcAft>
              <a:buSzPts val="1800"/>
              <a:buNone/>
              <a:defRPr sz="3600"/>
            </a:lvl2pPr>
            <a:lvl3pPr lvl="2" algn="ctr">
              <a:lnSpc>
                <a:spcPct val="100000"/>
              </a:lnSpc>
              <a:spcBef>
                <a:spcPts val="0"/>
              </a:spcBef>
              <a:spcAft>
                <a:spcPts val="0"/>
              </a:spcAft>
              <a:buSzPts val="1800"/>
              <a:buNone/>
              <a:defRPr sz="3600"/>
            </a:lvl3pPr>
            <a:lvl4pPr lvl="3" algn="ctr">
              <a:lnSpc>
                <a:spcPct val="100000"/>
              </a:lnSpc>
              <a:spcBef>
                <a:spcPts val="0"/>
              </a:spcBef>
              <a:spcAft>
                <a:spcPts val="0"/>
              </a:spcAft>
              <a:buSzPts val="1800"/>
              <a:buNone/>
              <a:defRPr sz="3600"/>
            </a:lvl4pPr>
            <a:lvl5pPr lvl="4" algn="ctr">
              <a:lnSpc>
                <a:spcPct val="100000"/>
              </a:lnSpc>
              <a:spcBef>
                <a:spcPts val="0"/>
              </a:spcBef>
              <a:spcAft>
                <a:spcPts val="0"/>
              </a:spcAft>
              <a:buSzPts val="1800"/>
              <a:buNone/>
              <a:defRPr sz="3600"/>
            </a:lvl5pPr>
            <a:lvl6pPr lvl="5" algn="ctr">
              <a:lnSpc>
                <a:spcPct val="100000"/>
              </a:lnSpc>
              <a:spcBef>
                <a:spcPts val="0"/>
              </a:spcBef>
              <a:spcAft>
                <a:spcPts val="0"/>
              </a:spcAft>
              <a:buSzPts val="1800"/>
              <a:buNone/>
              <a:defRPr sz="3600"/>
            </a:lvl6pPr>
            <a:lvl7pPr lvl="6" algn="ctr">
              <a:lnSpc>
                <a:spcPct val="100000"/>
              </a:lnSpc>
              <a:spcBef>
                <a:spcPts val="0"/>
              </a:spcBef>
              <a:spcAft>
                <a:spcPts val="0"/>
              </a:spcAft>
              <a:buSzPts val="1800"/>
              <a:buNone/>
              <a:defRPr sz="3600"/>
            </a:lvl7pPr>
            <a:lvl8pPr lvl="7" algn="ctr">
              <a:lnSpc>
                <a:spcPct val="100000"/>
              </a:lnSpc>
              <a:spcBef>
                <a:spcPts val="0"/>
              </a:spcBef>
              <a:spcAft>
                <a:spcPts val="0"/>
              </a:spcAft>
              <a:buSzPts val="1800"/>
              <a:buNone/>
              <a:defRPr sz="3600"/>
            </a:lvl8pPr>
            <a:lvl9pPr lvl="8" algn="ctr">
              <a:lnSpc>
                <a:spcPct val="100000"/>
              </a:lnSpc>
              <a:spcBef>
                <a:spcPts val="0"/>
              </a:spcBef>
              <a:spcAft>
                <a:spcPts val="0"/>
              </a:spcAft>
              <a:buSzPts val="1800"/>
              <a:buNone/>
              <a:defRPr sz="36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31"/>
        <p:cNvGrpSpPr/>
        <p:nvPr/>
      </p:nvGrpSpPr>
      <p:grpSpPr>
        <a:xfrm>
          <a:off x="0" y="0"/>
          <a:ext cx="0" cy="0"/>
          <a:chOff x="0" y="0"/>
          <a:chExt cx="0" cy="0"/>
        </a:xfrm>
      </p:grpSpPr>
      <p:grpSp>
        <p:nvGrpSpPr>
          <p:cNvPr id="332" name="Google Shape;332;p28"/>
          <p:cNvGrpSpPr/>
          <p:nvPr/>
        </p:nvGrpSpPr>
        <p:grpSpPr>
          <a:xfrm>
            <a:off x="562500" y="563400"/>
            <a:ext cx="17163000" cy="9160200"/>
            <a:chOff x="281250" y="281700"/>
            <a:chExt cx="8581500" cy="4580100"/>
          </a:xfrm>
        </p:grpSpPr>
        <p:sp>
          <p:nvSpPr>
            <p:cNvPr id="333" name="Google Shape;333;p28"/>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28"/>
            <p:cNvGrpSpPr/>
            <p:nvPr/>
          </p:nvGrpSpPr>
          <p:grpSpPr>
            <a:xfrm>
              <a:off x="517475" y="382105"/>
              <a:ext cx="400500" cy="95700"/>
              <a:chOff x="517475" y="395577"/>
              <a:chExt cx="400500" cy="95700"/>
            </a:xfrm>
          </p:grpSpPr>
          <p:sp>
            <p:nvSpPr>
              <p:cNvPr id="335" name="Google Shape;335;p28"/>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8"/>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8"/>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28"/>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9" name="Google Shape;339;p28"/>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grpSp>
        <p:nvGrpSpPr>
          <p:cNvPr id="340" name="Google Shape;340;p28"/>
          <p:cNvGrpSpPr/>
          <p:nvPr/>
        </p:nvGrpSpPr>
        <p:grpSpPr>
          <a:xfrm>
            <a:off x="1426439" y="4539738"/>
            <a:ext cx="4610974" cy="6138196"/>
            <a:chOff x="4962625" y="539501"/>
            <a:chExt cx="3266487" cy="4348396"/>
          </a:xfrm>
        </p:grpSpPr>
        <p:sp>
          <p:nvSpPr>
            <p:cNvPr id="341" name="Google Shape;341;p28"/>
            <p:cNvSpPr/>
            <p:nvPr/>
          </p:nvSpPr>
          <p:spPr>
            <a:xfrm>
              <a:off x="5689271" y="788278"/>
              <a:ext cx="1476799" cy="1488827"/>
            </a:xfrm>
            <a:custGeom>
              <a:avLst/>
              <a:gdLst/>
              <a:ahLst/>
              <a:cxnLst/>
              <a:rect l="l" t="t" r="r" b="b"/>
              <a:pathLst>
                <a:path w="10804" h="10892" extrusionOk="0">
                  <a:moveTo>
                    <a:pt x="8359" y="1"/>
                  </a:moveTo>
                  <a:cubicBezTo>
                    <a:pt x="7473" y="1"/>
                    <a:pt x="6574" y="602"/>
                    <a:pt x="4834" y="666"/>
                  </a:cubicBezTo>
                  <a:cubicBezTo>
                    <a:pt x="2695" y="758"/>
                    <a:pt x="1807" y="1798"/>
                    <a:pt x="1230" y="2339"/>
                  </a:cubicBezTo>
                  <a:cubicBezTo>
                    <a:pt x="652" y="2879"/>
                    <a:pt x="1" y="3688"/>
                    <a:pt x="347" y="4649"/>
                  </a:cubicBezTo>
                  <a:cubicBezTo>
                    <a:pt x="675" y="5591"/>
                    <a:pt x="1673" y="6363"/>
                    <a:pt x="1983" y="7075"/>
                  </a:cubicBezTo>
                  <a:cubicBezTo>
                    <a:pt x="2293" y="7768"/>
                    <a:pt x="2002" y="8174"/>
                    <a:pt x="2002" y="8174"/>
                  </a:cubicBezTo>
                  <a:cubicBezTo>
                    <a:pt x="2002" y="8174"/>
                    <a:pt x="1768" y="8065"/>
                    <a:pt x="1474" y="8065"/>
                  </a:cubicBezTo>
                  <a:cubicBezTo>
                    <a:pt x="1228" y="8065"/>
                    <a:pt x="940" y="8142"/>
                    <a:pt x="712" y="8424"/>
                  </a:cubicBezTo>
                  <a:cubicBezTo>
                    <a:pt x="190" y="9038"/>
                    <a:pt x="537" y="9579"/>
                    <a:pt x="962" y="9731"/>
                  </a:cubicBezTo>
                  <a:cubicBezTo>
                    <a:pt x="1043" y="9762"/>
                    <a:pt x="1126" y="9774"/>
                    <a:pt x="1206" y="9774"/>
                  </a:cubicBezTo>
                  <a:cubicBezTo>
                    <a:pt x="1526" y="9774"/>
                    <a:pt x="1807" y="9579"/>
                    <a:pt x="1807" y="9579"/>
                  </a:cubicBezTo>
                  <a:lnTo>
                    <a:pt x="1807" y="9579"/>
                  </a:lnTo>
                  <a:cubicBezTo>
                    <a:pt x="1807" y="9579"/>
                    <a:pt x="1752" y="9999"/>
                    <a:pt x="2385" y="10078"/>
                  </a:cubicBezTo>
                  <a:cubicBezTo>
                    <a:pt x="2441" y="10086"/>
                    <a:pt x="2493" y="10090"/>
                    <a:pt x="2543" y="10090"/>
                  </a:cubicBezTo>
                  <a:cubicBezTo>
                    <a:pt x="3076" y="10090"/>
                    <a:pt x="3254" y="9653"/>
                    <a:pt x="3254" y="9653"/>
                  </a:cubicBezTo>
                  <a:cubicBezTo>
                    <a:pt x="3254" y="9653"/>
                    <a:pt x="3272" y="10808"/>
                    <a:pt x="5139" y="10887"/>
                  </a:cubicBezTo>
                  <a:cubicBezTo>
                    <a:pt x="5216" y="10890"/>
                    <a:pt x="5291" y="10891"/>
                    <a:pt x="5365" y="10891"/>
                  </a:cubicBezTo>
                  <a:cubicBezTo>
                    <a:pt x="7072" y="10891"/>
                    <a:pt x="8027" y="10060"/>
                    <a:pt x="8027" y="10060"/>
                  </a:cubicBezTo>
                  <a:cubicBezTo>
                    <a:pt x="8027" y="10060"/>
                    <a:pt x="8341" y="10278"/>
                    <a:pt x="8754" y="10278"/>
                  </a:cubicBezTo>
                  <a:cubicBezTo>
                    <a:pt x="8901" y="10278"/>
                    <a:pt x="9061" y="10250"/>
                    <a:pt x="9223" y="10175"/>
                  </a:cubicBezTo>
                  <a:cubicBezTo>
                    <a:pt x="9838" y="9884"/>
                    <a:pt x="9589" y="8807"/>
                    <a:pt x="9589" y="8807"/>
                  </a:cubicBezTo>
                  <a:lnTo>
                    <a:pt x="9589" y="8807"/>
                  </a:lnTo>
                  <a:cubicBezTo>
                    <a:pt x="9589" y="8807"/>
                    <a:pt x="9625" y="8812"/>
                    <a:pt x="9686" y="8812"/>
                  </a:cubicBezTo>
                  <a:cubicBezTo>
                    <a:pt x="9928" y="8812"/>
                    <a:pt x="10547" y="8738"/>
                    <a:pt x="10684" y="7999"/>
                  </a:cubicBezTo>
                  <a:cubicBezTo>
                    <a:pt x="10804" y="7379"/>
                    <a:pt x="10380" y="6975"/>
                    <a:pt x="9910" y="6975"/>
                  </a:cubicBezTo>
                  <a:cubicBezTo>
                    <a:pt x="9693" y="6975"/>
                    <a:pt x="9467" y="7061"/>
                    <a:pt x="9279" y="7250"/>
                  </a:cubicBezTo>
                  <a:cubicBezTo>
                    <a:pt x="9279" y="7250"/>
                    <a:pt x="8992" y="5323"/>
                    <a:pt x="8992" y="4727"/>
                  </a:cubicBezTo>
                  <a:cubicBezTo>
                    <a:pt x="8992" y="4108"/>
                    <a:pt x="9011" y="3900"/>
                    <a:pt x="9011" y="3900"/>
                  </a:cubicBezTo>
                  <a:cubicBezTo>
                    <a:pt x="9011" y="3900"/>
                    <a:pt x="9242" y="3725"/>
                    <a:pt x="9838" y="3554"/>
                  </a:cubicBezTo>
                  <a:cubicBezTo>
                    <a:pt x="10453" y="3360"/>
                    <a:pt x="10610" y="2879"/>
                    <a:pt x="10550" y="2205"/>
                  </a:cubicBezTo>
                  <a:cubicBezTo>
                    <a:pt x="10513" y="1530"/>
                    <a:pt x="10106" y="490"/>
                    <a:pt x="8969" y="107"/>
                  </a:cubicBezTo>
                  <a:cubicBezTo>
                    <a:pt x="8760" y="32"/>
                    <a:pt x="8560" y="1"/>
                    <a:pt x="8359" y="1"/>
                  </a:cubicBezTo>
                  <a:close/>
                </a:path>
              </a:pathLst>
            </a:custGeom>
            <a:solidFill>
              <a:srgbClr val="FF9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8"/>
            <p:cNvSpPr/>
            <p:nvPr/>
          </p:nvSpPr>
          <p:spPr>
            <a:xfrm>
              <a:off x="5705127" y="780486"/>
              <a:ext cx="1462856" cy="1501676"/>
            </a:xfrm>
            <a:custGeom>
              <a:avLst/>
              <a:gdLst/>
              <a:ahLst/>
              <a:cxnLst/>
              <a:rect l="l" t="t" r="r" b="b"/>
              <a:pathLst>
                <a:path w="10702" h="10986" extrusionOk="0">
                  <a:moveTo>
                    <a:pt x="8295" y="105"/>
                  </a:moveTo>
                  <a:cubicBezTo>
                    <a:pt x="8475" y="105"/>
                    <a:pt x="8651" y="134"/>
                    <a:pt x="8835" y="201"/>
                  </a:cubicBezTo>
                  <a:cubicBezTo>
                    <a:pt x="9953" y="584"/>
                    <a:pt x="10355" y="1624"/>
                    <a:pt x="10397" y="2262"/>
                  </a:cubicBezTo>
                  <a:cubicBezTo>
                    <a:pt x="10415" y="2590"/>
                    <a:pt x="10378" y="2876"/>
                    <a:pt x="10281" y="3089"/>
                  </a:cubicBezTo>
                  <a:cubicBezTo>
                    <a:pt x="10184" y="3320"/>
                    <a:pt x="10008" y="3472"/>
                    <a:pt x="9722" y="3551"/>
                  </a:cubicBezTo>
                  <a:cubicBezTo>
                    <a:pt x="9107" y="3745"/>
                    <a:pt x="8853" y="3916"/>
                    <a:pt x="8853" y="3916"/>
                  </a:cubicBezTo>
                  <a:lnTo>
                    <a:pt x="8835" y="3934"/>
                  </a:lnTo>
                  <a:lnTo>
                    <a:pt x="8835" y="3957"/>
                  </a:lnTo>
                  <a:lnTo>
                    <a:pt x="8835" y="4784"/>
                  </a:lnTo>
                  <a:cubicBezTo>
                    <a:pt x="8835" y="5089"/>
                    <a:pt x="8895" y="5727"/>
                    <a:pt x="8969" y="6268"/>
                  </a:cubicBezTo>
                  <a:cubicBezTo>
                    <a:pt x="9047" y="6822"/>
                    <a:pt x="9126" y="7307"/>
                    <a:pt x="9126" y="7307"/>
                  </a:cubicBezTo>
                  <a:lnTo>
                    <a:pt x="9144" y="7400"/>
                  </a:lnTo>
                  <a:lnTo>
                    <a:pt x="9200" y="7344"/>
                  </a:lnTo>
                  <a:cubicBezTo>
                    <a:pt x="9381" y="7163"/>
                    <a:pt x="9591" y="7080"/>
                    <a:pt x="9788" y="7080"/>
                  </a:cubicBezTo>
                  <a:cubicBezTo>
                    <a:pt x="9908" y="7080"/>
                    <a:pt x="10023" y="7111"/>
                    <a:pt x="10124" y="7169"/>
                  </a:cubicBezTo>
                  <a:cubicBezTo>
                    <a:pt x="10415" y="7307"/>
                    <a:pt x="10609" y="7612"/>
                    <a:pt x="10531" y="8056"/>
                  </a:cubicBezTo>
                  <a:cubicBezTo>
                    <a:pt x="10434" y="8499"/>
                    <a:pt x="10184" y="8670"/>
                    <a:pt x="9935" y="8767"/>
                  </a:cubicBezTo>
                  <a:cubicBezTo>
                    <a:pt x="9777" y="8821"/>
                    <a:pt x="9620" y="8829"/>
                    <a:pt x="9536" y="8829"/>
                  </a:cubicBezTo>
                  <a:cubicBezTo>
                    <a:pt x="9496" y="8829"/>
                    <a:pt x="9473" y="8827"/>
                    <a:pt x="9473" y="8827"/>
                  </a:cubicBezTo>
                  <a:lnTo>
                    <a:pt x="9412" y="8809"/>
                  </a:lnTo>
                  <a:lnTo>
                    <a:pt x="9412" y="8883"/>
                  </a:lnTo>
                  <a:cubicBezTo>
                    <a:pt x="9412" y="8883"/>
                    <a:pt x="9473" y="9155"/>
                    <a:pt x="9473" y="9442"/>
                  </a:cubicBezTo>
                  <a:cubicBezTo>
                    <a:pt x="9454" y="9594"/>
                    <a:pt x="9431" y="9752"/>
                    <a:pt x="9375" y="9886"/>
                  </a:cubicBezTo>
                  <a:cubicBezTo>
                    <a:pt x="9315" y="10001"/>
                    <a:pt x="9223" y="10117"/>
                    <a:pt x="9084" y="10172"/>
                  </a:cubicBezTo>
                  <a:cubicBezTo>
                    <a:pt x="8920" y="10252"/>
                    <a:pt x="8759" y="10281"/>
                    <a:pt x="8612" y="10281"/>
                  </a:cubicBezTo>
                  <a:cubicBezTo>
                    <a:pt x="8223" y="10281"/>
                    <a:pt x="7929" y="10080"/>
                    <a:pt x="7929" y="10080"/>
                  </a:cubicBezTo>
                  <a:lnTo>
                    <a:pt x="7911" y="10056"/>
                  </a:lnTo>
                  <a:lnTo>
                    <a:pt x="7874" y="10080"/>
                  </a:lnTo>
                  <a:cubicBezTo>
                    <a:pt x="7874" y="10080"/>
                    <a:pt x="6933" y="10893"/>
                    <a:pt x="5240" y="10893"/>
                  </a:cubicBezTo>
                  <a:cubicBezTo>
                    <a:pt x="5169" y="10893"/>
                    <a:pt x="5096" y="10891"/>
                    <a:pt x="5023" y="10888"/>
                  </a:cubicBezTo>
                  <a:cubicBezTo>
                    <a:pt x="4099" y="10847"/>
                    <a:pt x="3655" y="10542"/>
                    <a:pt x="3424" y="10269"/>
                  </a:cubicBezTo>
                  <a:cubicBezTo>
                    <a:pt x="3193" y="9983"/>
                    <a:pt x="3175" y="9710"/>
                    <a:pt x="3175" y="9710"/>
                  </a:cubicBezTo>
                  <a:lnTo>
                    <a:pt x="3078" y="9691"/>
                  </a:lnTo>
                  <a:cubicBezTo>
                    <a:pt x="3078" y="9691"/>
                    <a:pt x="3041" y="9807"/>
                    <a:pt x="2907" y="9922"/>
                  </a:cubicBezTo>
                  <a:cubicBezTo>
                    <a:pt x="2806" y="10007"/>
                    <a:pt x="2647" y="10105"/>
                    <a:pt x="2406" y="10105"/>
                  </a:cubicBezTo>
                  <a:cubicBezTo>
                    <a:pt x="2370" y="10105"/>
                    <a:pt x="2332" y="10103"/>
                    <a:pt x="2292" y="10098"/>
                  </a:cubicBezTo>
                  <a:cubicBezTo>
                    <a:pt x="1964" y="10038"/>
                    <a:pt x="1849" y="9922"/>
                    <a:pt x="1788" y="9825"/>
                  </a:cubicBezTo>
                  <a:cubicBezTo>
                    <a:pt x="1733" y="9733"/>
                    <a:pt x="1752" y="9636"/>
                    <a:pt x="1752" y="9636"/>
                  </a:cubicBezTo>
                  <a:lnTo>
                    <a:pt x="1752" y="9520"/>
                  </a:lnTo>
                  <a:lnTo>
                    <a:pt x="1654" y="9576"/>
                  </a:lnTo>
                  <a:cubicBezTo>
                    <a:pt x="1654" y="9576"/>
                    <a:pt x="1389" y="9768"/>
                    <a:pt x="1081" y="9768"/>
                  </a:cubicBezTo>
                  <a:cubicBezTo>
                    <a:pt x="1010" y="9768"/>
                    <a:pt x="937" y="9758"/>
                    <a:pt x="864" y="9733"/>
                  </a:cubicBezTo>
                  <a:cubicBezTo>
                    <a:pt x="652" y="9673"/>
                    <a:pt x="481" y="9502"/>
                    <a:pt x="421" y="9289"/>
                  </a:cubicBezTo>
                  <a:cubicBezTo>
                    <a:pt x="347" y="9077"/>
                    <a:pt x="384" y="8809"/>
                    <a:pt x="633" y="8518"/>
                  </a:cubicBezTo>
                  <a:cubicBezTo>
                    <a:pt x="839" y="8242"/>
                    <a:pt x="1107" y="8168"/>
                    <a:pt x="1339" y="8168"/>
                  </a:cubicBezTo>
                  <a:cubicBezTo>
                    <a:pt x="1368" y="8168"/>
                    <a:pt x="1396" y="8169"/>
                    <a:pt x="1423" y="8171"/>
                  </a:cubicBezTo>
                  <a:cubicBezTo>
                    <a:pt x="1673" y="8190"/>
                    <a:pt x="1867" y="8287"/>
                    <a:pt x="1867" y="8287"/>
                  </a:cubicBezTo>
                  <a:lnTo>
                    <a:pt x="1904" y="8305"/>
                  </a:lnTo>
                  <a:lnTo>
                    <a:pt x="1922" y="8268"/>
                  </a:lnTo>
                  <a:cubicBezTo>
                    <a:pt x="1922" y="8268"/>
                    <a:pt x="2001" y="8153"/>
                    <a:pt x="2038" y="7959"/>
                  </a:cubicBezTo>
                  <a:cubicBezTo>
                    <a:pt x="2080" y="7746"/>
                    <a:pt x="2061" y="7460"/>
                    <a:pt x="1904" y="7113"/>
                  </a:cubicBezTo>
                  <a:cubicBezTo>
                    <a:pt x="1752" y="6748"/>
                    <a:pt x="1423" y="6383"/>
                    <a:pt x="1095" y="5977"/>
                  </a:cubicBezTo>
                  <a:cubicBezTo>
                    <a:pt x="767" y="5575"/>
                    <a:pt x="444" y="5149"/>
                    <a:pt x="268" y="4687"/>
                  </a:cubicBezTo>
                  <a:cubicBezTo>
                    <a:pt x="116" y="4225"/>
                    <a:pt x="171" y="3800"/>
                    <a:pt x="365" y="3417"/>
                  </a:cubicBezTo>
                  <a:cubicBezTo>
                    <a:pt x="559" y="3052"/>
                    <a:pt x="864" y="2705"/>
                    <a:pt x="1155" y="2433"/>
                  </a:cubicBezTo>
                  <a:cubicBezTo>
                    <a:pt x="1733" y="1897"/>
                    <a:pt x="2597" y="857"/>
                    <a:pt x="4736" y="778"/>
                  </a:cubicBezTo>
                  <a:cubicBezTo>
                    <a:pt x="5795" y="741"/>
                    <a:pt x="6566" y="492"/>
                    <a:pt x="7181" y="316"/>
                  </a:cubicBezTo>
                  <a:cubicBezTo>
                    <a:pt x="7490" y="219"/>
                    <a:pt x="7777" y="145"/>
                    <a:pt x="8045" y="122"/>
                  </a:cubicBezTo>
                  <a:cubicBezTo>
                    <a:pt x="8130" y="111"/>
                    <a:pt x="8213" y="105"/>
                    <a:pt x="8295" y="105"/>
                  </a:cubicBezTo>
                  <a:close/>
                  <a:moveTo>
                    <a:pt x="8217" y="0"/>
                  </a:moveTo>
                  <a:cubicBezTo>
                    <a:pt x="8154" y="0"/>
                    <a:pt x="8091" y="3"/>
                    <a:pt x="8026" y="7"/>
                  </a:cubicBezTo>
                  <a:cubicBezTo>
                    <a:pt x="7758" y="48"/>
                    <a:pt x="7467" y="122"/>
                    <a:pt x="7162" y="219"/>
                  </a:cubicBezTo>
                  <a:cubicBezTo>
                    <a:pt x="6525" y="395"/>
                    <a:pt x="5776" y="626"/>
                    <a:pt x="4718" y="681"/>
                  </a:cubicBezTo>
                  <a:cubicBezTo>
                    <a:pt x="2560" y="760"/>
                    <a:pt x="1654" y="1818"/>
                    <a:pt x="1077" y="2359"/>
                  </a:cubicBezTo>
                  <a:cubicBezTo>
                    <a:pt x="790" y="2627"/>
                    <a:pt x="481" y="2973"/>
                    <a:pt x="268" y="3380"/>
                  </a:cubicBezTo>
                  <a:cubicBezTo>
                    <a:pt x="74" y="3782"/>
                    <a:pt x="0" y="4225"/>
                    <a:pt x="171" y="4724"/>
                  </a:cubicBezTo>
                  <a:cubicBezTo>
                    <a:pt x="347" y="5205"/>
                    <a:pt x="693" y="5648"/>
                    <a:pt x="1021" y="6037"/>
                  </a:cubicBezTo>
                  <a:cubicBezTo>
                    <a:pt x="1345" y="6439"/>
                    <a:pt x="1654" y="6804"/>
                    <a:pt x="1807" y="7150"/>
                  </a:cubicBezTo>
                  <a:cubicBezTo>
                    <a:pt x="1964" y="7497"/>
                    <a:pt x="1964" y="7746"/>
                    <a:pt x="1946" y="7940"/>
                  </a:cubicBezTo>
                  <a:cubicBezTo>
                    <a:pt x="1904" y="8093"/>
                    <a:pt x="1867" y="8153"/>
                    <a:pt x="1849" y="8171"/>
                  </a:cubicBezTo>
                  <a:cubicBezTo>
                    <a:pt x="1807" y="8153"/>
                    <a:pt x="1673" y="8093"/>
                    <a:pt x="1423" y="8074"/>
                  </a:cubicBezTo>
                  <a:cubicBezTo>
                    <a:pt x="1395" y="8072"/>
                    <a:pt x="1366" y="8071"/>
                    <a:pt x="1337" y="8071"/>
                  </a:cubicBezTo>
                  <a:cubicBezTo>
                    <a:pt x="1084" y="8071"/>
                    <a:pt x="780" y="8150"/>
                    <a:pt x="536" y="8439"/>
                  </a:cubicBezTo>
                  <a:cubicBezTo>
                    <a:pt x="287" y="8767"/>
                    <a:pt x="231" y="9077"/>
                    <a:pt x="305" y="9326"/>
                  </a:cubicBezTo>
                  <a:cubicBezTo>
                    <a:pt x="402" y="9576"/>
                    <a:pt x="596" y="9752"/>
                    <a:pt x="827" y="9849"/>
                  </a:cubicBezTo>
                  <a:cubicBezTo>
                    <a:pt x="911" y="9878"/>
                    <a:pt x="994" y="9890"/>
                    <a:pt x="1074" y="9890"/>
                  </a:cubicBezTo>
                  <a:cubicBezTo>
                    <a:pt x="1357" y="9890"/>
                    <a:pt x="1593" y="9738"/>
                    <a:pt x="1654" y="9691"/>
                  </a:cubicBezTo>
                  <a:cubicBezTo>
                    <a:pt x="1654" y="9752"/>
                    <a:pt x="1654" y="9788"/>
                    <a:pt x="1691" y="9886"/>
                  </a:cubicBezTo>
                  <a:cubicBezTo>
                    <a:pt x="1770" y="10001"/>
                    <a:pt x="1946" y="10154"/>
                    <a:pt x="2269" y="10195"/>
                  </a:cubicBezTo>
                  <a:cubicBezTo>
                    <a:pt x="2312" y="10200"/>
                    <a:pt x="2352" y="10202"/>
                    <a:pt x="2392" y="10202"/>
                  </a:cubicBezTo>
                  <a:cubicBezTo>
                    <a:pt x="2656" y="10202"/>
                    <a:pt x="2848" y="10102"/>
                    <a:pt x="2985" y="10001"/>
                  </a:cubicBezTo>
                  <a:cubicBezTo>
                    <a:pt x="3059" y="9922"/>
                    <a:pt x="3078" y="9886"/>
                    <a:pt x="3101" y="9825"/>
                  </a:cubicBezTo>
                  <a:cubicBezTo>
                    <a:pt x="3119" y="9941"/>
                    <a:pt x="3175" y="10117"/>
                    <a:pt x="3332" y="10329"/>
                  </a:cubicBezTo>
                  <a:cubicBezTo>
                    <a:pt x="3581" y="10634"/>
                    <a:pt x="4080" y="10944"/>
                    <a:pt x="5004" y="10981"/>
                  </a:cubicBezTo>
                  <a:cubicBezTo>
                    <a:pt x="5086" y="10984"/>
                    <a:pt x="5167" y="10986"/>
                    <a:pt x="5245" y="10986"/>
                  </a:cubicBezTo>
                  <a:cubicBezTo>
                    <a:pt x="6941" y="10986"/>
                    <a:pt x="7875" y="10212"/>
                    <a:pt x="7911" y="10172"/>
                  </a:cubicBezTo>
                  <a:cubicBezTo>
                    <a:pt x="7940" y="10201"/>
                    <a:pt x="8228" y="10384"/>
                    <a:pt x="8613" y="10384"/>
                  </a:cubicBezTo>
                  <a:cubicBezTo>
                    <a:pt x="8771" y="10384"/>
                    <a:pt x="8946" y="10354"/>
                    <a:pt x="9126" y="10269"/>
                  </a:cubicBezTo>
                  <a:cubicBezTo>
                    <a:pt x="9297" y="10195"/>
                    <a:pt x="9394" y="10080"/>
                    <a:pt x="9473" y="9922"/>
                  </a:cubicBezTo>
                  <a:cubicBezTo>
                    <a:pt x="9528" y="9770"/>
                    <a:pt x="9570" y="9594"/>
                    <a:pt x="9570" y="9442"/>
                  </a:cubicBezTo>
                  <a:cubicBezTo>
                    <a:pt x="9588" y="9174"/>
                    <a:pt x="9528" y="8961"/>
                    <a:pt x="9528" y="8924"/>
                  </a:cubicBezTo>
                  <a:cubicBezTo>
                    <a:pt x="9541" y="8924"/>
                    <a:pt x="9568" y="8926"/>
                    <a:pt x="9605" y="8926"/>
                  </a:cubicBezTo>
                  <a:cubicBezTo>
                    <a:pt x="9685" y="8926"/>
                    <a:pt x="9814" y="8918"/>
                    <a:pt x="9972" y="8864"/>
                  </a:cubicBezTo>
                  <a:cubicBezTo>
                    <a:pt x="10240" y="8767"/>
                    <a:pt x="10531" y="8536"/>
                    <a:pt x="10628" y="8074"/>
                  </a:cubicBezTo>
                  <a:cubicBezTo>
                    <a:pt x="10702" y="7594"/>
                    <a:pt x="10494" y="7229"/>
                    <a:pt x="10184" y="7076"/>
                  </a:cubicBezTo>
                  <a:cubicBezTo>
                    <a:pt x="10076" y="7018"/>
                    <a:pt x="9956" y="6990"/>
                    <a:pt x="9832" y="6990"/>
                  </a:cubicBezTo>
                  <a:cubicBezTo>
                    <a:pt x="9622" y="6990"/>
                    <a:pt x="9403" y="7072"/>
                    <a:pt x="9223" y="7229"/>
                  </a:cubicBezTo>
                  <a:cubicBezTo>
                    <a:pt x="9200" y="7169"/>
                    <a:pt x="9144" y="6785"/>
                    <a:pt x="9084" y="6268"/>
                  </a:cubicBezTo>
                  <a:cubicBezTo>
                    <a:pt x="9010" y="5709"/>
                    <a:pt x="8932" y="5071"/>
                    <a:pt x="8932" y="4784"/>
                  </a:cubicBezTo>
                  <a:cubicBezTo>
                    <a:pt x="8932" y="4188"/>
                    <a:pt x="8950" y="4013"/>
                    <a:pt x="8950" y="3994"/>
                  </a:cubicBezTo>
                  <a:cubicBezTo>
                    <a:pt x="8950" y="3994"/>
                    <a:pt x="9144" y="3842"/>
                    <a:pt x="9740" y="3666"/>
                  </a:cubicBezTo>
                  <a:cubicBezTo>
                    <a:pt x="10050" y="3569"/>
                    <a:pt x="10263" y="3380"/>
                    <a:pt x="10378" y="3149"/>
                  </a:cubicBezTo>
                  <a:cubicBezTo>
                    <a:pt x="10494" y="2895"/>
                    <a:pt x="10512" y="2590"/>
                    <a:pt x="10494" y="2262"/>
                  </a:cubicBezTo>
                  <a:cubicBezTo>
                    <a:pt x="10452" y="1569"/>
                    <a:pt x="10032" y="510"/>
                    <a:pt x="8876" y="104"/>
                  </a:cubicBezTo>
                  <a:cubicBezTo>
                    <a:pt x="8650" y="28"/>
                    <a:pt x="8438" y="0"/>
                    <a:pt x="821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8"/>
            <p:cNvSpPr/>
            <p:nvPr/>
          </p:nvSpPr>
          <p:spPr>
            <a:xfrm>
              <a:off x="6841981" y="2138919"/>
              <a:ext cx="394897" cy="942751"/>
            </a:xfrm>
            <a:custGeom>
              <a:avLst/>
              <a:gdLst/>
              <a:ahLst/>
              <a:cxnLst/>
              <a:rect l="l" t="t" r="r" b="b"/>
              <a:pathLst>
                <a:path w="2889" h="6897" extrusionOk="0">
                  <a:moveTo>
                    <a:pt x="64" y="0"/>
                  </a:moveTo>
                  <a:cubicBezTo>
                    <a:pt x="43" y="0"/>
                    <a:pt x="21" y="1"/>
                    <a:pt x="0" y="3"/>
                  </a:cubicBezTo>
                  <a:cubicBezTo>
                    <a:pt x="0" y="3"/>
                    <a:pt x="171" y="562"/>
                    <a:pt x="171" y="927"/>
                  </a:cubicBezTo>
                  <a:cubicBezTo>
                    <a:pt x="171" y="1297"/>
                    <a:pt x="268" y="1717"/>
                    <a:pt x="250" y="2198"/>
                  </a:cubicBezTo>
                  <a:cubicBezTo>
                    <a:pt x="231" y="2683"/>
                    <a:pt x="347" y="4453"/>
                    <a:pt x="444" y="5146"/>
                  </a:cubicBezTo>
                  <a:cubicBezTo>
                    <a:pt x="536" y="5839"/>
                    <a:pt x="1271" y="6897"/>
                    <a:pt x="1271" y="6897"/>
                  </a:cubicBezTo>
                  <a:cubicBezTo>
                    <a:pt x="1271" y="6897"/>
                    <a:pt x="2269" y="6878"/>
                    <a:pt x="2579" y="6398"/>
                  </a:cubicBezTo>
                  <a:cubicBezTo>
                    <a:pt x="2888" y="5917"/>
                    <a:pt x="2713" y="5432"/>
                    <a:pt x="2463" y="4799"/>
                  </a:cubicBezTo>
                  <a:cubicBezTo>
                    <a:pt x="2214" y="4143"/>
                    <a:pt x="1229" y="1066"/>
                    <a:pt x="1156" y="696"/>
                  </a:cubicBezTo>
                  <a:cubicBezTo>
                    <a:pt x="1081" y="348"/>
                    <a:pt x="502"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8"/>
            <p:cNvSpPr/>
            <p:nvPr/>
          </p:nvSpPr>
          <p:spPr>
            <a:xfrm>
              <a:off x="6833780" y="2131401"/>
              <a:ext cx="392300" cy="958470"/>
            </a:xfrm>
            <a:custGeom>
              <a:avLst/>
              <a:gdLst/>
              <a:ahLst/>
              <a:cxnLst/>
              <a:rect l="l" t="t" r="r" b="b"/>
              <a:pathLst>
                <a:path w="2870" h="7012" extrusionOk="0">
                  <a:moveTo>
                    <a:pt x="134" y="137"/>
                  </a:moveTo>
                  <a:cubicBezTo>
                    <a:pt x="328" y="137"/>
                    <a:pt x="559" y="197"/>
                    <a:pt x="753" y="312"/>
                  </a:cubicBezTo>
                  <a:cubicBezTo>
                    <a:pt x="966" y="428"/>
                    <a:pt x="1137" y="617"/>
                    <a:pt x="1155" y="774"/>
                  </a:cubicBezTo>
                  <a:cubicBezTo>
                    <a:pt x="1197" y="867"/>
                    <a:pt x="1252" y="1121"/>
                    <a:pt x="1368" y="1486"/>
                  </a:cubicBezTo>
                  <a:cubicBezTo>
                    <a:pt x="1465" y="1832"/>
                    <a:pt x="1617" y="2253"/>
                    <a:pt x="1751" y="2715"/>
                  </a:cubicBezTo>
                  <a:cubicBezTo>
                    <a:pt x="2043" y="3602"/>
                    <a:pt x="2329" y="4545"/>
                    <a:pt x="2468" y="4873"/>
                  </a:cubicBezTo>
                  <a:cubicBezTo>
                    <a:pt x="2602" y="5201"/>
                    <a:pt x="2699" y="5469"/>
                    <a:pt x="2736" y="5718"/>
                  </a:cubicBezTo>
                  <a:cubicBezTo>
                    <a:pt x="2773" y="5972"/>
                    <a:pt x="2736" y="6180"/>
                    <a:pt x="2602" y="6434"/>
                  </a:cubicBezTo>
                  <a:cubicBezTo>
                    <a:pt x="2445" y="6642"/>
                    <a:pt x="2140" y="6781"/>
                    <a:pt x="1849" y="6836"/>
                  </a:cubicBezTo>
                  <a:cubicBezTo>
                    <a:pt x="1581" y="6896"/>
                    <a:pt x="1386" y="6896"/>
                    <a:pt x="1349" y="6896"/>
                  </a:cubicBezTo>
                  <a:cubicBezTo>
                    <a:pt x="1349" y="6873"/>
                    <a:pt x="1174" y="6642"/>
                    <a:pt x="1003" y="6319"/>
                  </a:cubicBezTo>
                  <a:cubicBezTo>
                    <a:pt x="809" y="5972"/>
                    <a:pt x="596" y="5529"/>
                    <a:pt x="559" y="5201"/>
                  </a:cubicBezTo>
                  <a:cubicBezTo>
                    <a:pt x="462" y="4508"/>
                    <a:pt x="347" y="2715"/>
                    <a:pt x="365" y="2253"/>
                  </a:cubicBezTo>
                  <a:cubicBezTo>
                    <a:pt x="388" y="1754"/>
                    <a:pt x="291" y="1352"/>
                    <a:pt x="291" y="982"/>
                  </a:cubicBezTo>
                  <a:cubicBezTo>
                    <a:pt x="291" y="636"/>
                    <a:pt x="157" y="215"/>
                    <a:pt x="134" y="137"/>
                  </a:cubicBezTo>
                  <a:close/>
                  <a:moveTo>
                    <a:pt x="122" y="0"/>
                  </a:moveTo>
                  <a:cubicBezTo>
                    <a:pt x="102" y="0"/>
                    <a:pt x="81" y="1"/>
                    <a:pt x="60" y="3"/>
                  </a:cubicBezTo>
                  <a:lnTo>
                    <a:pt x="0" y="21"/>
                  </a:lnTo>
                  <a:lnTo>
                    <a:pt x="19" y="81"/>
                  </a:lnTo>
                  <a:cubicBezTo>
                    <a:pt x="19" y="81"/>
                    <a:pt x="194" y="617"/>
                    <a:pt x="176" y="982"/>
                  </a:cubicBezTo>
                  <a:cubicBezTo>
                    <a:pt x="176" y="1370"/>
                    <a:pt x="273" y="1772"/>
                    <a:pt x="250" y="2253"/>
                  </a:cubicBezTo>
                  <a:cubicBezTo>
                    <a:pt x="231" y="2738"/>
                    <a:pt x="347" y="4508"/>
                    <a:pt x="462" y="5201"/>
                  </a:cubicBezTo>
                  <a:cubicBezTo>
                    <a:pt x="504" y="5566"/>
                    <a:pt x="712" y="6009"/>
                    <a:pt x="906" y="6356"/>
                  </a:cubicBezTo>
                  <a:cubicBezTo>
                    <a:pt x="1100" y="6721"/>
                    <a:pt x="1289" y="6989"/>
                    <a:pt x="1289" y="6989"/>
                  </a:cubicBezTo>
                  <a:lnTo>
                    <a:pt x="1289" y="7012"/>
                  </a:lnTo>
                  <a:lnTo>
                    <a:pt x="1331" y="7012"/>
                  </a:lnTo>
                  <a:cubicBezTo>
                    <a:pt x="1331" y="7012"/>
                    <a:pt x="1581" y="7012"/>
                    <a:pt x="1867" y="6933"/>
                  </a:cubicBezTo>
                  <a:cubicBezTo>
                    <a:pt x="2177" y="6873"/>
                    <a:pt x="2505" y="6739"/>
                    <a:pt x="2676" y="6471"/>
                  </a:cubicBezTo>
                  <a:cubicBezTo>
                    <a:pt x="2833" y="6222"/>
                    <a:pt x="2870" y="5972"/>
                    <a:pt x="2833" y="5700"/>
                  </a:cubicBezTo>
                  <a:cubicBezTo>
                    <a:pt x="2791" y="5432"/>
                    <a:pt x="2699" y="5164"/>
                    <a:pt x="2560" y="4836"/>
                  </a:cubicBezTo>
                  <a:cubicBezTo>
                    <a:pt x="2445" y="4508"/>
                    <a:pt x="2140" y="3583"/>
                    <a:pt x="1849" y="2678"/>
                  </a:cubicBezTo>
                  <a:cubicBezTo>
                    <a:pt x="1715" y="2234"/>
                    <a:pt x="1581" y="1791"/>
                    <a:pt x="1465" y="1444"/>
                  </a:cubicBezTo>
                  <a:cubicBezTo>
                    <a:pt x="1368" y="1098"/>
                    <a:pt x="1289" y="830"/>
                    <a:pt x="1271" y="751"/>
                  </a:cubicBezTo>
                  <a:cubicBezTo>
                    <a:pt x="1216" y="543"/>
                    <a:pt x="1040" y="349"/>
                    <a:pt x="809" y="215"/>
                  </a:cubicBezTo>
                  <a:cubicBezTo>
                    <a:pt x="597" y="92"/>
                    <a:pt x="354" y="0"/>
                    <a:pt x="12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8"/>
            <p:cNvSpPr/>
            <p:nvPr/>
          </p:nvSpPr>
          <p:spPr>
            <a:xfrm>
              <a:off x="7031434" y="2479005"/>
              <a:ext cx="550314" cy="764097"/>
            </a:xfrm>
            <a:custGeom>
              <a:avLst/>
              <a:gdLst/>
              <a:ahLst/>
              <a:cxnLst/>
              <a:rect l="l" t="t" r="r" b="b"/>
              <a:pathLst>
                <a:path w="4026" h="5590" extrusionOk="0">
                  <a:moveTo>
                    <a:pt x="1059" y="1"/>
                  </a:moveTo>
                  <a:cubicBezTo>
                    <a:pt x="1059" y="1"/>
                    <a:pt x="962" y="195"/>
                    <a:pt x="925" y="329"/>
                  </a:cubicBezTo>
                  <a:cubicBezTo>
                    <a:pt x="883" y="481"/>
                    <a:pt x="712" y="541"/>
                    <a:pt x="500" y="791"/>
                  </a:cubicBezTo>
                  <a:cubicBezTo>
                    <a:pt x="287" y="1059"/>
                    <a:pt x="421" y="1174"/>
                    <a:pt x="421" y="1618"/>
                  </a:cubicBezTo>
                  <a:cubicBezTo>
                    <a:pt x="421" y="2080"/>
                    <a:pt x="403" y="1983"/>
                    <a:pt x="269" y="2311"/>
                  </a:cubicBezTo>
                  <a:cubicBezTo>
                    <a:pt x="135" y="2658"/>
                    <a:pt x="1" y="3120"/>
                    <a:pt x="116" y="3947"/>
                  </a:cubicBezTo>
                  <a:cubicBezTo>
                    <a:pt x="190" y="4603"/>
                    <a:pt x="597" y="5430"/>
                    <a:pt x="1387" y="5564"/>
                  </a:cubicBezTo>
                  <a:cubicBezTo>
                    <a:pt x="1490" y="5581"/>
                    <a:pt x="1597" y="5589"/>
                    <a:pt x="1706" y="5589"/>
                  </a:cubicBezTo>
                  <a:cubicBezTo>
                    <a:pt x="2451" y="5589"/>
                    <a:pt x="3278" y="5211"/>
                    <a:pt x="3447" y="4755"/>
                  </a:cubicBezTo>
                  <a:cubicBezTo>
                    <a:pt x="3618" y="4238"/>
                    <a:pt x="3350" y="3466"/>
                    <a:pt x="3350" y="3466"/>
                  </a:cubicBezTo>
                  <a:cubicBezTo>
                    <a:pt x="3350" y="3466"/>
                    <a:pt x="3715" y="2889"/>
                    <a:pt x="3868" y="2505"/>
                  </a:cubicBezTo>
                  <a:cubicBezTo>
                    <a:pt x="4025" y="2136"/>
                    <a:pt x="3813" y="1928"/>
                    <a:pt x="3581" y="1369"/>
                  </a:cubicBezTo>
                  <a:cubicBezTo>
                    <a:pt x="3369" y="809"/>
                    <a:pt x="3540" y="694"/>
                    <a:pt x="3540" y="694"/>
                  </a:cubicBezTo>
                  <a:lnTo>
                    <a:pt x="10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8"/>
            <p:cNvSpPr/>
            <p:nvPr/>
          </p:nvSpPr>
          <p:spPr>
            <a:xfrm>
              <a:off x="7023233" y="2468343"/>
              <a:ext cx="552774" cy="782277"/>
            </a:xfrm>
            <a:custGeom>
              <a:avLst/>
              <a:gdLst/>
              <a:ahLst/>
              <a:cxnLst/>
              <a:rect l="l" t="t" r="r" b="b"/>
              <a:pathLst>
                <a:path w="4044" h="5723" extrusionOk="0">
                  <a:moveTo>
                    <a:pt x="1156" y="134"/>
                  </a:moveTo>
                  <a:lnTo>
                    <a:pt x="3526" y="809"/>
                  </a:lnTo>
                  <a:cubicBezTo>
                    <a:pt x="3507" y="827"/>
                    <a:pt x="3507" y="850"/>
                    <a:pt x="3484" y="887"/>
                  </a:cubicBezTo>
                  <a:cubicBezTo>
                    <a:pt x="3466" y="1003"/>
                    <a:pt x="3484" y="1174"/>
                    <a:pt x="3600" y="1465"/>
                  </a:cubicBezTo>
                  <a:cubicBezTo>
                    <a:pt x="3715" y="1751"/>
                    <a:pt x="3812" y="1946"/>
                    <a:pt x="3873" y="2098"/>
                  </a:cubicBezTo>
                  <a:cubicBezTo>
                    <a:pt x="3928" y="2274"/>
                    <a:pt x="3946" y="2389"/>
                    <a:pt x="3873" y="2560"/>
                  </a:cubicBezTo>
                  <a:cubicBezTo>
                    <a:pt x="3715" y="2948"/>
                    <a:pt x="3369" y="3526"/>
                    <a:pt x="3369" y="3526"/>
                  </a:cubicBezTo>
                  <a:lnTo>
                    <a:pt x="3350" y="3544"/>
                  </a:lnTo>
                  <a:lnTo>
                    <a:pt x="3350" y="3563"/>
                  </a:lnTo>
                  <a:cubicBezTo>
                    <a:pt x="3350" y="3563"/>
                    <a:pt x="3429" y="3757"/>
                    <a:pt x="3466" y="4006"/>
                  </a:cubicBezTo>
                  <a:cubicBezTo>
                    <a:pt x="3526" y="4256"/>
                    <a:pt x="3544" y="4584"/>
                    <a:pt x="3447" y="4833"/>
                  </a:cubicBezTo>
                  <a:cubicBezTo>
                    <a:pt x="3369" y="5064"/>
                    <a:pt x="3064" y="5295"/>
                    <a:pt x="2699" y="5448"/>
                  </a:cubicBezTo>
                  <a:cubicBezTo>
                    <a:pt x="2399" y="5555"/>
                    <a:pt x="2055" y="5624"/>
                    <a:pt x="1737" y="5624"/>
                  </a:cubicBezTo>
                  <a:cubicBezTo>
                    <a:pt x="1643" y="5624"/>
                    <a:pt x="1552" y="5618"/>
                    <a:pt x="1465" y="5605"/>
                  </a:cubicBezTo>
                  <a:cubicBezTo>
                    <a:pt x="1082" y="5526"/>
                    <a:pt x="791" y="5295"/>
                    <a:pt x="578" y="5009"/>
                  </a:cubicBezTo>
                  <a:cubicBezTo>
                    <a:pt x="389" y="4699"/>
                    <a:pt x="273" y="4334"/>
                    <a:pt x="213" y="4006"/>
                  </a:cubicBezTo>
                  <a:cubicBezTo>
                    <a:pt x="116" y="3198"/>
                    <a:pt x="231" y="2736"/>
                    <a:pt x="365" y="2408"/>
                  </a:cubicBezTo>
                  <a:cubicBezTo>
                    <a:pt x="523" y="2080"/>
                    <a:pt x="523" y="2158"/>
                    <a:pt x="541" y="1696"/>
                  </a:cubicBezTo>
                  <a:cubicBezTo>
                    <a:pt x="541" y="1465"/>
                    <a:pt x="504" y="1331"/>
                    <a:pt x="504" y="1215"/>
                  </a:cubicBezTo>
                  <a:cubicBezTo>
                    <a:pt x="481" y="1100"/>
                    <a:pt x="504" y="1021"/>
                    <a:pt x="597" y="906"/>
                  </a:cubicBezTo>
                  <a:cubicBezTo>
                    <a:pt x="694" y="772"/>
                    <a:pt x="791" y="693"/>
                    <a:pt x="869" y="638"/>
                  </a:cubicBezTo>
                  <a:cubicBezTo>
                    <a:pt x="943" y="559"/>
                    <a:pt x="1003" y="522"/>
                    <a:pt x="1022" y="425"/>
                  </a:cubicBezTo>
                  <a:cubicBezTo>
                    <a:pt x="1059" y="310"/>
                    <a:pt x="1137" y="176"/>
                    <a:pt x="1156" y="134"/>
                  </a:cubicBezTo>
                  <a:close/>
                  <a:moveTo>
                    <a:pt x="1100" y="0"/>
                  </a:moveTo>
                  <a:lnTo>
                    <a:pt x="1082" y="42"/>
                  </a:lnTo>
                  <a:cubicBezTo>
                    <a:pt x="1082" y="42"/>
                    <a:pt x="985" y="250"/>
                    <a:pt x="925" y="388"/>
                  </a:cubicBezTo>
                  <a:cubicBezTo>
                    <a:pt x="906" y="444"/>
                    <a:pt x="869" y="481"/>
                    <a:pt x="791" y="559"/>
                  </a:cubicBezTo>
                  <a:cubicBezTo>
                    <a:pt x="712" y="619"/>
                    <a:pt x="620" y="693"/>
                    <a:pt x="523" y="850"/>
                  </a:cubicBezTo>
                  <a:cubicBezTo>
                    <a:pt x="407" y="984"/>
                    <a:pt x="389" y="1100"/>
                    <a:pt x="389" y="1215"/>
                  </a:cubicBezTo>
                  <a:cubicBezTo>
                    <a:pt x="407" y="1349"/>
                    <a:pt x="426" y="1483"/>
                    <a:pt x="426" y="1696"/>
                  </a:cubicBezTo>
                  <a:cubicBezTo>
                    <a:pt x="426" y="2158"/>
                    <a:pt x="426" y="2043"/>
                    <a:pt x="273" y="2371"/>
                  </a:cubicBezTo>
                  <a:cubicBezTo>
                    <a:pt x="134" y="2717"/>
                    <a:pt x="0" y="3198"/>
                    <a:pt x="116" y="4025"/>
                  </a:cubicBezTo>
                  <a:cubicBezTo>
                    <a:pt x="158" y="4371"/>
                    <a:pt x="292" y="4736"/>
                    <a:pt x="504" y="5064"/>
                  </a:cubicBezTo>
                  <a:cubicBezTo>
                    <a:pt x="712" y="5374"/>
                    <a:pt x="1022" y="5624"/>
                    <a:pt x="1447" y="5702"/>
                  </a:cubicBezTo>
                  <a:cubicBezTo>
                    <a:pt x="1548" y="5716"/>
                    <a:pt x="1655" y="5723"/>
                    <a:pt x="1764" y="5723"/>
                  </a:cubicBezTo>
                  <a:cubicBezTo>
                    <a:pt x="2087" y="5723"/>
                    <a:pt x="2432" y="5662"/>
                    <a:pt x="2736" y="5545"/>
                  </a:cubicBezTo>
                  <a:cubicBezTo>
                    <a:pt x="3119" y="5374"/>
                    <a:pt x="3447" y="5143"/>
                    <a:pt x="3544" y="4852"/>
                  </a:cubicBezTo>
                  <a:cubicBezTo>
                    <a:pt x="3641" y="4584"/>
                    <a:pt x="3623" y="4256"/>
                    <a:pt x="3581" y="3988"/>
                  </a:cubicBezTo>
                  <a:cubicBezTo>
                    <a:pt x="3526" y="3738"/>
                    <a:pt x="3466" y="3581"/>
                    <a:pt x="3466" y="3563"/>
                  </a:cubicBezTo>
                  <a:cubicBezTo>
                    <a:pt x="3484" y="3526"/>
                    <a:pt x="3812" y="2985"/>
                    <a:pt x="3970" y="2602"/>
                  </a:cubicBezTo>
                  <a:cubicBezTo>
                    <a:pt x="4043" y="2408"/>
                    <a:pt x="4043" y="2237"/>
                    <a:pt x="3970" y="2061"/>
                  </a:cubicBezTo>
                  <a:cubicBezTo>
                    <a:pt x="3909" y="1890"/>
                    <a:pt x="3812" y="1715"/>
                    <a:pt x="3697" y="1428"/>
                  </a:cubicBezTo>
                  <a:cubicBezTo>
                    <a:pt x="3581" y="1155"/>
                    <a:pt x="3581" y="1003"/>
                    <a:pt x="3600" y="906"/>
                  </a:cubicBezTo>
                  <a:cubicBezTo>
                    <a:pt x="3600" y="869"/>
                    <a:pt x="3623" y="850"/>
                    <a:pt x="3623" y="827"/>
                  </a:cubicBezTo>
                  <a:lnTo>
                    <a:pt x="3641" y="809"/>
                  </a:lnTo>
                  <a:lnTo>
                    <a:pt x="3739" y="753"/>
                  </a:lnTo>
                  <a:lnTo>
                    <a:pt x="1100"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8"/>
            <p:cNvSpPr/>
            <p:nvPr/>
          </p:nvSpPr>
          <p:spPr>
            <a:xfrm>
              <a:off x="7215283" y="2004688"/>
              <a:ext cx="558379" cy="459552"/>
            </a:xfrm>
            <a:custGeom>
              <a:avLst/>
              <a:gdLst/>
              <a:ahLst/>
              <a:cxnLst/>
              <a:rect l="l" t="t" r="r" b="b"/>
              <a:pathLst>
                <a:path w="4085" h="3362" extrusionOk="0">
                  <a:moveTo>
                    <a:pt x="2715" y="0"/>
                  </a:moveTo>
                  <a:cubicBezTo>
                    <a:pt x="2554" y="0"/>
                    <a:pt x="2370" y="2"/>
                    <a:pt x="2158" y="5"/>
                  </a:cubicBezTo>
                  <a:cubicBezTo>
                    <a:pt x="1118" y="24"/>
                    <a:pt x="462" y="407"/>
                    <a:pt x="231" y="948"/>
                  </a:cubicBezTo>
                  <a:cubicBezTo>
                    <a:pt x="0" y="1489"/>
                    <a:pt x="97" y="2741"/>
                    <a:pt x="97" y="2741"/>
                  </a:cubicBezTo>
                  <a:cubicBezTo>
                    <a:pt x="97" y="2741"/>
                    <a:pt x="328" y="3064"/>
                    <a:pt x="716" y="3240"/>
                  </a:cubicBezTo>
                  <a:cubicBezTo>
                    <a:pt x="908" y="3337"/>
                    <a:pt x="1259" y="3361"/>
                    <a:pt x="1562" y="3361"/>
                  </a:cubicBezTo>
                  <a:cubicBezTo>
                    <a:pt x="1866" y="3361"/>
                    <a:pt x="2121" y="3337"/>
                    <a:pt x="2121" y="3337"/>
                  </a:cubicBezTo>
                  <a:cubicBezTo>
                    <a:pt x="2121" y="3337"/>
                    <a:pt x="2236" y="2644"/>
                    <a:pt x="2468" y="2528"/>
                  </a:cubicBezTo>
                  <a:cubicBezTo>
                    <a:pt x="2680" y="2413"/>
                    <a:pt x="3988" y="2413"/>
                    <a:pt x="3988" y="2413"/>
                  </a:cubicBezTo>
                  <a:cubicBezTo>
                    <a:pt x="3988" y="2413"/>
                    <a:pt x="4085" y="2182"/>
                    <a:pt x="4006" y="1660"/>
                  </a:cubicBezTo>
                  <a:cubicBezTo>
                    <a:pt x="3928" y="1142"/>
                    <a:pt x="3604" y="24"/>
                    <a:pt x="3604" y="24"/>
                  </a:cubicBezTo>
                  <a:cubicBezTo>
                    <a:pt x="3604" y="24"/>
                    <a:pt x="3356" y="0"/>
                    <a:pt x="2715"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8"/>
            <p:cNvSpPr/>
            <p:nvPr/>
          </p:nvSpPr>
          <p:spPr>
            <a:xfrm>
              <a:off x="7218427" y="1997170"/>
              <a:ext cx="557832" cy="473768"/>
            </a:xfrm>
            <a:custGeom>
              <a:avLst/>
              <a:gdLst/>
              <a:ahLst/>
              <a:cxnLst/>
              <a:rect l="l" t="t" r="r" b="b"/>
              <a:pathLst>
                <a:path w="4081" h="3466" extrusionOk="0">
                  <a:moveTo>
                    <a:pt x="2857" y="108"/>
                  </a:moveTo>
                  <a:cubicBezTo>
                    <a:pt x="3336" y="108"/>
                    <a:pt x="3526" y="122"/>
                    <a:pt x="3540" y="139"/>
                  </a:cubicBezTo>
                  <a:cubicBezTo>
                    <a:pt x="3558" y="176"/>
                    <a:pt x="3849" y="1216"/>
                    <a:pt x="3928" y="1715"/>
                  </a:cubicBezTo>
                  <a:cubicBezTo>
                    <a:pt x="3965" y="1964"/>
                    <a:pt x="3965" y="2158"/>
                    <a:pt x="3965" y="2274"/>
                  </a:cubicBezTo>
                  <a:cubicBezTo>
                    <a:pt x="3946" y="2389"/>
                    <a:pt x="3946" y="2408"/>
                    <a:pt x="3928" y="2426"/>
                  </a:cubicBezTo>
                  <a:lnTo>
                    <a:pt x="3290" y="2426"/>
                  </a:lnTo>
                  <a:cubicBezTo>
                    <a:pt x="3096" y="2426"/>
                    <a:pt x="2925" y="2449"/>
                    <a:pt x="2773" y="2468"/>
                  </a:cubicBezTo>
                  <a:cubicBezTo>
                    <a:pt x="2597" y="2468"/>
                    <a:pt x="2481" y="2486"/>
                    <a:pt x="2403" y="2523"/>
                  </a:cubicBezTo>
                  <a:cubicBezTo>
                    <a:pt x="2347" y="2565"/>
                    <a:pt x="2287" y="2639"/>
                    <a:pt x="2250" y="2736"/>
                  </a:cubicBezTo>
                  <a:cubicBezTo>
                    <a:pt x="2195" y="2814"/>
                    <a:pt x="2153" y="2911"/>
                    <a:pt x="2135" y="3004"/>
                  </a:cubicBezTo>
                  <a:cubicBezTo>
                    <a:pt x="2079" y="3179"/>
                    <a:pt x="2056" y="3313"/>
                    <a:pt x="2056" y="3350"/>
                  </a:cubicBezTo>
                  <a:cubicBezTo>
                    <a:pt x="2019" y="3350"/>
                    <a:pt x="1807" y="3373"/>
                    <a:pt x="1539" y="3373"/>
                  </a:cubicBezTo>
                  <a:cubicBezTo>
                    <a:pt x="1229" y="3373"/>
                    <a:pt x="883" y="3332"/>
                    <a:pt x="712" y="3258"/>
                  </a:cubicBezTo>
                  <a:cubicBezTo>
                    <a:pt x="347" y="3082"/>
                    <a:pt x="134" y="2796"/>
                    <a:pt x="134" y="2773"/>
                  </a:cubicBezTo>
                  <a:cubicBezTo>
                    <a:pt x="134" y="2754"/>
                    <a:pt x="116" y="2468"/>
                    <a:pt x="116" y="2103"/>
                  </a:cubicBezTo>
                  <a:cubicBezTo>
                    <a:pt x="116" y="1733"/>
                    <a:pt x="153" y="1271"/>
                    <a:pt x="268" y="1021"/>
                  </a:cubicBezTo>
                  <a:cubicBezTo>
                    <a:pt x="481" y="504"/>
                    <a:pt x="1095" y="116"/>
                    <a:pt x="2135" y="116"/>
                  </a:cubicBezTo>
                  <a:cubicBezTo>
                    <a:pt x="2427" y="111"/>
                    <a:pt x="2665" y="108"/>
                    <a:pt x="2857" y="108"/>
                  </a:cubicBezTo>
                  <a:close/>
                  <a:moveTo>
                    <a:pt x="2135" y="0"/>
                  </a:moveTo>
                  <a:cubicBezTo>
                    <a:pt x="1077" y="23"/>
                    <a:pt x="402" y="407"/>
                    <a:pt x="171" y="985"/>
                  </a:cubicBezTo>
                  <a:cubicBezTo>
                    <a:pt x="37" y="1271"/>
                    <a:pt x="19" y="1715"/>
                    <a:pt x="0" y="2103"/>
                  </a:cubicBezTo>
                  <a:cubicBezTo>
                    <a:pt x="0" y="2486"/>
                    <a:pt x="19" y="2796"/>
                    <a:pt x="19" y="2796"/>
                  </a:cubicBezTo>
                  <a:lnTo>
                    <a:pt x="19" y="2814"/>
                  </a:lnTo>
                  <a:lnTo>
                    <a:pt x="37" y="2833"/>
                  </a:lnTo>
                  <a:cubicBezTo>
                    <a:pt x="37" y="2833"/>
                    <a:pt x="268" y="3161"/>
                    <a:pt x="670" y="3350"/>
                  </a:cubicBezTo>
                  <a:cubicBezTo>
                    <a:pt x="883" y="3447"/>
                    <a:pt x="1229" y="3466"/>
                    <a:pt x="1539" y="3466"/>
                  </a:cubicBezTo>
                  <a:cubicBezTo>
                    <a:pt x="1848" y="3466"/>
                    <a:pt x="2098" y="3447"/>
                    <a:pt x="2098" y="3447"/>
                  </a:cubicBezTo>
                  <a:lnTo>
                    <a:pt x="2135" y="3447"/>
                  </a:lnTo>
                  <a:lnTo>
                    <a:pt x="2135" y="3410"/>
                  </a:lnTo>
                  <a:cubicBezTo>
                    <a:pt x="2135" y="3410"/>
                    <a:pt x="2172" y="3235"/>
                    <a:pt x="2232" y="3045"/>
                  </a:cubicBezTo>
                  <a:cubicBezTo>
                    <a:pt x="2269" y="2948"/>
                    <a:pt x="2287" y="2851"/>
                    <a:pt x="2329" y="2773"/>
                  </a:cubicBezTo>
                  <a:cubicBezTo>
                    <a:pt x="2384" y="2699"/>
                    <a:pt x="2426" y="2639"/>
                    <a:pt x="2463" y="2620"/>
                  </a:cubicBezTo>
                  <a:cubicBezTo>
                    <a:pt x="2500" y="2602"/>
                    <a:pt x="2615" y="2583"/>
                    <a:pt x="2773" y="2565"/>
                  </a:cubicBezTo>
                  <a:cubicBezTo>
                    <a:pt x="2925" y="2542"/>
                    <a:pt x="3119" y="2542"/>
                    <a:pt x="3290" y="2523"/>
                  </a:cubicBezTo>
                  <a:lnTo>
                    <a:pt x="4002" y="2523"/>
                  </a:lnTo>
                  <a:lnTo>
                    <a:pt x="4020" y="2486"/>
                  </a:lnTo>
                  <a:cubicBezTo>
                    <a:pt x="4020" y="2486"/>
                    <a:pt x="4043" y="2426"/>
                    <a:pt x="4062" y="2292"/>
                  </a:cubicBezTo>
                  <a:cubicBezTo>
                    <a:pt x="4080" y="2158"/>
                    <a:pt x="4080" y="1964"/>
                    <a:pt x="4043" y="1696"/>
                  </a:cubicBezTo>
                  <a:cubicBezTo>
                    <a:pt x="3946" y="1179"/>
                    <a:pt x="3637" y="60"/>
                    <a:pt x="3637" y="60"/>
                  </a:cubicBezTo>
                  <a:lnTo>
                    <a:pt x="3618" y="23"/>
                  </a:lnTo>
                  <a:lnTo>
                    <a:pt x="3581" y="23"/>
                  </a:lnTo>
                  <a:cubicBezTo>
                    <a:pt x="3581" y="23"/>
                    <a:pt x="3193" y="0"/>
                    <a:pt x="213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8"/>
            <p:cNvSpPr/>
            <p:nvPr/>
          </p:nvSpPr>
          <p:spPr>
            <a:xfrm>
              <a:off x="7262578" y="1796235"/>
              <a:ext cx="350747" cy="305092"/>
            </a:xfrm>
            <a:custGeom>
              <a:avLst/>
              <a:gdLst/>
              <a:ahLst/>
              <a:cxnLst/>
              <a:rect l="l" t="t" r="r" b="b"/>
              <a:pathLst>
                <a:path w="2566" h="2232" extrusionOk="0">
                  <a:moveTo>
                    <a:pt x="2196" y="0"/>
                  </a:moveTo>
                  <a:cubicBezTo>
                    <a:pt x="2068" y="0"/>
                    <a:pt x="1918" y="103"/>
                    <a:pt x="1733" y="241"/>
                  </a:cubicBezTo>
                  <a:cubicBezTo>
                    <a:pt x="1387" y="491"/>
                    <a:pt x="1040" y="722"/>
                    <a:pt x="832" y="953"/>
                  </a:cubicBezTo>
                  <a:cubicBezTo>
                    <a:pt x="601" y="1202"/>
                    <a:pt x="1" y="2205"/>
                    <a:pt x="1" y="2205"/>
                  </a:cubicBezTo>
                  <a:cubicBezTo>
                    <a:pt x="1" y="2205"/>
                    <a:pt x="96" y="2232"/>
                    <a:pt x="265" y="2232"/>
                  </a:cubicBezTo>
                  <a:cubicBezTo>
                    <a:pt x="418" y="2232"/>
                    <a:pt x="631" y="2210"/>
                    <a:pt x="888" y="2126"/>
                  </a:cubicBezTo>
                  <a:cubicBezTo>
                    <a:pt x="1410" y="1974"/>
                    <a:pt x="2006" y="1701"/>
                    <a:pt x="2006" y="1701"/>
                  </a:cubicBezTo>
                  <a:cubicBezTo>
                    <a:pt x="2006" y="1701"/>
                    <a:pt x="1988" y="1165"/>
                    <a:pt x="2219" y="856"/>
                  </a:cubicBezTo>
                  <a:cubicBezTo>
                    <a:pt x="2468" y="528"/>
                    <a:pt x="2565" y="375"/>
                    <a:pt x="2426" y="163"/>
                  </a:cubicBezTo>
                  <a:cubicBezTo>
                    <a:pt x="2358" y="47"/>
                    <a:pt x="2282" y="0"/>
                    <a:pt x="2196"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8"/>
            <p:cNvSpPr/>
            <p:nvPr/>
          </p:nvSpPr>
          <p:spPr>
            <a:xfrm>
              <a:off x="7257520" y="1791861"/>
              <a:ext cx="358264" cy="315891"/>
            </a:xfrm>
            <a:custGeom>
              <a:avLst/>
              <a:gdLst/>
              <a:ahLst/>
              <a:cxnLst/>
              <a:rect l="l" t="t" r="r" b="b"/>
              <a:pathLst>
                <a:path w="2621" h="2311" extrusionOk="0">
                  <a:moveTo>
                    <a:pt x="2195" y="1"/>
                  </a:moveTo>
                  <a:cubicBezTo>
                    <a:pt x="2061" y="42"/>
                    <a:pt x="1927" y="139"/>
                    <a:pt x="1770" y="255"/>
                  </a:cubicBezTo>
                  <a:cubicBezTo>
                    <a:pt x="1447" y="504"/>
                    <a:pt x="1077" y="735"/>
                    <a:pt x="846" y="985"/>
                  </a:cubicBezTo>
                  <a:cubicBezTo>
                    <a:pt x="731" y="1100"/>
                    <a:pt x="541" y="1410"/>
                    <a:pt x="366" y="1696"/>
                  </a:cubicBezTo>
                  <a:cubicBezTo>
                    <a:pt x="176" y="1964"/>
                    <a:pt x="38" y="2219"/>
                    <a:pt x="38" y="2219"/>
                  </a:cubicBezTo>
                  <a:lnTo>
                    <a:pt x="1" y="2274"/>
                  </a:lnTo>
                  <a:lnTo>
                    <a:pt x="61" y="2292"/>
                  </a:lnTo>
                  <a:cubicBezTo>
                    <a:pt x="61" y="2292"/>
                    <a:pt x="79" y="2292"/>
                    <a:pt x="98" y="2311"/>
                  </a:cubicBezTo>
                  <a:cubicBezTo>
                    <a:pt x="116" y="2255"/>
                    <a:pt x="153" y="2195"/>
                    <a:pt x="195" y="2158"/>
                  </a:cubicBezTo>
                  <a:cubicBezTo>
                    <a:pt x="250" y="2080"/>
                    <a:pt x="329" y="1946"/>
                    <a:pt x="444" y="1756"/>
                  </a:cubicBezTo>
                  <a:cubicBezTo>
                    <a:pt x="615" y="1465"/>
                    <a:pt x="828" y="1156"/>
                    <a:pt x="925" y="1040"/>
                  </a:cubicBezTo>
                  <a:cubicBezTo>
                    <a:pt x="1137" y="832"/>
                    <a:pt x="1502" y="601"/>
                    <a:pt x="1830" y="329"/>
                  </a:cubicBezTo>
                  <a:cubicBezTo>
                    <a:pt x="1983" y="213"/>
                    <a:pt x="2117" y="139"/>
                    <a:pt x="2214" y="116"/>
                  </a:cubicBezTo>
                  <a:cubicBezTo>
                    <a:pt x="2244" y="107"/>
                    <a:pt x="2268" y="102"/>
                    <a:pt x="2290" y="102"/>
                  </a:cubicBezTo>
                  <a:cubicBezTo>
                    <a:pt x="2311" y="102"/>
                    <a:pt x="2329" y="107"/>
                    <a:pt x="2348" y="116"/>
                  </a:cubicBezTo>
                  <a:cubicBezTo>
                    <a:pt x="2371" y="139"/>
                    <a:pt x="2408" y="176"/>
                    <a:pt x="2445" y="232"/>
                  </a:cubicBezTo>
                  <a:cubicBezTo>
                    <a:pt x="2524" y="347"/>
                    <a:pt x="2524" y="407"/>
                    <a:pt x="2487" y="504"/>
                  </a:cubicBezTo>
                  <a:cubicBezTo>
                    <a:pt x="2445" y="601"/>
                    <a:pt x="2371" y="717"/>
                    <a:pt x="2256" y="869"/>
                  </a:cubicBezTo>
                  <a:cubicBezTo>
                    <a:pt x="2117" y="1040"/>
                    <a:pt x="2061" y="1271"/>
                    <a:pt x="2043" y="1447"/>
                  </a:cubicBezTo>
                  <a:cubicBezTo>
                    <a:pt x="2043" y="1502"/>
                    <a:pt x="2025" y="1544"/>
                    <a:pt x="2025" y="1581"/>
                  </a:cubicBezTo>
                  <a:cubicBezTo>
                    <a:pt x="2061" y="1581"/>
                    <a:pt x="2098" y="1599"/>
                    <a:pt x="2140" y="1599"/>
                  </a:cubicBezTo>
                  <a:lnTo>
                    <a:pt x="2140" y="1465"/>
                  </a:lnTo>
                  <a:cubicBezTo>
                    <a:pt x="2177" y="1294"/>
                    <a:pt x="2232" y="1082"/>
                    <a:pt x="2329" y="948"/>
                  </a:cubicBezTo>
                  <a:cubicBezTo>
                    <a:pt x="2463" y="772"/>
                    <a:pt x="2542" y="657"/>
                    <a:pt x="2579" y="541"/>
                  </a:cubicBezTo>
                  <a:cubicBezTo>
                    <a:pt x="2621" y="426"/>
                    <a:pt x="2621" y="310"/>
                    <a:pt x="2542" y="176"/>
                  </a:cubicBezTo>
                  <a:cubicBezTo>
                    <a:pt x="2505" y="98"/>
                    <a:pt x="2445" y="61"/>
                    <a:pt x="2390" y="24"/>
                  </a:cubicBezTo>
                  <a:cubicBezTo>
                    <a:pt x="2348" y="1"/>
                    <a:pt x="2311" y="1"/>
                    <a:pt x="227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8"/>
            <p:cNvSpPr/>
            <p:nvPr/>
          </p:nvSpPr>
          <p:spPr>
            <a:xfrm>
              <a:off x="7157736" y="2361178"/>
              <a:ext cx="394897" cy="243855"/>
            </a:xfrm>
            <a:custGeom>
              <a:avLst/>
              <a:gdLst/>
              <a:ahLst/>
              <a:cxnLst/>
              <a:rect l="l" t="t" r="r" b="b"/>
              <a:pathLst>
                <a:path w="2889" h="1784" extrusionOk="0">
                  <a:moveTo>
                    <a:pt x="463" y="1"/>
                  </a:moveTo>
                  <a:cubicBezTo>
                    <a:pt x="295" y="1"/>
                    <a:pt x="145" y="442"/>
                    <a:pt x="75" y="650"/>
                  </a:cubicBezTo>
                  <a:cubicBezTo>
                    <a:pt x="1" y="881"/>
                    <a:pt x="38" y="1131"/>
                    <a:pt x="537" y="1380"/>
                  </a:cubicBezTo>
                  <a:cubicBezTo>
                    <a:pt x="970" y="1599"/>
                    <a:pt x="2013" y="1784"/>
                    <a:pt x="2431" y="1784"/>
                  </a:cubicBezTo>
                  <a:cubicBezTo>
                    <a:pt x="2498" y="1784"/>
                    <a:pt x="2549" y="1779"/>
                    <a:pt x="2579" y="1768"/>
                  </a:cubicBezTo>
                  <a:cubicBezTo>
                    <a:pt x="2791" y="1690"/>
                    <a:pt x="2889" y="900"/>
                    <a:pt x="2870" y="687"/>
                  </a:cubicBezTo>
                  <a:cubicBezTo>
                    <a:pt x="2828" y="479"/>
                    <a:pt x="2676" y="419"/>
                    <a:pt x="2676" y="419"/>
                  </a:cubicBezTo>
                  <a:lnTo>
                    <a:pt x="518" y="17"/>
                  </a:lnTo>
                  <a:cubicBezTo>
                    <a:pt x="500" y="6"/>
                    <a:pt x="481" y="1"/>
                    <a:pt x="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8"/>
            <p:cNvSpPr/>
            <p:nvPr/>
          </p:nvSpPr>
          <p:spPr>
            <a:xfrm>
              <a:off x="7152132" y="2352703"/>
              <a:ext cx="405559" cy="259711"/>
            </a:xfrm>
            <a:custGeom>
              <a:avLst/>
              <a:gdLst/>
              <a:ahLst/>
              <a:cxnLst/>
              <a:rect l="l" t="t" r="r" b="b"/>
              <a:pathLst>
                <a:path w="2967" h="1900" extrusionOk="0">
                  <a:moveTo>
                    <a:pt x="541" y="116"/>
                  </a:moveTo>
                  <a:lnTo>
                    <a:pt x="559" y="135"/>
                  </a:lnTo>
                  <a:lnTo>
                    <a:pt x="2698" y="541"/>
                  </a:lnTo>
                  <a:cubicBezTo>
                    <a:pt x="2698" y="541"/>
                    <a:pt x="2832" y="578"/>
                    <a:pt x="2851" y="749"/>
                  </a:cubicBezTo>
                  <a:cubicBezTo>
                    <a:pt x="2869" y="846"/>
                    <a:pt x="2851" y="1096"/>
                    <a:pt x="2796" y="1327"/>
                  </a:cubicBezTo>
                  <a:cubicBezTo>
                    <a:pt x="2772" y="1442"/>
                    <a:pt x="2754" y="1558"/>
                    <a:pt x="2717" y="1636"/>
                  </a:cubicBezTo>
                  <a:cubicBezTo>
                    <a:pt x="2680" y="1733"/>
                    <a:pt x="2638" y="1770"/>
                    <a:pt x="2601" y="1789"/>
                  </a:cubicBezTo>
                  <a:cubicBezTo>
                    <a:pt x="2577" y="1789"/>
                    <a:pt x="2517" y="1799"/>
                    <a:pt x="2434" y="1799"/>
                  </a:cubicBezTo>
                  <a:cubicBezTo>
                    <a:pt x="2392" y="1799"/>
                    <a:pt x="2344" y="1797"/>
                    <a:pt x="2292" y="1789"/>
                  </a:cubicBezTo>
                  <a:cubicBezTo>
                    <a:pt x="2121" y="1770"/>
                    <a:pt x="1927" y="1752"/>
                    <a:pt x="1714" y="1715"/>
                  </a:cubicBezTo>
                  <a:cubicBezTo>
                    <a:pt x="1294" y="1636"/>
                    <a:pt x="850" y="1502"/>
                    <a:pt x="601" y="1387"/>
                  </a:cubicBezTo>
                  <a:cubicBezTo>
                    <a:pt x="347" y="1271"/>
                    <a:pt x="231" y="1156"/>
                    <a:pt x="176" y="1040"/>
                  </a:cubicBezTo>
                  <a:cubicBezTo>
                    <a:pt x="116" y="943"/>
                    <a:pt x="116" y="846"/>
                    <a:pt x="157" y="731"/>
                  </a:cubicBezTo>
                  <a:cubicBezTo>
                    <a:pt x="213" y="615"/>
                    <a:pt x="273" y="444"/>
                    <a:pt x="347" y="287"/>
                  </a:cubicBezTo>
                  <a:cubicBezTo>
                    <a:pt x="370" y="232"/>
                    <a:pt x="425" y="172"/>
                    <a:pt x="444" y="135"/>
                  </a:cubicBezTo>
                  <a:cubicBezTo>
                    <a:pt x="462" y="116"/>
                    <a:pt x="485" y="116"/>
                    <a:pt x="504" y="116"/>
                  </a:cubicBezTo>
                  <a:close/>
                  <a:moveTo>
                    <a:pt x="485" y="1"/>
                  </a:moveTo>
                  <a:cubicBezTo>
                    <a:pt x="444" y="19"/>
                    <a:pt x="407" y="38"/>
                    <a:pt x="388" y="56"/>
                  </a:cubicBezTo>
                  <a:cubicBezTo>
                    <a:pt x="328" y="98"/>
                    <a:pt x="291" y="172"/>
                    <a:pt x="254" y="250"/>
                  </a:cubicBezTo>
                  <a:cubicBezTo>
                    <a:pt x="176" y="403"/>
                    <a:pt x="97" y="597"/>
                    <a:pt x="60" y="694"/>
                  </a:cubicBezTo>
                  <a:cubicBezTo>
                    <a:pt x="23" y="828"/>
                    <a:pt x="0" y="962"/>
                    <a:pt x="79" y="1096"/>
                  </a:cubicBezTo>
                  <a:cubicBezTo>
                    <a:pt x="157" y="1234"/>
                    <a:pt x="291" y="1350"/>
                    <a:pt x="559" y="1484"/>
                  </a:cubicBezTo>
                  <a:cubicBezTo>
                    <a:pt x="809" y="1618"/>
                    <a:pt x="1271" y="1733"/>
                    <a:pt x="1696" y="1812"/>
                  </a:cubicBezTo>
                  <a:cubicBezTo>
                    <a:pt x="1908" y="1849"/>
                    <a:pt x="2102" y="1886"/>
                    <a:pt x="2273" y="1886"/>
                  </a:cubicBezTo>
                  <a:cubicBezTo>
                    <a:pt x="2361" y="1895"/>
                    <a:pt x="2434" y="1900"/>
                    <a:pt x="2494" y="1900"/>
                  </a:cubicBezTo>
                  <a:cubicBezTo>
                    <a:pt x="2554" y="1900"/>
                    <a:pt x="2601" y="1895"/>
                    <a:pt x="2638" y="1886"/>
                  </a:cubicBezTo>
                  <a:cubicBezTo>
                    <a:pt x="2717" y="1849"/>
                    <a:pt x="2772" y="1770"/>
                    <a:pt x="2814" y="1696"/>
                  </a:cubicBezTo>
                  <a:cubicBezTo>
                    <a:pt x="2851" y="1599"/>
                    <a:pt x="2888" y="1484"/>
                    <a:pt x="2911" y="1350"/>
                  </a:cubicBezTo>
                  <a:cubicBezTo>
                    <a:pt x="2948" y="1119"/>
                    <a:pt x="2966" y="865"/>
                    <a:pt x="2948" y="749"/>
                  </a:cubicBezTo>
                  <a:cubicBezTo>
                    <a:pt x="2930" y="518"/>
                    <a:pt x="2735" y="444"/>
                    <a:pt x="2735" y="444"/>
                  </a:cubicBezTo>
                  <a:lnTo>
                    <a:pt x="578" y="19"/>
                  </a:lnTo>
                  <a:cubicBezTo>
                    <a:pt x="559" y="19"/>
                    <a:pt x="522" y="1"/>
                    <a:pt x="48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8"/>
            <p:cNvSpPr/>
            <p:nvPr/>
          </p:nvSpPr>
          <p:spPr>
            <a:xfrm>
              <a:off x="7886569" y="1908048"/>
              <a:ext cx="81604" cy="30208"/>
            </a:xfrm>
            <a:custGeom>
              <a:avLst/>
              <a:gdLst/>
              <a:ahLst/>
              <a:cxnLst/>
              <a:rect l="l" t="t" r="r" b="b"/>
              <a:pathLst>
                <a:path w="597" h="221" extrusionOk="0">
                  <a:moveTo>
                    <a:pt x="366" y="1"/>
                  </a:moveTo>
                  <a:cubicBezTo>
                    <a:pt x="250" y="1"/>
                    <a:pt x="172" y="56"/>
                    <a:pt x="98" y="98"/>
                  </a:cubicBezTo>
                  <a:cubicBezTo>
                    <a:pt x="79" y="98"/>
                    <a:pt x="56" y="116"/>
                    <a:pt x="38" y="116"/>
                  </a:cubicBezTo>
                  <a:cubicBezTo>
                    <a:pt x="19" y="135"/>
                    <a:pt x="1" y="172"/>
                    <a:pt x="19" y="190"/>
                  </a:cubicBezTo>
                  <a:cubicBezTo>
                    <a:pt x="32" y="207"/>
                    <a:pt x="46" y="221"/>
                    <a:pt x="61" y="221"/>
                  </a:cubicBezTo>
                  <a:cubicBezTo>
                    <a:pt x="67" y="221"/>
                    <a:pt x="73" y="219"/>
                    <a:pt x="79" y="213"/>
                  </a:cubicBezTo>
                  <a:cubicBezTo>
                    <a:pt x="98" y="190"/>
                    <a:pt x="116" y="190"/>
                    <a:pt x="135" y="172"/>
                  </a:cubicBezTo>
                  <a:cubicBezTo>
                    <a:pt x="213" y="135"/>
                    <a:pt x="287" y="116"/>
                    <a:pt x="366" y="98"/>
                  </a:cubicBezTo>
                  <a:cubicBezTo>
                    <a:pt x="426" y="98"/>
                    <a:pt x="481" y="135"/>
                    <a:pt x="518" y="172"/>
                  </a:cubicBezTo>
                  <a:cubicBezTo>
                    <a:pt x="541" y="172"/>
                    <a:pt x="578" y="172"/>
                    <a:pt x="578" y="153"/>
                  </a:cubicBezTo>
                  <a:cubicBezTo>
                    <a:pt x="597" y="135"/>
                    <a:pt x="597" y="116"/>
                    <a:pt x="578" y="98"/>
                  </a:cubicBezTo>
                  <a:cubicBezTo>
                    <a:pt x="518" y="38"/>
                    <a:pt x="444" y="1"/>
                    <a:pt x="36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8"/>
            <p:cNvSpPr/>
            <p:nvPr/>
          </p:nvSpPr>
          <p:spPr>
            <a:xfrm>
              <a:off x="7812756" y="1942221"/>
              <a:ext cx="63287" cy="30208"/>
            </a:xfrm>
            <a:custGeom>
              <a:avLst/>
              <a:gdLst/>
              <a:ahLst/>
              <a:cxnLst/>
              <a:rect l="l" t="t" r="r" b="b"/>
              <a:pathLst>
                <a:path w="463" h="221" extrusionOk="0">
                  <a:moveTo>
                    <a:pt x="388" y="0"/>
                  </a:moveTo>
                  <a:cubicBezTo>
                    <a:pt x="291" y="56"/>
                    <a:pt x="176" y="79"/>
                    <a:pt x="42" y="116"/>
                  </a:cubicBezTo>
                  <a:cubicBezTo>
                    <a:pt x="19" y="134"/>
                    <a:pt x="0" y="153"/>
                    <a:pt x="19" y="171"/>
                  </a:cubicBezTo>
                  <a:cubicBezTo>
                    <a:pt x="19" y="202"/>
                    <a:pt x="31" y="220"/>
                    <a:pt x="53" y="220"/>
                  </a:cubicBezTo>
                  <a:cubicBezTo>
                    <a:pt x="60" y="220"/>
                    <a:pt x="69" y="218"/>
                    <a:pt x="79" y="213"/>
                  </a:cubicBezTo>
                  <a:cubicBezTo>
                    <a:pt x="194" y="171"/>
                    <a:pt x="310" y="153"/>
                    <a:pt x="425" y="97"/>
                  </a:cubicBezTo>
                  <a:cubicBezTo>
                    <a:pt x="462" y="79"/>
                    <a:pt x="462" y="56"/>
                    <a:pt x="462" y="37"/>
                  </a:cubicBezTo>
                  <a:cubicBezTo>
                    <a:pt x="444" y="0"/>
                    <a:pt x="407" y="0"/>
                    <a:pt x="38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8"/>
            <p:cNvSpPr/>
            <p:nvPr/>
          </p:nvSpPr>
          <p:spPr>
            <a:xfrm>
              <a:off x="7918145" y="1948782"/>
              <a:ext cx="108122" cy="51669"/>
            </a:xfrm>
            <a:custGeom>
              <a:avLst/>
              <a:gdLst/>
              <a:ahLst/>
              <a:cxnLst/>
              <a:rect l="l" t="t" r="r" b="b"/>
              <a:pathLst>
                <a:path w="791" h="378" extrusionOk="0">
                  <a:moveTo>
                    <a:pt x="588" y="1"/>
                  </a:moveTo>
                  <a:cubicBezTo>
                    <a:pt x="510" y="1"/>
                    <a:pt x="442" y="19"/>
                    <a:pt x="384" y="49"/>
                  </a:cubicBezTo>
                  <a:cubicBezTo>
                    <a:pt x="250" y="123"/>
                    <a:pt x="153" y="220"/>
                    <a:pt x="38" y="280"/>
                  </a:cubicBezTo>
                  <a:cubicBezTo>
                    <a:pt x="19" y="299"/>
                    <a:pt x="1" y="336"/>
                    <a:pt x="19" y="354"/>
                  </a:cubicBezTo>
                  <a:cubicBezTo>
                    <a:pt x="38" y="377"/>
                    <a:pt x="56" y="377"/>
                    <a:pt x="98" y="377"/>
                  </a:cubicBezTo>
                  <a:cubicBezTo>
                    <a:pt x="213" y="299"/>
                    <a:pt x="310" y="202"/>
                    <a:pt x="426" y="146"/>
                  </a:cubicBezTo>
                  <a:cubicBezTo>
                    <a:pt x="480" y="116"/>
                    <a:pt x="537" y="98"/>
                    <a:pt x="586" y="98"/>
                  </a:cubicBezTo>
                  <a:cubicBezTo>
                    <a:pt x="603" y="98"/>
                    <a:pt x="619" y="100"/>
                    <a:pt x="634" y="105"/>
                  </a:cubicBezTo>
                  <a:cubicBezTo>
                    <a:pt x="675" y="105"/>
                    <a:pt x="694" y="123"/>
                    <a:pt x="712" y="123"/>
                  </a:cubicBezTo>
                  <a:cubicBezTo>
                    <a:pt x="720" y="133"/>
                    <a:pt x="732" y="139"/>
                    <a:pt x="744" y="139"/>
                  </a:cubicBezTo>
                  <a:cubicBezTo>
                    <a:pt x="759" y="139"/>
                    <a:pt x="772" y="129"/>
                    <a:pt x="772" y="105"/>
                  </a:cubicBezTo>
                  <a:cubicBezTo>
                    <a:pt x="791" y="86"/>
                    <a:pt x="772" y="49"/>
                    <a:pt x="749" y="49"/>
                  </a:cubicBezTo>
                  <a:cubicBezTo>
                    <a:pt x="731" y="31"/>
                    <a:pt x="694" y="31"/>
                    <a:pt x="675" y="8"/>
                  </a:cubicBezTo>
                  <a:cubicBezTo>
                    <a:pt x="645" y="3"/>
                    <a:pt x="616" y="1"/>
                    <a:pt x="58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8"/>
            <p:cNvSpPr/>
            <p:nvPr/>
          </p:nvSpPr>
          <p:spPr>
            <a:xfrm>
              <a:off x="8020526" y="1977897"/>
              <a:ext cx="21597" cy="43331"/>
            </a:xfrm>
            <a:custGeom>
              <a:avLst/>
              <a:gdLst/>
              <a:ahLst/>
              <a:cxnLst/>
              <a:rect l="l" t="t" r="r" b="b"/>
              <a:pathLst>
                <a:path w="158" h="317" extrusionOk="0">
                  <a:moveTo>
                    <a:pt x="59" y="0"/>
                  </a:moveTo>
                  <a:cubicBezTo>
                    <a:pt x="53" y="0"/>
                    <a:pt x="47" y="2"/>
                    <a:pt x="42" y="7"/>
                  </a:cubicBezTo>
                  <a:cubicBezTo>
                    <a:pt x="23" y="7"/>
                    <a:pt x="0" y="49"/>
                    <a:pt x="0" y="67"/>
                  </a:cubicBezTo>
                  <a:cubicBezTo>
                    <a:pt x="23" y="123"/>
                    <a:pt x="42" y="183"/>
                    <a:pt x="60" y="220"/>
                  </a:cubicBezTo>
                  <a:lnTo>
                    <a:pt x="60" y="280"/>
                  </a:lnTo>
                  <a:cubicBezTo>
                    <a:pt x="60" y="298"/>
                    <a:pt x="97" y="317"/>
                    <a:pt x="116" y="317"/>
                  </a:cubicBezTo>
                  <a:cubicBezTo>
                    <a:pt x="157" y="298"/>
                    <a:pt x="157" y="280"/>
                    <a:pt x="157" y="257"/>
                  </a:cubicBezTo>
                  <a:lnTo>
                    <a:pt x="157" y="201"/>
                  </a:lnTo>
                  <a:cubicBezTo>
                    <a:pt x="139" y="141"/>
                    <a:pt x="116" y="86"/>
                    <a:pt x="97" y="49"/>
                  </a:cubicBezTo>
                  <a:cubicBezTo>
                    <a:pt x="97" y="18"/>
                    <a:pt x="77" y="0"/>
                    <a:pt x="5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8"/>
            <p:cNvSpPr/>
            <p:nvPr/>
          </p:nvSpPr>
          <p:spPr>
            <a:xfrm>
              <a:off x="7999612" y="2048293"/>
              <a:ext cx="29252" cy="68755"/>
            </a:xfrm>
            <a:custGeom>
              <a:avLst/>
              <a:gdLst/>
              <a:ahLst/>
              <a:cxnLst/>
              <a:rect l="l" t="t" r="r" b="b"/>
              <a:pathLst>
                <a:path w="214" h="503" extrusionOk="0">
                  <a:moveTo>
                    <a:pt x="59" y="1"/>
                  </a:moveTo>
                  <a:cubicBezTo>
                    <a:pt x="44" y="1"/>
                    <a:pt x="29" y="5"/>
                    <a:pt x="19" y="14"/>
                  </a:cubicBezTo>
                  <a:cubicBezTo>
                    <a:pt x="1" y="14"/>
                    <a:pt x="1" y="51"/>
                    <a:pt x="19" y="70"/>
                  </a:cubicBezTo>
                  <a:cubicBezTo>
                    <a:pt x="38" y="130"/>
                    <a:pt x="79" y="167"/>
                    <a:pt x="79" y="227"/>
                  </a:cubicBezTo>
                  <a:cubicBezTo>
                    <a:pt x="98" y="282"/>
                    <a:pt x="79" y="361"/>
                    <a:pt x="61" y="435"/>
                  </a:cubicBezTo>
                  <a:cubicBezTo>
                    <a:pt x="61" y="458"/>
                    <a:pt x="61" y="477"/>
                    <a:pt x="98" y="495"/>
                  </a:cubicBezTo>
                  <a:cubicBezTo>
                    <a:pt x="103" y="500"/>
                    <a:pt x="109" y="503"/>
                    <a:pt x="114" y="503"/>
                  </a:cubicBezTo>
                  <a:cubicBezTo>
                    <a:pt x="127" y="503"/>
                    <a:pt x="140" y="490"/>
                    <a:pt x="153" y="477"/>
                  </a:cubicBezTo>
                  <a:cubicBezTo>
                    <a:pt x="195" y="379"/>
                    <a:pt x="213" y="301"/>
                    <a:pt x="195" y="204"/>
                  </a:cubicBezTo>
                  <a:cubicBezTo>
                    <a:pt x="176" y="130"/>
                    <a:pt x="135" y="70"/>
                    <a:pt x="98" y="14"/>
                  </a:cubicBezTo>
                  <a:cubicBezTo>
                    <a:pt x="89" y="5"/>
                    <a:pt x="74" y="1"/>
                    <a:pt x="5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8"/>
            <p:cNvSpPr/>
            <p:nvPr/>
          </p:nvSpPr>
          <p:spPr>
            <a:xfrm>
              <a:off x="7881512" y="2052667"/>
              <a:ext cx="97460" cy="47568"/>
            </a:xfrm>
            <a:custGeom>
              <a:avLst/>
              <a:gdLst/>
              <a:ahLst/>
              <a:cxnLst/>
              <a:rect l="l" t="t" r="r" b="b"/>
              <a:pathLst>
                <a:path w="713" h="348" extrusionOk="0">
                  <a:moveTo>
                    <a:pt x="634" y="1"/>
                  </a:moveTo>
                  <a:cubicBezTo>
                    <a:pt x="440" y="98"/>
                    <a:pt x="250" y="213"/>
                    <a:pt x="56" y="250"/>
                  </a:cubicBezTo>
                  <a:cubicBezTo>
                    <a:pt x="19" y="250"/>
                    <a:pt x="1" y="287"/>
                    <a:pt x="19" y="311"/>
                  </a:cubicBezTo>
                  <a:cubicBezTo>
                    <a:pt x="19" y="329"/>
                    <a:pt x="38" y="347"/>
                    <a:pt x="75" y="347"/>
                  </a:cubicBezTo>
                  <a:cubicBezTo>
                    <a:pt x="306" y="311"/>
                    <a:pt x="500" y="195"/>
                    <a:pt x="694" y="98"/>
                  </a:cubicBezTo>
                  <a:cubicBezTo>
                    <a:pt x="712" y="79"/>
                    <a:pt x="712" y="56"/>
                    <a:pt x="712" y="19"/>
                  </a:cubicBezTo>
                  <a:cubicBezTo>
                    <a:pt x="694" y="1"/>
                    <a:pt x="671" y="1"/>
                    <a:pt x="63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8"/>
            <p:cNvSpPr/>
            <p:nvPr/>
          </p:nvSpPr>
          <p:spPr>
            <a:xfrm>
              <a:off x="7854994" y="2186624"/>
              <a:ext cx="89805" cy="24741"/>
            </a:xfrm>
            <a:custGeom>
              <a:avLst/>
              <a:gdLst/>
              <a:ahLst/>
              <a:cxnLst/>
              <a:rect l="l" t="t" r="r" b="b"/>
              <a:pathLst>
                <a:path w="657" h="181" extrusionOk="0">
                  <a:moveTo>
                    <a:pt x="597" y="1"/>
                  </a:moveTo>
                  <a:cubicBezTo>
                    <a:pt x="449" y="36"/>
                    <a:pt x="284" y="83"/>
                    <a:pt x="129" y="83"/>
                  </a:cubicBezTo>
                  <a:cubicBezTo>
                    <a:pt x="104" y="83"/>
                    <a:pt x="80" y="82"/>
                    <a:pt x="56" y="79"/>
                  </a:cubicBezTo>
                  <a:cubicBezTo>
                    <a:pt x="19" y="79"/>
                    <a:pt x="1" y="98"/>
                    <a:pt x="1" y="139"/>
                  </a:cubicBezTo>
                  <a:cubicBezTo>
                    <a:pt x="1" y="158"/>
                    <a:pt x="19" y="176"/>
                    <a:pt x="56" y="176"/>
                  </a:cubicBezTo>
                  <a:cubicBezTo>
                    <a:pt x="90" y="179"/>
                    <a:pt x="124" y="181"/>
                    <a:pt x="158" y="181"/>
                  </a:cubicBezTo>
                  <a:cubicBezTo>
                    <a:pt x="318" y="181"/>
                    <a:pt x="474" y="147"/>
                    <a:pt x="615" y="98"/>
                  </a:cubicBezTo>
                  <a:cubicBezTo>
                    <a:pt x="657" y="98"/>
                    <a:pt x="657" y="79"/>
                    <a:pt x="657" y="42"/>
                  </a:cubicBezTo>
                  <a:cubicBezTo>
                    <a:pt x="657" y="24"/>
                    <a:pt x="615" y="1"/>
                    <a:pt x="59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8"/>
            <p:cNvSpPr/>
            <p:nvPr/>
          </p:nvSpPr>
          <p:spPr>
            <a:xfrm>
              <a:off x="7962979" y="2160789"/>
              <a:ext cx="63287" cy="40187"/>
            </a:xfrm>
            <a:custGeom>
              <a:avLst/>
              <a:gdLst/>
              <a:ahLst/>
              <a:cxnLst/>
              <a:rect l="l" t="t" r="r" b="b"/>
              <a:pathLst>
                <a:path w="463" h="294" extrusionOk="0">
                  <a:moveTo>
                    <a:pt x="213" y="0"/>
                  </a:moveTo>
                  <a:cubicBezTo>
                    <a:pt x="135" y="0"/>
                    <a:pt x="75" y="37"/>
                    <a:pt x="19" y="56"/>
                  </a:cubicBezTo>
                  <a:cubicBezTo>
                    <a:pt x="1" y="74"/>
                    <a:pt x="1" y="116"/>
                    <a:pt x="19" y="134"/>
                  </a:cubicBezTo>
                  <a:cubicBezTo>
                    <a:pt x="19" y="147"/>
                    <a:pt x="38" y="160"/>
                    <a:pt x="55" y="160"/>
                  </a:cubicBezTo>
                  <a:cubicBezTo>
                    <a:pt x="62" y="160"/>
                    <a:pt x="69" y="158"/>
                    <a:pt x="75" y="153"/>
                  </a:cubicBezTo>
                  <a:cubicBezTo>
                    <a:pt x="135" y="116"/>
                    <a:pt x="172" y="97"/>
                    <a:pt x="213" y="97"/>
                  </a:cubicBezTo>
                  <a:cubicBezTo>
                    <a:pt x="250" y="97"/>
                    <a:pt x="269" y="116"/>
                    <a:pt x="287" y="134"/>
                  </a:cubicBezTo>
                  <a:cubicBezTo>
                    <a:pt x="306" y="153"/>
                    <a:pt x="329" y="213"/>
                    <a:pt x="347" y="250"/>
                  </a:cubicBezTo>
                  <a:cubicBezTo>
                    <a:pt x="361" y="277"/>
                    <a:pt x="374" y="294"/>
                    <a:pt x="395" y="294"/>
                  </a:cubicBezTo>
                  <a:cubicBezTo>
                    <a:pt x="403" y="294"/>
                    <a:pt x="411" y="291"/>
                    <a:pt x="421" y="287"/>
                  </a:cubicBezTo>
                  <a:cubicBezTo>
                    <a:pt x="444" y="287"/>
                    <a:pt x="463" y="250"/>
                    <a:pt x="444" y="231"/>
                  </a:cubicBezTo>
                  <a:cubicBezTo>
                    <a:pt x="421" y="171"/>
                    <a:pt x="403" y="116"/>
                    <a:pt x="366" y="56"/>
                  </a:cubicBezTo>
                  <a:cubicBezTo>
                    <a:pt x="329" y="19"/>
                    <a:pt x="269" y="0"/>
                    <a:pt x="21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8"/>
            <p:cNvSpPr/>
            <p:nvPr/>
          </p:nvSpPr>
          <p:spPr>
            <a:xfrm>
              <a:off x="7657339" y="1889868"/>
              <a:ext cx="347466" cy="239344"/>
            </a:xfrm>
            <a:custGeom>
              <a:avLst/>
              <a:gdLst/>
              <a:ahLst/>
              <a:cxnLst/>
              <a:rect l="l" t="t" r="r" b="b"/>
              <a:pathLst>
                <a:path w="2542" h="1751" extrusionOk="0">
                  <a:moveTo>
                    <a:pt x="2106" y="1"/>
                  </a:moveTo>
                  <a:cubicBezTo>
                    <a:pt x="1984" y="1"/>
                    <a:pt x="1816" y="91"/>
                    <a:pt x="1484" y="249"/>
                  </a:cubicBezTo>
                  <a:cubicBezTo>
                    <a:pt x="985" y="499"/>
                    <a:pt x="463" y="748"/>
                    <a:pt x="42" y="864"/>
                  </a:cubicBezTo>
                  <a:cubicBezTo>
                    <a:pt x="42" y="864"/>
                    <a:pt x="1" y="1363"/>
                    <a:pt x="176" y="1617"/>
                  </a:cubicBezTo>
                  <a:cubicBezTo>
                    <a:pt x="248" y="1715"/>
                    <a:pt x="304" y="1750"/>
                    <a:pt x="372" y="1750"/>
                  </a:cubicBezTo>
                  <a:cubicBezTo>
                    <a:pt x="465" y="1750"/>
                    <a:pt x="580" y="1684"/>
                    <a:pt x="791" y="1617"/>
                  </a:cubicBezTo>
                  <a:cubicBezTo>
                    <a:pt x="1156" y="1502"/>
                    <a:pt x="2426" y="924"/>
                    <a:pt x="2486" y="693"/>
                  </a:cubicBezTo>
                  <a:cubicBezTo>
                    <a:pt x="2542" y="462"/>
                    <a:pt x="2468" y="249"/>
                    <a:pt x="2292" y="92"/>
                  </a:cubicBezTo>
                  <a:cubicBezTo>
                    <a:pt x="2230" y="30"/>
                    <a:pt x="2175" y="1"/>
                    <a:pt x="2106"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8"/>
            <p:cNvSpPr/>
            <p:nvPr/>
          </p:nvSpPr>
          <p:spPr>
            <a:xfrm>
              <a:off x="7657339" y="1883034"/>
              <a:ext cx="355667" cy="240574"/>
            </a:xfrm>
            <a:custGeom>
              <a:avLst/>
              <a:gdLst/>
              <a:ahLst/>
              <a:cxnLst/>
              <a:rect l="l" t="t" r="r" b="b"/>
              <a:pathLst>
                <a:path w="2602" h="1760" extrusionOk="0">
                  <a:moveTo>
                    <a:pt x="2067" y="0"/>
                  </a:moveTo>
                  <a:cubicBezTo>
                    <a:pt x="2047" y="0"/>
                    <a:pt x="2030" y="8"/>
                    <a:pt x="2006" y="8"/>
                  </a:cubicBezTo>
                  <a:cubicBezTo>
                    <a:pt x="1890" y="50"/>
                    <a:pt x="1715" y="124"/>
                    <a:pt x="1465" y="239"/>
                  </a:cubicBezTo>
                  <a:cubicBezTo>
                    <a:pt x="966" y="489"/>
                    <a:pt x="444" y="743"/>
                    <a:pt x="42" y="858"/>
                  </a:cubicBezTo>
                  <a:lnTo>
                    <a:pt x="98" y="914"/>
                  </a:lnTo>
                  <a:lnTo>
                    <a:pt x="1" y="914"/>
                  </a:lnTo>
                  <a:lnTo>
                    <a:pt x="1" y="932"/>
                  </a:lnTo>
                  <a:lnTo>
                    <a:pt x="116" y="932"/>
                  </a:lnTo>
                  <a:cubicBezTo>
                    <a:pt x="541" y="817"/>
                    <a:pt x="1022" y="586"/>
                    <a:pt x="1502" y="336"/>
                  </a:cubicBezTo>
                  <a:cubicBezTo>
                    <a:pt x="1775" y="221"/>
                    <a:pt x="1927" y="142"/>
                    <a:pt x="2024" y="105"/>
                  </a:cubicBezTo>
                  <a:cubicBezTo>
                    <a:pt x="2051" y="101"/>
                    <a:pt x="2074" y="99"/>
                    <a:pt x="2094" y="99"/>
                  </a:cubicBezTo>
                  <a:cubicBezTo>
                    <a:pt x="2159" y="99"/>
                    <a:pt x="2195" y="124"/>
                    <a:pt x="2255" y="184"/>
                  </a:cubicBezTo>
                  <a:cubicBezTo>
                    <a:pt x="2426" y="336"/>
                    <a:pt x="2486" y="512"/>
                    <a:pt x="2449" y="720"/>
                  </a:cubicBezTo>
                  <a:cubicBezTo>
                    <a:pt x="2426" y="743"/>
                    <a:pt x="2426" y="780"/>
                    <a:pt x="2389" y="798"/>
                  </a:cubicBezTo>
                  <a:cubicBezTo>
                    <a:pt x="2352" y="835"/>
                    <a:pt x="2292" y="877"/>
                    <a:pt x="2218" y="932"/>
                  </a:cubicBezTo>
                  <a:cubicBezTo>
                    <a:pt x="2103" y="1011"/>
                    <a:pt x="1909" y="1108"/>
                    <a:pt x="1733" y="1205"/>
                  </a:cubicBezTo>
                  <a:cubicBezTo>
                    <a:pt x="1350" y="1394"/>
                    <a:pt x="948" y="1570"/>
                    <a:pt x="772" y="1625"/>
                  </a:cubicBezTo>
                  <a:cubicBezTo>
                    <a:pt x="735" y="1625"/>
                    <a:pt x="694" y="1644"/>
                    <a:pt x="657" y="1667"/>
                  </a:cubicBezTo>
                  <a:cubicBezTo>
                    <a:pt x="657" y="1686"/>
                    <a:pt x="675" y="1722"/>
                    <a:pt x="675" y="1759"/>
                  </a:cubicBezTo>
                  <a:cubicBezTo>
                    <a:pt x="717" y="1741"/>
                    <a:pt x="754" y="1722"/>
                    <a:pt x="809" y="1722"/>
                  </a:cubicBezTo>
                  <a:cubicBezTo>
                    <a:pt x="985" y="1644"/>
                    <a:pt x="1410" y="1491"/>
                    <a:pt x="1775" y="1297"/>
                  </a:cubicBezTo>
                  <a:cubicBezTo>
                    <a:pt x="1964" y="1205"/>
                    <a:pt x="2140" y="1108"/>
                    <a:pt x="2274" y="1011"/>
                  </a:cubicBezTo>
                  <a:cubicBezTo>
                    <a:pt x="2352" y="974"/>
                    <a:pt x="2408" y="932"/>
                    <a:pt x="2449" y="877"/>
                  </a:cubicBezTo>
                  <a:cubicBezTo>
                    <a:pt x="2505" y="835"/>
                    <a:pt x="2523" y="798"/>
                    <a:pt x="2542" y="761"/>
                  </a:cubicBezTo>
                  <a:cubicBezTo>
                    <a:pt x="2602" y="512"/>
                    <a:pt x="2505" y="281"/>
                    <a:pt x="2334" y="105"/>
                  </a:cubicBezTo>
                  <a:cubicBezTo>
                    <a:pt x="2255" y="50"/>
                    <a:pt x="2177" y="8"/>
                    <a:pt x="2103" y="8"/>
                  </a:cubicBezTo>
                  <a:cubicBezTo>
                    <a:pt x="2089" y="2"/>
                    <a:pt x="2078" y="0"/>
                    <a:pt x="206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8"/>
            <p:cNvSpPr/>
            <p:nvPr/>
          </p:nvSpPr>
          <p:spPr>
            <a:xfrm>
              <a:off x="7699713" y="1925134"/>
              <a:ext cx="368243" cy="255747"/>
            </a:xfrm>
            <a:custGeom>
              <a:avLst/>
              <a:gdLst/>
              <a:ahLst/>
              <a:cxnLst/>
              <a:rect l="l" t="t" r="r" b="b"/>
              <a:pathLst>
                <a:path w="2694" h="1871" extrusionOk="0">
                  <a:moveTo>
                    <a:pt x="2298" y="0"/>
                  </a:moveTo>
                  <a:cubicBezTo>
                    <a:pt x="2159" y="0"/>
                    <a:pt x="1959" y="117"/>
                    <a:pt x="1636" y="338"/>
                  </a:cubicBezTo>
                  <a:cubicBezTo>
                    <a:pt x="1040" y="758"/>
                    <a:pt x="116" y="837"/>
                    <a:pt x="116" y="837"/>
                  </a:cubicBezTo>
                  <a:cubicBezTo>
                    <a:pt x="116" y="837"/>
                    <a:pt x="0" y="1146"/>
                    <a:pt x="19" y="1567"/>
                  </a:cubicBezTo>
                  <a:cubicBezTo>
                    <a:pt x="41" y="1800"/>
                    <a:pt x="68" y="1871"/>
                    <a:pt x="168" y="1871"/>
                  </a:cubicBezTo>
                  <a:cubicBezTo>
                    <a:pt x="249" y="1871"/>
                    <a:pt x="379" y="1823"/>
                    <a:pt x="596" y="1780"/>
                  </a:cubicBezTo>
                  <a:cubicBezTo>
                    <a:pt x="1100" y="1682"/>
                    <a:pt x="2389" y="1165"/>
                    <a:pt x="2541" y="989"/>
                  </a:cubicBezTo>
                  <a:cubicBezTo>
                    <a:pt x="2675" y="800"/>
                    <a:pt x="2694" y="643"/>
                    <a:pt x="2560" y="259"/>
                  </a:cubicBezTo>
                  <a:cubicBezTo>
                    <a:pt x="2490" y="84"/>
                    <a:pt x="2415" y="0"/>
                    <a:pt x="2298"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8"/>
            <p:cNvSpPr/>
            <p:nvPr/>
          </p:nvSpPr>
          <p:spPr>
            <a:xfrm>
              <a:off x="7731289" y="1917616"/>
              <a:ext cx="339811" cy="264085"/>
            </a:xfrm>
            <a:custGeom>
              <a:avLst/>
              <a:gdLst/>
              <a:ahLst/>
              <a:cxnLst/>
              <a:rect l="l" t="t" r="r" b="b"/>
              <a:pathLst>
                <a:path w="2486" h="1932" extrusionOk="0">
                  <a:moveTo>
                    <a:pt x="2091" y="0"/>
                  </a:moveTo>
                  <a:cubicBezTo>
                    <a:pt x="2080" y="0"/>
                    <a:pt x="2070" y="2"/>
                    <a:pt x="2061" y="5"/>
                  </a:cubicBezTo>
                  <a:lnTo>
                    <a:pt x="2024" y="5"/>
                  </a:lnTo>
                  <a:cubicBezTo>
                    <a:pt x="1867" y="28"/>
                    <a:pt x="1677" y="143"/>
                    <a:pt x="1368" y="351"/>
                  </a:cubicBezTo>
                  <a:cubicBezTo>
                    <a:pt x="924" y="661"/>
                    <a:pt x="250" y="795"/>
                    <a:pt x="0" y="836"/>
                  </a:cubicBezTo>
                  <a:cubicBezTo>
                    <a:pt x="0" y="855"/>
                    <a:pt x="19" y="892"/>
                    <a:pt x="37" y="929"/>
                  </a:cubicBezTo>
                  <a:cubicBezTo>
                    <a:pt x="310" y="892"/>
                    <a:pt x="961" y="776"/>
                    <a:pt x="1423" y="430"/>
                  </a:cubicBezTo>
                  <a:cubicBezTo>
                    <a:pt x="1733" y="236"/>
                    <a:pt x="1927" y="120"/>
                    <a:pt x="2042" y="102"/>
                  </a:cubicBezTo>
                  <a:cubicBezTo>
                    <a:pt x="2098" y="102"/>
                    <a:pt x="2139" y="102"/>
                    <a:pt x="2176" y="143"/>
                  </a:cubicBezTo>
                  <a:cubicBezTo>
                    <a:pt x="2213" y="180"/>
                    <a:pt x="2232" y="236"/>
                    <a:pt x="2273" y="333"/>
                  </a:cubicBezTo>
                  <a:cubicBezTo>
                    <a:pt x="2347" y="527"/>
                    <a:pt x="2370" y="661"/>
                    <a:pt x="2370" y="758"/>
                  </a:cubicBezTo>
                  <a:cubicBezTo>
                    <a:pt x="2370" y="855"/>
                    <a:pt x="2329" y="929"/>
                    <a:pt x="2255" y="1007"/>
                  </a:cubicBezTo>
                  <a:cubicBezTo>
                    <a:pt x="2255" y="1026"/>
                    <a:pt x="2213" y="1044"/>
                    <a:pt x="2176" y="1086"/>
                  </a:cubicBezTo>
                  <a:cubicBezTo>
                    <a:pt x="2116" y="1104"/>
                    <a:pt x="2061" y="1141"/>
                    <a:pt x="1982" y="1183"/>
                  </a:cubicBezTo>
                  <a:cubicBezTo>
                    <a:pt x="1848" y="1257"/>
                    <a:pt x="1654" y="1335"/>
                    <a:pt x="1446" y="1414"/>
                  </a:cubicBezTo>
                  <a:cubicBezTo>
                    <a:pt x="1058" y="1585"/>
                    <a:pt x="596" y="1737"/>
                    <a:pt x="365" y="1779"/>
                  </a:cubicBezTo>
                  <a:cubicBezTo>
                    <a:pt x="291" y="1798"/>
                    <a:pt x="231" y="1816"/>
                    <a:pt x="176" y="1816"/>
                  </a:cubicBezTo>
                  <a:lnTo>
                    <a:pt x="176" y="1835"/>
                  </a:lnTo>
                  <a:cubicBezTo>
                    <a:pt x="176" y="1853"/>
                    <a:pt x="176" y="1895"/>
                    <a:pt x="194" y="1932"/>
                  </a:cubicBezTo>
                  <a:cubicBezTo>
                    <a:pt x="250" y="1913"/>
                    <a:pt x="310" y="1895"/>
                    <a:pt x="384" y="1876"/>
                  </a:cubicBezTo>
                  <a:cubicBezTo>
                    <a:pt x="638" y="1835"/>
                    <a:pt x="1077" y="1682"/>
                    <a:pt x="1483" y="1530"/>
                  </a:cubicBezTo>
                  <a:cubicBezTo>
                    <a:pt x="1696" y="1433"/>
                    <a:pt x="1885" y="1354"/>
                    <a:pt x="2042" y="1275"/>
                  </a:cubicBezTo>
                  <a:cubicBezTo>
                    <a:pt x="2116" y="1238"/>
                    <a:pt x="2176" y="1201"/>
                    <a:pt x="2232" y="1183"/>
                  </a:cubicBezTo>
                  <a:cubicBezTo>
                    <a:pt x="2273" y="1141"/>
                    <a:pt x="2310" y="1104"/>
                    <a:pt x="2347" y="1086"/>
                  </a:cubicBezTo>
                  <a:cubicBezTo>
                    <a:pt x="2426" y="989"/>
                    <a:pt x="2463" y="892"/>
                    <a:pt x="2463" y="758"/>
                  </a:cubicBezTo>
                  <a:cubicBezTo>
                    <a:pt x="2486" y="642"/>
                    <a:pt x="2444" y="490"/>
                    <a:pt x="2370" y="296"/>
                  </a:cubicBezTo>
                  <a:cubicBezTo>
                    <a:pt x="2329" y="199"/>
                    <a:pt x="2292" y="120"/>
                    <a:pt x="2232" y="65"/>
                  </a:cubicBezTo>
                  <a:cubicBezTo>
                    <a:pt x="2201" y="34"/>
                    <a:pt x="2142" y="0"/>
                    <a:pt x="209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8"/>
            <p:cNvSpPr/>
            <p:nvPr/>
          </p:nvSpPr>
          <p:spPr>
            <a:xfrm>
              <a:off x="7715433" y="2016854"/>
              <a:ext cx="352524" cy="241668"/>
            </a:xfrm>
            <a:custGeom>
              <a:avLst/>
              <a:gdLst/>
              <a:ahLst/>
              <a:cxnLst/>
              <a:rect l="l" t="t" r="r" b="b"/>
              <a:pathLst>
                <a:path w="2579" h="1768" extrusionOk="0">
                  <a:moveTo>
                    <a:pt x="2230" y="0"/>
                  </a:moveTo>
                  <a:cubicBezTo>
                    <a:pt x="2113" y="0"/>
                    <a:pt x="1929" y="92"/>
                    <a:pt x="1599" y="263"/>
                  </a:cubicBezTo>
                  <a:cubicBezTo>
                    <a:pt x="985" y="573"/>
                    <a:pt x="1" y="804"/>
                    <a:pt x="1" y="804"/>
                  </a:cubicBezTo>
                  <a:cubicBezTo>
                    <a:pt x="1" y="804"/>
                    <a:pt x="38" y="1109"/>
                    <a:pt x="38" y="1303"/>
                  </a:cubicBezTo>
                  <a:cubicBezTo>
                    <a:pt x="38" y="1486"/>
                    <a:pt x="91" y="1768"/>
                    <a:pt x="322" y="1768"/>
                  </a:cubicBezTo>
                  <a:cubicBezTo>
                    <a:pt x="336" y="1768"/>
                    <a:pt x="351" y="1767"/>
                    <a:pt x="366" y="1765"/>
                  </a:cubicBezTo>
                  <a:cubicBezTo>
                    <a:pt x="615" y="1728"/>
                    <a:pt x="1964" y="1266"/>
                    <a:pt x="2214" y="1072"/>
                  </a:cubicBezTo>
                  <a:cubicBezTo>
                    <a:pt x="2486" y="859"/>
                    <a:pt x="2579" y="591"/>
                    <a:pt x="2445" y="244"/>
                  </a:cubicBezTo>
                  <a:cubicBezTo>
                    <a:pt x="2390" y="78"/>
                    <a:pt x="2338" y="0"/>
                    <a:pt x="2230"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8"/>
            <p:cNvSpPr/>
            <p:nvPr/>
          </p:nvSpPr>
          <p:spPr>
            <a:xfrm>
              <a:off x="7747008" y="2010429"/>
              <a:ext cx="320948" cy="252740"/>
            </a:xfrm>
            <a:custGeom>
              <a:avLst/>
              <a:gdLst/>
              <a:ahLst/>
              <a:cxnLst/>
              <a:rect l="l" t="t" r="r" b="b"/>
              <a:pathLst>
                <a:path w="2348" h="1849" extrusionOk="0">
                  <a:moveTo>
                    <a:pt x="1983" y="0"/>
                  </a:moveTo>
                  <a:cubicBezTo>
                    <a:pt x="1849" y="0"/>
                    <a:pt x="1655" y="97"/>
                    <a:pt x="1350" y="273"/>
                  </a:cubicBezTo>
                  <a:cubicBezTo>
                    <a:pt x="925" y="481"/>
                    <a:pt x="347" y="656"/>
                    <a:pt x="1" y="735"/>
                  </a:cubicBezTo>
                  <a:cubicBezTo>
                    <a:pt x="19" y="772"/>
                    <a:pt x="19" y="809"/>
                    <a:pt x="19" y="851"/>
                  </a:cubicBezTo>
                  <a:cubicBezTo>
                    <a:pt x="329" y="754"/>
                    <a:pt x="943" y="578"/>
                    <a:pt x="1405" y="347"/>
                  </a:cubicBezTo>
                  <a:cubicBezTo>
                    <a:pt x="1715" y="194"/>
                    <a:pt x="1886" y="116"/>
                    <a:pt x="1983" y="97"/>
                  </a:cubicBezTo>
                  <a:cubicBezTo>
                    <a:pt x="2043" y="97"/>
                    <a:pt x="2061" y="116"/>
                    <a:pt x="2080" y="134"/>
                  </a:cubicBezTo>
                  <a:cubicBezTo>
                    <a:pt x="2117" y="176"/>
                    <a:pt x="2140" y="231"/>
                    <a:pt x="2177" y="310"/>
                  </a:cubicBezTo>
                  <a:cubicBezTo>
                    <a:pt x="2232" y="481"/>
                    <a:pt x="2232" y="620"/>
                    <a:pt x="2195" y="735"/>
                  </a:cubicBezTo>
                  <a:cubicBezTo>
                    <a:pt x="2158" y="869"/>
                    <a:pt x="2080" y="966"/>
                    <a:pt x="1964" y="1058"/>
                  </a:cubicBezTo>
                  <a:cubicBezTo>
                    <a:pt x="1909" y="1119"/>
                    <a:pt x="1770" y="1174"/>
                    <a:pt x="1599" y="1253"/>
                  </a:cubicBezTo>
                  <a:cubicBezTo>
                    <a:pt x="1447" y="1331"/>
                    <a:pt x="1234" y="1405"/>
                    <a:pt x="1040" y="1484"/>
                  </a:cubicBezTo>
                  <a:cubicBezTo>
                    <a:pt x="846" y="1544"/>
                    <a:pt x="638" y="1618"/>
                    <a:pt x="481" y="1678"/>
                  </a:cubicBezTo>
                  <a:cubicBezTo>
                    <a:pt x="366" y="1715"/>
                    <a:pt x="269" y="1733"/>
                    <a:pt x="195" y="1752"/>
                  </a:cubicBezTo>
                  <a:cubicBezTo>
                    <a:pt x="213" y="1793"/>
                    <a:pt x="213" y="1812"/>
                    <a:pt x="213" y="1849"/>
                  </a:cubicBezTo>
                  <a:cubicBezTo>
                    <a:pt x="292" y="1830"/>
                    <a:pt x="384" y="1812"/>
                    <a:pt x="500" y="1775"/>
                  </a:cubicBezTo>
                  <a:cubicBezTo>
                    <a:pt x="675" y="1715"/>
                    <a:pt x="869" y="1659"/>
                    <a:pt x="1077" y="1581"/>
                  </a:cubicBezTo>
                  <a:cubicBezTo>
                    <a:pt x="1271" y="1502"/>
                    <a:pt x="1484" y="1428"/>
                    <a:pt x="1636" y="1350"/>
                  </a:cubicBezTo>
                  <a:cubicBezTo>
                    <a:pt x="1812" y="1271"/>
                    <a:pt x="1946" y="1216"/>
                    <a:pt x="2024" y="1156"/>
                  </a:cubicBezTo>
                  <a:cubicBezTo>
                    <a:pt x="2158" y="1040"/>
                    <a:pt x="2255" y="924"/>
                    <a:pt x="2311" y="772"/>
                  </a:cubicBezTo>
                  <a:cubicBezTo>
                    <a:pt x="2348" y="620"/>
                    <a:pt x="2329" y="462"/>
                    <a:pt x="2274" y="273"/>
                  </a:cubicBezTo>
                  <a:cubicBezTo>
                    <a:pt x="2232" y="194"/>
                    <a:pt x="2214" y="116"/>
                    <a:pt x="2158" y="60"/>
                  </a:cubicBezTo>
                  <a:cubicBezTo>
                    <a:pt x="2117" y="19"/>
                    <a:pt x="2061" y="0"/>
                    <a:pt x="200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8"/>
            <p:cNvSpPr/>
            <p:nvPr/>
          </p:nvSpPr>
          <p:spPr>
            <a:xfrm>
              <a:off x="7741951" y="2127027"/>
              <a:ext cx="334207" cy="207495"/>
            </a:xfrm>
            <a:custGeom>
              <a:avLst/>
              <a:gdLst/>
              <a:ahLst/>
              <a:cxnLst/>
              <a:rect l="l" t="t" r="r" b="b"/>
              <a:pathLst>
                <a:path w="2445" h="1518" extrusionOk="0">
                  <a:moveTo>
                    <a:pt x="1883" y="0"/>
                  </a:moveTo>
                  <a:cubicBezTo>
                    <a:pt x="1663" y="0"/>
                    <a:pt x="1437" y="317"/>
                    <a:pt x="906" y="437"/>
                  </a:cubicBezTo>
                  <a:cubicBezTo>
                    <a:pt x="329" y="552"/>
                    <a:pt x="1" y="552"/>
                    <a:pt x="1" y="552"/>
                  </a:cubicBezTo>
                  <a:lnTo>
                    <a:pt x="19" y="1458"/>
                  </a:lnTo>
                  <a:lnTo>
                    <a:pt x="56" y="1518"/>
                  </a:lnTo>
                  <a:cubicBezTo>
                    <a:pt x="56" y="1518"/>
                    <a:pt x="865" y="1499"/>
                    <a:pt x="1655" y="1111"/>
                  </a:cubicBezTo>
                  <a:cubicBezTo>
                    <a:pt x="2445" y="728"/>
                    <a:pt x="2214" y="132"/>
                    <a:pt x="1964" y="16"/>
                  </a:cubicBezTo>
                  <a:cubicBezTo>
                    <a:pt x="1937" y="5"/>
                    <a:pt x="1910" y="0"/>
                    <a:pt x="1883"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8"/>
            <p:cNvSpPr/>
            <p:nvPr/>
          </p:nvSpPr>
          <p:spPr>
            <a:xfrm>
              <a:off x="7739490" y="2120876"/>
              <a:ext cx="344322" cy="221301"/>
            </a:xfrm>
            <a:custGeom>
              <a:avLst/>
              <a:gdLst/>
              <a:ahLst/>
              <a:cxnLst/>
              <a:rect l="l" t="t" r="r" b="b"/>
              <a:pathLst>
                <a:path w="2519" h="1619" extrusionOk="0">
                  <a:moveTo>
                    <a:pt x="1904" y="1"/>
                  </a:moveTo>
                  <a:cubicBezTo>
                    <a:pt x="1867" y="1"/>
                    <a:pt x="1825" y="1"/>
                    <a:pt x="1788" y="19"/>
                  </a:cubicBezTo>
                  <a:cubicBezTo>
                    <a:pt x="1710" y="43"/>
                    <a:pt x="1636" y="98"/>
                    <a:pt x="1557" y="135"/>
                  </a:cubicBezTo>
                  <a:cubicBezTo>
                    <a:pt x="1405" y="232"/>
                    <a:pt x="1211" y="366"/>
                    <a:pt x="924" y="426"/>
                  </a:cubicBezTo>
                  <a:cubicBezTo>
                    <a:pt x="555" y="505"/>
                    <a:pt x="287" y="523"/>
                    <a:pt x="153" y="542"/>
                  </a:cubicBezTo>
                  <a:cubicBezTo>
                    <a:pt x="153" y="579"/>
                    <a:pt x="171" y="597"/>
                    <a:pt x="171" y="639"/>
                  </a:cubicBezTo>
                  <a:cubicBezTo>
                    <a:pt x="305" y="639"/>
                    <a:pt x="555" y="597"/>
                    <a:pt x="943" y="523"/>
                  </a:cubicBezTo>
                  <a:cubicBezTo>
                    <a:pt x="1248" y="463"/>
                    <a:pt x="1460" y="329"/>
                    <a:pt x="1617" y="232"/>
                  </a:cubicBezTo>
                  <a:cubicBezTo>
                    <a:pt x="1691" y="177"/>
                    <a:pt x="1770" y="135"/>
                    <a:pt x="1807" y="116"/>
                  </a:cubicBezTo>
                  <a:cubicBezTo>
                    <a:pt x="1837" y="107"/>
                    <a:pt x="1866" y="103"/>
                    <a:pt x="1892" y="103"/>
                  </a:cubicBezTo>
                  <a:cubicBezTo>
                    <a:pt x="1919" y="103"/>
                    <a:pt x="1943" y="107"/>
                    <a:pt x="1964" y="116"/>
                  </a:cubicBezTo>
                  <a:cubicBezTo>
                    <a:pt x="2153" y="195"/>
                    <a:pt x="2426" y="754"/>
                    <a:pt x="1654" y="1119"/>
                  </a:cubicBezTo>
                  <a:cubicBezTo>
                    <a:pt x="998" y="1429"/>
                    <a:pt x="365" y="1484"/>
                    <a:pt x="171" y="1503"/>
                  </a:cubicBezTo>
                  <a:cubicBezTo>
                    <a:pt x="116" y="1503"/>
                    <a:pt x="56" y="1521"/>
                    <a:pt x="0" y="1521"/>
                  </a:cubicBezTo>
                  <a:lnTo>
                    <a:pt x="56" y="1618"/>
                  </a:lnTo>
                  <a:lnTo>
                    <a:pt x="74" y="1618"/>
                  </a:lnTo>
                  <a:cubicBezTo>
                    <a:pt x="74" y="1618"/>
                    <a:pt x="901" y="1581"/>
                    <a:pt x="1691" y="1198"/>
                  </a:cubicBezTo>
                  <a:cubicBezTo>
                    <a:pt x="2518" y="810"/>
                    <a:pt x="2310" y="135"/>
                    <a:pt x="2001" y="19"/>
                  </a:cubicBezTo>
                  <a:cubicBezTo>
                    <a:pt x="1982" y="1"/>
                    <a:pt x="1941" y="1"/>
                    <a:pt x="190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8"/>
            <p:cNvSpPr/>
            <p:nvPr/>
          </p:nvSpPr>
          <p:spPr>
            <a:xfrm>
              <a:off x="6607694" y="3218092"/>
              <a:ext cx="752889" cy="1662150"/>
            </a:xfrm>
            <a:custGeom>
              <a:avLst/>
              <a:gdLst/>
              <a:ahLst/>
              <a:cxnLst/>
              <a:rect l="l" t="t" r="r" b="b"/>
              <a:pathLst>
                <a:path w="5508" h="12160" extrusionOk="0">
                  <a:moveTo>
                    <a:pt x="3757" y="0"/>
                  </a:moveTo>
                  <a:cubicBezTo>
                    <a:pt x="3730" y="0"/>
                    <a:pt x="3715" y="5"/>
                    <a:pt x="3715" y="5"/>
                  </a:cubicBezTo>
                  <a:lnTo>
                    <a:pt x="633" y="448"/>
                  </a:lnTo>
                  <a:lnTo>
                    <a:pt x="0" y="4431"/>
                  </a:lnTo>
                  <a:lnTo>
                    <a:pt x="97" y="11630"/>
                  </a:lnTo>
                  <a:cubicBezTo>
                    <a:pt x="97" y="11630"/>
                    <a:pt x="1538" y="12159"/>
                    <a:pt x="2605" y="12159"/>
                  </a:cubicBezTo>
                  <a:cubicBezTo>
                    <a:pt x="2675" y="12159"/>
                    <a:pt x="2743" y="12157"/>
                    <a:pt x="2809" y="12152"/>
                  </a:cubicBezTo>
                  <a:cubicBezTo>
                    <a:pt x="3891" y="12092"/>
                    <a:pt x="5411" y="11611"/>
                    <a:pt x="5411" y="11611"/>
                  </a:cubicBezTo>
                  <a:cubicBezTo>
                    <a:pt x="5411" y="11611"/>
                    <a:pt x="5508" y="7610"/>
                    <a:pt x="5101" y="3659"/>
                  </a:cubicBezTo>
                  <a:cubicBezTo>
                    <a:pt x="4764" y="211"/>
                    <a:pt x="3950" y="0"/>
                    <a:pt x="37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8"/>
            <p:cNvSpPr/>
            <p:nvPr/>
          </p:nvSpPr>
          <p:spPr>
            <a:xfrm>
              <a:off x="6602636" y="3210437"/>
              <a:ext cx="765601" cy="1677460"/>
            </a:xfrm>
            <a:custGeom>
              <a:avLst/>
              <a:gdLst/>
              <a:ahLst/>
              <a:cxnLst/>
              <a:rect l="l" t="t" r="r" b="b"/>
              <a:pathLst>
                <a:path w="5601" h="12272" extrusionOk="0">
                  <a:moveTo>
                    <a:pt x="3789" y="97"/>
                  </a:moveTo>
                  <a:cubicBezTo>
                    <a:pt x="3831" y="97"/>
                    <a:pt x="3849" y="116"/>
                    <a:pt x="3905" y="116"/>
                  </a:cubicBezTo>
                  <a:cubicBezTo>
                    <a:pt x="3983" y="158"/>
                    <a:pt x="4117" y="231"/>
                    <a:pt x="4251" y="444"/>
                  </a:cubicBezTo>
                  <a:cubicBezTo>
                    <a:pt x="4542" y="869"/>
                    <a:pt x="4907" y="1775"/>
                    <a:pt x="5101" y="3738"/>
                  </a:cubicBezTo>
                  <a:cubicBezTo>
                    <a:pt x="5485" y="7624"/>
                    <a:pt x="5388" y="11552"/>
                    <a:pt x="5388" y="11630"/>
                  </a:cubicBezTo>
                  <a:cubicBezTo>
                    <a:pt x="5332" y="11649"/>
                    <a:pt x="3886" y="12092"/>
                    <a:pt x="2846" y="12171"/>
                  </a:cubicBezTo>
                  <a:cubicBezTo>
                    <a:pt x="2809" y="12172"/>
                    <a:pt x="2770" y="12173"/>
                    <a:pt x="2731" y="12173"/>
                  </a:cubicBezTo>
                  <a:cubicBezTo>
                    <a:pt x="2216" y="12173"/>
                    <a:pt x="1598" y="12063"/>
                    <a:pt x="1095" y="11917"/>
                  </a:cubicBezTo>
                  <a:cubicBezTo>
                    <a:pt x="578" y="11783"/>
                    <a:pt x="231" y="11649"/>
                    <a:pt x="190" y="11649"/>
                  </a:cubicBezTo>
                  <a:lnTo>
                    <a:pt x="93" y="4487"/>
                  </a:lnTo>
                  <a:lnTo>
                    <a:pt x="730" y="560"/>
                  </a:lnTo>
                  <a:lnTo>
                    <a:pt x="3771" y="97"/>
                  </a:lnTo>
                  <a:close/>
                  <a:moveTo>
                    <a:pt x="3734" y="0"/>
                  </a:moveTo>
                  <a:lnTo>
                    <a:pt x="633" y="463"/>
                  </a:lnTo>
                  <a:lnTo>
                    <a:pt x="0" y="4487"/>
                  </a:lnTo>
                  <a:lnTo>
                    <a:pt x="93" y="11727"/>
                  </a:lnTo>
                  <a:lnTo>
                    <a:pt x="134" y="11727"/>
                  </a:lnTo>
                  <a:cubicBezTo>
                    <a:pt x="134" y="11727"/>
                    <a:pt x="536" y="11880"/>
                    <a:pt x="1077" y="12032"/>
                  </a:cubicBezTo>
                  <a:cubicBezTo>
                    <a:pt x="1549" y="12154"/>
                    <a:pt x="2120" y="12271"/>
                    <a:pt x="2630" y="12271"/>
                  </a:cubicBezTo>
                  <a:cubicBezTo>
                    <a:pt x="2704" y="12271"/>
                    <a:pt x="2776" y="12269"/>
                    <a:pt x="2846" y="12263"/>
                  </a:cubicBezTo>
                  <a:cubicBezTo>
                    <a:pt x="3928" y="12208"/>
                    <a:pt x="5466" y="11709"/>
                    <a:pt x="5466" y="11709"/>
                  </a:cubicBezTo>
                  <a:lnTo>
                    <a:pt x="5503" y="11709"/>
                  </a:lnTo>
                  <a:lnTo>
                    <a:pt x="5503" y="11667"/>
                  </a:lnTo>
                  <a:cubicBezTo>
                    <a:pt x="5503" y="11667"/>
                    <a:pt x="5600" y="7643"/>
                    <a:pt x="5198" y="3715"/>
                  </a:cubicBezTo>
                  <a:cubicBezTo>
                    <a:pt x="5004" y="1752"/>
                    <a:pt x="4658" y="828"/>
                    <a:pt x="4348" y="389"/>
                  </a:cubicBezTo>
                  <a:cubicBezTo>
                    <a:pt x="4196" y="176"/>
                    <a:pt x="4043" y="79"/>
                    <a:pt x="3946" y="19"/>
                  </a:cubicBezTo>
                  <a:cubicBezTo>
                    <a:pt x="3886" y="0"/>
                    <a:pt x="3831" y="0"/>
                    <a:pt x="378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8"/>
            <p:cNvSpPr/>
            <p:nvPr/>
          </p:nvSpPr>
          <p:spPr>
            <a:xfrm>
              <a:off x="6007623" y="3286847"/>
              <a:ext cx="910902" cy="1547741"/>
            </a:xfrm>
            <a:custGeom>
              <a:avLst/>
              <a:gdLst/>
              <a:ahLst/>
              <a:cxnLst/>
              <a:rect l="l" t="t" r="r" b="b"/>
              <a:pathLst>
                <a:path w="6664" h="11323" extrusionOk="0">
                  <a:moveTo>
                    <a:pt x="925" y="1"/>
                  </a:moveTo>
                  <a:cubicBezTo>
                    <a:pt x="925" y="1"/>
                    <a:pt x="597" y="712"/>
                    <a:pt x="597" y="1271"/>
                  </a:cubicBezTo>
                  <a:cubicBezTo>
                    <a:pt x="578" y="1812"/>
                    <a:pt x="634" y="2292"/>
                    <a:pt x="634" y="2292"/>
                  </a:cubicBezTo>
                  <a:lnTo>
                    <a:pt x="1" y="10609"/>
                  </a:lnTo>
                  <a:cubicBezTo>
                    <a:pt x="1" y="10609"/>
                    <a:pt x="1234" y="11302"/>
                    <a:pt x="2791" y="11321"/>
                  </a:cubicBezTo>
                  <a:cubicBezTo>
                    <a:pt x="2856" y="11322"/>
                    <a:pt x="2921" y="11322"/>
                    <a:pt x="2985" y="11322"/>
                  </a:cubicBezTo>
                  <a:cubicBezTo>
                    <a:pt x="4452" y="11322"/>
                    <a:pt x="5564" y="11127"/>
                    <a:pt x="5564" y="11127"/>
                  </a:cubicBezTo>
                  <a:lnTo>
                    <a:pt x="5947" y="4353"/>
                  </a:lnTo>
                  <a:lnTo>
                    <a:pt x="6663" y="3928"/>
                  </a:lnTo>
                  <a:cubicBezTo>
                    <a:pt x="6663" y="3928"/>
                    <a:pt x="6525" y="2195"/>
                    <a:pt x="6525" y="1387"/>
                  </a:cubicBezTo>
                  <a:cubicBezTo>
                    <a:pt x="6525" y="560"/>
                    <a:pt x="6391" y="37"/>
                    <a:pt x="6391" y="37"/>
                  </a:cubicBezTo>
                  <a:cubicBezTo>
                    <a:pt x="6391" y="37"/>
                    <a:pt x="4973" y="525"/>
                    <a:pt x="3627" y="525"/>
                  </a:cubicBezTo>
                  <a:cubicBezTo>
                    <a:pt x="3579" y="525"/>
                    <a:pt x="3532" y="524"/>
                    <a:pt x="3484" y="523"/>
                  </a:cubicBezTo>
                  <a:cubicBezTo>
                    <a:pt x="2098" y="481"/>
                    <a:pt x="925" y="1"/>
                    <a:pt x="9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8"/>
            <p:cNvSpPr/>
            <p:nvPr/>
          </p:nvSpPr>
          <p:spPr>
            <a:xfrm>
              <a:off x="5999422" y="3276049"/>
              <a:ext cx="926622" cy="1566741"/>
            </a:xfrm>
            <a:custGeom>
              <a:avLst/>
              <a:gdLst/>
              <a:ahLst/>
              <a:cxnLst/>
              <a:rect l="l" t="t" r="r" b="b"/>
              <a:pathLst>
                <a:path w="6779" h="11462" extrusionOk="0">
                  <a:moveTo>
                    <a:pt x="1003" y="140"/>
                  </a:moveTo>
                  <a:cubicBezTo>
                    <a:pt x="1082" y="177"/>
                    <a:pt x="2177" y="620"/>
                    <a:pt x="3544" y="639"/>
                  </a:cubicBezTo>
                  <a:cubicBezTo>
                    <a:pt x="3596" y="640"/>
                    <a:pt x="3648" y="641"/>
                    <a:pt x="3700" y="641"/>
                  </a:cubicBezTo>
                  <a:cubicBezTo>
                    <a:pt x="5001" y="641"/>
                    <a:pt x="6321" y="213"/>
                    <a:pt x="6414" y="195"/>
                  </a:cubicBezTo>
                  <a:cubicBezTo>
                    <a:pt x="6414" y="232"/>
                    <a:pt x="6548" y="676"/>
                    <a:pt x="6529" y="1466"/>
                  </a:cubicBezTo>
                  <a:cubicBezTo>
                    <a:pt x="6529" y="2274"/>
                    <a:pt x="6663" y="3952"/>
                    <a:pt x="6663" y="3989"/>
                  </a:cubicBezTo>
                  <a:lnTo>
                    <a:pt x="5952" y="4414"/>
                  </a:lnTo>
                  <a:lnTo>
                    <a:pt x="5587" y="11150"/>
                  </a:lnTo>
                  <a:cubicBezTo>
                    <a:pt x="5529" y="11168"/>
                    <a:pt x="4474" y="11346"/>
                    <a:pt x="3056" y="11346"/>
                  </a:cubicBezTo>
                  <a:cubicBezTo>
                    <a:pt x="2989" y="11346"/>
                    <a:pt x="2920" y="11345"/>
                    <a:pt x="2851" y="11344"/>
                  </a:cubicBezTo>
                  <a:cubicBezTo>
                    <a:pt x="1331" y="11321"/>
                    <a:pt x="158" y="10688"/>
                    <a:pt x="116" y="10651"/>
                  </a:cubicBezTo>
                  <a:lnTo>
                    <a:pt x="735" y="2371"/>
                  </a:lnTo>
                  <a:cubicBezTo>
                    <a:pt x="735" y="2371"/>
                    <a:pt x="675" y="1891"/>
                    <a:pt x="694" y="1350"/>
                  </a:cubicBezTo>
                  <a:cubicBezTo>
                    <a:pt x="717" y="851"/>
                    <a:pt x="985" y="214"/>
                    <a:pt x="1003" y="140"/>
                  </a:cubicBezTo>
                  <a:close/>
                  <a:moveTo>
                    <a:pt x="948" y="1"/>
                  </a:moveTo>
                  <a:lnTo>
                    <a:pt x="925" y="61"/>
                  </a:lnTo>
                  <a:cubicBezTo>
                    <a:pt x="925" y="61"/>
                    <a:pt x="620" y="773"/>
                    <a:pt x="601" y="1332"/>
                  </a:cubicBezTo>
                  <a:cubicBezTo>
                    <a:pt x="578" y="1891"/>
                    <a:pt x="638" y="2353"/>
                    <a:pt x="638" y="2371"/>
                  </a:cubicBezTo>
                  <a:lnTo>
                    <a:pt x="1" y="10707"/>
                  </a:lnTo>
                  <a:lnTo>
                    <a:pt x="42" y="10725"/>
                  </a:lnTo>
                  <a:cubicBezTo>
                    <a:pt x="42" y="10725"/>
                    <a:pt x="1271" y="11437"/>
                    <a:pt x="2851" y="11460"/>
                  </a:cubicBezTo>
                  <a:cubicBezTo>
                    <a:pt x="2911" y="11461"/>
                    <a:pt x="2971" y="11461"/>
                    <a:pt x="3030" y="11461"/>
                  </a:cubicBezTo>
                  <a:cubicBezTo>
                    <a:pt x="4506" y="11461"/>
                    <a:pt x="5642" y="11247"/>
                    <a:pt x="5642" y="11247"/>
                  </a:cubicBezTo>
                  <a:lnTo>
                    <a:pt x="5684" y="11247"/>
                  </a:lnTo>
                  <a:lnTo>
                    <a:pt x="6049" y="4469"/>
                  </a:lnTo>
                  <a:lnTo>
                    <a:pt x="6779" y="4044"/>
                  </a:lnTo>
                  <a:lnTo>
                    <a:pt x="6779" y="4007"/>
                  </a:lnTo>
                  <a:cubicBezTo>
                    <a:pt x="6779" y="4007"/>
                    <a:pt x="6645" y="2274"/>
                    <a:pt x="6645" y="1466"/>
                  </a:cubicBezTo>
                  <a:cubicBezTo>
                    <a:pt x="6645" y="639"/>
                    <a:pt x="6511" y="116"/>
                    <a:pt x="6511" y="116"/>
                  </a:cubicBezTo>
                  <a:lnTo>
                    <a:pt x="6492" y="61"/>
                  </a:lnTo>
                  <a:lnTo>
                    <a:pt x="6432" y="80"/>
                  </a:lnTo>
                  <a:cubicBezTo>
                    <a:pt x="6432" y="80"/>
                    <a:pt x="5036" y="544"/>
                    <a:pt x="3693" y="544"/>
                  </a:cubicBezTo>
                  <a:cubicBezTo>
                    <a:pt x="3644" y="544"/>
                    <a:pt x="3594" y="543"/>
                    <a:pt x="3544" y="542"/>
                  </a:cubicBezTo>
                  <a:cubicBezTo>
                    <a:pt x="2158" y="505"/>
                    <a:pt x="1003" y="24"/>
                    <a:pt x="1003" y="24"/>
                  </a:cubicBezTo>
                  <a:lnTo>
                    <a:pt x="948"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8"/>
            <p:cNvSpPr/>
            <p:nvPr/>
          </p:nvSpPr>
          <p:spPr>
            <a:xfrm>
              <a:off x="6110004" y="2110897"/>
              <a:ext cx="1005628" cy="1175671"/>
            </a:xfrm>
            <a:custGeom>
              <a:avLst/>
              <a:gdLst/>
              <a:ahLst/>
              <a:cxnLst/>
              <a:rect l="l" t="t" r="r" b="b"/>
              <a:pathLst>
                <a:path w="7357" h="8601" extrusionOk="0">
                  <a:moveTo>
                    <a:pt x="5124" y="0"/>
                  </a:moveTo>
                  <a:cubicBezTo>
                    <a:pt x="5124" y="0"/>
                    <a:pt x="1331" y="323"/>
                    <a:pt x="1021" y="439"/>
                  </a:cubicBezTo>
                  <a:cubicBezTo>
                    <a:pt x="1021" y="439"/>
                    <a:pt x="619" y="536"/>
                    <a:pt x="328" y="615"/>
                  </a:cubicBezTo>
                  <a:cubicBezTo>
                    <a:pt x="42" y="712"/>
                    <a:pt x="0" y="827"/>
                    <a:pt x="0" y="827"/>
                  </a:cubicBezTo>
                  <a:cubicBezTo>
                    <a:pt x="0" y="827"/>
                    <a:pt x="1063" y="4177"/>
                    <a:pt x="1081" y="5217"/>
                  </a:cubicBezTo>
                  <a:cubicBezTo>
                    <a:pt x="1081" y="6238"/>
                    <a:pt x="869" y="8239"/>
                    <a:pt x="869" y="8239"/>
                  </a:cubicBezTo>
                  <a:cubicBezTo>
                    <a:pt x="869" y="8239"/>
                    <a:pt x="1459" y="8600"/>
                    <a:pt x="2729" y="8600"/>
                  </a:cubicBezTo>
                  <a:cubicBezTo>
                    <a:pt x="3263" y="8600"/>
                    <a:pt x="3918" y="8536"/>
                    <a:pt x="4699" y="8354"/>
                  </a:cubicBezTo>
                  <a:cubicBezTo>
                    <a:pt x="7356" y="7739"/>
                    <a:pt x="7259" y="7351"/>
                    <a:pt x="7259" y="7351"/>
                  </a:cubicBezTo>
                  <a:cubicBezTo>
                    <a:pt x="7259" y="7351"/>
                    <a:pt x="6778" y="6159"/>
                    <a:pt x="6681" y="5332"/>
                  </a:cubicBezTo>
                  <a:cubicBezTo>
                    <a:pt x="6608" y="4524"/>
                    <a:pt x="6608" y="3599"/>
                    <a:pt x="6529" y="2809"/>
                  </a:cubicBezTo>
                  <a:cubicBezTo>
                    <a:pt x="6432" y="2019"/>
                    <a:pt x="5757" y="555"/>
                    <a:pt x="5642" y="347"/>
                  </a:cubicBezTo>
                  <a:cubicBezTo>
                    <a:pt x="5545" y="134"/>
                    <a:pt x="5124" y="0"/>
                    <a:pt x="5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8"/>
            <p:cNvSpPr/>
            <p:nvPr/>
          </p:nvSpPr>
          <p:spPr>
            <a:xfrm>
              <a:off x="6102350" y="2105156"/>
              <a:ext cx="1005628" cy="1188793"/>
            </a:xfrm>
            <a:custGeom>
              <a:avLst/>
              <a:gdLst/>
              <a:ahLst/>
              <a:cxnLst/>
              <a:rect l="l" t="t" r="r" b="b"/>
              <a:pathLst>
                <a:path w="7357" h="8697" extrusionOk="0">
                  <a:moveTo>
                    <a:pt x="5180" y="97"/>
                  </a:moveTo>
                  <a:cubicBezTo>
                    <a:pt x="5180" y="97"/>
                    <a:pt x="5277" y="134"/>
                    <a:pt x="5370" y="176"/>
                  </a:cubicBezTo>
                  <a:cubicBezTo>
                    <a:pt x="5485" y="231"/>
                    <a:pt x="5624" y="329"/>
                    <a:pt x="5661" y="407"/>
                  </a:cubicBezTo>
                  <a:cubicBezTo>
                    <a:pt x="5776" y="620"/>
                    <a:pt x="6433" y="2080"/>
                    <a:pt x="6525" y="2851"/>
                  </a:cubicBezTo>
                  <a:cubicBezTo>
                    <a:pt x="6622" y="3641"/>
                    <a:pt x="6603" y="4566"/>
                    <a:pt x="6700" y="5393"/>
                  </a:cubicBezTo>
                  <a:cubicBezTo>
                    <a:pt x="6779" y="6220"/>
                    <a:pt x="7260" y="7375"/>
                    <a:pt x="7260" y="7393"/>
                  </a:cubicBezTo>
                  <a:cubicBezTo>
                    <a:pt x="7260" y="7393"/>
                    <a:pt x="7260" y="7412"/>
                    <a:pt x="7241" y="7435"/>
                  </a:cubicBezTo>
                  <a:cubicBezTo>
                    <a:pt x="7218" y="7472"/>
                    <a:pt x="7144" y="7527"/>
                    <a:pt x="7010" y="7624"/>
                  </a:cubicBezTo>
                  <a:cubicBezTo>
                    <a:pt x="6700" y="7781"/>
                    <a:pt x="6063" y="8049"/>
                    <a:pt x="4755" y="8359"/>
                  </a:cubicBezTo>
                  <a:cubicBezTo>
                    <a:pt x="3997" y="8533"/>
                    <a:pt x="3362" y="8596"/>
                    <a:pt x="2843" y="8596"/>
                  </a:cubicBezTo>
                  <a:cubicBezTo>
                    <a:pt x="2454" y="8596"/>
                    <a:pt x="2130" y="8561"/>
                    <a:pt x="1867" y="8512"/>
                  </a:cubicBezTo>
                  <a:cubicBezTo>
                    <a:pt x="1253" y="8415"/>
                    <a:pt x="1003" y="8244"/>
                    <a:pt x="980" y="8244"/>
                  </a:cubicBezTo>
                  <a:cubicBezTo>
                    <a:pt x="980" y="8183"/>
                    <a:pt x="1193" y="6280"/>
                    <a:pt x="1174" y="5259"/>
                  </a:cubicBezTo>
                  <a:cubicBezTo>
                    <a:pt x="1174" y="4718"/>
                    <a:pt x="906" y="3623"/>
                    <a:pt x="634" y="2657"/>
                  </a:cubicBezTo>
                  <a:cubicBezTo>
                    <a:pt x="384" y="1696"/>
                    <a:pt x="116" y="888"/>
                    <a:pt x="116" y="869"/>
                  </a:cubicBezTo>
                  <a:lnTo>
                    <a:pt x="153" y="828"/>
                  </a:lnTo>
                  <a:cubicBezTo>
                    <a:pt x="195" y="791"/>
                    <a:pt x="269" y="754"/>
                    <a:pt x="403" y="712"/>
                  </a:cubicBezTo>
                  <a:cubicBezTo>
                    <a:pt x="675" y="620"/>
                    <a:pt x="1077" y="523"/>
                    <a:pt x="1077" y="523"/>
                  </a:cubicBezTo>
                  <a:lnTo>
                    <a:pt x="1096" y="523"/>
                  </a:lnTo>
                  <a:cubicBezTo>
                    <a:pt x="1119" y="523"/>
                    <a:pt x="1211" y="504"/>
                    <a:pt x="1350" y="481"/>
                  </a:cubicBezTo>
                  <a:cubicBezTo>
                    <a:pt x="1484" y="463"/>
                    <a:pt x="1655" y="444"/>
                    <a:pt x="1849" y="407"/>
                  </a:cubicBezTo>
                  <a:cubicBezTo>
                    <a:pt x="2251" y="365"/>
                    <a:pt x="2755" y="310"/>
                    <a:pt x="3254" y="273"/>
                  </a:cubicBezTo>
                  <a:cubicBezTo>
                    <a:pt x="4238" y="176"/>
                    <a:pt x="5162" y="97"/>
                    <a:pt x="5180" y="97"/>
                  </a:cubicBezTo>
                  <a:close/>
                  <a:moveTo>
                    <a:pt x="5180" y="0"/>
                  </a:moveTo>
                  <a:cubicBezTo>
                    <a:pt x="5180" y="0"/>
                    <a:pt x="4238" y="79"/>
                    <a:pt x="3254" y="176"/>
                  </a:cubicBezTo>
                  <a:cubicBezTo>
                    <a:pt x="2755" y="213"/>
                    <a:pt x="2251" y="273"/>
                    <a:pt x="1849" y="310"/>
                  </a:cubicBezTo>
                  <a:cubicBezTo>
                    <a:pt x="1636" y="329"/>
                    <a:pt x="1465" y="347"/>
                    <a:pt x="1327" y="365"/>
                  </a:cubicBezTo>
                  <a:cubicBezTo>
                    <a:pt x="1211" y="389"/>
                    <a:pt x="1119" y="407"/>
                    <a:pt x="1059" y="426"/>
                  </a:cubicBezTo>
                  <a:cubicBezTo>
                    <a:pt x="1059" y="426"/>
                    <a:pt x="657" y="523"/>
                    <a:pt x="366" y="597"/>
                  </a:cubicBezTo>
                  <a:cubicBezTo>
                    <a:pt x="213" y="657"/>
                    <a:pt x="135" y="712"/>
                    <a:pt x="79" y="754"/>
                  </a:cubicBezTo>
                  <a:cubicBezTo>
                    <a:pt x="56" y="791"/>
                    <a:pt x="38" y="809"/>
                    <a:pt x="19" y="828"/>
                  </a:cubicBezTo>
                  <a:lnTo>
                    <a:pt x="19" y="851"/>
                  </a:lnTo>
                  <a:lnTo>
                    <a:pt x="1" y="869"/>
                  </a:lnTo>
                  <a:lnTo>
                    <a:pt x="19" y="888"/>
                  </a:lnTo>
                  <a:cubicBezTo>
                    <a:pt x="19" y="888"/>
                    <a:pt x="269" y="1715"/>
                    <a:pt x="541" y="2699"/>
                  </a:cubicBezTo>
                  <a:cubicBezTo>
                    <a:pt x="809" y="3660"/>
                    <a:pt x="1059" y="4755"/>
                    <a:pt x="1077" y="5259"/>
                  </a:cubicBezTo>
                  <a:cubicBezTo>
                    <a:pt x="1096" y="6280"/>
                    <a:pt x="865" y="8262"/>
                    <a:pt x="865" y="8262"/>
                  </a:cubicBezTo>
                  <a:lnTo>
                    <a:pt x="865" y="8299"/>
                  </a:lnTo>
                  <a:lnTo>
                    <a:pt x="906" y="8317"/>
                  </a:lnTo>
                  <a:cubicBezTo>
                    <a:pt x="906" y="8317"/>
                    <a:pt x="1211" y="8512"/>
                    <a:pt x="1849" y="8627"/>
                  </a:cubicBezTo>
                  <a:cubicBezTo>
                    <a:pt x="2108" y="8667"/>
                    <a:pt x="2422" y="8696"/>
                    <a:pt x="2794" y="8696"/>
                  </a:cubicBezTo>
                  <a:cubicBezTo>
                    <a:pt x="3332" y="8696"/>
                    <a:pt x="3990" y="8634"/>
                    <a:pt x="4774" y="8451"/>
                  </a:cubicBezTo>
                  <a:cubicBezTo>
                    <a:pt x="6104" y="8147"/>
                    <a:pt x="6737" y="7897"/>
                    <a:pt x="7047" y="7703"/>
                  </a:cubicBezTo>
                  <a:cubicBezTo>
                    <a:pt x="7218" y="7624"/>
                    <a:pt x="7297" y="7550"/>
                    <a:pt x="7334" y="7490"/>
                  </a:cubicBezTo>
                  <a:cubicBezTo>
                    <a:pt x="7357" y="7453"/>
                    <a:pt x="7357" y="7435"/>
                    <a:pt x="7357" y="7412"/>
                  </a:cubicBezTo>
                  <a:lnTo>
                    <a:pt x="7357" y="7393"/>
                  </a:lnTo>
                  <a:lnTo>
                    <a:pt x="7357" y="7375"/>
                  </a:lnTo>
                  <a:cubicBezTo>
                    <a:pt x="7357" y="7375"/>
                    <a:pt x="6895" y="6183"/>
                    <a:pt x="6798" y="5374"/>
                  </a:cubicBezTo>
                  <a:cubicBezTo>
                    <a:pt x="6700" y="4566"/>
                    <a:pt x="6719" y="3641"/>
                    <a:pt x="6622" y="2851"/>
                  </a:cubicBezTo>
                  <a:cubicBezTo>
                    <a:pt x="6525" y="2043"/>
                    <a:pt x="5873" y="578"/>
                    <a:pt x="5758" y="365"/>
                  </a:cubicBezTo>
                  <a:cubicBezTo>
                    <a:pt x="5679" y="231"/>
                    <a:pt x="5545" y="158"/>
                    <a:pt x="5430" y="97"/>
                  </a:cubicBezTo>
                  <a:cubicBezTo>
                    <a:pt x="5314" y="19"/>
                    <a:pt x="5199" y="0"/>
                    <a:pt x="519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8"/>
            <p:cNvSpPr/>
            <p:nvPr/>
          </p:nvSpPr>
          <p:spPr>
            <a:xfrm>
              <a:off x="6260227" y="1815919"/>
              <a:ext cx="510537" cy="446566"/>
            </a:xfrm>
            <a:custGeom>
              <a:avLst/>
              <a:gdLst/>
              <a:ahLst/>
              <a:cxnLst/>
              <a:rect l="l" t="t" r="r" b="b"/>
              <a:pathLst>
                <a:path w="3735" h="3267" extrusionOk="0">
                  <a:moveTo>
                    <a:pt x="1022" y="0"/>
                  </a:moveTo>
                  <a:cubicBezTo>
                    <a:pt x="1022" y="0"/>
                    <a:pt x="943" y="1539"/>
                    <a:pt x="749" y="1927"/>
                  </a:cubicBezTo>
                  <a:cubicBezTo>
                    <a:pt x="634" y="2177"/>
                    <a:pt x="250" y="2366"/>
                    <a:pt x="1" y="2463"/>
                  </a:cubicBezTo>
                  <a:cubicBezTo>
                    <a:pt x="331" y="2865"/>
                    <a:pt x="852" y="3267"/>
                    <a:pt x="1592" y="3267"/>
                  </a:cubicBezTo>
                  <a:cubicBezTo>
                    <a:pt x="1669" y="3267"/>
                    <a:pt x="1749" y="3262"/>
                    <a:pt x="1831" y="3253"/>
                  </a:cubicBezTo>
                  <a:cubicBezTo>
                    <a:pt x="2810" y="3138"/>
                    <a:pt x="3406" y="2579"/>
                    <a:pt x="3734" y="2158"/>
                  </a:cubicBezTo>
                  <a:cubicBezTo>
                    <a:pt x="3697" y="2116"/>
                    <a:pt x="3637" y="2098"/>
                    <a:pt x="3582" y="2061"/>
                  </a:cubicBezTo>
                  <a:cubicBezTo>
                    <a:pt x="3235" y="1867"/>
                    <a:pt x="2907" y="1617"/>
                    <a:pt x="2810" y="1386"/>
                  </a:cubicBezTo>
                  <a:cubicBezTo>
                    <a:pt x="2736" y="1137"/>
                    <a:pt x="2773" y="0"/>
                    <a:pt x="2773"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8"/>
            <p:cNvSpPr/>
            <p:nvPr/>
          </p:nvSpPr>
          <p:spPr>
            <a:xfrm>
              <a:off x="6246968" y="1807717"/>
              <a:ext cx="534458" cy="462832"/>
            </a:xfrm>
            <a:custGeom>
              <a:avLst/>
              <a:gdLst/>
              <a:ahLst/>
              <a:cxnLst/>
              <a:rect l="l" t="t" r="r" b="b"/>
              <a:pathLst>
                <a:path w="3910" h="3386" extrusionOk="0">
                  <a:moveTo>
                    <a:pt x="1174" y="97"/>
                  </a:moveTo>
                  <a:lnTo>
                    <a:pt x="2810" y="116"/>
                  </a:lnTo>
                  <a:lnTo>
                    <a:pt x="2810" y="656"/>
                  </a:lnTo>
                  <a:lnTo>
                    <a:pt x="2810" y="1118"/>
                  </a:lnTo>
                  <a:cubicBezTo>
                    <a:pt x="2833" y="1271"/>
                    <a:pt x="2833" y="1386"/>
                    <a:pt x="2870" y="1446"/>
                  </a:cubicBezTo>
                  <a:cubicBezTo>
                    <a:pt x="2949" y="1714"/>
                    <a:pt x="3295" y="1987"/>
                    <a:pt x="3642" y="2158"/>
                  </a:cubicBezTo>
                  <a:cubicBezTo>
                    <a:pt x="3679" y="2176"/>
                    <a:pt x="3716" y="2195"/>
                    <a:pt x="3757" y="2218"/>
                  </a:cubicBezTo>
                  <a:cubicBezTo>
                    <a:pt x="3429" y="2639"/>
                    <a:pt x="2852" y="3161"/>
                    <a:pt x="1928" y="3258"/>
                  </a:cubicBezTo>
                  <a:cubicBezTo>
                    <a:pt x="1848" y="3267"/>
                    <a:pt x="1771" y="3271"/>
                    <a:pt x="1696" y="3271"/>
                  </a:cubicBezTo>
                  <a:cubicBezTo>
                    <a:pt x="1008" y="3271"/>
                    <a:pt x="506" y="2908"/>
                    <a:pt x="176" y="2541"/>
                  </a:cubicBezTo>
                  <a:cubicBezTo>
                    <a:pt x="292" y="2486"/>
                    <a:pt x="426" y="2426"/>
                    <a:pt x="560" y="2352"/>
                  </a:cubicBezTo>
                  <a:cubicBezTo>
                    <a:pt x="694" y="2255"/>
                    <a:pt x="828" y="2139"/>
                    <a:pt x="906" y="2005"/>
                  </a:cubicBezTo>
                  <a:cubicBezTo>
                    <a:pt x="943" y="1908"/>
                    <a:pt x="985" y="1733"/>
                    <a:pt x="1022" y="1525"/>
                  </a:cubicBezTo>
                  <a:cubicBezTo>
                    <a:pt x="1059" y="1331"/>
                    <a:pt x="1077" y="1100"/>
                    <a:pt x="1100" y="887"/>
                  </a:cubicBezTo>
                  <a:cubicBezTo>
                    <a:pt x="1156" y="462"/>
                    <a:pt x="1174" y="157"/>
                    <a:pt x="1174" y="97"/>
                  </a:cubicBezTo>
                  <a:close/>
                  <a:moveTo>
                    <a:pt x="1077" y="0"/>
                  </a:moveTo>
                  <a:lnTo>
                    <a:pt x="1077" y="60"/>
                  </a:lnTo>
                  <a:cubicBezTo>
                    <a:pt x="1077" y="60"/>
                    <a:pt x="1040" y="444"/>
                    <a:pt x="1003" y="869"/>
                  </a:cubicBezTo>
                  <a:cubicBezTo>
                    <a:pt x="985" y="1081"/>
                    <a:pt x="943" y="1312"/>
                    <a:pt x="925" y="1525"/>
                  </a:cubicBezTo>
                  <a:cubicBezTo>
                    <a:pt x="888" y="1714"/>
                    <a:pt x="846" y="1871"/>
                    <a:pt x="809" y="1964"/>
                  </a:cubicBezTo>
                  <a:cubicBezTo>
                    <a:pt x="754" y="2061"/>
                    <a:pt x="638" y="2176"/>
                    <a:pt x="500" y="2255"/>
                  </a:cubicBezTo>
                  <a:cubicBezTo>
                    <a:pt x="366" y="2352"/>
                    <a:pt x="195" y="2426"/>
                    <a:pt x="79" y="2486"/>
                  </a:cubicBezTo>
                  <a:lnTo>
                    <a:pt x="1" y="2505"/>
                  </a:lnTo>
                  <a:lnTo>
                    <a:pt x="61" y="2565"/>
                  </a:lnTo>
                  <a:cubicBezTo>
                    <a:pt x="394" y="2965"/>
                    <a:pt x="950" y="3385"/>
                    <a:pt x="1720" y="3385"/>
                  </a:cubicBezTo>
                  <a:cubicBezTo>
                    <a:pt x="1793" y="3385"/>
                    <a:pt x="1869" y="3381"/>
                    <a:pt x="1946" y="3373"/>
                  </a:cubicBezTo>
                  <a:cubicBezTo>
                    <a:pt x="2949" y="3258"/>
                    <a:pt x="3545" y="2680"/>
                    <a:pt x="3891" y="2237"/>
                  </a:cubicBezTo>
                  <a:lnTo>
                    <a:pt x="3910" y="2195"/>
                  </a:lnTo>
                  <a:lnTo>
                    <a:pt x="3873" y="2158"/>
                  </a:lnTo>
                  <a:cubicBezTo>
                    <a:pt x="3813" y="2139"/>
                    <a:pt x="3757" y="2103"/>
                    <a:pt x="3697" y="2079"/>
                  </a:cubicBezTo>
                  <a:cubicBezTo>
                    <a:pt x="3351" y="1890"/>
                    <a:pt x="3041" y="1640"/>
                    <a:pt x="2967" y="1428"/>
                  </a:cubicBezTo>
                  <a:cubicBezTo>
                    <a:pt x="2949" y="1368"/>
                    <a:pt x="2926" y="1252"/>
                    <a:pt x="2926" y="1118"/>
                  </a:cubicBezTo>
                  <a:cubicBezTo>
                    <a:pt x="2907" y="984"/>
                    <a:pt x="2907" y="809"/>
                    <a:pt x="2907" y="656"/>
                  </a:cubicBezTo>
                  <a:cubicBezTo>
                    <a:pt x="2907" y="347"/>
                    <a:pt x="2926" y="60"/>
                    <a:pt x="2926" y="60"/>
                  </a:cubicBezTo>
                  <a:lnTo>
                    <a:pt x="2926"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8"/>
            <p:cNvSpPr/>
            <p:nvPr/>
          </p:nvSpPr>
          <p:spPr>
            <a:xfrm>
              <a:off x="6183817" y="2042005"/>
              <a:ext cx="681673" cy="307963"/>
            </a:xfrm>
            <a:custGeom>
              <a:avLst/>
              <a:gdLst/>
              <a:ahLst/>
              <a:cxnLst/>
              <a:rect l="l" t="t" r="r" b="b"/>
              <a:pathLst>
                <a:path w="4987" h="2253" extrusionOk="0">
                  <a:moveTo>
                    <a:pt x="3776" y="0"/>
                  </a:moveTo>
                  <a:cubicBezTo>
                    <a:pt x="3697" y="0"/>
                    <a:pt x="3776" y="925"/>
                    <a:pt x="2755" y="1082"/>
                  </a:cubicBezTo>
                  <a:cubicBezTo>
                    <a:pt x="2685" y="1092"/>
                    <a:pt x="2617" y="1097"/>
                    <a:pt x="2553" y="1097"/>
                  </a:cubicBezTo>
                  <a:cubicBezTo>
                    <a:pt x="1668" y="1097"/>
                    <a:pt x="1234" y="194"/>
                    <a:pt x="1234" y="194"/>
                  </a:cubicBezTo>
                  <a:cubicBezTo>
                    <a:pt x="1234" y="194"/>
                    <a:pt x="1191" y="151"/>
                    <a:pt x="1111" y="151"/>
                  </a:cubicBezTo>
                  <a:cubicBezTo>
                    <a:pt x="1070" y="151"/>
                    <a:pt x="1020" y="162"/>
                    <a:pt x="962" y="194"/>
                  </a:cubicBezTo>
                  <a:cubicBezTo>
                    <a:pt x="791" y="291"/>
                    <a:pt x="694" y="462"/>
                    <a:pt x="347" y="559"/>
                  </a:cubicBezTo>
                  <a:cubicBezTo>
                    <a:pt x="1" y="657"/>
                    <a:pt x="79" y="675"/>
                    <a:pt x="310" y="906"/>
                  </a:cubicBezTo>
                  <a:cubicBezTo>
                    <a:pt x="496" y="1092"/>
                    <a:pt x="1434" y="2253"/>
                    <a:pt x="2763" y="2253"/>
                  </a:cubicBezTo>
                  <a:cubicBezTo>
                    <a:pt x="2951" y="2253"/>
                    <a:pt x="3147" y="2229"/>
                    <a:pt x="3351" y="2177"/>
                  </a:cubicBezTo>
                  <a:cubicBezTo>
                    <a:pt x="4986" y="1775"/>
                    <a:pt x="4797" y="523"/>
                    <a:pt x="4737" y="444"/>
                  </a:cubicBezTo>
                  <a:cubicBezTo>
                    <a:pt x="4700" y="389"/>
                    <a:pt x="3873" y="0"/>
                    <a:pt x="3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8"/>
            <p:cNvSpPr/>
            <p:nvPr/>
          </p:nvSpPr>
          <p:spPr>
            <a:xfrm>
              <a:off x="6192018" y="2034350"/>
              <a:ext cx="652558" cy="323409"/>
            </a:xfrm>
            <a:custGeom>
              <a:avLst/>
              <a:gdLst/>
              <a:ahLst/>
              <a:cxnLst/>
              <a:rect l="l" t="t" r="r" b="b"/>
              <a:pathLst>
                <a:path w="4774" h="2366" extrusionOk="0">
                  <a:moveTo>
                    <a:pt x="3771" y="116"/>
                  </a:moveTo>
                  <a:cubicBezTo>
                    <a:pt x="3790" y="135"/>
                    <a:pt x="3831" y="153"/>
                    <a:pt x="3868" y="153"/>
                  </a:cubicBezTo>
                  <a:cubicBezTo>
                    <a:pt x="3965" y="190"/>
                    <a:pt x="4081" y="250"/>
                    <a:pt x="4196" y="306"/>
                  </a:cubicBezTo>
                  <a:cubicBezTo>
                    <a:pt x="4293" y="347"/>
                    <a:pt x="4409" y="403"/>
                    <a:pt x="4506" y="445"/>
                  </a:cubicBezTo>
                  <a:cubicBezTo>
                    <a:pt x="4543" y="481"/>
                    <a:pt x="4580" y="500"/>
                    <a:pt x="4598" y="500"/>
                  </a:cubicBezTo>
                  <a:cubicBezTo>
                    <a:pt x="4621" y="518"/>
                    <a:pt x="4640" y="537"/>
                    <a:pt x="4640" y="537"/>
                  </a:cubicBezTo>
                  <a:cubicBezTo>
                    <a:pt x="4640" y="560"/>
                    <a:pt x="4658" y="579"/>
                    <a:pt x="4658" y="597"/>
                  </a:cubicBezTo>
                  <a:lnTo>
                    <a:pt x="4658" y="749"/>
                  </a:lnTo>
                  <a:cubicBezTo>
                    <a:pt x="4658" y="865"/>
                    <a:pt x="4640" y="1041"/>
                    <a:pt x="4580" y="1230"/>
                  </a:cubicBezTo>
                  <a:cubicBezTo>
                    <a:pt x="4427" y="1577"/>
                    <a:pt x="4081" y="1983"/>
                    <a:pt x="3291" y="2196"/>
                  </a:cubicBezTo>
                  <a:cubicBezTo>
                    <a:pt x="3098" y="2241"/>
                    <a:pt x="2913" y="2261"/>
                    <a:pt x="2734" y="2261"/>
                  </a:cubicBezTo>
                  <a:cubicBezTo>
                    <a:pt x="2162" y="2261"/>
                    <a:pt x="1666" y="2053"/>
                    <a:pt x="1271" y="1789"/>
                  </a:cubicBezTo>
                  <a:cubicBezTo>
                    <a:pt x="999" y="1618"/>
                    <a:pt x="786" y="1424"/>
                    <a:pt x="615" y="1272"/>
                  </a:cubicBezTo>
                  <a:cubicBezTo>
                    <a:pt x="463" y="1096"/>
                    <a:pt x="347" y="981"/>
                    <a:pt x="287" y="925"/>
                  </a:cubicBezTo>
                  <a:cubicBezTo>
                    <a:pt x="232" y="865"/>
                    <a:pt x="172" y="828"/>
                    <a:pt x="153" y="791"/>
                  </a:cubicBezTo>
                  <a:lnTo>
                    <a:pt x="116" y="749"/>
                  </a:lnTo>
                  <a:cubicBezTo>
                    <a:pt x="116" y="731"/>
                    <a:pt x="116" y="731"/>
                    <a:pt x="135" y="731"/>
                  </a:cubicBezTo>
                  <a:cubicBezTo>
                    <a:pt x="153" y="713"/>
                    <a:pt x="209" y="694"/>
                    <a:pt x="306" y="676"/>
                  </a:cubicBezTo>
                  <a:cubicBezTo>
                    <a:pt x="671" y="579"/>
                    <a:pt x="786" y="384"/>
                    <a:pt x="943" y="287"/>
                  </a:cubicBezTo>
                  <a:cubicBezTo>
                    <a:pt x="976" y="266"/>
                    <a:pt x="1010" y="257"/>
                    <a:pt x="1040" y="257"/>
                  </a:cubicBezTo>
                  <a:cubicBezTo>
                    <a:pt x="1061" y="257"/>
                    <a:pt x="1081" y="261"/>
                    <a:pt x="1096" y="269"/>
                  </a:cubicBezTo>
                  <a:cubicBezTo>
                    <a:pt x="1133" y="269"/>
                    <a:pt x="1133" y="287"/>
                    <a:pt x="1133" y="287"/>
                  </a:cubicBezTo>
                  <a:cubicBezTo>
                    <a:pt x="1156" y="306"/>
                    <a:pt x="1271" y="537"/>
                    <a:pt x="1521" y="791"/>
                  </a:cubicBezTo>
                  <a:cubicBezTo>
                    <a:pt x="1731" y="1001"/>
                    <a:pt x="2048" y="1197"/>
                    <a:pt x="2453" y="1197"/>
                  </a:cubicBezTo>
                  <a:cubicBezTo>
                    <a:pt x="2531" y="1197"/>
                    <a:pt x="2611" y="1190"/>
                    <a:pt x="2695" y="1175"/>
                  </a:cubicBezTo>
                  <a:cubicBezTo>
                    <a:pt x="3235" y="1096"/>
                    <a:pt x="3485" y="828"/>
                    <a:pt x="3600" y="560"/>
                  </a:cubicBezTo>
                  <a:cubicBezTo>
                    <a:pt x="3656" y="421"/>
                    <a:pt x="3697" y="306"/>
                    <a:pt x="3716" y="213"/>
                  </a:cubicBezTo>
                  <a:cubicBezTo>
                    <a:pt x="3734" y="172"/>
                    <a:pt x="3734" y="135"/>
                    <a:pt x="3734" y="116"/>
                  </a:cubicBezTo>
                  <a:close/>
                  <a:moveTo>
                    <a:pt x="3716" y="1"/>
                  </a:moveTo>
                  <a:cubicBezTo>
                    <a:pt x="3697" y="1"/>
                    <a:pt x="3674" y="19"/>
                    <a:pt x="3656" y="38"/>
                  </a:cubicBezTo>
                  <a:cubicBezTo>
                    <a:pt x="3656" y="56"/>
                    <a:pt x="3637" y="56"/>
                    <a:pt x="3637" y="75"/>
                  </a:cubicBezTo>
                  <a:cubicBezTo>
                    <a:pt x="3637" y="116"/>
                    <a:pt x="3619" y="135"/>
                    <a:pt x="3619" y="190"/>
                  </a:cubicBezTo>
                  <a:cubicBezTo>
                    <a:pt x="3600" y="269"/>
                    <a:pt x="3559" y="384"/>
                    <a:pt x="3503" y="518"/>
                  </a:cubicBezTo>
                  <a:cubicBezTo>
                    <a:pt x="3406" y="749"/>
                    <a:pt x="3175" y="999"/>
                    <a:pt x="2695" y="1078"/>
                  </a:cubicBezTo>
                  <a:cubicBezTo>
                    <a:pt x="2622" y="1089"/>
                    <a:pt x="2553" y="1094"/>
                    <a:pt x="2486" y="1094"/>
                  </a:cubicBezTo>
                  <a:cubicBezTo>
                    <a:pt x="2091" y="1094"/>
                    <a:pt x="1792" y="910"/>
                    <a:pt x="1595" y="713"/>
                  </a:cubicBezTo>
                  <a:cubicBezTo>
                    <a:pt x="1345" y="481"/>
                    <a:pt x="1230" y="232"/>
                    <a:pt x="1230" y="232"/>
                  </a:cubicBezTo>
                  <a:lnTo>
                    <a:pt x="1211" y="213"/>
                  </a:lnTo>
                  <a:cubicBezTo>
                    <a:pt x="1211" y="213"/>
                    <a:pt x="1174" y="172"/>
                    <a:pt x="1114" y="153"/>
                  </a:cubicBezTo>
                  <a:cubicBezTo>
                    <a:pt x="1059" y="153"/>
                    <a:pt x="980" y="153"/>
                    <a:pt x="883" y="213"/>
                  </a:cubicBezTo>
                  <a:cubicBezTo>
                    <a:pt x="694" y="306"/>
                    <a:pt x="615" y="481"/>
                    <a:pt x="269" y="579"/>
                  </a:cubicBezTo>
                  <a:cubicBezTo>
                    <a:pt x="190" y="597"/>
                    <a:pt x="135" y="615"/>
                    <a:pt x="75" y="634"/>
                  </a:cubicBezTo>
                  <a:cubicBezTo>
                    <a:pt x="56" y="652"/>
                    <a:pt x="38" y="652"/>
                    <a:pt x="19" y="676"/>
                  </a:cubicBezTo>
                  <a:cubicBezTo>
                    <a:pt x="1" y="694"/>
                    <a:pt x="1" y="731"/>
                    <a:pt x="1" y="749"/>
                  </a:cubicBezTo>
                  <a:cubicBezTo>
                    <a:pt x="1" y="791"/>
                    <a:pt x="38" y="828"/>
                    <a:pt x="75" y="865"/>
                  </a:cubicBezTo>
                  <a:lnTo>
                    <a:pt x="209" y="999"/>
                  </a:lnTo>
                  <a:cubicBezTo>
                    <a:pt x="269" y="1041"/>
                    <a:pt x="384" y="1175"/>
                    <a:pt x="555" y="1346"/>
                  </a:cubicBezTo>
                  <a:cubicBezTo>
                    <a:pt x="712" y="1503"/>
                    <a:pt x="943" y="1692"/>
                    <a:pt x="1211" y="1886"/>
                  </a:cubicBezTo>
                  <a:cubicBezTo>
                    <a:pt x="1621" y="2148"/>
                    <a:pt x="2138" y="2366"/>
                    <a:pt x="2724" y="2366"/>
                  </a:cubicBezTo>
                  <a:cubicBezTo>
                    <a:pt x="2913" y="2366"/>
                    <a:pt x="3108" y="2343"/>
                    <a:pt x="3309" y="2293"/>
                  </a:cubicBezTo>
                  <a:cubicBezTo>
                    <a:pt x="4136" y="2080"/>
                    <a:pt x="4524" y="1655"/>
                    <a:pt x="4677" y="1272"/>
                  </a:cubicBezTo>
                  <a:cubicBezTo>
                    <a:pt x="4755" y="1078"/>
                    <a:pt x="4774" y="883"/>
                    <a:pt x="4774" y="749"/>
                  </a:cubicBezTo>
                  <a:cubicBezTo>
                    <a:pt x="4774" y="676"/>
                    <a:pt x="4755" y="615"/>
                    <a:pt x="4755" y="579"/>
                  </a:cubicBezTo>
                  <a:cubicBezTo>
                    <a:pt x="4755" y="560"/>
                    <a:pt x="4755" y="537"/>
                    <a:pt x="4737" y="518"/>
                  </a:cubicBezTo>
                  <a:cubicBezTo>
                    <a:pt x="4737" y="500"/>
                    <a:pt x="4737" y="481"/>
                    <a:pt x="4714" y="481"/>
                  </a:cubicBezTo>
                  <a:cubicBezTo>
                    <a:pt x="4695" y="445"/>
                    <a:pt x="4677" y="445"/>
                    <a:pt x="4658" y="421"/>
                  </a:cubicBezTo>
                  <a:cubicBezTo>
                    <a:pt x="4621" y="403"/>
                    <a:pt x="4580" y="384"/>
                    <a:pt x="4543" y="366"/>
                  </a:cubicBezTo>
                  <a:cubicBezTo>
                    <a:pt x="4464" y="306"/>
                    <a:pt x="4349" y="250"/>
                    <a:pt x="4233" y="213"/>
                  </a:cubicBezTo>
                  <a:cubicBezTo>
                    <a:pt x="4118" y="153"/>
                    <a:pt x="4002" y="98"/>
                    <a:pt x="3905" y="56"/>
                  </a:cubicBezTo>
                  <a:cubicBezTo>
                    <a:pt x="3868" y="38"/>
                    <a:pt x="3831" y="38"/>
                    <a:pt x="3790" y="19"/>
                  </a:cubicBezTo>
                  <a:cubicBezTo>
                    <a:pt x="3771" y="19"/>
                    <a:pt x="3753" y="1"/>
                    <a:pt x="371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8"/>
            <p:cNvSpPr/>
            <p:nvPr/>
          </p:nvSpPr>
          <p:spPr>
            <a:xfrm>
              <a:off x="6797147" y="3315963"/>
              <a:ext cx="121381" cy="510400"/>
            </a:xfrm>
            <a:custGeom>
              <a:avLst/>
              <a:gdLst/>
              <a:ahLst/>
              <a:cxnLst/>
              <a:rect l="l" t="t" r="r" b="b"/>
              <a:pathLst>
                <a:path w="888" h="3734" extrusionOk="0">
                  <a:moveTo>
                    <a:pt x="656" y="0"/>
                  </a:moveTo>
                  <a:lnTo>
                    <a:pt x="0" y="268"/>
                  </a:lnTo>
                  <a:cubicBezTo>
                    <a:pt x="0" y="268"/>
                    <a:pt x="402" y="3429"/>
                    <a:pt x="425" y="3618"/>
                  </a:cubicBezTo>
                  <a:cubicBezTo>
                    <a:pt x="444" y="3715"/>
                    <a:pt x="656" y="3733"/>
                    <a:pt x="864" y="3733"/>
                  </a:cubicBezTo>
                  <a:lnTo>
                    <a:pt x="887" y="3715"/>
                  </a:lnTo>
                  <a:cubicBezTo>
                    <a:pt x="887" y="3715"/>
                    <a:pt x="749" y="1982"/>
                    <a:pt x="749" y="1174"/>
                  </a:cubicBezTo>
                  <a:cubicBezTo>
                    <a:pt x="749" y="615"/>
                    <a:pt x="693" y="213"/>
                    <a:pt x="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8"/>
            <p:cNvSpPr/>
            <p:nvPr/>
          </p:nvSpPr>
          <p:spPr>
            <a:xfrm>
              <a:off x="6788945" y="3305164"/>
              <a:ext cx="137100" cy="529400"/>
            </a:xfrm>
            <a:custGeom>
              <a:avLst/>
              <a:gdLst/>
              <a:ahLst/>
              <a:cxnLst/>
              <a:rect l="l" t="t" r="r" b="b"/>
              <a:pathLst>
                <a:path w="1003" h="3873" extrusionOk="0">
                  <a:moveTo>
                    <a:pt x="675" y="158"/>
                  </a:moveTo>
                  <a:cubicBezTo>
                    <a:pt x="716" y="366"/>
                    <a:pt x="772" y="754"/>
                    <a:pt x="753" y="1253"/>
                  </a:cubicBezTo>
                  <a:cubicBezTo>
                    <a:pt x="753" y="2043"/>
                    <a:pt x="887" y="3679"/>
                    <a:pt x="887" y="3757"/>
                  </a:cubicBezTo>
                  <a:lnTo>
                    <a:pt x="638" y="3757"/>
                  </a:lnTo>
                  <a:cubicBezTo>
                    <a:pt x="601" y="3739"/>
                    <a:pt x="578" y="3739"/>
                    <a:pt x="559" y="3715"/>
                  </a:cubicBezTo>
                  <a:cubicBezTo>
                    <a:pt x="541" y="3715"/>
                    <a:pt x="541" y="3697"/>
                    <a:pt x="541" y="3697"/>
                  </a:cubicBezTo>
                  <a:cubicBezTo>
                    <a:pt x="522" y="3508"/>
                    <a:pt x="116" y="444"/>
                    <a:pt x="116" y="389"/>
                  </a:cubicBezTo>
                  <a:lnTo>
                    <a:pt x="675" y="158"/>
                  </a:lnTo>
                  <a:close/>
                  <a:moveTo>
                    <a:pt x="753" y="1"/>
                  </a:moveTo>
                  <a:lnTo>
                    <a:pt x="693" y="42"/>
                  </a:lnTo>
                  <a:lnTo>
                    <a:pt x="0" y="310"/>
                  </a:lnTo>
                  <a:lnTo>
                    <a:pt x="0" y="347"/>
                  </a:lnTo>
                  <a:cubicBezTo>
                    <a:pt x="0" y="347"/>
                    <a:pt x="407" y="3508"/>
                    <a:pt x="444" y="3715"/>
                  </a:cubicBezTo>
                  <a:cubicBezTo>
                    <a:pt x="444" y="3757"/>
                    <a:pt x="462" y="3794"/>
                    <a:pt x="504" y="3812"/>
                  </a:cubicBezTo>
                  <a:cubicBezTo>
                    <a:pt x="541" y="3831"/>
                    <a:pt x="578" y="3831"/>
                    <a:pt x="619" y="3854"/>
                  </a:cubicBezTo>
                  <a:cubicBezTo>
                    <a:pt x="716" y="3873"/>
                    <a:pt x="832" y="3873"/>
                    <a:pt x="924" y="3873"/>
                  </a:cubicBezTo>
                  <a:lnTo>
                    <a:pt x="947" y="3873"/>
                  </a:lnTo>
                  <a:lnTo>
                    <a:pt x="1003" y="3831"/>
                  </a:lnTo>
                  <a:lnTo>
                    <a:pt x="1003" y="3794"/>
                  </a:lnTo>
                  <a:cubicBezTo>
                    <a:pt x="1003" y="3794"/>
                    <a:pt x="869" y="2061"/>
                    <a:pt x="869" y="1253"/>
                  </a:cubicBezTo>
                  <a:cubicBezTo>
                    <a:pt x="869" y="694"/>
                    <a:pt x="809" y="292"/>
                    <a:pt x="772" y="79"/>
                  </a:cubicBezTo>
                  <a:lnTo>
                    <a:pt x="753"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8"/>
            <p:cNvSpPr/>
            <p:nvPr/>
          </p:nvSpPr>
          <p:spPr>
            <a:xfrm>
              <a:off x="6226191" y="2448387"/>
              <a:ext cx="889442" cy="852399"/>
            </a:xfrm>
            <a:custGeom>
              <a:avLst/>
              <a:gdLst/>
              <a:ahLst/>
              <a:cxnLst/>
              <a:rect l="l" t="t" r="r" b="b"/>
              <a:pathLst>
                <a:path w="6507" h="6236" extrusionOk="0">
                  <a:moveTo>
                    <a:pt x="5024" y="1"/>
                  </a:moveTo>
                  <a:cubicBezTo>
                    <a:pt x="4709" y="1"/>
                    <a:pt x="4135" y="31"/>
                    <a:pt x="3290" y="188"/>
                  </a:cubicBezTo>
                  <a:cubicBezTo>
                    <a:pt x="1904" y="456"/>
                    <a:pt x="924" y="802"/>
                    <a:pt x="924" y="802"/>
                  </a:cubicBezTo>
                  <a:cubicBezTo>
                    <a:pt x="924" y="802"/>
                    <a:pt x="1308" y="2997"/>
                    <a:pt x="1345" y="3515"/>
                  </a:cubicBezTo>
                  <a:cubicBezTo>
                    <a:pt x="1405" y="4018"/>
                    <a:pt x="1271" y="4827"/>
                    <a:pt x="980" y="4924"/>
                  </a:cubicBezTo>
                  <a:cubicBezTo>
                    <a:pt x="712" y="5039"/>
                    <a:pt x="231" y="5039"/>
                    <a:pt x="213" y="5095"/>
                  </a:cubicBezTo>
                  <a:cubicBezTo>
                    <a:pt x="171" y="5173"/>
                    <a:pt x="56" y="5617"/>
                    <a:pt x="37" y="5709"/>
                  </a:cubicBezTo>
                  <a:cubicBezTo>
                    <a:pt x="0" y="5806"/>
                    <a:pt x="97" y="5825"/>
                    <a:pt x="712" y="6056"/>
                  </a:cubicBezTo>
                  <a:cubicBezTo>
                    <a:pt x="1021" y="6172"/>
                    <a:pt x="1354" y="6236"/>
                    <a:pt x="1821" y="6236"/>
                  </a:cubicBezTo>
                  <a:cubicBezTo>
                    <a:pt x="2285" y="6236"/>
                    <a:pt x="2880" y="6173"/>
                    <a:pt x="3715" y="6038"/>
                  </a:cubicBezTo>
                  <a:cubicBezTo>
                    <a:pt x="5388" y="5788"/>
                    <a:pt x="6488" y="5095"/>
                    <a:pt x="6506" y="4882"/>
                  </a:cubicBezTo>
                  <a:cubicBezTo>
                    <a:pt x="6506" y="4670"/>
                    <a:pt x="6257" y="3940"/>
                    <a:pt x="6141" y="3824"/>
                  </a:cubicBezTo>
                  <a:cubicBezTo>
                    <a:pt x="6044" y="3709"/>
                    <a:pt x="5850" y="3824"/>
                    <a:pt x="5716" y="3478"/>
                  </a:cubicBezTo>
                  <a:cubicBezTo>
                    <a:pt x="5582" y="3131"/>
                    <a:pt x="5314" y="12"/>
                    <a:pt x="5314" y="12"/>
                  </a:cubicBezTo>
                  <a:cubicBezTo>
                    <a:pt x="5314" y="12"/>
                    <a:pt x="5218" y="1"/>
                    <a:pt x="5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8"/>
            <p:cNvSpPr/>
            <p:nvPr/>
          </p:nvSpPr>
          <p:spPr>
            <a:xfrm>
              <a:off x="6223594" y="2442372"/>
              <a:ext cx="900240" cy="866341"/>
            </a:xfrm>
            <a:custGeom>
              <a:avLst/>
              <a:gdLst/>
              <a:ahLst/>
              <a:cxnLst/>
              <a:rect l="l" t="t" r="r" b="b"/>
              <a:pathLst>
                <a:path w="6586" h="6338" extrusionOk="0">
                  <a:moveTo>
                    <a:pt x="4829" y="93"/>
                  </a:moveTo>
                  <a:cubicBezTo>
                    <a:pt x="5139" y="93"/>
                    <a:pt x="5254" y="116"/>
                    <a:pt x="5291" y="116"/>
                  </a:cubicBezTo>
                  <a:cubicBezTo>
                    <a:pt x="5291" y="153"/>
                    <a:pt x="5351" y="865"/>
                    <a:pt x="5430" y="1673"/>
                  </a:cubicBezTo>
                  <a:cubicBezTo>
                    <a:pt x="5467" y="2080"/>
                    <a:pt x="5522" y="2501"/>
                    <a:pt x="5564" y="2847"/>
                  </a:cubicBezTo>
                  <a:cubicBezTo>
                    <a:pt x="5582" y="3023"/>
                    <a:pt x="5601" y="3175"/>
                    <a:pt x="5619" y="3291"/>
                  </a:cubicBezTo>
                  <a:cubicBezTo>
                    <a:pt x="5638" y="3406"/>
                    <a:pt x="5661" y="3485"/>
                    <a:pt x="5680" y="3540"/>
                  </a:cubicBezTo>
                  <a:cubicBezTo>
                    <a:pt x="5753" y="3734"/>
                    <a:pt x="5850" y="3813"/>
                    <a:pt x="5947" y="3831"/>
                  </a:cubicBezTo>
                  <a:cubicBezTo>
                    <a:pt x="5984" y="3850"/>
                    <a:pt x="6026" y="3850"/>
                    <a:pt x="6063" y="3868"/>
                  </a:cubicBezTo>
                  <a:cubicBezTo>
                    <a:pt x="6081" y="3868"/>
                    <a:pt x="6100" y="3887"/>
                    <a:pt x="6123" y="3905"/>
                  </a:cubicBezTo>
                  <a:cubicBezTo>
                    <a:pt x="6142" y="3928"/>
                    <a:pt x="6179" y="3984"/>
                    <a:pt x="6215" y="4081"/>
                  </a:cubicBezTo>
                  <a:cubicBezTo>
                    <a:pt x="6257" y="4159"/>
                    <a:pt x="6294" y="4275"/>
                    <a:pt x="6331" y="4390"/>
                  </a:cubicBezTo>
                  <a:cubicBezTo>
                    <a:pt x="6373" y="4483"/>
                    <a:pt x="6410" y="4598"/>
                    <a:pt x="6428" y="4695"/>
                  </a:cubicBezTo>
                  <a:cubicBezTo>
                    <a:pt x="6447" y="4792"/>
                    <a:pt x="6470" y="4889"/>
                    <a:pt x="6470" y="4926"/>
                  </a:cubicBezTo>
                  <a:cubicBezTo>
                    <a:pt x="6470" y="4926"/>
                    <a:pt x="6447" y="4968"/>
                    <a:pt x="6428" y="5005"/>
                  </a:cubicBezTo>
                  <a:cubicBezTo>
                    <a:pt x="6391" y="5023"/>
                    <a:pt x="6354" y="5083"/>
                    <a:pt x="6276" y="5120"/>
                  </a:cubicBezTo>
                  <a:cubicBezTo>
                    <a:pt x="6160" y="5217"/>
                    <a:pt x="5966" y="5333"/>
                    <a:pt x="5716" y="5448"/>
                  </a:cubicBezTo>
                  <a:cubicBezTo>
                    <a:pt x="5236" y="5680"/>
                    <a:pt x="4561" y="5911"/>
                    <a:pt x="3734" y="6045"/>
                  </a:cubicBezTo>
                  <a:cubicBezTo>
                    <a:pt x="2879" y="6172"/>
                    <a:pt x="2276" y="6234"/>
                    <a:pt x="1810" y="6234"/>
                  </a:cubicBezTo>
                  <a:cubicBezTo>
                    <a:pt x="1362" y="6234"/>
                    <a:pt x="1042" y="6176"/>
                    <a:pt x="749" y="6063"/>
                  </a:cubicBezTo>
                  <a:cubicBezTo>
                    <a:pt x="440" y="5948"/>
                    <a:pt x="269" y="5869"/>
                    <a:pt x="172" y="5832"/>
                  </a:cubicBezTo>
                  <a:cubicBezTo>
                    <a:pt x="135" y="5814"/>
                    <a:pt x="116" y="5795"/>
                    <a:pt x="93" y="5795"/>
                  </a:cubicBezTo>
                  <a:lnTo>
                    <a:pt x="93" y="5777"/>
                  </a:lnTo>
                  <a:cubicBezTo>
                    <a:pt x="116" y="5716"/>
                    <a:pt x="153" y="5582"/>
                    <a:pt x="190" y="5448"/>
                  </a:cubicBezTo>
                  <a:cubicBezTo>
                    <a:pt x="232" y="5314"/>
                    <a:pt x="269" y="5176"/>
                    <a:pt x="269" y="5157"/>
                  </a:cubicBezTo>
                  <a:lnTo>
                    <a:pt x="324" y="5157"/>
                  </a:lnTo>
                  <a:cubicBezTo>
                    <a:pt x="384" y="5139"/>
                    <a:pt x="440" y="5139"/>
                    <a:pt x="518" y="5120"/>
                  </a:cubicBezTo>
                  <a:cubicBezTo>
                    <a:pt x="694" y="5102"/>
                    <a:pt x="883" y="5083"/>
                    <a:pt x="1017" y="5023"/>
                  </a:cubicBezTo>
                  <a:cubicBezTo>
                    <a:pt x="1114" y="4986"/>
                    <a:pt x="1174" y="4908"/>
                    <a:pt x="1230" y="4792"/>
                  </a:cubicBezTo>
                  <a:cubicBezTo>
                    <a:pt x="1290" y="4695"/>
                    <a:pt x="1327" y="4561"/>
                    <a:pt x="1364" y="4427"/>
                  </a:cubicBezTo>
                  <a:cubicBezTo>
                    <a:pt x="1424" y="4136"/>
                    <a:pt x="1442" y="3813"/>
                    <a:pt x="1424" y="3540"/>
                  </a:cubicBezTo>
                  <a:cubicBezTo>
                    <a:pt x="1405" y="3291"/>
                    <a:pt x="1290" y="2616"/>
                    <a:pt x="1193" y="2002"/>
                  </a:cubicBezTo>
                  <a:cubicBezTo>
                    <a:pt x="1096" y="1405"/>
                    <a:pt x="999" y="925"/>
                    <a:pt x="999" y="883"/>
                  </a:cubicBezTo>
                  <a:cubicBezTo>
                    <a:pt x="1040" y="865"/>
                    <a:pt x="1965" y="537"/>
                    <a:pt x="3309" y="287"/>
                  </a:cubicBezTo>
                  <a:cubicBezTo>
                    <a:pt x="4002" y="153"/>
                    <a:pt x="4506" y="116"/>
                    <a:pt x="4829" y="93"/>
                  </a:cubicBezTo>
                  <a:close/>
                  <a:moveTo>
                    <a:pt x="4829" y="1"/>
                  </a:moveTo>
                  <a:cubicBezTo>
                    <a:pt x="4506" y="19"/>
                    <a:pt x="3984" y="56"/>
                    <a:pt x="3291" y="190"/>
                  </a:cubicBezTo>
                  <a:cubicBezTo>
                    <a:pt x="1904" y="440"/>
                    <a:pt x="925" y="786"/>
                    <a:pt x="925" y="786"/>
                  </a:cubicBezTo>
                  <a:lnTo>
                    <a:pt x="883" y="809"/>
                  </a:lnTo>
                  <a:lnTo>
                    <a:pt x="883" y="846"/>
                  </a:lnTo>
                  <a:cubicBezTo>
                    <a:pt x="883" y="846"/>
                    <a:pt x="980" y="1405"/>
                    <a:pt x="1077" y="2020"/>
                  </a:cubicBezTo>
                  <a:cubicBezTo>
                    <a:pt x="1193" y="2635"/>
                    <a:pt x="1290" y="3309"/>
                    <a:pt x="1327" y="3559"/>
                  </a:cubicBezTo>
                  <a:cubicBezTo>
                    <a:pt x="1345" y="3813"/>
                    <a:pt x="1327" y="4136"/>
                    <a:pt x="1271" y="4409"/>
                  </a:cubicBezTo>
                  <a:cubicBezTo>
                    <a:pt x="1230" y="4543"/>
                    <a:pt x="1193" y="4658"/>
                    <a:pt x="1133" y="4755"/>
                  </a:cubicBezTo>
                  <a:cubicBezTo>
                    <a:pt x="1096" y="4852"/>
                    <a:pt x="1040" y="4908"/>
                    <a:pt x="980" y="4926"/>
                  </a:cubicBezTo>
                  <a:cubicBezTo>
                    <a:pt x="865" y="4968"/>
                    <a:pt x="671" y="5005"/>
                    <a:pt x="518" y="5023"/>
                  </a:cubicBezTo>
                  <a:cubicBezTo>
                    <a:pt x="440" y="5023"/>
                    <a:pt x="366" y="5042"/>
                    <a:pt x="306" y="5042"/>
                  </a:cubicBezTo>
                  <a:cubicBezTo>
                    <a:pt x="287" y="5060"/>
                    <a:pt x="250" y="5060"/>
                    <a:pt x="232" y="5060"/>
                  </a:cubicBezTo>
                  <a:cubicBezTo>
                    <a:pt x="209" y="5083"/>
                    <a:pt x="190" y="5102"/>
                    <a:pt x="172" y="5120"/>
                  </a:cubicBezTo>
                  <a:cubicBezTo>
                    <a:pt x="153" y="5176"/>
                    <a:pt x="135" y="5291"/>
                    <a:pt x="93" y="5430"/>
                  </a:cubicBezTo>
                  <a:cubicBezTo>
                    <a:pt x="56" y="5564"/>
                    <a:pt x="19" y="5698"/>
                    <a:pt x="1" y="5735"/>
                  </a:cubicBezTo>
                  <a:cubicBezTo>
                    <a:pt x="1" y="5777"/>
                    <a:pt x="1" y="5814"/>
                    <a:pt x="19" y="5850"/>
                  </a:cubicBezTo>
                  <a:cubicBezTo>
                    <a:pt x="38" y="5892"/>
                    <a:pt x="75" y="5911"/>
                    <a:pt x="135" y="5929"/>
                  </a:cubicBezTo>
                  <a:cubicBezTo>
                    <a:pt x="232" y="5984"/>
                    <a:pt x="403" y="6045"/>
                    <a:pt x="712" y="6160"/>
                  </a:cubicBezTo>
                  <a:cubicBezTo>
                    <a:pt x="1020" y="6276"/>
                    <a:pt x="1356" y="6338"/>
                    <a:pt x="1825" y="6338"/>
                  </a:cubicBezTo>
                  <a:cubicBezTo>
                    <a:pt x="2294" y="6338"/>
                    <a:pt x="2896" y="6276"/>
                    <a:pt x="3734" y="6142"/>
                  </a:cubicBezTo>
                  <a:cubicBezTo>
                    <a:pt x="4580" y="6008"/>
                    <a:pt x="5273" y="5777"/>
                    <a:pt x="5777" y="5546"/>
                  </a:cubicBezTo>
                  <a:cubicBezTo>
                    <a:pt x="6026" y="5430"/>
                    <a:pt x="6215" y="5314"/>
                    <a:pt x="6354" y="5199"/>
                  </a:cubicBezTo>
                  <a:cubicBezTo>
                    <a:pt x="6410" y="5157"/>
                    <a:pt x="6470" y="5102"/>
                    <a:pt x="6507" y="5060"/>
                  </a:cubicBezTo>
                  <a:cubicBezTo>
                    <a:pt x="6544" y="5023"/>
                    <a:pt x="6562" y="4986"/>
                    <a:pt x="6562" y="4926"/>
                  </a:cubicBezTo>
                  <a:cubicBezTo>
                    <a:pt x="6585" y="4871"/>
                    <a:pt x="6562" y="4774"/>
                    <a:pt x="6525" y="4677"/>
                  </a:cubicBezTo>
                  <a:cubicBezTo>
                    <a:pt x="6507" y="4580"/>
                    <a:pt x="6470" y="4464"/>
                    <a:pt x="6428" y="4349"/>
                  </a:cubicBezTo>
                  <a:cubicBezTo>
                    <a:pt x="6391" y="4233"/>
                    <a:pt x="6354" y="4118"/>
                    <a:pt x="6313" y="4021"/>
                  </a:cubicBezTo>
                  <a:cubicBezTo>
                    <a:pt x="6276" y="3947"/>
                    <a:pt x="6239" y="3868"/>
                    <a:pt x="6197" y="3831"/>
                  </a:cubicBezTo>
                  <a:cubicBezTo>
                    <a:pt x="6160" y="3790"/>
                    <a:pt x="6123" y="3771"/>
                    <a:pt x="6081" y="3753"/>
                  </a:cubicBezTo>
                  <a:cubicBezTo>
                    <a:pt x="6045" y="3753"/>
                    <a:pt x="6008" y="3753"/>
                    <a:pt x="5966" y="3734"/>
                  </a:cubicBezTo>
                  <a:cubicBezTo>
                    <a:pt x="5911" y="3716"/>
                    <a:pt x="5850" y="3674"/>
                    <a:pt x="5777" y="3503"/>
                  </a:cubicBezTo>
                  <a:cubicBezTo>
                    <a:pt x="5777" y="3485"/>
                    <a:pt x="5753" y="3388"/>
                    <a:pt x="5735" y="3272"/>
                  </a:cubicBezTo>
                  <a:cubicBezTo>
                    <a:pt x="5716" y="3157"/>
                    <a:pt x="5698" y="3004"/>
                    <a:pt x="5680" y="2829"/>
                  </a:cubicBezTo>
                  <a:cubicBezTo>
                    <a:pt x="5619" y="2482"/>
                    <a:pt x="5582" y="2080"/>
                    <a:pt x="5546" y="1655"/>
                  </a:cubicBezTo>
                  <a:cubicBezTo>
                    <a:pt x="5448" y="846"/>
                    <a:pt x="5388" y="56"/>
                    <a:pt x="5388" y="56"/>
                  </a:cubicBezTo>
                  <a:lnTo>
                    <a:pt x="5388" y="19"/>
                  </a:lnTo>
                  <a:lnTo>
                    <a:pt x="5333" y="19"/>
                  </a:lnTo>
                  <a:cubicBezTo>
                    <a:pt x="5333" y="19"/>
                    <a:pt x="5176" y="1"/>
                    <a:pt x="482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8"/>
            <p:cNvSpPr/>
            <p:nvPr/>
          </p:nvSpPr>
          <p:spPr>
            <a:xfrm>
              <a:off x="6352493" y="2450027"/>
              <a:ext cx="607724" cy="210366"/>
            </a:xfrm>
            <a:custGeom>
              <a:avLst/>
              <a:gdLst/>
              <a:ahLst/>
              <a:cxnLst/>
              <a:rect l="l" t="t" r="r" b="b"/>
              <a:pathLst>
                <a:path w="4446" h="1539" extrusionOk="0">
                  <a:moveTo>
                    <a:pt x="4002" y="0"/>
                  </a:moveTo>
                  <a:cubicBezTo>
                    <a:pt x="3678" y="0"/>
                    <a:pt x="3138" y="37"/>
                    <a:pt x="2366" y="176"/>
                  </a:cubicBezTo>
                  <a:cubicBezTo>
                    <a:pt x="980" y="444"/>
                    <a:pt x="0" y="790"/>
                    <a:pt x="0" y="790"/>
                  </a:cubicBezTo>
                  <a:cubicBezTo>
                    <a:pt x="0" y="790"/>
                    <a:pt x="56" y="1118"/>
                    <a:pt x="134" y="1539"/>
                  </a:cubicBezTo>
                  <a:cubicBezTo>
                    <a:pt x="481" y="1423"/>
                    <a:pt x="1271" y="1174"/>
                    <a:pt x="2445" y="1003"/>
                  </a:cubicBezTo>
                  <a:cubicBezTo>
                    <a:pt x="3618" y="827"/>
                    <a:pt x="4196" y="753"/>
                    <a:pt x="4445" y="712"/>
                  </a:cubicBezTo>
                  <a:cubicBezTo>
                    <a:pt x="4408" y="310"/>
                    <a:pt x="4390" y="0"/>
                    <a:pt x="4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8"/>
            <p:cNvSpPr/>
            <p:nvPr/>
          </p:nvSpPr>
          <p:spPr>
            <a:xfrm>
              <a:off x="6344292" y="2442372"/>
              <a:ext cx="624127" cy="228819"/>
            </a:xfrm>
            <a:custGeom>
              <a:avLst/>
              <a:gdLst/>
              <a:ahLst/>
              <a:cxnLst/>
              <a:rect l="l" t="t" r="r" b="b"/>
              <a:pathLst>
                <a:path w="4566" h="1674" extrusionOk="0">
                  <a:moveTo>
                    <a:pt x="4062" y="93"/>
                  </a:moveTo>
                  <a:cubicBezTo>
                    <a:pt x="4293" y="93"/>
                    <a:pt x="4371" y="116"/>
                    <a:pt x="4408" y="116"/>
                  </a:cubicBezTo>
                  <a:cubicBezTo>
                    <a:pt x="4408" y="153"/>
                    <a:pt x="4431" y="384"/>
                    <a:pt x="4468" y="731"/>
                  </a:cubicBezTo>
                  <a:cubicBezTo>
                    <a:pt x="4200" y="768"/>
                    <a:pt x="3641" y="828"/>
                    <a:pt x="2505" y="999"/>
                  </a:cubicBezTo>
                  <a:cubicBezTo>
                    <a:pt x="1350" y="1174"/>
                    <a:pt x="596" y="1405"/>
                    <a:pt x="231" y="1539"/>
                  </a:cubicBezTo>
                  <a:cubicBezTo>
                    <a:pt x="176" y="1174"/>
                    <a:pt x="116" y="902"/>
                    <a:pt x="116" y="883"/>
                  </a:cubicBezTo>
                  <a:cubicBezTo>
                    <a:pt x="176" y="865"/>
                    <a:pt x="1100" y="537"/>
                    <a:pt x="2426" y="287"/>
                  </a:cubicBezTo>
                  <a:cubicBezTo>
                    <a:pt x="3198" y="135"/>
                    <a:pt x="3738" y="116"/>
                    <a:pt x="4062" y="93"/>
                  </a:cubicBezTo>
                  <a:close/>
                  <a:moveTo>
                    <a:pt x="4062" y="1"/>
                  </a:moveTo>
                  <a:cubicBezTo>
                    <a:pt x="3738" y="1"/>
                    <a:pt x="3179" y="38"/>
                    <a:pt x="2408" y="190"/>
                  </a:cubicBezTo>
                  <a:cubicBezTo>
                    <a:pt x="1021" y="440"/>
                    <a:pt x="42" y="786"/>
                    <a:pt x="42" y="786"/>
                  </a:cubicBezTo>
                  <a:lnTo>
                    <a:pt x="0" y="809"/>
                  </a:lnTo>
                  <a:lnTo>
                    <a:pt x="0" y="846"/>
                  </a:lnTo>
                  <a:cubicBezTo>
                    <a:pt x="0" y="846"/>
                    <a:pt x="60" y="1174"/>
                    <a:pt x="134" y="1618"/>
                  </a:cubicBezTo>
                  <a:lnTo>
                    <a:pt x="134" y="1673"/>
                  </a:lnTo>
                  <a:lnTo>
                    <a:pt x="194" y="1655"/>
                  </a:lnTo>
                  <a:cubicBezTo>
                    <a:pt x="559" y="1521"/>
                    <a:pt x="1350" y="1290"/>
                    <a:pt x="2523" y="1114"/>
                  </a:cubicBezTo>
                  <a:cubicBezTo>
                    <a:pt x="3678" y="925"/>
                    <a:pt x="4274" y="846"/>
                    <a:pt x="4524" y="828"/>
                  </a:cubicBezTo>
                  <a:lnTo>
                    <a:pt x="4565" y="828"/>
                  </a:lnTo>
                  <a:lnTo>
                    <a:pt x="4565" y="768"/>
                  </a:lnTo>
                  <a:cubicBezTo>
                    <a:pt x="4524" y="366"/>
                    <a:pt x="4505" y="56"/>
                    <a:pt x="4505" y="56"/>
                  </a:cubicBezTo>
                  <a:lnTo>
                    <a:pt x="4505" y="19"/>
                  </a:lnTo>
                  <a:lnTo>
                    <a:pt x="4450" y="19"/>
                  </a:lnTo>
                  <a:cubicBezTo>
                    <a:pt x="4450" y="19"/>
                    <a:pt x="4334" y="1"/>
                    <a:pt x="406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8"/>
            <p:cNvSpPr/>
            <p:nvPr/>
          </p:nvSpPr>
          <p:spPr>
            <a:xfrm>
              <a:off x="6163040" y="2146710"/>
              <a:ext cx="294430" cy="460372"/>
            </a:xfrm>
            <a:custGeom>
              <a:avLst/>
              <a:gdLst/>
              <a:ahLst/>
              <a:cxnLst/>
              <a:rect l="l" t="t" r="r" b="b"/>
              <a:pathLst>
                <a:path w="2154" h="3368" extrusionOk="0">
                  <a:moveTo>
                    <a:pt x="429" y="0"/>
                  </a:moveTo>
                  <a:cubicBezTo>
                    <a:pt x="342" y="0"/>
                    <a:pt x="250" y="18"/>
                    <a:pt x="171" y="61"/>
                  </a:cubicBezTo>
                  <a:cubicBezTo>
                    <a:pt x="0" y="159"/>
                    <a:pt x="19" y="353"/>
                    <a:pt x="19" y="353"/>
                  </a:cubicBezTo>
                  <a:cubicBezTo>
                    <a:pt x="19" y="353"/>
                    <a:pt x="42" y="344"/>
                    <a:pt x="83" y="344"/>
                  </a:cubicBezTo>
                  <a:cubicBezTo>
                    <a:pt x="234" y="344"/>
                    <a:pt x="633" y="464"/>
                    <a:pt x="1058" y="1586"/>
                  </a:cubicBezTo>
                  <a:cubicBezTo>
                    <a:pt x="1405" y="2469"/>
                    <a:pt x="1460" y="3240"/>
                    <a:pt x="1576" y="3319"/>
                  </a:cubicBezTo>
                  <a:cubicBezTo>
                    <a:pt x="1619" y="3353"/>
                    <a:pt x="1691" y="3367"/>
                    <a:pt x="1767" y="3367"/>
                  </a:cubicBezTo>
                  <a:cubicBezTo>
                    <a:pt x="1898" y="3367"/>
                    <a:pt x="2042" y="3327"/>
                    <a:pt x="2080" y="3277"/>
                  </a:cubicBezTo>
                  <a:cubicBezTo>
                    <a:pt x="2153" y="3222"/>
                    <a:pt x="1904" y="1794"/>
                    <a:pt x="1460" y="967"/>
                  </a:cubicBezTo>
                  <a:cubicBezTo>
                    <a:pt x="1040" y="140"/>
                    <a:pt x="712" y="43"/>
                    <a:pt x="596" y="25"/>
                  </a:cubicBezTo>
                  <a:cubicBezTo>
                    <a:pt x="548" y="9"/>
                    <a:pt x="490"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8"/>
            <p:cNvSpPr/>
            <p:nvPr/>
          </p:nvSpPr>
          <p:spPr>
            <a:xfrm>
              <a:off x="6165500" y="2192365"/>
              <a:ext cx="137" cy="2597"/>
            </a:xfrm>
            <a:custGeom>
              <a:avLst/>
              <a:gdLst/>
              <a:ahLst/>
              <a:cxnLst/>
              <a:rect l="l" t="t" r="r" b="b"/>
              <a:pathLst>
                <a:path w="1" h="19" extrusionOk="0">
                  <a:moveTo>
                    <a:pt x="1" y="0"/>
                  </a:moveTo>
                  <a:lnTo>
                    <a:pt x="1" y="19"/>
                  </a:lnTo>
                  <a:lnTo>
                    <a:pt x="1" y="19"/>
                  </a:ln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8"/>
            <p:cNvSpPr/>
            <p:nvPr/>
          </p:nvSpPr>
          <p:spPr>
            <a:xfrm>
              <a:off x="6183817" y="2194825"/>
              <a:ext cx="118920" cy="152956"/>
            </a:xfrm>
            <a:custGeom>
              <a:avLst/>
              <a:gdLst/>
              <a:ahLst/>
              <a:cxnLst/>
              <a:rect l="l" t="t" r="r" b="b"/>
              <a:pathLst>
                <a:path w="870" h="1119" extrusionOk="0">
                  <a:moveTo>
                    <a:pt x="1" y="1"/>
                  </a:moveTo>
                  <a:lnTo>
                    <a:pt x="1" y="1"/>
                  </a:lnTo>
                  <a:cubicBezTo>
                    <a:pt x="195" y="38"/>
                    <a:pt x="523" y="250"/>
                    <a:pt x="869" y="1119"/>
                  </a:cubicBezTo>
                  <a:cubicBezTo>
                    <a:pt x="523" y="250"/>
                    <a:pt x="195" y="38"/>
                    <a:pt x="1" y="1"/>
                  </a:cubicBezTo>
                  <a:close/>
                </a:path>
              </a:pathLst>
            </a:custGeom>
            <a:solidFill>
              <a:srgbClr val="95A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8"/>
            <p:cNvSpPr/>
            <p:nvPr/>
          </p:nvSpPr>
          <p:spPr>
            <a:xfrm>
              <a:off x="6173155" y="2192365"/>
              <a:ext cx="10799" cy="2597"/>
            </a:xfrm>
            <a:custGeom>
              <a:avLst/>
              <a:gdLst/>
              <a:ahLst/>
              <a:cxnLst/>
              <a:rect l="l" t="t" r="r" b="b"/>
              <a:pathLst>
                <a:path w="79" h="19" extrusionOk="0">
                  <a:moveTo>
                    <a:pt x="0" y="0"/>
                  </a:moveTo>
                  <a:lnTo>
                    <a:pt x="0" y="0"/>
                  </a:lnTo>
                  <a:cubicBezTo>
                    <a:pt x="23" y="0"/>
                    <a:pt x="42" y="0"/>
                    <a:pt x="79" y="19"/>
                  </a:cubicBezTo>
                  <a:lnTo>
                    <a:pt x="79" y="19"/>
                  </a:lnTo>
                  <a:cubicBezTo>
                    <a:pt x="42" y="0"/>
                    <a:pt x="23" y="0"/>
                    <a:pt x="0" y="0"/>
                  </a:cubicBez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8"/>
            <p:cNvSpPr/>
            <p:nvPr/>
          </p:nvSpPr>
          <p:spPr>
            <a:xfrm>
              <a:off x="6352493" y="2508120"/>
              <a:ext cx="7655" cy="39230"/>
            </a:xfrm>
            <a:custGeom>
              <a:avLst/>
              <a:gdLst/>
              <a:ahLst/>
              <a:cxnLst/>
              <a:rect l="l" t="t" r="r" b="b"/>
              <a:pathLst>
                <a:path w="56" h="287" extrusionOk="0">
                  <a:moveTo>
                    <a:pt x="0" y="0"/>
                  </a:moveTo>
                  <a:cubicBezTo>
                    <a:pt x="19" y="97"/>
                    <a:pt x="37" y="190"/>
                    <a:pt x="56" y="287"/>
                  </a:cubicBezTo>
                  <a:lnTo>
                    <a:pt x="56" y="287"/>
                  </a:lnTo>
                  <a:cubicBezTo>
                    <a:pt x="37" y="190"/>
                    <a:pt x="19" y="97"/>
                    <a:pt x="0" y="0"/>
                  </a:cubicBezTo>
                  <a:close/>
                </a:path>
              </a:pathLst>
            </a:custGeom>
            <a:solidFill>
              <a:srgbClr val="95A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8"/>
            <p:cNvSpPr/>
            <p:nvPr/>
          </p:nvSpPr>
          <p:spPr>
            <a:xfrm>
              <a:off x="6360011" y="2547214"/>
              <a:ext cx="137" cy="137"/>
            </a:xfrm>
            <a:custGeom>
              <a:avLst/>
              <a:gdLst/>
              <a:ahLst/>
              <a:cxnLst/>
              <a:rect l="l" t="t" r="r" b="b"/>
              <a:pathLst>
                <a:path w="1" h="1" extrusionOk="0">
                  <a:moveTo>
                    <a:pt x="1" y="1"/>
                  </a:moveTo>
                  <a:lnTo>
                    <a:pt x="1" y="1"/>
                  </a:lnTo>
                  <a:lnTo>
                    <a:pt x="1" y="1"/>
                  </a:lnTo>
                  <a:lnTo>
                    <a:pt x="1" y="1"/>
                  </a:ln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a:off x="6362608" y="2560473"/>
              <a:ext cx="87208" cy="47568"/>
            </a:xfrm>
            <a:custGeom>
              <a:avLst/>
              <a:gdLst/>
              <a:ahLst/>
              <a:cxnLst/>
              <a:rect l="l" t="t" r="r" b="b"/>
              <a:pathLst>
                <a:path w="638" h="348" extrusionOk="0">
                  <a:moveTo>
                    <a:pt x="638" y="232"/>
                  </a:moveTo>
                  <a:lnTo>
                    <a:pt x="638" y="232"/>
                  </a:lnTo>
                  <a:lnTo>
                    <a:pt x="638" y="232"/>
                  </a:lnTo>
                  <a:close/>
                  <a:moveTo>
                    <a:pt x="0" y="1"/>
                  </a:moveTo>
                  <a:lnTo>
                    <a:pt x="0" y="1"/>
                  </a:lnTo>
                  <a:cubicBezTo>
                    <a:pt x="42" y="176"/>
                    <a:pt x="79" y="269"/>
                    <a:pt x="116" y="292"/>
                  </a:cubicBezTo>
                  <a:cubicBezTo>
                    <a:pt x="157" y="329"/>
                    <a:pt x="213" y="347"/>
                    <a:pt x="291" y="347"/>
                  </a:cubicBezTo>
                  <a:cubicBezTo>
                    <a:pt x="425" y="347"/>
                    <a:pt x="578" y="310"/>
                    <a:pt x="620" y="250"/>
                  </a:cubicBezTo>
                  <a:cubicBezTo>
                    <a:pt x="638" y="250"/>
                    <a:pt x="638" y="250"/>
                    <a:pt x="638" y="232"/>
                  </a:cubicBezTo>
                  <a:cubicBezTo>
                    <a:pt x="638" y="250"/>
                    <a:pt x="638" y="250"/>
                    <a:pt x="620" y="250"/>
                  </a:cubicBezTo>
                  <a:cubicBezTo>
                    <a:pt x="578" y="310"/>
                    <a:pt x="425" y="347"/>
                    <a:pt x="291" y="347"/>
                  </a:cubicBezTo>
                  <a:cubicBezTo>
                    <a:pt x="213" y="347"/>
                    <a:pt x="157" y="329"/>
                    <a:pt x="116" y="292"/>
                  </a:cubicBezTo>
                  <a:cubicBezTo>
                    <a:pt x="79" y="269"/>
                    <a:pt x="42" y="176"/>
                    <a:pt x="0" y="1"/>
                  </a:cubicBezTo>
                  <a:close/>
                </a:path>
              </a:pathLst>
            </a:custGeom>
            <a:solidFill>
              <a:srgbClr val="27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8"/>
            <p:cNvSpPr/>
            <p:nvPr/>
          </p:nvSpPr>
          <p:spPr>
            <a:xfrm>
              <a:off x="6360011" y="2547214"/>
              <a:ext cx="2734" cy="13396"/>
            </a:xfrm>
            <a:custGeom>
              <a:avLst/>
              <a:gdLst/>
              <a:ahLst/>
              <a:cxnLst/>
              <a:rect l="l" t="t" r="r" b="b"/>
              <a:pathLst>
                <a:path w="20" h="98" extrusionOk="0">
                  <a:moveTo>
                    <a:pt x="1" y="1"/>
                  </a:moveTo>
                  <a:lnTo>
                    <a:pt x="1" y="1"/>
                  </a:lnTo>
                  <a:cubicBezTo>
                    <a:pt x="1" y="42"/>
                    <a:pt x="19" y="79"/>
                    <a:pt x="19" y="98"/>
                  </a:cubicBezTo>
                  <a:lnTo>
                    <a:pt x="19" y="98"/>
                  </a:lnTo>
                  <a:cubicBezTo>
                    <a:pt x="19" y="79"/>
                    <a:pt x="1" y="42"/>
                    <a:pt x="1" y="1"/>
                  </a:cubicBez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8"/>
            <p:cNvSpPr/>
            <p:nvPr/>
          </p:nvSpPr>
          <p:spPr>
            <a:xfrm>
              <a:off x="6157299" y="2138645"/>
              <a:ext cx="300171" cy="476365"/>
            </a:xfrm>
            <a:custGeom>
              <a:avLst/>
              <a:gdLst/>
              <a:ahLst/>
              <a:cxnLst/>
              <a:rect l="l" t="t" r="r" b="b"/>
              <a:pathLst>
                <a:path w="2196" h="3485" extrusionOk="0">
                  <a:moveTo>
                    <a:pt x="2103" y="3299"/>
                  </a:moveTo>
                  <a:cubicBezTo>
                    <a:pt x="2096" y="3305"/>
                    <a:pt x="2090" y="3311"/>
                    <a:pt x="2083" y="3316"/>
                  </a:cubicBezTo>
                  <a:lnTo>
                    <a:pt x="2083" y="3316"/>
                  </a:lnTo>
                  <a:lnTo>
                    <a:pt x="2103" y="3299"/>
                  </a:lnTo>
                  <a:close/>
                  <a:moveTo>
                    <a:pt x="498" y="110"/>
                  </a:moveTo>
                  <a:cubicBezTo>
                    <a:pt x="548" y="110"/>
                    <a:pt x="597" y="114"/>
                    <a:pt x="638" y="120"/>
                  </a:cubicBezTo>
                  <a:cubicBezTo>
                    <a:pt x="694" y="144"/>
                    <a:pt x="772" y="162"/>
                    <a:pt x="925" y="296"/>
                  </a:cubicBezTo>
                  <a:cubicBezTo>
                    <a:pt x="1063" y="412"/>
                    <a:pt x="1253" y="643"/>
                    <a:pt x="1465" y="1045"/>
                  </a:cubicBezTo>
                  <a:cubicBezTo>
                    <a:pt x="1678" y="1451"/>
                    <a:pt x="1849" y="2010"/>
                    <a:pt x="1964" y="2472"/>
                  </a:cubicBezTo>
                  <a:cubicBezTo>
                    <a:pt x="2006" y="2722"/>
                    <a:pt x="2043" y="2916"/>
                    <a:pt x="2061" y="3068"/>
                  </a:cubicBezTo>
                  <a:cubicBezTo>
                    <a:pt x="2080" y="3147"/>
                    <a:pt x="2080" y="3221"/>
                    <a:pt x="2080" y="3262"/>
                  </a:cubicBezTo>
                  <a:lnTo>
                    <a:pt x="2080" y="3318"/>
                  </a:lnTo>
                  <a:lnTo>
                    <a:pt x="2080" y="3318"/>
                  </a:lnTo>
                  <a:cubicBezTo>
                    <a:pt x="2065" y="3328"/>
                    <a:pt x="2049" y="3336"/>
                    <a:pt x="2024" y="3336"/>
                  </a:cubicBezTo>
                  <a:cubicBezTo>
                    <a:pt x="1988" y="3355"/>
                    <a:pt x="1927" y="3355"/>
                    <a:pt x="1890" y="3378"/>
                  </a:cubicBezTo>
                  <a:cubicBezTo>
                    <a:pt x="1775" y="3378"/>
                    <a:pt x="1678" y="3355"/>
                    <a:pt x="1641" y="3336"/>
                  </a:cubicBezTo>
                  <a:cubicBezTo>
                    <a:pt x="1641" y="3336"/>
                    <a:pt x="1641" y="3318"/>
                    <a:pt x="1618" y="3299"/>
                  </a:cubicBezTo>
                  <a:cubicBezTo>
                    <a:pt x="1599" y="3281"/>
                    <a:pt x="1599" y="3239"/>
                    <a:pt x="1581" y="3184"/>
                  </a:cubicBezTo>
                  <a:cubicBezTo>
                    <a:pt x="1562" y="3087"/>
                    <a:pt x="1525" y="2953"/>
                    <a:pt x="1502" y="2800"/>
                  </a:cubicBezTo>
                  <a:cubicBezTo>
                    <a:pt x="1428" y="2491"/>
                    <a:pt x="1331" y="2066"/>
                    <a:pt x="1156" y="1622"/>
                  </a:cubicBezTo>
                  <a:cubicBezTo>
                    <a:pt x="888" y="911"/>
                    <a:pt x="620" y="583"/>
                    <a:pt x="407" y="449"/>
                  </a:cubicBezTo>
                  <a:cubicBezTo>
                    <a:pt x="292" y="375"/>
                    <a:pt x="213" y="352"/>
                    <a:pt x="139" y="352"/>
                  </a:cubicBezTo>
                  <a:cubicBezTo>
                    <a:pt x="139" y="296"/>
                    <a:pt x="139" y="218"/>
                    <a:pt x="255" y="162"/>
                  </a:cubicBezTo>
                  <a:cubicBezTo>
                    <a:pt x="314" y="123"/>
                    <a:pt x="408" y="110"/>
                    <a:pt x="498" y="110"/>
                  </a:cubicBezTo>
                  <a:close/>
                  <a:moveTo>
                    <a:pt x="464" y="0"/>
                  </a:moveTo>
                  <a:cubicBezTo>
                    <a:pt x="370" y="0"/>
                    <a:pt x="272" y="20"/>
                    <a:pt x="195" y="65"/>
                  </a:cubicBezTo>
                  <a:cubicBezTo>
                    <a:pt x="1" y="181"/>
                    <a:pt x="1" y="412"/>
                    <a:pt x="1" y="412"/>
                  </a:cubicBezTo>
                  <a:lnTo>
                    <a:pt x="1" y="467"/>
                  </a:lnTo>
                  <a:lnTo>
                    <a:pt x="61" y="449"/>
                  </a:lnTo>
                  <a:lnTo>
                    <a:pt x="139" y="449"/>
                  </a:lnTo>
                  <a:cubicBezTo>
                    <a:pt x="176" y="449"/>
                    <a:pt x="255" y="467"/>
                    <a:pt x="347" y="527"/>
                  </a:cubicBezTo>
                  <a:cubicBezTo>
                    <a:pt x="523" y="661"/>
                    <a:pt x="791" y="952"/>
                    <a:pt x="1063" y="1664"/>
                  </a:cubicBezTo>
                  <a:cubicBezTo>
                    <a:pt x="1216" y="2107"/>
                    <a:pt x="1331" y="2509"/>
                    <a:pt x="1387" y="2819"/>
                  </a:cubicBezTo>
                  <a:cubicBezTo>
                    <a:pt x="1428" y="2990"/>
                    <a:pt x="1447" y="3105"/>
                    <a:pt x="1484" y="3221"/>
                  </a:cubicBezTo>
                  <a:cubicBezTo>
                    <a:pt x="1502" y="3262"/>
                    <a:pt x="1502" y="3299"/>
                    <a:pt x="1525" y="3336"/>
                  </a:cubicBezTo>
                  <a:cubicBezTo>
                    <a:pt x="1544" y="3378"/>
                    <a:pt x="1562" y="3396"/>
                    <a:pt x="1581" y="3433"/>
                  </a:cubicBezTo>
                  <a:cubicBezTo>
                    <a:pt x="1629" y="3471"/>
                    <a:pt x="1692" y="3485"/>
                    <a:pt x="1760" y="3485"/>
                  </a:cubicBezTo>
                  <a:cubicBezTo>
                    <a:pt x="1802" y="3485"/>
                    <a:pt x="1846" y="3479"/>
                    <a:pt x="1890" y="3470"/>
                  </a:cubicBezTo>
                  <a:cubicBezTo>
                    <a:pt x="1946" y="3470"/>
                    <a:pt x="2006" y="3452"/>
                    <a:pt x="2043" y="3433"/>
                  </a:cubicBezTo>
                  <a:cubicBezTo>
                    <a:pt x="2103" y="3433"/>
                    <a:pt x="2140" y="3415"/>
                    <a:pt x="2158" y="3378"/>
                  </a:cubicBezTo>
                  <a:cubicBezTo>
                    <a:pt x="2195" y="3355"/>
                    <a:pt x="2177" y="3336"/>
                    <a:pt x="2195" y="3318"/>
                  </a:cubicBezTo>
                  <a:lnTo>
                    <a:pt x="2195" y="3262"/>
                  </a:lnTo>
                  <a:cubicBezTo>
                    <a:pt x="2195" y="3202"/>
                    <a:pt x="2177" y="3147"/>
                    <a:pt x="2177" y="3068"/>
                  </a:cubicBezTo>
                  <a:cubicBezTo>
                    <a:pt x="2158" y="2893"/>
                    <a:pt x="2122" y="2685"/>
                    <a:pt x="2061" y="2454"/>
                  </a:cubicBezTo>
                  <a:cubicBezTo>
                    <a:pt x="1946" y="1992"/>
                    <a:pt x="1775" y="1414"/>
                    <a:pt x="1562" y="1008"/>
                  </a:cubicBezTo>
                  <a:cubicBezTo>
                    <a:pt x="1331" y="583"/>
                    <a:pt x="1137" y="352"/>
                    <a:pt x="985" y="218"/>
                  </a:cubicBezTo>
                  <a:cubicBezTo>
                    <a:pt x="832" y="84"/>
                    <a:pt x="717" y="47"/>
                    <a:pt x="657" y="28"/>
                  </a:cubicBezTo>
                  <a:cubicBezTo>
                    <a:pt x="600" y="11"/>
                    <a:pt x="533" y="0"/>
                    <a:pt x="46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a:off x="6776233" y="2061142"/>
              <a:ext cx="194647" cy="443149"/>
            </a:xfrm>
            <a:custGeom>
              <a:avLst/>
              <a:gdLst/>
              <a:ahLst/>
              <a:cxnLst/>
              <a:rect l="l" t="t" r="r" b="b"/>
              <a:pathLst>
                <a:path w="1424" h="3242" extrusionOk="0">
                  <a:moveTo>
                    <a:pt x="227" y="0"/>
                  </a:moveTo>
                  <a:cubicBezTo>
                    <a:pt x="111" y="0"/>
                    <a:pt x="11" y="38"/>
                    <a:pt x="1" y="133"/>
                  </a:cubicBezTo>
                  <a:cubicBezTo>
                    <a:pt x="1" y="133"/>
                    <a:pt x="366" y="766"/>
                    <a:pt x="578" y="1653"/>
                  </a:cubicBezTo>
                  <a:cubicBezTo>
                    <a:pt x="786" y="2559"/>
                    <a:pt x="768" y="3058"/>
                    <a:pt x="828" y="3192"/>
                  </a:cubicBezTo>
                  <a:cubicBezTo>
                    <a:pt x="845" y="3228"/>
                    <a:pt x="896" y="3241"/>
                    <a:pt x="960" y="3241"/>
                  </a:cubicBezTo>
                  <a:cubicBezTo>
                    <a:pt x="1102" y="3241"/>
                    <a:pt x="1307" y="3175"/>
                    <a:pt x="1345" y="3136"/>
                  </a:cubicBezTo>
                  <a:cubicBezTo>
                    <a:pt x="1424" y="3058"/>
                    <a:pt x="999" y="1265"/>
                    <a:pt x="865" y="803"/>
                  </a:cubicBezTo>
                  <a:cubicBezTo>
                    <a:pt x="731" y="341"/>
                    <a:pt x="671" y="151"/>
                    <a:pt x="518" y="73"/>
                  </a:cubicBezTo>
                  <a:cubicBezTo>
                    <a:pt x="439" y="28"/>
                    <a:pt x="327"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6770629" y="2055264"/>
              <a:ext cx="197790" cy="455451"/>
            </a:xfrm>
            <a:custGeom>
              <a:avLst/>
              <a:gdLst/>
              <a:ahLst/>
              <a:cxnLst/>
              <a:rect l="l" t="t" r="r" b="b"/>
              <a:pathLst>
                <a:path w="1447" h="3332" extrusionOk="0">
                  <a:moveTo>
                    <a:pt x="250" y="97"/>
                  </a:moveTo>
                  <a:cubicBezTo>
                    <a:pt x="347" y="97"/>
                    <a:pt x="462" y="116"/>
                    <a:pt x="522" y="153"/>
                  </a:cubicBezTo>
                  <a:cubicBezTo>
                    <a:pt x="596" y="194"/>
                    <a:pt x="638" y="250"/>
                    <a:pt x="693" y="365"/>
                  </a:cubicBezTo>
                  <a:cubicBezTo>
                    <a:pt x="735" y="481"/>
                    <a:pt x="790" y="638"/>
                    <a:pt x="850" y="869"/>
                  </a:cubicBezTo>
                  <a:cubicBezTo>
                    <a:pt x="924" y="1077"/>
                    <a:pt x="1058" y="1655"/>
                    <a:pt x="1174" y="2158"/>
                  </a:cubicBezTo>
                  <a:cubicBezTo>
                    <a:pt x="1234" y="2426"/>
                    <a:pt x="1271" y="2676"/>
                    <a:pt x="1312" y="2851"/>
                  </a:cubicBezTo>
                  <a:cubicBezTo>
                    <a:pt x="1331" y="2948"/>
                    <a:pt x="1331" y="3022"/>
                    <a:pt x="1349" y="3082"/>
                  </a:cubicBezTo>
                  <a:lnTo>
                    <a:pt x="1349" y="3138"/>
                  </a:lnTo>
                  <a:cubicBezTo>
                    <a:pt x="1331" y="3138"/>
                    <a:pt x="1312" y="3156"/>
                    <a:pt x="1271" y="3179"/>
                  </a:cubicBezTo>
                  <a:cubicBezTo>
                    <a:pt x="1234" y="3198"/>
                    <a:pt x="1174" y="3216"/>
                    <a:pt x="1118" y="3216"/>
                  </a:cubicBezTo>
                  <a:cubicBezTo>
                    <a:pt x="1058" y="3235"/>
                    <a:pt x="1003" y="3235"/>
                    <a:pt x="966" y="3235"/>
                  </a:cubicBezTo>
                  <a:cubicBezTo>
                    <a:pt x="943" y="3216"/>
                    <a:pt x="924" y="3216"/>
                    <a:pt x="924" y="3198"/>
                  </a:cubicBezTo>
                  <a:cubicBezTo>
                    <a:pt x="906" y="3198"/>
                    <a:pt x="906" y="3138"/>
                    <a:pt x="887" y="3064"/>
                  </a:cubicBezTo>
                  <a:cubicBezTo>
                    <a:pt x="887" y="2985"/>
                    <a:pt x="869" y="2870"/>
                    <a:pt x="850" y="2754"/>
                  </a:cubicBezTo>
                  <a:cubicBezTo>
                    <a:pt x="827" y="2486"/>
                    <a:pt x="772" y="2140"/>
                    <a:pt x="675" y="1696"/>
                  </a:cubicBezTo>
                  <a:cubicBezTo>
                    <a:pt x="462" y="809"/>
                    <a:pt x="116" y="194"/>
                    <a:pt x="97" y="153"/>
                  </a:cubicBezTo>
                  <a:cubicBezTo>
                    <a:pt x="97" y="153"/>
                    <a:pt x="116" y="134"/>
                    <a:pt x="134" y="116"/>
                  </a:cubicBezTo>
                  <a:cubicBezTo>
                    <a:pt x="157" y="116"/>
                    <a:pt x="194" y="97"/>
                    <a:pt x="250" y="97"/>
                  </a:cubicBezTo>
                  <a:close/>
                  <a:moveTo>
                    <a:pt x="250" y="0"/>
                  </a:moveTo>
                  <a:cubicBezTo>
                    <a:pt x="194" y="0"/>
                    <a:pt x="134" y="0"/>
                    <a:pt x="79" y="37"/>
                  </a:cubicBezTo>
                  <a:cubicBezTo>
                    <a:pt x="42" y="60"/>
                    <a:pt x="0" y="97"/>
                    <a:pt x="0" y="153"/>
                  </a:cubicBezTo>
                  <a:lnTo>
                    <a:pt x="0" y="176"/>
                  </a:lnTo>
                  <a:lnTo>
                    <a:pt x="0" y="194"/>
                  </a:lnTo>
                  <a:cubicBezTo>
                    <a:pt x="0" y="194"/>
                    <a:pt x="365" y="828"/>
                    <a:pt x="578" y="1715"/>
                  </a:cubicBezTo>
                  <a:cubicBezTo>
                    <a:pt x="675" y="2158"/>
                    <a:pt x="712" y="2505"/>
                    <a:pt x="753" y="2754"/>
                  </a:cubicBezTo>
                  <a:cubicBezTo>
                    <a:pt x="772" y="2888"/>
                    <a:pt x="772" y="2985"/>
                    <a:pt x="790" y="3064"/>
                  </a:cubicBezTo>
                  <a:cubicBezTo>
                    <a:pt x="790" y="3156"/>
                    <a:pt x="809" y="3198"/>
                    <a:pt x="827" y="3253"/>
                  </a:cubicBezTo>
                  <a:cubicBezTo>
                    <a:pt x="850" y="3313"/>
                    <a:pt x="906" y="3332"/>
                    <a:pt x="966" y="3332"/>
                  </a:cubicBezTo>
                  <a:cubicBezTo>
                    <a:pt x="1021" y="3332"/>
                    <a:pt x="1081" y="3332"/>
                    <a:pt x="1137" y="3313"/>
                  </a:cubicBezTo>
                  <a:cubicBezTo>
                    <a:pt x="1197" y="3313"/>
                    <a:pt x="1252" y="3295"/>
                    <a:pt x="1312" y="3272"/>
                  </a:cubicBezTo>
                  <a:cubicBezTo>
                    <a:pt x="1368" y="3253"/>
                    <a:pt x="1405" y="3235"/>
                    <a:pt x="1428" y="3216"/>
                  </a:cubicBezTo>
                  <a:cubicBezTo>
                    <a:pt x="1446" y="3198"/>
                    <a:pt x="1446" y="3179"/>
                    <a:pt x="1446" y="3179"/>
                  </a:cubicBezTo>
                  <a:lnTo>
                    <a:pt x="1446" y="3138"/>
                  </a:lnTo>
                  <a:lnTo>
                    <a:pt x="1446" y="3064"/>
                  </a:lnTo>
                  <a:cubicBezTo>
                    <a:pt x="1446" y="3004"/>
                    <a:pt x="1428" y="2925"/>
                    <a:pt x="1405" y="2833"/>
                  </a:cubicBezTo>
                  <a:cubicBezTo>
                    <a:pt x="1386" y="2657"/>
                    <a:pt x="1331" y="2408"/>
                    <a:pt x="1271" y="2140"/>
                  </a:cubicBezTo>
                  <a:cubicBezTo>
                    <a:pt x="1155" y="1618"/>
                    <a:pt x="1021" y="1059"/>
                    <a:pt x="966" y="828"/>
                  </a:cubicBezTo>
                  <a:cubicBezTo>
                    <a:pt x="887" y="596"/>
                    <a:pt x="850" y="444"/>
                    <a:pt x="790" y="310"/>
                  </a:cubicBezTo>
                  <a:cubicBezTo>
                    <a:pt x="735" y="194"/>
                    <a:pt x="656" y="116"/>
                    <a:pt x="578" y="60"/>
                  </a:cubicBezTo>
                  <a:cubicBezTo>
                    <a:pt x="481" y="19"/>
                    <a:pt x="365" y="0"/>
                    <a:pt x="2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6776233" y="2065926"/>
              <a:ext cx="186445" cy="436588"/>
            </a:xfrm>
            <a:custGeom>
              <a:avLst/>
              <a:gdLst/>
              <a:ahLst/>
              <a:cxnLst/>
              <a:rect l="l" t="t" r="r" b="b"/>
              <a:pathLst>
                <a:path w="1364" h="3194" extrusionOk="0">
                  <a:moveTo>
                    <a:pt x="93" y="1"/>
                  </a:moveTo>
                  <a:cubicBezTo>
                    <a:pt x="38" y="1"/>
                    <a:pt x="1" y="38"/>
                    <a:pt x="1" y="98"/>
                  </a:cubicBezTo>
                  <a:cubicBezTo>
                    <a:pt x="1" y="98"/>
                    <a:pt x="366" y="731"/>
                    <a:pt x="578" y="1618"/>
                  </a:cubicBezTo>
                  <a:cubicBezTo>
                    <a:pt x="786" y="2524"/>
                    <a:pt x="768" y="3023"/>
                    <a:pt x="828" y="3157"/>
                  </a:cubicBezTo>
                  <a:cubicBezTo>
                    <a:pt x="846" y="3194"/>
                    <a:pt x="902" y="3194"/>
                    <a:pt x="962" y="3194"/>
                  </a:cubicBezTo>
                  <a:cubicBezTo>
                    <a:pt x="1114" y="3194"/>
                    <a:pt x="1308" y="3138"/>
                    <a:pt x="1345" y="3101"/>
                  </a:cubicBezTo>
                  <a:cubicBezTo>
                    <a:pt x="1364" y="3060"/>
                    <a:pt x="1345" y="2829"/>
                    <a:pt x="1271" y="2501"/>
                  </a:cubicBezTo>
                  <a:cubicBezTo>
                    <a:pt x="1248" y="2501"/>
                    <a:pt x="1230" y="2501"/>
                    <a:pt x="1211" y="2482"/>
                  </a:cubicBezTo>
                  <a:lnTo>
                    <a:pt x="1211" y="2482"/>
                  </a:lnTo>
                  <a:cubicBezTo>
                    <a:pt x="1230" y="2598"/>
                    <a:pt x="1248" y="2695"/>
                    <a:pt x="1271" y="2773"/>
                  </a:cubicBezTo>
                  <a:cubicBezTo>
                    <a:pt x="1290" y="2870"/>
                    <a:pt x="1290" y="2944"/>
                    <a:pt x="1308" y="3004"/>
                  </a:cubicBezTo>
                  <a:lnTo>
                    <a:pt x="1308" y="3060"/>
                  </a:lnTo>
                  <a:cubicBezTo>
                    <a:pt x="1290" y="3060"/>
                    <a:pt x="1271" y="3078"/>
                    <a:pt x="1230" y="3101"/>
                  </a:cubicBezTo>
                  <a:cubicBezTo>
                    <a:pt x="1193" y="3120"/>
                    <a:pt x="1133" y="3138"/>
                    <a:pt x="1077" y="3138"/>
                  </a:cubicBezTo>
                  <a:cubicBezTo>
                    <a:pt x="1040" y="3138"/>
                    <a:pt x="999" y="3157"/>
                    <a:pt x="962" y="3157"/>
                  </a:cubicBezTo>
                  <a:lnTo>
                    <a:pt x="925" y="3157"/>
                  </a:lnTo>
                  <a:cubicBezTo>
                    <a:pt x="902" y="3138"/>
                    <a:pt x="883" y="3138"/>
                    <a:pt x="883" y="3120"/>
                  </a:cubicBezTo>
                  <a:cubicBezTo>
                    <a:pt x="865" y="3120"/>
                    <a:pt x="865" y="3060"/>
                    <a:pt x="846" y="2986"/>
                  </a:cubicBezTo>
                  <a:cubicBezTo>
                    <a:pt x="846" y="2907"/>
                    <a:pt x="828" y="2792"/>
                    <a:pt x="809" y="2676"/>
                  </a:cubicBezTo>
                  <a:cubicBezTo>
                    <a:pt x="786" y="2408"/>
                    <a:pt x="731" y="2062"/>
                    <a:pt x="634" y="1618"/>
                  </a:cubicBezTo>
                  <a:cubicBezTo>
                    <a:pt x="421" y="731"/>
                    <a:pt x="75" y="116"/>
                    <a:pt x="56" y="75"/>
                  </a:cubicBezTo>
                  <a:cubicBezTo>
                    <a:pt x="56" y="75"/>
                    <a:pt x="75" y="56"/>
                    <a:pt x="93" y="38"/>
                  </a:cubicBezTo>
                  <a:lnTo>
                    <a:pt x="116" y="38"/>
                  </a:lnTo>
                  <a:cubicBezTo>
                    <a:pt x="116" y="19"/>
                    <a:pt x="93" y="1"/>
                    <a:pt x="93" y="1"/>
                  </a:cubicBez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6381471" y="2528897"/>
              <a:ext cx="57683" cy="58230"/>
            </a:xfrm>
            <a:custGeom>
              <a:avLst/>
              <a:gdLst/>
              <a:ahLst/>
              <a:cxnLst/>
              <a:rect l="l" t="t" r="r" b="b"/>
              <a:pathLst>
                <a:path w="422" h="426" extrusionOk="0">
                  <a:moveTo>
                    <a:pt x="209" y="1"/>
                  </a:moveTo>
                  <a:cubicBezTo>
                    <a:pt x="93" y="1"/>
                    <a:pt x="1" y="98"/>
                    <a:pt x="1" y="213"/>
                  </a:cubicBezTo>
                  <a:cubicBezTo>
                    <a:pt x="1" y="329"/>
                    <a:pt x="93" y="426"/>
                    <a:pt x="209" y="426"/>
                  </a:cubicBezTo>
                  <a:cubicBezTo>
                    <a:pt x="324" y="426"/>
                    <a:pt x="421" y="329"/>
                    <a:pt x="421" y="213"/>
                  </a:cubicBezTo>
                  <a:cubicBezTo>
                    <a:pt x="421" y="98"/>
                    <a:pt x="324" y="1"/>
                    <a:pt x="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p:nvPr/>
          </p:nvSpPr>
          <p:spPr>
            <a:xfrm>
              <a:off x="6373270" y="2529260"/>
              <a:ext cx="74086" cy="73403"/>
            </a:xfrm>
            <a:custGeom>
              <a:avLst/>
              <a:gdLst/>
              <a:ahLst/>
              <a:cxnLst/>
              <a:rect l="l" t="t" r="r" b="b"/>
              <a:pathLst>
                <a:path w="542" h="537" extrusionOk="0">
                  <a:moveTo>
                    <a:pt x="269" y="93"/>
                  </a:moveTo>
                  <a:cubicBezTo>
                    <a:pt x="366" y="93"/>
                    <a:pt x="426" y="171"/>
                    <a:pt x="426" y="268"/>
                  </a:cubicBezTo>
                  <a:cubicBezTo>
                    <a:pt x="426" y="347"/>
                    <a:pt x="366" y="421"/>
                    <a:pt x="269" y="421"/>
                  </a:cubicBezTo>
                  <a:cubicBezTo>
                    <a:pt x="176" y="421"/>
                    <a:pt x="116" y="347"/>
                    <a:pt x="116" y="268"/>
                  </a:cubicBezTo>
                  <a:cubicBezTo>
                    <a:pt x="116" y="171"/>
                    <a:pt x="176" y="93"/>
                    <a:pt x="269" y="93"/>
                  </a:cubicBezTo>
                  <a:close/>
                  <a:moveTo>
                    <a:pt x="269" y="0"/>
                  </a:moveTo>
                  <a:cubicBezTo>
                    <a:pt x="116" y="0"/>
                    <a:pt x="1" y="116"/>
                    <a:pt x="1" y="268"/>
                  </a:cubicBezTo>
                  <a:cubicBezTo>
                    <a:pt x="1" y="402"/>
                    <a:pt x="116" y="536"/>
                    <a:pt x="269" y="536"/>
                  </a:cubicBezTo>
                  <a:cubicBezTo>
                    <a:pt x="426" y="536"/>
                    <a:pt x="542" y="402"/>
                    <a:pt x="542" y="268"/>
                  </a:cubicBezTo>
                  <a:cubicBezTo>
                    <a:pt x="542" y="116"/>
                    <a:pt x="426" y="0"/>
                    <a:pt x="26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6891873" y="2429113"/>
              <a:ext cx="58230" cy="60827"/>
            </a:xfrm>
            <a:custGeom>
              <a:avLst/>
              <a:gdLst/>
              <a:ahLst/>
              <a:cxnLst/>
              <a:rect l="l" t="t" r="r" b="b"/>
              <a:pathLst>
                <a:path w="426" h="445" extrusionOk="0">
                  <a:moveTo>
                    <a:pt x="213" y="1"/>
                  </a:moveTo>
                  <a:cubicBezTo>
                    <a:pt x="97" y="1"/>
                    <a:pt x="0" y="98"/>
                    <a:pt x="0" y="213"/>
                  </a:cubicBezTo>
                  <a:cubicBezTo>
                    <a:pt x="0" y="347"/>
                    <a:pt x="97" y="444"/>
                    <a:pt x="213" y="444"/>
                  </a:cubicBezTo>
                  <a:cubicBezTo>
                    <a:pt x="328" y="444"/>
                    <a:pt x="425" y="347"/>
                    <a:pt x="425" y="213"/>
                  </a:cubicBezTo>
                  <a:cubicBezTo>
                    <a:pt x="425" y="98"/>
                    <a:pt x="328"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a:off x="6883672" y="2431389"/>
              <a:ext cx="73949" cy="71489"/>
            </a:xfrm>
            <a:custGeom>
              <a:avLst/>
              <a:gdLst/>
              <a:ahLst/>
              <a:cxnLst/>
              <a:rect l="l" t="t" r="r" b="b"/>
              <a:pathLst>
                <a:path w="541" h="523" extrusionOk="0">
                  <a:moveTo>
                    <a:pt x="273" y="97"/>
                  </a:moveTo>
                  <a:cubicBezTo>
                    <a:pt x="370" y="97"/>
                    <a:pt x="425" y="176"/>
                    <a:pt x="425" y="254"/>
                  </a:cubicBezTo>
                  <a:cubicBezTo>
                    <a:pt x="425" y="347"/>
                    <a:pt x="370" y="425"/>
                    <a:pt x="273" y="425"/>
                  </a:cubicBezTo>
                  <a:cubicBezTo>
                    <a:pt x="176" y="425"/>
                    <a:pt x="116" y="347"/>
                    <a:pt x="116" y="254"/>
                  </a:cubicBezTo>
                  <a:cubicBezTo>
                    <a:pt x="116" y="176"/>
                    <a:pt x="176" y="97"/>
                    <a:pt x="273" y="97"/>
                  </a:cubicBezTo>
                  <a:close/>
                  <a:moveTo>
                    <a:pt x="273" y="0"/>
                  </a:moveTo>
                  <a:cubicBezTo>
                    <a:pt x="116" y="0"/>
                    <a:pt x="0" y="116"/>
                    <a:pt x="0" y="254"/>
                  </a:cubicBezTo>
                  <a:cubicBezTo>
                    <a:pt x="0" y="407"/>
                    <a:pt x="116" y="522"/>
                    <a:pt x="273" y="522"/>
                  </a:cubicBezTo>
                  <a:cubicBezTo>
                    <a:pt x="425" y="522"/>
                    <a:pt x="541" y="407"/>
                    <a:pt x="541" y="254"/>
                  </a:cubicBezTo>
                  <a:cubicBezTo>
                    <a:pt x="541" y="116"/>
                    <a:pt x="425" y="0"/>
                    <a:pt x="27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6465536" y="2618566"/>
              <a:ext cx="473768" cy="448753"/>
            </a:xfrm>
            <a:custGeom>
              <a:avLst/>
              <a:gdLst/>
              <a:ahLst/>
              <a:cxnLst/>
              <a:rect l="l" t="t" r="r" b="b"/>
              <a:pathLst>
                <a:path w="3466" h="3283" extrusionOk="0">
                  <a:moveTo>
                    <a:pt x="3151" y="0"/>
                  </a:moveTo>
                  <a:cubicBezTo>
                    <a:pt x="3007" y="0"/>
                    <a:pt x="2525" y="13"/>
                    <a:pt x="1655" y="153"/>
                  </a:cubicBezTo>
                  <a:cubicBezTo>
                    <a:pt x="578" y="306"/>
                    <a:pt x="0" y="652"/>
                    <a:pt x="0" y="652"/>
                  </a:cubicBezTo>
                  <a:cubicBezTo>
                    <a:pt x="0" y="652"/>
                    <a:pt x="250" y="2408"/>
                    <a:pt x="402" y="2676"/>
                  </a:cubicBezTo>
                  <a:cubicBezTo>
                    <a:pt x="546" y="2937"/>
                    <a:pt x="1467" y="3283"/>
                    <a:pt x="2011" y="3283"/>
                  </a:cubicBezTo>
                  <a:cubicBezTo>
                    <a:pt x="2064" y="3283"/>
                    <a:pt x="2113" y="3279"/>
                    <a:pt x="2158" y="3272"/>
                  </a:cubicBezTo>
                  <a:cubicBezTo>
                    <a:pt x="2639" y="3217"/>
                    <a:pt x="3429" y="2501"/>
                    <a:pt x="3447" y="2117"/>
                  </a:cubicBezTo>
                  <a:cubicBezTo>
                    <a:pt x="3466" y="1752"/>
                    <a:pt x="3198" y="1"/>
                    <a:pt x="3198" y="1"/>
                  </a:cubicBezTo>
                  <a:cubicBezTo>
                    <a:pt x="3198" y="1"/>
                    <a:pt x="3183" y="0"/>
                    <a:pt x="3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6457334" y="2610365"/>
              <a:ext cx="487026" cy="465019"/>
            </a:xfrm>
            <a:custGeom>
              <a:avLst/>
              <a:gdLst/>
              <a:ahLst/>
              <a:cxnLst/>
              <a:rect l="l" t="t" r="r" b="b"/>
              <a:pathLst>
                <a:path w="3563" h="3402" extrusionOk="0">
                  <a:moveTo>
                    <a:pt x="3156" y="116"/>
                  </a:moveTo>
                  <a:cubicBezTo>
                    <a:pt x="3193" y="116"/>
                    <a:pt x="3213" y="116"/>
                    <a:pt x="3216" y="116"/>
                  </a:cubicBezTo>
                  <a:cubicBezTo>
                    <a:pt x="3216" y="158"/>
                    <a:pt x="3276" y="523"/>
                    <a:pt x="3332" y="985"/>
                  </a:cubicBezTo>
                  <a:cubicBezTo>
                    <a:pt x="3373" y="1235"/>
                    <a:pt x="3410" y="1484"/>
                    <a:pt x="3429" y="1697"/>
                  </a:cubicBezTo>
                  <a:cubicBezTo>
                    <a:pt x="3447" y="1909"/>
                    <a:pt x="3466" y="2099"/>
                    <a:pt x="3466" y="2177"/>
                  </a:cubicBezTo>
                  <a:cubicBezTo>
                    <a:pt x="3447" y="2256"/>
                    <a:pt x="3410" y="2371"/>
                    <a:pt x="3332" y="2487"/>
                  </a:cubicBezTo>
                  <a:cubicBezTo>
                    <a:pt x="3235" y="2602"/>
                    <a:pt x="3142" y="2718"/>
                    <a:pt x="3004" y="2833"/>
                  </a:cubicBezTo>
                  <a:cubicBezTo>
                    <a:pt x="2754" y="3064"/>
                    <a:pt x="2426" y="3254"/>
                    <a:pt x="2195" y="3295"/>
                  </a:cubicBezTo>
                  <a:cubicBezTo>
                    <a:pt x="2173" y="3297"/>
                    <a:pt x="2148" y="3298"/>
                    <a:pt x="2123" y="3298"/>
                  </a:cubicBezTo>
                  <a:cubicBezTo>
                    <a:pt x="1889" y="3298"/>
                    <a:pt x="1545" y="3224"/>
                    <a:pt x="1216" y="3120"/>
                  </a:cubicBezTo>
                  <a:cubicBezTo>
                    <a:pt x="1040" y="3064"/>
                    <a:pt x="888" y="2986"/>
                    <a:pt x="754" y="2907"/>
                  </a:cubicBezTo>
                  <a:cubicBezTo>
                    <a:pt x="620" y="2852"/>
                    <a:pt x="541" y="2773"/>
                    <a:pt x="504" y="2718"/>
                  </a:cubicBezTo>
                  <a:cubicBezTo>
                    <a:pt x="486" y="2658"/>
                    <a:pt x="426" y="2505"/>
                    <a:pt x="389" y="2293"/>
                  </a:cubicBezTo>
                  <a:cubicBezTo>
                    <a:pt x="347" y="2099"/>
                    <a:pt x="292" y="1849"/>
                    <a:pt x="255" y="1618"/>
                  </a:cubicBezTo>
                  <a:cubicBezTo>
                    <a:pt x="176" y="1156"/>
                    <a:pt x="116" y="773"/>
                    <a:pt x="116" y="736"/>
                  </a:cubicBezTo>
                  <a:cubicBezTo>
                    <a:pt x="158" y="712"/>
                    <a:pt x="694" y="426"/>
                    <a:pt x="1715" y="250"/>
                  </a:cubicBezTo>
                  <a:cubicBezTo>
                    <a:pt x="2551" y="128"/>
                    <a:pt x="3002" y="116"/>
                    <a:pt x="3156" y="116"/>
                  </a:cubicBezTo>
                  <a:close/>
                  <a:moveTo>
                    <a:pt x="3213" y="0"/>
                  </a:moveTo>
                  <a:cubicBezTo>
                    <a:pt x="3071" y="0"/>
                    <a:pt x="2586" y="13"/>
                    <a:pt x="1696" y="158"/>
                  </a:cubicBezTo>
                  <a:cubicBezTo>
                    <a:pt x="620" y="329"/>
                    <a:pt x="42" y="657"/>
                    <a:pt x="42" y="657"/>
                  </a:cubicBezTo>
                  <a:lnTo>
                    <a:pt x="0" y="676"/>
                  </a:lnTo>
                  <a:lnTo>
                    <a:pt x="0" y="712"/>
                  </a:lnTo>
                  <a:cubicBezTo>
                    <a:pt x="0" y="712"/>
                    <a:pt x="79" y="1156"/>
                    <a:pt x="158" y="1637"/>
                  </a:cubicBezTo>
                  <a:cubicBezTo>
                    <a:pt x="194" y="1868"/>
                    <a:pt x="231" y="2122"/>
                    <a:pt x="292" y="2311"/>
                  </a:cubicBezTo>
                  <a:cubicBezTo>
                    <a:pt x="328" y="2524"/>
                    <a:pt x="370" y="2676"/>
                    <a:pt x="426" y="2773"/>
                  </a:cubicBezTo>
                  <a:cubicBezTo>
                    <a:pt x="462" y="2852"/>
                    <a:pt x="560" y="2930"/>
                    <a:pt x="694" y="3004"/>
                  </a:cubicBezTo>
                  <a:cubicBezTo>
                    <a:pt x="851" y="3083"/>
                    <a:pt x="1003" y="3161"/>
                    <a:pt x="1197" y="3217"/>
                  </a:cubicBezTo>
                  <a:cubicBezTo>
                    <a:pt x="1486" y="3328"/>
                    <a:pt x="1813" y="3402"/>
                    <a:pt x="2072" y="3402"/>
                  </a:cubicBezTo>
                  <a:cubicBezTo>
                    <a:pt x="2123" y="3402"/>
                    <a:pt x="2173" y="3399"/>
                    <a:pt x="2218" y="3392"/>
                  </a:cubicBezTo>
                  <a:cubicBezTo>
                    <a:pt x="2486" y="3351"/>
                    <a:pt x="2814" y="3161"/>
                    <a:pt x="3082" y="2907"/>
                  </a:cubicBezTo>
                  <a:cubicBezTo>
                    <a:pt x="3198" y="2792"/>
                    <a:pt x="3332" y="2658"/>
                    <a:pt x="3410" y="2542"/>
                  </a:cubicBezTo>
                  <a:cubicBezTo>
                    <a:pt x="3507" y="2408"/>
                    <a:pt x="3563" y="2293"/>
                    <a:pt x="3563" y="2177"/>
                  </a:cubicBezTo>
                  <a:cubicBezTo>
                    <a:pt x="3563" y="2080"/>
                    <a:pt x="3563" y="1909"/>
                    <a:pt x="3526" y="1678"/>
                  </a:cubicBezTo>
                  <a:cubicBezTo>
                    <a:pt x="3507" y="1466"/>
                    <a:pt x="3466" y="1216"/>
                    <a:pt x="3447" y="967"/>
                  </a:cubicBezTo>
                  <a:cubicBezTo>
                    <a:pt x="3373" y="481"/>
                    <a:pt x="3313" y="61"/>
                    <a:pt x="3313" y="61"/>
                  </a:cubicBezTo>
                  <a:lnTo>
                    <a:pt x="3313" y="1"/>
                  </a:lnTo>
                  <a:lnTo>
                    <a:pt x="3258" y="1"/>
                  </a:lnTo>
                  <a:cubicBezTo>
                    <a:pt x="3258" y="1"/>
                    <a:pt x="3243" y="0"/>
                    <a:pt x="321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6465536" y="2618566"/>
              <a:ext cx="455451" cy="199841"/>
            </a:xfrm>
            <a:custGeom>
              <a:avLst/>
              <a:gdLst/>
              <a:ahLst/>
              <a:cxnLst/>
              <a:rect l="l" t="t" r="r" b="b"/>
              <a:pathLst>
                <a:path w="3332" h="1462" extrusionOk="0">
                  <a:moveTo>
                    <a:pt x="3101" y="1"/>
                  </a:moveTo>
                  <a:cubicBezTo>
                    <a:pt x="2925" y="1"/>
                    <a:pt x="2445" y="19"/>
                    <a:pt x="1655" y="153"/>
                  </a:cubicBezTo>
                  <a:cubicBezTo>
                    <a:pt x="578" y="306"/>
                    <a:pt x="0" y="652"/>
                    <a:pt x="0" y="652"/>
                  </a:cubicBezTo>
                  <a:cubicBezTo>
                    <a:pt x="0" y="652"/>
                    <a:pt x="56" y="1041"/>
                    <a:pt x="134" y="1461"/>
                  </a:cubicBezTo>
                  <a:cubicBezTo>
                    <a:pt x="347" y="1346"/>
                    <a:pt x="906" y="1115"/>
                    <a:pt x="1789" y="981"/>
                  </a:cubicBezTo>
                  <a:cubicBezTo>
                    <a:pt x="2316" y="893"/>
                    <a:pt x="2713" y="871"/>
                    <a:pt x="2990" y="871"/>
                  </a:cubicBezTo>
                  <a:cubicBezTo>
                    <a:pt x="3138" y="871"/>
                    <a:pt x="3251" y="877"/>
                    <a:pt x="3332" y="884"/>
                  </a:cubicBezTo>
                  <a:cubicBezTo>
                    <a:pt x="3253" y="403"/>
                    <a:pt x="3198" y="1"/>
                    <a:pt x="3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6457334" y="2610365"/>
              <a:ext cx="471307" cy="221301"/>
            </a:xfrm>
            <a:custGeom>
              <a:avLst/>
              <a:gdLst/>
              <a:ahLst/>
              <a:cxnLst/>
              <a:rect l="l" t="t" r="r" b="b"/>
              <a:pathLst>
                <a:path w="3448" h="1619" extrusionOk="0">
                  <a:moveTo>
                    <a:pt x="3216" y="116"/>
                  </a:moveTo>
                  <a:cubicBezTo>
                    <a:pt x="3216" y="158"/>
                    <a:pt x="3276" y="481"/>
                    <a:pt x="3332" y="888"/>
                  </a:cubicBezTo>
                  <a:cubicBezTo>
                    <a:pt x="3255" y="883"/>
                    <a:pt x="3163" y="879"/>
                    <a:pt x="3052" y="879"/>
                  </a:cubicBezTo>
                  <a:cubicBezTo>
                    <a:pt x="2776" y="879"/>
                    <a:pt x="2387" y="903"/>
                    <a:pt x="1849" y="985"/>
                  </a:cubicBezTo>
                  <a:cubicBezTo>
                    <a:pt x="985" y="1119"/>
                    <a:pt x="486" y="1332"/>
                    <a:pt x="231" y="1466"/>
                  </a:cubicBezTo>
                  <a:cubicBezTo>
                    <a:pt x="176" y="1082"/>
                    <a:pt x="116" y="773"/>
                    <a:pt x="116" y="736"/>
                  </a:cubicBezTo>
                  <a:cubicBezTo>
                    <a:pt x="158" y="712"/>
                    <a:pt x="694" y="426"/>
                    <a:pt x="1715" y="250"/>
                  </a:cubicBezTo>
                  <a:cubicBezTo>
                    <a:pt x="2523" y="135"/>
                    <a:pt x="2985" y="116"/>
                    <a:pt x="3161" y="116"/>
                  </a:cubicBezTo>
                  <a:close/>
                  <a:moveTo>
                    <a:pt x="3161" y="1"/>
                  </a:moveTo>
                  <a:cubicBezTo>
                    <a:pt x="2985" y="1"/>
                    <a:pt x="2505" y="19"/>
                    <a:pt x="1696" y="158"/>
                  </a:cubicBezTo>
                  <a:cubicBezTo>
                    <a:pt x="620" y="329"/>
                    <a:pt x="42" y="657"/>
                    <a:pt x="42" y="657"/>
                  </a:cubicBezTo>
                  <a:lnTo>
                    <a:pt x="0" y="676"/>
                  </a:lnTo>
                  <a:lnTo>
                    <a:pt x="0" y="712"/>
                  </a:lnTo>
                  <a:cubicBezTo>
                    <a:pt x="0" y="712"/>
                    <a:pt x="60" y="1101"/>
                    <a:pt x="139" y="1544"/>
                  </a:cubicBezTo>
                  <a:lnTo>
                    <a:pt x="158" y="1618"/>
                  </a:lnTo>
                  <a:lnTo>
                    <a:pt x="213" y="1581"/>
                  </a:lnTo>
                  <a:cubicBezTo>
                    <a:pt x="426" y="1466"/>
                    <a:pt x="966" y="1216"/>
                    <a:pt x="1849" y="1082"/>
                  </a:cubicBezTo>
                  <a:cubicBezTo>
                    <a:pt x="2426" y="1000"/>
                    <a:pt x="2848" y="976"/>
                    <a:pt x="3126" y="976"/>
                  </a:cubicBezTo>
                  <a:cubicBezTo>
                    <a:pt x="3238" y="976"/>
                    <a:pt x="3326" y="980"/>
                    <a:pt x="3392" y="985"/>
                  </a:cubicBezTo>
                  <a:lnTo>
                    <a:pt x="3447" y="1004"/>
                  </a:lnTo>
                  <a:lnTo>
                    <a:pt x="3429" y="925"/>
                  </a:lnTo>
                  <a:cubicBezTo>
                    <a:pt x="3373" y="463"/>
                    <a:pt x="3313" y="61"/>
                    <a:pt x="3313" y="61"/>
                  </a:cubicBezTo>
                  <a:lnTo>
                    <a:pt x="3295"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6113148" y="3097394"/>
              <a:ext cx="1052376" cy="289919"/>
            </a:xfrm>
            <a:custGeom>
              <a:avLst/>
              <a:gdLst/>
              <a:ahLst/>
              <a:cxnLst/>
              <a:rect l="l" t="t" r="r" b="b"/>
              <a:pathLst>
                <a:path w="7699" h="2121" extrusionOk="0">
                  <a:moveTo>
                    <a:pt x="7370" y="0"/>
                  </a:moveTo>
                  <a:cubicBezTo>
                    <a:pt x="7278" y="97"/>
                    <a:pt x="6543" y="656"/>
                    <a:pt x="5138" y="961"/>
                  </a:cubicBezTo>
                  <a:cubicBezTo>
                    <a:pt x="4475" y="1101"/>
                    <a:pt x="3618" y="1151"/>
                    <a:pt x="2864" y="1151"/>
                  </a:cubicBezTo>
                  <a:cubicBezTo>
                    <a:pt x="2043" y="1151"/>
                    <a:pt x="1346" y="1091"/>
                    <a:pt x="1155" y="1022"/>
                  </a:cubicBezTo>
                  <a:cubicBezTo>
                    <a:pt x="814" y="920"/>
                    <a:pt x="490" y="743"/>
                    <a:pt x="326" y="743"/>
                  </a:cubicBezTo>
                  <a:cubicBezTo>
                    <a:pt x="304" y="743"/>
                    <a:pt x="284" y="746"/>
                    <a:pt x="268" y="754"/>
                  </a:cubicBezTo>
                  <a:cubicBezTo>
                    <a:pt x="153" y="827"/>
                    <a:pt x="0" y="1465"/>
                    <a:pt x="37" y="1618"/>
                  </a:cubicBezTo>
                  <a:cubicBezTo>
                    <a:pt x="64" y="1728"/>
                    <a:pt x="1601" y="2120"/>
                    <a:pt x="3287" y="2120"/>
                  </a:cubicBezTo>
                  <a:cubicBezTo>
                    <a:pt x="3934" y="2120"/>
                    <a:pt x="4603" y="2062"/>
                    <a:pt x="5217" y="1909"/>
                  </a:cubicBezTo>
                  <a:cubicBezTo>
                    <a:pt x="7412" y="1368"/>
                    <a:pt x="7661" y="906"/>
                    <a:pt x="7680" y="772"/>
                  </a:cubicBezTo>
                  <a:cubicBezTo>
                    <a:pt x="7698" y="615"/>
                    <a:pt x="7680" y="559"/>
                    <a:pt x="7624" y="310"/>
                  </a:cubicBezTo>
                  <a:cubicBezTo>
                    <a:pt x="7564" y="79"/>
                    <a:pt x="7370" y="0"/>
                    <a:pt x="7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6107407" y="3086595"/>
              <a:ext cx="1063722" cy="308099"/>
            </a:xfrm>
            <a:custGeom>
              <a:avLst/>
              <a:gdLst/>
              <a:ahLst/>
              <a:cxnLst/>
              <a:rect l="l" t="t" r="r" b="b"/>
              <a:pathLst>
                <a:path w="7782" h="2254" extrusionOk="0">
                  <a:moveTo>
                    <a:pt x="7412" y="139"/>
                  </a:moveTo>
                  <a:cubicBezTo>
                    <a:pt x="7435" y="158"/>
                    <a:pt x="7569" y="213"/>
                    <a:pt x="7606" y="407"/>
                  </a:cubicBezTo>
                  <a:cubicBezTo>
                    <a:pt x="7685" y="657"/>
                    <a:pt x="7685" y="694"/>
                    <a:pt x="7666" y="833"/>
                  </a:cubicBezTo>
                  <a:cubicBezTo>
                    <a:pt x="7666" y="888"/>
                    <a:pt x="7625" y="1022"/>
                    <a:pt x="7278" y="1216"/>
                  </a:cubicBezTo>
                  <a:cubicBezTo>
                    <a:pt x="6950" y="1429"/>
                    <a:pt x="6335" y="1678"/>
                    <a:pt x="5240" y="1946"/>
                  </a:cubicBezTo>
                  <a:cubicBezTo>
                    <a:pt x="4637" y="2096"/>
                    <a:pt x="3981" y="2151"/>
                    <a:pt x="3344" y="2151"/>
                  </a:cubicBezTo>
                  <a:cubicBezTo>
                    <a:pt x="2820" y="2151"/>
                    <a:pt x="2309" y="2114"/>
                    <a:pt x="1849" y="2062"/>
                  </a:cubicBezTo>
                  <a:cubicBezTo>
                    <a:pt x="1350" y="2006"/>
                    <a:pt x="906" y="1909"/>
                    <a:pt x="597" y="1831"/>
                  </a:cubicBezTo>
                  <a:cubicBezTo>
                    <a:pt x="444" y="1794"/>
                    <a:pt x="310" y="1757"/>
                    <a:pt x="232" y="1734"/>
                  </a:cubicBezTo>
                  <a:cubicBezTo>
                    <a:pt x="195" y="1715"/>
                    <a:pt x="158" y="1697"/>
                    <a:pt x="135" y="1697"/>
                  </a:cubicBezTo>
                  <a:cubicBezTo>
                    <a:pt x="135" y="1678"/>
                    <a:pt x="135" y="1678"/>
                    <a:pt x="116" y="1678"/>
                  </a:cubicBezTo>
                  <a:cubicBezTo>
                    <a:pt x="116" y="1660"/>
                    <a:pt x="116" y="1600"/>
                    <a:pt x="135" y="1526"/>
                  </a:cubicBezTo>
                  <a:cubicBezTo>
                    <a:pt x="135" y="1429"/>
                    <a:pt x="158" y="1350"/>
                    <a:pt x="195" y="1253"/>
                  </a:cubicBezTo>
                  <a:cubicBezTo>
                    <a:pt x="213" y="1156"/>
                    <a:pt x="232" y="1064"/>
                    <a:pt x="273" y="1003"/>
                  </a:cubicBezTo>
                  <a:cubicBezTo>
                    <a:pt x="310" y="925"/>
                    <a:pt x="347" y="888"/>
                    <a:pt x="347" y="888"/>
                  </a:cubicBezTo>
                  <a:cubicBezTo>
                    <a:pt x="347" y="879"/>
                    <a:pt x="358" y="874"/>
                    <a:pt x="375" y="874"/>
                  </a:cubicBezTo>
                  <a:cubicBezTo>
                    <a:pt x="392" y="874"/>
                    <a:pt x="416" y="879"/>
                    <a:pt x="444" y="888"/>
                  </a:cubicBezTo>
                  <a:cubicBezTo>
                    <a:pt x="481" y="888"/>
                    <a:pt x="560" y="906"/>
                    <a:pt x="638" y="948"/>
                  </a:cubicBezTo>
                  <a:cubicBezTo>
                    <a:pt x="791" y="1003"/>
                    <a:pt x="985" y="1082"/>
                    <a:pt x="1174" y="1156"/>
                  </a:cubicBezTo>
                  <a:cubicBezTo>
                    <a:pt x="1271" y="1198"/>
                    <a:pt x="1484" y="1216"/>
                    <a:pt x="1775" y="1235"/>
                  </a:cubicBezTo>
                  <a:cubicBezTo>
                    <a:pt x="2061" y="1253"/>
                    <a:pt x="2426" y="1271"/>
                    <a:pt x="2815" y="1271"/>
                  </a:cubicBezTo>
                  <a:cubicBezTo>
                    <a:pt x="2920" y="1275"/>
                    <a:pt x="3029" y="1276"/>
                    <a:pt x="3140" y="1276"/>
                  </a:cubicBezTo>
                  <a:cubicBezTo>
                    <a:pt x="3832" y="1276"/>
                    <a:pt x="4601" y="1213"/>
                    <a:pt x="5199" y="1082"/>
                  </a:cubicBezTo>
                  <a:cubicBezTo>
                    <a:pt x="5892" y="948"/>
                    <a:pt x="6432" y="717"/>
                    <a:pt x="6816" y="523"/>
                  </a:cubicBezTo>
                  <a:cubicBezTo>
                    <a:pt x="6992" y="426"/>
                    <a:pt x="7144" y="347"/>
                    <a:pt x="7260" y="273"/>
                  </a:cubicBezTo>
                  <a:cubicBezTo>
                    <a:pt x="7338" y="213"/>
                    <a:pt x="7375" y="176"/>
                    <a:pt x="7412" y="139"/>
                  </a:cubicBezTo>
                  <a:close/>
                  <a:moveTo>
                    <a:pt x="7394" y="1"/>
                  </a:moveTo>
                  <a:lnTo>
                    <a:pt x="7375" y="42"/>
                  </a:lnTo>
                  <a:cubicBezTo>
                    <a:pt x="7357" y="61"/>
                    <a:pt x="7297" y="116"/>
                    <a:pt x="7204" y="176"/>
                  </a:cubicBezTo>
                  <a:cubicBezTo>
                    <a:pt x="7089" y="255"/>
                    <a:pt x="6950" y="347"/>
                    <a:pt x="6761" y="426"/>
                  </a:cubicBezTo>
                  <a:cubicBezTo>
                    <a:pt x="6396" y="620"/>
                    <a:pt x="5873" y="833"/>
                    <a:pt x="5180" y="985"/>
                  </a:cubicBezTo>
                  <a:cubicBezTo>
                    <a:pt x="4487" y="1137"/>
                    <a:pt x="3582" y="1179"/>
                    <a:pt x="2815" y="1179"/>
                  </a:cubicBezTo>
                  <a:cubicBezTo>
                    <a:pt x="2426" y="1179"/>
                    <a:pt x="2061" y="1156"/>
                    <a:pt x="1775" y="1137"/>
                  </a:cubicBezTo>
                  <a:cubicBezTo>
                    <a:pt x="1502" y="1119"/>
                    <a:pt x="1290" y="1082"/>
                    <a:pt x="1197" y="1064"/>
                  </a:cubicBezTo>
                  <a:cubicBezTo>
                    <a:pt x="1022" y="985"/>
                    <a:pt x="828" y="906"/>
                    <a:pt x="675" y="851"/>
                  </a:cubicBezTo>
                  <a:cubicBezTo>
                    <a:pt x="597" y="809"/>
                    <a:pt x="523" y="791"/>
                    <a:pt x="463" y="772"/>
                  </a:cubicBezTo>
                  <a:cubicBezTo>
                    <a:pt x="435" y="772"/>
                    <a:pt x="406" y="768"/>
                    <a:pt x="377" y="768"/>
                  </a:cubicBezTo>
                  <a:cubicBezTo>
                    <a:pt x="348" y="768"/>
                    <a:pt x="319" y="772"/>
                    <a:pt x="292" y="791"/>
                  </a:cubicBezTo>
                  <a:cubicBezTo>
                    <a:pt x="232" y="809"/>
                    <a:pt x="213" y="888"/>
                    <a:pt x="176" y="948"/>
                  </a:cubicBezTo>
                  <a:cubicBezTo>
                    <a:pt x="135" y="1022"/>
                    <a:pt x="116" y="1119"/>
                    <a:pt x="79" y="1216"/>
                  </a:cubicBezTo>
                  <a:cubicBezTo>
                    <a:pt x="61" y="1313"/>
                    <a:pt x="42" y="1410"/>
                    <a:pt x="19" y="1502"/>
                  </a:cubicBezTo>
                  <a:cubicBezTo>
                    <a:pt x="19" y="1581"/>
                    <a:pt x="1" y="1660"/>
                    <a:pt x="19" y="1715"/>
                  </a:cubicBezTo>
                  <a:cubicBezTo>
                    <a:pt x="19" y="1734"/>
                    <a:pt x="42" y="1757"/>
                    <a:pt x="61" y="1757"/>
                  </a:cubicBezTo>
                  <a:cubicBezTo>
                    <a:pt x="61" y="1775"/>
                    <a:pt x="79" y="1775"/>
                    <a:pt x="79" y="1775"/>
                  </a:cubicBezTo>
                  <a:cubicBezTo>
                    <a:pt x="116" y="1794"/>
                    <a:pt x="158" y="1812"/>
                    <a:pt x="195" y="1831"/>
                  </a:cubicBezTo>
                  <a:cubicBezTo>
                    <a:pt x="292" y="1872"/>
                    <a:pt x="426" y="1891"/>
                    <a:pt x="578" y="1946"/>
                  </a:cubicBezTo>
                  <a:cubicBezTo>
                    <a:pt x="888" y="2025"/>
                    <a:pt x="1331" y="2103"/>
                    <a:pt x="1849" y="2159"/>
                  </a:cubicBezTo>
                  <a:cubicBezTo>
                    <a:pt x="2288" y="2217"/>
                    <a:pt x="2782" y="2254"/>
                    <a:pt x="3293" y="2254"/>
                  </a:cubicBezTo>
                  <a:cubicBezTo>
                    <a:pt x="3948" y="2254"/>
                    <a:pt x="4630" y="2194"/>
                    <a:pt x="5259" y="2043"/>
                  </a:cubicBezTo>
                  <a:cubicBezTo>
                    <a:pt x="6372" y="1775"/>
                    <a:pt x="6992" y="1526"/>
                    <a:pt x="7338" y="1313"/>
                  </a:cubicBezTo>
                  <a:cubicBezTo>
                    <a:pt x="7685" y="1101"/>
                    <a:pt x="7759" y="948"/>
                    <a:pt x="7782" y="851"/>
                  </a:cubicBezTo>
                  <a:cubicBezTo>
                    <a:pt x="7782" y="694"/>
                    <a:pt x="7782" y="620"/>
                    <a:pt x="7722" y="389"/>
                  </a:cubicBezTo>
                  <a:cubicBezTo>
                    <a:pt x="7643" y="116"/>
                    <a:pt x="7435" y="24"/>
                    <a:pt x="7435" y="24"/>
                  </a:cubicBezTo>
                  <a:lnTo>
                    <a:pt x="7394"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6770629" y="3239416"/>
              <a:ext cx="103064" cy="103201"/>
            </a:xfrm>
            <a:custGeom>
              <a:avLst/>
              <a:gdLst/>
              <a:ahLst/>
              <a:cxnLst/>
              <a:rect l="l" t="t" r="r" b="b"/>
              <a:pathLst>
                <a:path w="754" h="755" extrusionOk="0">
                  <a:moveTo>
                    <a:pt x="388" y="1"/>
                  </a:moveTo>
                  <a:cubicBezTo>
                    <a:pt x="176" y="1"/>
                    <a:pt x="0" y="177"/>
                    <a:pt x="0" y="366"/>
                  </a:cubicBezTo>
                  <a:cubicBezTo>
                    <a:pt x="0" y="579"/>
                    <a:pt x="176" y="754"/>
                    <a:pt x="388" y="754"/>
                  </a:cubicBezTo>
                  <a:cubicBezTo>
                    <a:pt x="578" y="754"/>
                    <a:pt x="753" y="579"/>
                    <a:pt x="753" y="366"/>
                  </a:cubicBezTo>
                  <a:cubicBezTo>
                    <a:pt x="753" y="177"/>
                    <a:pt x="578" y="1"/>
                    <a:pt x="3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6765571" y="3231898"/>
              <a:ext cx="115640" cy="115776"/>
            </a:xfrm>
            <a:custGeom>
              <a:avLst/>
              <a:gdLst/>
              <a:ahLst/>
              <a:cxnLst/>
              <a:rect l="l" t="t" r="r" b="b"/>
              <a:pathLst>
                <a:path w="846" h="847" extrusionOk="0">
                  <a:moveTo>
                    <a:pt x="425" y="116"/>
                  </a:moveTo>
                  <a:cubicBezTo>
                    <a:pt x="596" y="116"/>
                    <a:pt x="730" y="250"/>
                    <a:pt x="730" y="421"/>
                  </a:cubicBezTo>
                  <a:cubicBezTo>
                    <a:pt x="730" y="597"/>
                    <a:pt x="596" y="749"/>
                    <a:pt x="425" y="749"/>
                  </a:cubicBezTo>
                  <a:cubicBezTo>
                    <a:pt x="231" y="749"/>
                    <a:pt x="97" y="597"/>
                    <a:pt x="97" y="421"/>
                  </a:cubicBezTo>
                  <a:cubicBezTo>
                    <a:pt x="97" y="250"/>
                    <a:pt x="231" y="116"/>
                    <a:pt x="425" y="116"/>
                  </a:cubicBezTo>
                  <a:close/>
                  <a:moveTo>
                    <a:pt x="425" y="1"/>
                  </a:moveTo>
                  <a:cubicBezTo>
                    <a:pt x="171" y="1"/>
                    <a:pt x="0" y="190"/>
                    <a:pt x="0" y="421"/>
                  </a:cubicBezTo>
                  <a:cubicBezTo>
                    <a:pt x="0" y="652"/>
                    <a:pt x="171" y="846"/>
                    <a:pt x="425" y="846"/>
                  </a:cubicBezTo>
                  <a:cubicBezTo>
                    <a:pt x="656" y="846"/>
                    <a:pt x="846" y="652"/>
                    <a:pt x="846" y="421"/>
                  </a:cubicBezTo>
                  <a:cubicBezTo>
                    <a:pt x="846" y="190"/>
                    <a:pt x="656" y="1"/>
                    <a:pt x="42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6271025" y="3610668"/>
              <a:ext cx="547033" cy="271330"/>
            </a:xfrm>
            <a:custGeom>
              <a:avLst/>
              <a:gdLst/>
              <a:ahLst/>
              <a:cxnLst/>
              <a:rect l="l" t="t" r="r" b="b"/>
              <a:pathLst>
                <a:path w="4002" h="1985" extrusionOk="0">
                  <a:moveTo>
                    <a:pt x="552" y="0"/>
                  </a:moveTo>
                  <a:cubicBezTo>
                    <a:pt x="201" y="0"/>
                    <a:pt x="0" y="76"/>
                    <a:pt x="0" y="76"/>
                  </a:cubicBezTo>
                  <a:cubicBezTo>
                    <a:pt x="0" y="76"/>
                    <a:pt x="1423" y="233"/>
                    <a:pt x="2117" y="695"/>
                  </a:cubicBezTo>
                  <a:cubicBezTo>
                    <a:pt x="2791" y="1134"/>
                    <a:pt x="4002" y="1984"/>
                    <a:pt x="4002" y="1984"/>
                  </a:cubicBezTo>
                  <a:cubicBezTo>
                    <a:pt x="4002" y="1984"/>
                    <a:pt x="3212" y="1018"/>
                    <a:pt x="2020" y="385"/>
                  </a:cubicBezTo>
                  <a:cubicBezTo>
                    <a:pt x="1412" y="77"/>
                    <a:pt x="906" y="0"/>
                    <a:pt x="5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6267882" y="3604115"/>
              <a:ext cx="555918" cy="284452"/>
            </a:xfrm>
            <a:custGeom>
              <a:avLst/>
              <a:gdLst/>
              <a:ahLst/>
              <a:cxnLst/>
              <a:rect l="l" t="t" r="r" b="b"/>
              <a:pathLst>
                <a:path w="4067" h="2081" extrusionOk="0">
                  <a:moveTo>
                    <a:pt x="578" y="116"/>
                  </a:moveTo>
                  <a:cubicBezTo>
                    <a:pt x="924" y="116"/>
                    <a:pt x="1428" y="176"/>
                    <a:pt x="2006" y="500"/>
                  </a:cubicBezTo>
                  <a:cubicBezTo>
                    <a:pt x="2814" y="906"/>
                    <a:pt x="3313" y="1369"/>
                    <a:pt x="3641" y="1697"/>
                  </a:cubicBezTo>
                  <a:cubicBezTo>
                    <a:pt x="3276" y="1466"/>
                    <a:pt x="2680" y="1059"/>
                    <a:pt x="2158" y="694"/>
                  </a:cubicBezTo>
                  <a:cubicBezTo>
                    <a:pt x="1812" y="463"/>
                    <a:pt x="1271" y="310"/>
                    <a:pt x="832" y="232"/>
                  </a:cubicBezTo>
                  <a:cubicBezTo>
                    <a:pt x="559" y="176"/>
                    <a:pt x="504" y="176"/>
                    <a:pt x="347" y="153"/>
                  </a:cubicBezTo>
                  <a:cubicBezTo>
                    <a:pt x="444" y="135"/>
                    <a:pt x="425" y="116"/>
                    <a:pt x="578" y="116"/>
                  </a:cubicBezTo>
                  <a:close/>
                  <a:moveTo>
                    <a:pt x="578" y="1"/>
                  </a:moveTo>
                  <a:cubicBezTo>
                    <a:pt x="231" y="19"/>
                    <a:pt x="42" y="79"/>
                    <a:pt x="23" y="98"/>
                  </a:cubicBezTo>
                  <a:lnTo>
                    <a:pt x="0" y="98"/>
                  </a:lnTo>
                  <a:lnTo>
                    <a:pt x="23" y="195"/>
                  </a:lnTo>
                  <a:cubicBezTo>
                    <a:pt x="23" y="195"/>
                    <a:pt x="370" y="232"/>
                    <a:pt x="809" y="329"/>
                  </a:cubicBezTo>
                  <a:cubicBezTo>
                    <a:pt x="1252" y="426"/>
                    <a:pt x="1775" y="578"/>
                    <a:pt x="2103" y="791"/>
                  </a:cubicBezTo>
                  <a:cubicBezTo>
                    <a:pt x="2773" y="1235"/>
                    <a:pt x="4006" y="2080"/>
                    <a:pt x="4006" y="2080"/>
                  </a:cubicBezTo>
                  <a:lnTo>
                    <a:pt x="4066" y="2002"/>
                  </a:lnTo>
                  <a:cubicBezTo>
                    <a:pt x="4066" y="2002"/>
                    <a:pt x="3276" y="1040"/>
                    <a:pt x="2061" y="407"/>
                  </a:cubicBezTo>
                  <a:cubicBezTo>
                    <a:pt x="1446" y="79"/>
                    <a:pt x="947" y="1"/>
                    <a:pt x="57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6881075" y="3641560"/>
              <a:ext cx="363322" cy="206265"/>
            </a:xfrm>
            <a:custGeom>
              <a:avLst/>
              <a:gdLst/>
              <a:ahLst/>
              <a:cxnLst/>
              <a:rect l="l" t="t" r="r" b="b"/>
              <a:pathLst>
                <a:path w="2658" h="1509" extrusionOk="0">
                  <a:moveTo>
                    <a:pt x="2547" y="0"/>
                  </a:moveTo>
                  <a:cubicBezTo>
                    <a:pt x="2315" y="0"/>
                    <a:pt x="1734" y="68"/>
                    <a:pt x="985" y="640"/>
                  </a:cubicBezTo>
                  <a:cubicBezTo>
                    <a:pt x="1" y="1393"/>
                    <a:pt x="61" y="1509"/>
                    <a:pt x="61" y="1509"/>
                  </a:cubicBezTo>
                  <a:cubicBezTo>
                    <a:pt x="61" y="1509"/>
                    <a:pt x="426" y="1236"/>
                    <a:pt x="1216" y="700"/>
                  </a:cubicBezTo>
                  <a:cubicBezTo>
                    <a:pt x="1983" y="159"/>
                    <a:pt x="2658" y="7"/>
                    <a:pt x="2658" y="7"/>
                  </a:cubicBezTo>
                  <a:cubicBezTo>
                    <a:pt x="2658" y="7"/>
                    <a:pt x="2619" y="0"/>
                    <a:pt x="2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6883672" y="3635281"/>
              <a:ext cx="360725" cy="221711"/>
            </a:xfrm>
            <a:custGeom>
              <a:avLst/>
              <a:gdLst/>
              <a:ahLst/>
              <a:cxnLst/>
              <a:rect l="l" t="t" r="r" b="b"/>
              <a:pathLst>
                <a:path w="2639" h="1622" extrusionOk="0">
                  <a:moveTo>
                    <a:pt x="2218" y="138"/>
                  </a:moveTo>
                  <a:cubicBezTo>
                    <a:pt x="1946" y="235"/>
                    <a:pt x="1581" y="410"/>
                    <a:pt x="1155" y="715"/>
                  </a:cubicBezTo>
                  <a:cubicBezTo>
                    <a:pt x="656" y="1062"/>
                    <a:pt x="601" y="1104"/>
                    <a:pt x="425" y="1238"/>
                  </a:cubicBezTo>
                  <a:cubicBezTo>
                    <a:pt x="559" y="1104"/>
                    <a:pt x="656" y="988"/>
                    <a:pt x="1003" y="734"/>
                  </a:cubicBezTo>
                  <a:cubicBezTo>
                    <a:pt x="1484" y="369"/>
                    <a:pt x="1890" y="198"/>
                    <a:pt x="2177" y="138"/>
                  </a:cubicBezTo>
                  <a:close/>
                  <a:moveTo>
                    <a:pt x="2533" y="1"/>
                  </a:moveTo>
                  <a:cubicBezTo>
                    <a:pt x="2458" y="1"/>
                    <a:pt x="2333" y="8"/>
                    <a:pt x="2158" y="41"/>
                  </a:cubicBezTo>
                  <a:cubicBezTo>
                    <a:pt x="1849" y="101"/>
                    <a:pt x="1428" y="272"/>
                    <a:pt x="924" y="660"/>
                  </a:cubicBezTo>
                  <a:cubicBezTo>
                    <a:pt x="444" y="1025"/>
                    <a:pt x="213" y="1238"/>
                    <a:pt x="97" y="1372"/>
                  </a:cubicBezTo>
                  <a:cubicBezTo>
                    <a:pt x="42" y="1427"/>
                    <a:pt x="23" y="1469"/>
                    <a:pt x="0" y="1506"/>
                  </a:cubicBezTo>
                  <a:lnTo>
                    <a:pt x="0" y="1542"/>
                  </a:lnTo>
                  <a:lnTo>
                    <a:pt x="0" y="1566"/>
                  </a:lnTo>
                  <a:lnTo>
                    <a:pt x="0" y="1584"/>
                  </a:lnTo>
                  <a:lnTo>
                    <a:pt x="42" y="1621"/>
                  </a:lnTo>
                  <a:lnTo>
                    <a:pt x="79" y="1603"/>
                  </a:lnTo>
                  <a:cubicBezTo>
                    <a:pt x="79" y="1603"/>
                    <a:pt x="444" y="1353"/>
                    <a:pt x="1216" y="794"/>
                  </a:cubicBezTo>
                  <a:cubicBezTo>
                    <a:pt x="1987" y="253"/>
                    <a:pt x="2639" y="101"/>
                    <a:pt x="2639" y="101"/>
                  </a:cubicBezTo>
                  <a:lnTo>
                    <a:pt x="2639" y="4"/>
                  </a:lnTo>
                  <a:lnTo>
                    <a:pt x="2620" y="4"/>
                  </a:lnTo>
                  <a:cubicBezTo>
                    <a:pt x="2613" y="4"/>
                    <a:pt x="2584" y="1"/>
                    <a:pt x="253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7155276" y="547702"/>
              <a:ext cx="1065635" cy="936737"/>
            </a:xfrm>
            <a:custGeom>
              <a:avLst/>
              <a:gdLst/>
              <a:ahLst/>
              <a:cxnLst/>
              <a:rect l="l" t="t" r="r" b="b"/>
              <a:pathLst>
                <a:path w="7796" h="6853" extrusionOk="0">
                  <a:moveTo>
                    <a:pt x="3983" y="0"/>
                  </a:moveTo>
                  <a:cubicBezTo>
                    <a:pt x="1867" y="0"/>
                    <a:pt x="153" y="1386"/>
                    <a:pt x="153" y="3119"/>
                  </a:cubicBezTo>
                  <a:cubicBezTo>
                    <a:pt x="171" y="3849"/>
                    <a:pt x="462" y="4542"/>
                    <a:pt x="1040" y="5101"/>
                  </a:cubicBezTo>
                  <a:lnTo>
                    <a:pt x="0" y="6852"/>
                  </a:lnTo>
                  <a:cubicBezTo>
                    <a:pt x="0" y="6852"/>
                    <a:pt x="2135" y="6640"/>
                    <a:pt x="2865" y="6122"/>
                  </a:cubicBezTo>
                  <a:cubicBezTo>
                    <a:pt x="3235" y="6215"/>
                    <a:pt x="3600" y="6256"/>
                    <a:pt x="3983" y="6256"/>
                  </a:cubicBezTo>
                  <a:cubicBezTo>
                    <a:pt x="6099" y="6256"/>
                    <a:pt x="7795" y="4852"/>
                    <a:pt x="7795" y="3119"/>
                  </a:cubicBezTo>
                  <a:cubicBezTo>
                    <a:pt x="7795" y="1386"/>
                    <a:pt x="6099" y="0"/>
                    <a:pt x="39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7142017" y="539501"/>
              <a:ext cx="1087096" cy="952456"/>
            </a:xfrm>
            <a:custGeom>
              <a:avLst/>
              <a:gdLst/>
              <a:ahLst/>
              <a:cxnLst/>
              <a:rect l="l" t="t" r="r" b="b"/>
              <a:pathLst>
                <a:path w="7953" h="6968" extrusionOk="0">
                  <a:moveTo>
                    <a:pt x="4080" y="97"/>
                  </a:moveTo>
                  <a:cubicBezTo>
                    <a:pt x="6159" y="97"/>
                    <a:pt x="7855" y="1483"/>
                    <a:pt x="7855" y="3179"/>
                  </a:cubicBezTo>
                  <a:cubicBezTo>
                    <a:pt x="7855" y="4870"/>
                    <a:pt x="6159" y="6256"/>
                    <a:pt x="4080" y="6256"/>
                  </a:cubicBezTo>
                  <a:cubicBezTo>
                    <a:pt x="3715" y="6256"/>
                    <a:pt x="3332" y="6219"/>
                    <a:pt x="2985" y="6122"/>
                  </a:cubicBezTo>
                  <a:lnTo>
                    <a:pt x="2943" y="6122"/>
                  </a:lnTo>
                  <a:lnTo>
                    <a:pt x="2925" y="6141"/>
                  </a:lnTo>
                  <a:cubicBezTo>
                    <a:pt x="2578" y="6372"/>
                    <a:pt x="1867" y="6566"/>
                    <a:pt x="1252" y="6681"/>
                  </a:cubicBezTo>
                  <a:cubicBezTo>
                    <a:pt x="693" y="6797"/>
                    <a:pt x="287" y="6834"/>
                    <a:pt x="213" y="6834"/>
                  </a:cubicBezTo>
                  <a:lnTo>
                    <a:pt x="1192" y="5161"/>
                  </a:lnTo>
                  <a:lnTo>
                    <a:pt x="1174" y="5143"/>
                  </a:lnTo>
                  <a:cubicBezTo>
                    <a:pt x="615" y="4584"/>
                    <a:pt x="305" y="3891"/>
                    <a:pt x="305" y="3179"/>
                  </a:cubicBezTo>
                  <a:cubicBezTo>
                    <a:pt x="305" y="1483"/>
                    <a:pt x="2001" y="97"/>
                    <a:pt x="4080" y="97"/>
                  </a:cubicBezTo>
                  <a:close/>
                  <a:moveTo>
                    <a:pt x="4080" y="0"/>
                  </a:moveTo>
                  <a:cubicBezTo>
                    <a:pt x="1945" y="0"/>
                    <a:pt x="213" y="1423"/>
                    <a:pt x="213" y="3179"/>
                  </a:cubicBezTo>
                  <a:cubicBezTo>
                    <a:pt x="213" y="3909"/>
                    <a:pt x="518" y="4602"/>
                    <a:pt x="1058" y="5180"/>
                  </a:cubicBezTo>
                  <a:lnTo>
                    <a:pt x="0" y="6968"/>
                  </a:lnTo>
                  <a:lnTo>
                    <a:pt x="116" y="6949"/>
                  </a:lnTo>
                  <a:cubicBezTo>
                    <a:pt x="116" y="6949"/>
                    <a:pt x="652" y="6912"/>
                    <a:pt x="1271" y="6797"/>
                  </a:cubicBezTo>
                  <a:cubicBezTo>
                    <a:pt x="1885" y="6663"/>
                    <a:pt x="2578" y="6487"/>
                    <a:pt x="2962" y="6238"/>
                  </a:cubicBezTo>
                  <a:cubicBezTo>
                    <a:pt x="3332" y="6316"/>
                    <a:pt x="3697" y="6372"/>
                    <a:pt x="4080" y="6372"/>
                  </a:cubicBezTo>
                  <a:cubicBezTo>
                    <a:pt x="6219" y="6372"/>
                    <a:pt x="7952" y="4949"/>
                    <a:pt x="7952" y="3179"/>
                  </a:cubicBezTo>
                  <a:cubicBezTo>
                    <a:pt x="7952" y="1423"/>
                    <a:pt x="6219" y="0"/>
                    <a:pt x="408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6384068" y="3097394"/>
              <a:ext cx="25971" cy="50029"/>
            </a:xfrm>
            <a:custGeom>
              <a:avLst/>
              <a:gdLst/>
              <a:ahLst/>
              <a:cxnLst/>
              <a:rect l="l" t="t" r="r" b="b"/>
              <a:pathLst>
                <a:path w="190" h="366" extrusionOk="0">
                  <a:moveTo>
                    <a:pt x="153" y="0"/>
                  </a:moveTo>
                  <a:cubicBezTo>
                    <a:pt x="116" y="0"/>
                    <a:pt x="97" y="19"/>
                    <a:pt x="97" y="37"/>
                  </a:cubicBezTo>
                  <a:lnTo>
                    <a:pt x="97" y="60"/>
                  </a:lnTo>
                  <a:cubicBezTo>
                    <a:pt x="97" y="97"/>
                    <a:pt x="74" y="153"/>
                    <a:pt x="37" y="213"/>
                  </a:cubicBezTo>
                  <a:cubicBezTo>
                    <a:pt x="37" y="250"/>
                    <a:pt x="19" y="268"/>
                    <a:pt x="19" y="291"/>
                  </a:cubicBezTo>
                  <a:cubicBezTo>
                    <a:pt x="0" y="328"/>
                    <a:pt x="19" y="347"/>
                    <a:pt x="37" y="365"/>
                  </a:cubicBezTo>
                  <a:cubicBezTo>
                    <a:pt x="74" y="365"/>
                    <a:pt x="97" y="347"/>
                    <a:pt x="116" y="328"/>
                  </a:cubicBezTo>
                  <a:cubicBezTo>
                    <a:pt x="116" y="310"/>
                    <a:pt x="134" y="291"/>
                    <a:pt x="134" y="250"/>
                  </a:cubicBezTo>
                  <a:cubicBezTo>
                    <a:pt x="171" y="194"/>
                    <a:pt x="190" y="134"/>
                    <a:pt x="190" y="60"/>
                  </a:cubicBezTo>
                  <a:cubicBezTo>
                    <a:pt x="190" y="19"/>
                    <a:pt x="171" y="0"/>
                    <a:pt x="15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5883782" y="2218199"/>
              <a:ext cx="418955" cy="1058664"/>
            </a:xfrm>
            <a:custGeom>
              <a:avLst/>
              <a:gdLst/>
              <a:ahLst/>
              <a:cxnLst/>
              <a:rect l="l" t="t" r="r" b="b"/>
              <a:pathLst>
                <a:path w="3065" h="7745" extrusionOk="0">
                  <a:moveTo>
                    <a:pt x="1734" y="1"/>
                  </a:moveTo>
                  <a:cubicBezTo>
                    <a:pt x="1041" y="195"/>
                    <a:pt x="754" y="675"/>
                    <a:pt x="657" y="1197"/>
                  </a:cubicBezTo>
                  <a:cubicBezTo>
                    <a:pt x="542" y="1733"/>
                    <a:pt x="311" y="5083"/>
                    <a:pt x="153" y="5855"/>
                  </a:cubicBezTo>
                  <a:cubicBezTo>
                    <a:pt x="1" y="6608"/>
                    <a:pt x="384" y="7532"/>
                    <a:pt x="773" y="7685"/>
                  </a:cubicBezTo>
                  <a:cubicBezTo>
                    <a:pt x="881" y="7728"/>
                    <a:pt x="1043" y="7745"/>
                    <a:pt x="1227" y="7745"/>
                  </a:cubicBezTo>
                  <a:cubicBezTo>
                    <a:pt x="1694" y="7745"/>
                    <a:pt x="2302" y="7633"/>
                    <a:pt x="2524" y="7551"/>
                  </a:cubicBezTo>
                  <a:cubicBezTo>
                    <a:pt x="2833" y="7417"/>
                    <a:pt x="2852" y="6913"/>
                    <a:pt x="2926" y="6377"/>
                  </a:cubicBezTo>
                  <a:cubicBezTo>
                    <a:pt x="2986" y="5836"/>
                    <a:pt x="2949" y="4201"/>
                    <a:pt x="3004" y="3429"/>
                  </a:cubicBezTo>
                  <a:cubicBezTo>
                    <a:pt x="3064" y="2680"/>
                    <a:pt x="2852" y="1350"/>
                    <a:pt x="2524" y="717"/>
                  </a:cubicBezTo>
                  <a:cubicBezTo>
                    <a:pt x="2196" y="79"/>
                    <a:pt x="1734" y="1"/>
                    <a:pt x="1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5886379" y="2213142"/>
              <a:ext cx="423876" cy="1072060"/>
            </a:xfrm>
            <a:custGeom>
              <a:avLst/>
              <a:gdLst/>
              <a:ahLst/>
              <a:cxnLst/>
              <a:rect l="l" t="t" r="r" b="b"/>
              <a:pathLst>
                <a:path w="3101" h="7843" extrusionOk="0">
                  <a:moveTo>
                    <a:pt x="1715" y="98"/>
                  </a:moveTo>
                  <a:cubicBezTo>
                    <a:pt x="1733" y="98"/>
                    <a:pt x="1830" y="116"/>
                    <a:pt x="1964" y="213"/>
                  </a:cubicBezTo>
                  <a:cubicBezTo>
                    <a:pt x="2121" y="310"/>
                    <a:pt x="2311" y="463"/>
                    <a:pt x="2468" y="772"/>
                  </a:cubicBezTo>
                  <a:cubicBezTo>
                    <a:pt x="2773" y="1387"/>
                    <a:pt x="2985" y="2717"/>
                    <a:pt x="2930" y="3466"/>
                  </a:cubicBezTo>
                  <a:cubicBezTo>
                    <a:pt x="2907" y="3850"/>
                    <a:pt x="2907" y="4450"/>
                    <a:pt x="2888" y="5028"/>
                  </a:cubicBezTo>
                  <a:cubicBezTo>
                    <a:pt x="2888" y="5605"/>
                    <a:pt x="2888" y="6141"/>
                    <a:pt x="2851" y="6414"/>
                  </a:cubicBezTo>
                  <a:cubicBezTo>
                    <a:pt x="2814" y="6682"/>
                    <a:pt x="2791" y="6931"/>
                    <a:pt x="2754" y="7144"/>
                  </a:cubicBezTo>
                  <a:cubicBezTo>
                    <a:pt x="2699" y="7338"/>
                    <a:pt x="2620" y="7491"/>
                    <a:pt x="2486" y="7527"/>
                  </a:cubicBezTo>
                  <a:cubicBezTo>
                    <a:pt x="2352" y="7588"/>
                    <a:pt x="2006" y="7661"/>
                    <a:pt x="1659" y="7703"/>
                  </a:cubicBezTo>
                  <a:cubicBezTo>
                    <a:pt x="1503" y="7720"/>
                    <a:pt x="1343" y="7729"/>
                    <a:pt x="1198" y="7729"/>
                  </a:cubicBezTo>
                  <a:cubicBezTo>
                    <a:pt x="1021" y="7729"/>
                    <a:pt x="866" y="7715"/>
                    <a:pt x="772" y="7685"/>
                  </a:cubicBezTo>
                  <a:cubicBezTo>
                    <a:pt x="596" y="7606"/>
                    <a:pt x="407" y="7357"/>
                    <a:pt x="292" y="7010"/>
                  </a:cubicBezTo>
                  <a:cubicBezTo>
                    <a:pt x="176" y="6682"/>
                    <a:pt x="116" y="6257"/>
                    <a:pt x="176" y="5892"/>
                  </a:cubicBezTo>
                  <a:cubicBezTo>
                    <a:pt x="273" y="5508"/>
                    <a:pt x="365" y="4487"/>
                    <a:pt x="444" y="3484"/>
                  </a:cubicBezTo>
                  <a:cubicBezTo>
                    <a:pt x="504" y="2985"/>
                    <a:pt x="541" y="2486"/>
                    <a:pt x="578" y="2080"/>
                  </a:cubicBezTo>
                  <a:cubicBezTo>
                    <a:pt x="620" y="1678"/>
                    <a:pt x="657" y="1368"/>
                    <a:pt x="675" y="1253"/>
                  </a:cubicBezTo>
                  <a:cubicBezTo>
                    <a:pt x="791" y="731"/>
                    <a:pt x="1040" y="292"/>
                    <a:pt x="1715" y="98"/>
                  </a:cubicBezTo>
                  <a:close/>
                  <a:moveTo>
                    <a:pt x="1715" y="1"/>
                  </a:moveTo>
                  <a:cubicBezTo>
                    <a:pt x="985" y="176"/>
                    <a:pt x="675" y="675"/>
                    <a:pt x="578" y="1234"/>
                  </a:cubicBezTo>
                  <a:cubicBezTo>
                    <a:pt x="560" y="1368"/>
                    <a:pt x="523" y="1678"/>
                    <a:pt x="481" y="2080"/>
                  </a:cubicBezTo>
                  <a:cubicBezTo>
                    <a:pt x="444" y="2486"/>
                    <a:pt x="389" y="2967"/>
                    <a:pt x="347" y="3466"/>
                  </a:cubicBezTo>
                  <a:cubicBezTo>
                    <a:pt x="250" y="4469"/>
                    <a:pt x="158" y="5508"/>
                    <a:pt x="79" y="5873"/>
                  </a:cubicBezTo>
                  <a:cubicBezTo>
                    <a:pt x="0" y="6257"/>
                    <a:pt x="61" y="6700"/>
                    <a:pt x="194" y="7047"/>
                  </a:cubicBezTo>
                  <a:cubicBezTo>
                    <a:pt x="328" y="7393"/>
                    <a:pt x="523" y="7685"/>
                    <a:pt x="735" y="7777"/>
                  </a:cubicBezTo>
                  <a:cubicBezTo>
                    <a:pt x="858" y="7824"/>
                    <a:pt x="1039" y="7843"/>
                    <a:pt x="1241" y="7843"/>
                  </a:cubicBezTo>
                  <a:cubicBezTo>
                    <a:pt x="1380" y="7843"/>
                    <a:pt x="1529" y="7834"/>
                    <a:pt x="1678" y="7819"/>
                  </a:cubicBezTo>
                  <a:cubicBezTo>
                    <a:pt x="2024" y="7777"/>
                    <a:pt x="2371" y="7703"/>
                    <a:pt x="2523" y="7625"/>
                  </a:cubicBezTo>
                  <a:cubicBezTo>
                    <a:pt x="2699" y="7569"/>
                    <a:pt x="2791" y="7375"/>
                    <a:pt x="2851" y="7162"/>
                  </a:cubicBezTo>
                  <a:cubicBezTo>
                    <a:pt x="2907" y="6950"/>
                    <a:pt x="2930" y="6682"/>
                    <a:pt x="2948" y="6414"/>
                  </a:cubicBezTo>
                  <a:cubicBezTo>
                    <a:pt x="2985" y="6141"/>
                    <a:pt x="2985" y="5605"/>
                    <a:pt x="3004" y="5028"/>
                  </a:cubicBezTo>
                  <a:cubicBezTo>
                    <a:pt x="3004" y="4450"/>
                    <a:pt x="3004" y="3850"/>
                    <a:pt x="3045" y="3466"/>
                  </a:cubicBezTo>
                  <a:cubicBezTo>
                    <a:pt x="3101" y="2694"/>
                    <a:pt x="2888" y="1387"/>
                    <a:pt x="2560" y="731"/>
                  </a:cubicBezTo>
                  <a:cubicBezTo>
                    <a:pt x="2389" y="407"/>
                    <a:pt x="2177" y="232"/>
                    <a:pt x="2024" y="116"/>
                  </a:cubicBezTo>
                  <a:cubicBezTo>
                    <a:pt x="1849" y="19"/>
                    <a:pt x="1733" y="1"/>
                    <a:pt x="173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5641976" y="2668595"/>
              <a:ext cx="641760" cy="743594"/>
            </a:xfrm>
            <a:custGeom>
              <a:avLst/>
              <a:gdLst/>
              <a:ahLst/>
              <a:cxnLst/>
              <a:rect l="l" t="t" r="r" b="b"/>
              <a:pathLst>
                <a:path w="4695" h="5440" extrusionOk="0">
                  <a:moveTo>
                    <a:pt x="2944" y="0"/>
                  </a:moveTo>
                  <a:lnTo>
                    <a:pt x="0" y="1058"/>
                  </a:lnTo>
                  <a:cubicBezTo>
                    <a:pt x="0" y="1058"/>
                    <a:pt x="213" y="1964"/>
                    <a:pt x="213" y="2657"/>
                  </a:cubicBezTo>
                  <a:cubicBezTo>
                    <a:pt x="213" y="3368"/>
                    <a:pt x="384" y="3909"/>
                    <a:pt x="846" y="4256"/>
                  </a:cubicBezTo>
                  <a:cubicBezTo>
                    <a:pt x="1289" y="4584"/>
                    <a:pt x="1405" y="4967"/>
                    <a:pt x="1830" y="5198"/>
                  </a:cubicBezTo>
                  <a:cubicBezTo>
                    <a:pt x="2090" y="5341"/>
                    <a:pt x="2389" y="5440"/>
                    <a:pt x="2688" y="5440"/>
                  </a:cubicBezTo>
                  <a:cubicBezTo>
                    <a:pt x="2873" y="5440"/>
                    <a:pt x="3058" y="5402"/>
                    <a:pt x="3235" y="5314"/>
                  </a:cubicBezTo>
                  <a:cubicBezTo>
                    <a:pt x="3678" y="5064"/>
                    <a:pt x="4080" y="5004"/>
                    <a:pt x="4274" y="4658"/>
                  </a:cubicBezTo>
                  <a:cubicBezTo>
                    <a:pt x="4487" y="4311"/>
                    <a:pt x="4621" y="3544"/>
                    <a:pt x="4621" y="3544"/>
                  </a:cubicBezTo>
                  <a:cubicBezTo>
                    <a:pt x="4695" y="2541"/>
                    <a:pt x="4445" y="1904"/>
                    <a:pt x="4177" y="1617"/>
                  </a:cubicBezTo>
                  <a:cubicBezTo>
                    <a:pt x="3909" y="1326"/>
                    <a:pt x="3447" y="1058"/>
                    <a:pt x="3332" y="712"/>
                  </a:cubicBezTo>
                  <a:cubicBezTo>
                    <a:pt x="3216" y="384"/>
                    <a:pt x="2944" y="0"/>
                    <a:pt x="29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5633775" y="2660257"/>
              <a:ext cx="658162" cy="758766"/>
            </a:xfrm>
            <a:custGeom>
              <a:avLst/>
              <a:gdLst/>
              <a:ahLst/>
              <a:cxnLst/>
              <a:rect l="l" t="t" r="r" b="b"/>
              <a:pathLst>
                <a:path w="4815" h="5551" extrusionOk="0">
                  <a:moveTo>
                    <a:pt x="2985" y="116"/>
                  </a:moveTo>
                  <a:cubicBezTo>
                    <a:pt x="3004" y="158"/>
                    <a:pt x="3235" y="505"/>
                    <a:pt x="3350" y="791"/>
                  </a:cubicBezTo>
                  <a:cubicBezTo>
                    <a:pt x="3410" y="985"/>
                    <a:pt x="3563" y="1138"/>
                    <a:pt x="3715" y="1272"/>
                  </a:cubicBezTo>
                  <a:cubicBezTo>
                    <a:pt x="3891" y="1429"/>
                    <a:pt x="4062" y="1563"/>
                    <a:pt x="4200" y="1715"/>
                  </a:cubicBezTo>
                  <a:cubicBezTo>
                    <a:pt x="4450" y="1988"/>
                    <a:pt x="4699" y="2602"/>
                    <a:pt x="4639" y="3605"/>
                  </a:cubicBezTo>
                  <a:cubicBezTo>
                    <a:pt x="4621" y="3605"/>
                    <a:pt x="4602" y="3776"/>
                    <a:pt x="4524" y="4007"/>
                  </a:cubicBezTo>
                  <a:cubicBezTo>
                    <a:pt x="4468" y="4238"/>
                    <a:pt x="4390" y="4529"/>
                    <a:pt x="4293" y="4700"/>
                  </a:cubicBezTo>
                  <a:cubicBezTo>
                    <a:pt x="4200" y="4853"/>
                    <a:pt x="4062" y="4950"/>
                    <a:pt x="3891" y="5047"/>
                  </a:cubicBezTo>
                  <a:cubicBezTo>
                    <a:pt x="3715" y="5125"/>
                    <a:pt x="3507" y="5199"/>
                    <a:pt x="3253" y="5315"/>
                  </a:cubicBezTo>
                  <a:cubicBezTo>
                    <a:pt x="3083" y="5408"/>
                    <a:pt x="2900" y="5448"/>
                    <a:pt x="2715" y="5448"/>
                  </a:cubicBezTo>
                  <a:cubicBezTo>
                    <a:pt x="2443" y="5448"/>
                    <a:pt x="2167" y="5360"/>
                    <a:pt x="1927" y="5222"/>
                  </a:cubicBezTo>
                  <a:cubicBezTo>
                    <a:pt x="1714" y="5107"/>
                    <a:pt x="1580" y="4950"/>
                    <a:pt x="1446" y="4779"/>
                  </a:cubicBezTo>
                  <a:cubicBezTo>
                    <a:pt x="1312" y="4621"/>
                    <a:pt x="1174" y="4432"/>
                    <a:pt x="943" y="4256"/>
                  </a:cubicBezTo>
                  <a:cubicBezTo>
                    <a:pt x="504" y="3952"/>
                    <a:pt x="328" y="3411"/>
                    <a:pt x="328" y="2718"/>
                  </a:cubicBezTo>
                  <a:cubicBezTo>
                    <a:pt x="328" y="2025"/>
                    <a:pt x="134" y="1198"/>
                    <a:pt x="116" y="1156"/>
                  </a:cubicBezTo>
                  <a:lnTo>
                    <a:pt x="2985" y="116"/>
                  </a:lnTo>
                  <a:close/>
                  <a:moveTo>
                    <a:pt x="3022" y="1"/>
                  </a:moveTo>
                  <a:lnTo>
                    <a:pt x="0" y="1082"/>
                  </a:lnTo>
                  <a:lnTo>
                    <a:pt x="19" y="1119"/>
                  </a:lnTo>
                  <a:cubicBezTo>
                    <a:pt x="19" y="1119"/>
                    <a:pt x="213" y="2025"/>
                    <a:pt x="213" y="2718"/>
                  </a:cubicBezTo>
                  <a:cubicBezTo>
                    <a:pt x="213" y="3429"/>
                    <a:pt x="407" y="4007"/>
                    <a:pt x="869" y="4354"/>
                  </a:cubicBezTo>
                  <a:cubicBezTo>
                    <a:pt x="1100" y="4506"/>
                    <a:pt x="1234" y="4682"/>
                    <a:pt x="1368" y="4853"/>
                  </a:cubicBezTo>
                  <a:cubicBezTo>
                    <a:pt x="1502" y="5028"/>
                    <a:pt x="1636" y="5181"/>
                    <a:pt x="1867" y="5296"/>
                  </a:cubicBezTo>
                  <a:cubicBezTo>
                    <a:pt x="2138" y="5448"/>
                    <a:pt x="2437" y="5551"/>
                    <a:pt x="2739" y="5551"/>
                  </a:cubicBezTo>
                  <a:cubicBezTo>
                    <a:pt x="2932" y="5551"/>
                    <a:pt x="3126" y="5509"/>
                    <a:pt x="3313" y="5412"/>
                  </a:cubicBezTo>
                  <a:cubicBezTo>
                    <a:pt x="3544" y="5296"/>
                    <a:pt x="3757" y="5222"/>
                    <a:pt x="3928" y="5125"/>
                  </a:cubicBezTo>
                  <a:cubicBezTo>
                    <a:pt x="4122" y="5047"/>
                    <a:pt x="4274" y="4931"/>
                    <a:pt x="4371" y="4737"/>
                  </a:cubicBezTo>
                  <a:cubicBezTo>
                    <a:pt x="4487" y="4566"/>
                    <a:pt x="4565" y="4275"/>
                    <a:pt x="4639" y="4044"/>
                  </a:cubicBezTo>
                  <a:cubicBezTo>
                    <a:pt x="4699" y="3813"/>
                    <a:pt x="4736" y="3623"/>
                    <a:pt x="4736" y="3623"/>
                  </a:cubicBezTo>
                  <a:lnTo>
                    <a:pt x="4736" y="3605"/>
                  </a:lnTo>
                  <a:cubicBezTo>
                    <a:pt x="4815" y="2584"/>
                    <a:pt x="4565" y="1946"/>
                    <a:pt x="4274" y="1641"/>
                  </a:cubicBezTo>
                  <a:cubicBezTo>
                    <a:pt x="4140" y="1484"/>
                    <a:pt x="3946" y="1350"/>
                    <a:pt x="3794" y="1198"/>
                  </a:cubicBezTo>
                  <a:cubicBezTo>
                    <a:pt x="3641" y="1064"/>
                    <a:pt x="3507" y="907"/>
                    <a:pt x="3447" y="773"/>
                  </a:cubicBezTo>
                  <a:cubicBezTo>
                    <a:pt x="3332" y="426"/>
                    <a:pt x="3064" y="24"/>
                    <a:pt x="3064" y="24"/>
                  </a:cubicBezTo>
                  <a:lnTo>
                    <a:pt x="302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5562969" y="2497048"/>
              <a:ext cx="521199" cy="381912"/>
            </a:xfrm>
            <a:custGeom>
              <a:avLst/>
              <a:gdLst/>
              <a:ahLst/>
              <a:cxnLst/>
              <a:rect l="l" t="t" r="r" b="b"/>
              <a:pathLst>
                <a:path w="3813" h="2794" extrusionOk="0">
                  <a:moveTo>
                    <a:pt x="3031" y="1"/>
                  </a:moveTo>
                  <a:cubicBezTo>
                    <a:pt x="3022" y="1"/>
                    <a:pt x="3013" y="1"/>
                    <a:pt x="3004" y="3"/>
                  </a:cubicBezTo>
                  <a:lnTo>
                    <a:pt x="2962" y="155"/>
                  </a:lnTo>
                  <a:cubicBezTo>
                    <a:pt x="2962" y="155"/>
                    <a:pt x="2847" y="368"/>
                    <a:pt x="1673" y="927"/>
                  </a:cubicBezTo>
                  <a:cubicBezTo>
                    <a:pt x="1065" y="1227"/>
                    <a:pt x="714" y="1299"/>
                    <a:pt x="518" y="1299"/>
                  </a:cubicBezTo>
                  <a:cubicBezTo>
                    <a:pt x="336" y="1299"/>
                    <a:pt x="287" y="1237"/>
                    <a:pt x="287" y="1237"/>
                  </a:cubicBezTo>
                  <a:lnTo>
                    <a:pt x="213" y="1061"/>
                  </a:lnTo>
                  <a:cubicBezTo>
                    <a:pt x="213" y="1061"/>
                    <a:pt x="116" y="1061"/>
                    <a:pt x="56" y="1195"/>
                  </a:cubicBezTo>
                  <a:cubicBezTo>
                    <a:pt x="1" y="1334"/>
                    <a:pt x="38" y="1449"/>
                    <a:pt x="172" y="1888"/>
                  </a:cubicBezTo>
                  <a:cubicBezTo>
                    <a:pt x="329" y="2332"/>
                    <a:pt x="463" y="2641"/>
                    <a:pt x="597" y="2738"/>
                  </a:cubicBezTo>
                  <a:cubicBezTo>
                    <a:pt x="649" y="2767"/>
                    <a:pt x="731" y="2794"/>
                    <a:pt x="879" y="2794"/>
                  </a:cubicBezTo>
                  <a:cubicBezTo>
                    <a:pt x="1109" y="2794"/>
                    <a:pt x="1497" y="2729"/>
                    <a:pt x="2177" y="2507"/>
                  </a:cubicBezTo>
                  <a:cubicBezTo>
                    <a:pt x="3291" y="2142"/>
                    <a:pt x="3813" y="1699"/>
                    <a:pt x="3813" y="1565"/>
                  </a:cubicBezTo>
                  <a:cubicBezTo>
                    <a:pt x="3813" y="1407"/>
                    <a:pt x="3656" y="987"/>
                    <a:pt x="3522" y="714"/>
                  </a:cubicBezTo>
                  <a:cubicBezTo>
                    <a:pt x="3392" y="456"/>
                    <a:pt x="3263" y="1"/>
                    <a:pt x="3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5560509" y="2489804"/>
              <a:ext cx="531314" cy="396811"/>
            </a:xfrm>
            <a:custGeom>
              <a:avLst/>
              <a:gdLst/>
              <a:ahLst/>
              <a:cxnLst/>
              <a:rect l="l" t="t" r="r" b="b"/>
              <a:pathLst>
                <a:path w="3887" h="2903" extrusionOk="0">
                  <a:moveTo>
                    <a:pt x="3059" y="116"/>
                  </a:moveTo>
                  <a:cubicBezTo>
                    <a:pt x="3096" y="116"/>
                    <a:pt x="3119" y="134"/>
                    <a:pt x="3156" y="153"/>
                  </a:cubicBezTo>
                  <a:cubicBezTo>
                    <a:pt x="3193" y="190"/>
                    <a:pt x="3235" y="250"/>
                    <a:pt x="3272" y="324"/>
                  </a:cubicBezTo>
                  <a:cubicBezTo>
                    <a:pt x="3369" y="462"/>
                    <a:pt x="3424" y="652"/>
                    <a:pt x="3503" y="786"/>
                  </a:cubicBezTo>
                  <a:cubicBezTo>
                    <a:pt x="3558" y="924"/>
                    <a:pt x="3637" y="1095"/>
                    <a:pt x="3674" y="1248"/>
                  </a:cubicBezTo>
                  <a:cubicBezTo>
                    <a:pt x="3734" y="1405"/>
                    <a:pt x="3771" y="1558"/>
                    <a:pt x="3771" y="1618"/>
                  </a:cubicBezTo>
                  <a:cubicBezTo>
                    <a:pt x="3771" y="1618"/>
                    <a:pt x="3752" y="1673"/>
                    <a:pt x="3697" y="1733"/>
                  </a:cubicBezTo>
                  <a:cubicBezTo>
                    <a:pt x="3637" y="1789"/>
                    <a:pt x="3540" y="1867"/>
                    <a:pt x="3406" y="1964"/>
                  </a:cubicBezTo>
                  <a:cubicBezTo>
                    <a:pt x="3138" y="2117"/>
                    <a:pt x="2731" y="2329"/>
                    <a:pt x="2172" y="2500"/>
                  </a:cubicBezTo>
                  <a:cubicBezTo>
                    <a:pt x="1636" y="2694"/>
                    <a:pt x="1271" y="2773"/>
                    <a:pt x="1040" y="2791"/>
                  </a:cubicBezTo>
                  <a:cubicBezTo>
                    <a:pt x="998" y="2795"/>
                    <a:pt x="960" y="2796"/>
                    <a:pt x="927" y="2796"/>
                  </a:cubicBezTo>
                  <a:cubicBezTo>
                    <a:pt x="775" y="2796"/>
                    <a:pt x="701" y="2765"/>
                    <a:pt x="652" y="2731"/>
                  </a:cubicBezTo>
                  <a:cubicBezTo>
                    <a:pt x="596" y="2713"/>
                    <a:pt x="518" y="2616"/>
                    <a:pt x="462" y="2482"/>
                  </a:cubicBezTo>
                  <a:cubicBezTo>
                    <a:pt x="384" y="2329"/>
                    <a:pt x="324" y="2154"/>
                    <a:pt x="250" y="1941"/>
                  </a:cubicBezTo>
                  <a:cubicBezTo>
                    <a:pt x="171" y="1710"/>
                    <a:pt x="134" y="1576"/>
                    <a:pt x="116" y="1479"/>
                  </a:cubicBezTo>
                  <a:cubicBezTo>
                    <a:pt x="93" y="1363"/>
                    <a:pt x="93" y="1326"/>
                    <a:pt x="134" y="1271"/>
                  </a:cubicBezTo>
                  <a:cubicBezTo>
                    <a:pt x="153" y="1211"/>
                    <a:pt x="171" y="1192"/>
                    <a:pt x="190" y="1174"/>
                  </a:cubicBezTo>
                  <a:lnTo>
                    <a:pt x="268" y="1308"/>
                  </a:lnTo>
                  <a:lnTo>
                    <a:pt x="268" y="1326"/>
                  </a:lnTo>
                  <a:cubicBezTo>
                    <a:pt x="268" y="1326"/>
                    <a:pt x="287" y="1326"/>
                    <a:pt x="287" y="1345"/>
                  </a:cubicBezTo>
                  <a:cubicBezTo>
                    <a:pt x="305" y="1345"/>
                    <a:pt x="324" y="1363"/>
                    <a:pt x="347" y="1363"/>
                  </a:cubicBezTo>
                  <a:cubicBezTo>
                    <a:pt x="384" y="1387"/>
                    <a:pt x="462" y="1405"/>
                    <a:pt x="555" y="1405"/>
                  </a:cubicBezTo>
                  <a:cubicBezTo>
                    <a:pt x="767" y="1405"/>
                    <a:pt x="1114" y="1326"/>
                    <a:pt x="1710" y="1040"/>
                  </a:cubicBezTo>
                  <a:cubicBezTo>
                    <a:pt x="2287" y="749"/>
                    <a:pt x="2615" y="555"/>
                    <a:pt x="2810" y="421"/>
                  </a:cubicBezTo>
                  <a:cubicBezTo>
                    <a:pt x="2888" y="365"/>
                    <a:pt x="2944" y="324"/>
                    <a:pt x="2980" y="287"/>
                  </a:cubicBezTo>
                  <a:cubicBezTo>
                    <a:pt x="3004" y="250"/>
                    <a:pt x="3022" y="231"/>
                    <a:pt x="3022" y="231"/>
                  </a:cubicBezTo>
                  <a:lnTo>
                    <a:pt x="3059" y="116"/>
                  </a:lnTo>
                  <a:close/>
                  <a:moveTo>
                    <a:pt x="3022" y="0"/>
                  </a:moveTo>
                  <a:lnTo>
                    <a:pt x="2980" y="19"/>
                  </a:lnTo>
                  <a:lnTo>
                    <a:pt x="2962" y="37"/>
                  </a:lnTo>
                  <a:lnTo>
                    <a:pt x="2925" y="190"/>
                  </a:lnTo>
                  <a:lnTo>
                    <a:pt x="2907" y="208"/>
                  </a:lnTo>
                  <a:cubicBezTo>
                    <a:pt x="2888" y="250"/>
                    <a:pt x="2828" y="287"/>
                    <a:pt x="2749" y="347"/>
                  </a:cubicBezTo>
                  <a:cubicBezTo>
                    <a:pt x="2578" y="462"/>
                    <a:pt x="2250" y="652"/>
                    <a:pt x="1673" y="943"/>
                  </a:cubicBezTo>
                  <a:cubicBezTo>
                    <a:pt x="1077" y="1211"/>
                    <a:pt x="749" y="1290"/>
                    <a:pt x="555" y="1290"/>
                  </a:cubicBezTo>
                  <a:cubicBezTo>
                    <a:pt x="528" y="1295"/>
                    <a:pt x="505" y="1297"/>
                    <a:pt x="485" y="1297"/>
                  </a:cubicBezTo>
                  <a:cubicBezTo>
                    <a:pt x="438" y="1297"/>
                    <a:pt x="410" y="1284"/>
                    <a:pt x="384" y="1271"/>
                  </a:cubicBezTo>
                  <a:cubicBezTo>
                    <a:pt x="365" y="1271"/>
                    <a:pt x="365" y="1271"/>
                    <a:pt x="365" y="1248"/>
                  </a:cubicBezTo>
                  <a:lnTo>
                    <a:pt x="250" y="1058"/>
                  </a:lnTo>
                  <a:lnTo>
                    <a:pt x="231" y="1058"/>
                  </a:lnTo>
                  <a:cubicBezTo>
                    <a:pt x="231" y="1058"/>
                    <a:pt x="190" y="1058"/>
                    <a:pt x="153" y="1077"/>
                  </a:cubicBezTo>
                  <a:cubicBezTo>
                    <a:pt x="116" y="1114"/>
                    <a:pt x="56" y="1156"/>
                    <a:pt x="37" y="1229"/>
                  </a:cubicBezTo>
                  <a:cubicBezTo>
                    <a:pt x="0" y="1308"/>
                    <a:pt x="0" y="1387"/>
                    <a:pt x="19" y="1502"/>
                  </a:cubicBezTo>
                  <a:cubicBezTo>
                    <a:pt x="37" y="1594"/>
                    <a:pt x="74" y="1752"/>
                    <a:pt x="153" y="1964"/>
                  </a:cubicBezTo>
                  <a:cubicBezTo>
                    <a:pt x="208" y="2195"/>
                    <a:pt x="287" y="2366"/>
                    <a:pt x="365" y="2519"/>
                  </a:cubicBezTo>
                  <a:cubicBezTo>
                    <a:pt x="439" y="2676"/>
                    <a:pt x="499" y="2773"/>
                    <a:pt x="596" y="2828"/>
                  </a:cubicBezTo>
                  <a:cubicBezTo>
                    <a:pt x="650" y="2872"/>
                    <a:pt x="737" y="2903"/>
                    <a:pt x="869" y="2903"/>
                  </a:cubicBezTo>
                  <a:cubicBezTo>
                    <a:pt x="919" y="2903"/>
                    <a:pt x="976" y="2898"/>
                    <a:pt x="1040" y="2888"/>
                  </a:cubicBezTo>
                  <a:cubicBezTo>
                    <a:pt x="1289" y="2865"/>
                    <a:pt x="1654" y="2791"/>
                    <a:pt x="2213" y="2616"/>
                  </a:cubicBezTo>
                  <a:cubicBezTo>
                    <a:pt x="2773" y="2426"/>
                    <a:pt x="3193" y="2214"/>
                    <a:pt x="3466" y="2038"/>
                  </a:cubicBezTo>
                  <a:cubicBezTo>
                    <a:pt x="3600" y="1964"/>
                    <a:pt x="3697" y="1867"/>
                    <a:pt x="3771" y="1807"/>
                  </a:cubicBezTo>
                  <a:cubicBezTo>
                    <a:pt x="3849" y="1733"/>
                    <a:pt x="3886" y="1673"/>
                    <a:pt x="3886" y="1618"/>
                  </a:cubicBezTo>
                  <a:cubicBezTo>
                    <a:pt x="3886" y="1521"/>
                    <a:pt x="3831" y="1387"/>
                    <a:pt x="3789" y="1211"/>
                  </a:cubicBezTo>
                  <a:cubicBezTo>
                    <a:pt x="3734" y="1058"/>
                    <a:pt x="3655" y="883"/>
                    <a:pt x="3600" y="749"/>
                  </a:cubicBezTo>
                  <a:cubicBezTo>
                    <a:pt x="3521" y="615"/>
                    <a:pt x="3466" y="421"/>
                    <a:pt x="3369" y="268"/>
                  </a:cubicBezTo>
                  <a:cubicBezTo>
                    <a:pt x="3327" y="190"/>
                    <a:pt x="3272" y="116"/>
                    <a:pt x="3212" y="74"/>
                  </a:cubicBezTo>
                  <a:cubicBezTo>
                    <a:pt x="3156" y="19"/>
                    <a:pt x="3096" y="0"/>
                    <a:pt x="302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5131028" y="2001818"/>
              <a:ext cx="373984" cy="354164"/>
            </a:xfrm>
            <a:custGeom>
              <a:avLst/>
              <a:gdLst/>
              <a:ahLst/>
              <a:cxnLst/>
              <a:rect l="l" t="t" r="r" b="b"/>
              <a:pathLst>
                <a:path w="2736" h="2591" extrusionOk="0">
                  <a:moveTo>
                    <a:pt x="619" y="0"/>
                  </a:moveTo>
                  <a:cubicBezTo>
                    <a:pt x="363" y="0"/>
                    <a:pt x="146" y="227"/>
                    <a:pt x="79" y="507"/>
                  </a:cubicBezTo>
                  <a:cubicBezTo>
                    <a:pt x="0" y="890"/>
                    <a:pt x="444" y="1450"/>
                    <a:pt x="1003" y="1972"/>
                  </a:cubicBezTo>
                  <a:cubicBezTo>
                    <a:pt x="1433" y="2383"/>
                    <a:pt x="1740" y="2590"/>
                    <a:pt x="1955" y="2590"/>
                  </a:cubicBezTo>
                  <a:cubicBezTo>
                    <a:pt x="2010" y="2590"/>
                    <a:pt x="2059" y="2577"/>
                    <a:pt x="2103" y="2549"/>
                  </a:cubicBezTo>
                  <a:cubicBezTo>
                    <a:pt x="2292" y="2434"/>
                    <a:pt x="2736" y="1875"/>
                    <a:pt x="2736" y="1875"/>
                  </a:cubicBezTo>
                  <a:cubicBezTo>
                    <a:pt x="2736" y="1875"/>
                    <a:pt x="2177" y="1584"/>
                    <a:pt x="1830" y="1316"/>
                  </a:cubicBezTo>
                  <a:cubicBezTo>
                    <a:pt x="1502" y="1048"/>
                    <a:pt x="1331" y="451"/>
                    <a:pt x="966" y="142"/>
                  </a:cubicBezTo>
                  <a:cubicBezTo>
                    <a:pt x="849" y="43"/>
                    <a:pt x="730" y="0"/>
                    <a:pt x="619"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5128430" y="1994573"/>
              <a:ext cx="387379" cy="345006"/>
            </a:xfrm>
            <a:custGeom>
              <a:avLst/>
              <a:gdLst/>
              <a:ahLst/>
              <a:cxnLst/>
              <a:rect l="l" t="t" r="r" b="b"/>
              <a:pathLst>
                <a:path w="2834" h="2524" extrusionOk="0">
                  <a:moveTo>
                    <a:pt x="638" y="1"/>
                  </a:moveTo>
                  <a:cubicBezTo>
                    <a:pt x="560" y="1"/>
                    <a:pt x="481" y="19"/>
                    <a:pt x="407" y="61"/>
                  </a:cubicBezTo>
                  <a:cubicBezTo>
                    <a:pt x="232" y="158"/>
                    <a:pt x="98" y="329"/>
                    <a:pt x="61" y="541"/>
                  </a:cubicBezTo>
                  <a:cubicBezTo>
                    <a:pt x="1" y="772"/>
                    <a:pt x="98" y="1022"/>
                    <a:pt x="273" y="1272"/>
                  </a:cubicBezTo>
                  <a:cubicBezTo>
                    <a:pt x="444" y="1544"/>
                    <a:pt x="694" y="1812"/>
                    <a:pt x="985" y="2062"/>
                  </a:cubicBezTo>
                  <a:cubicBezTo>
                    <a:pt x="1197" y="2256"/>
                    <a:pt x="1368" y="2408"/>
                    <a:pt x="1521" y="2524"/>
                  </a:cubicBezTo>
                  <a:cubicBezTo>
                    <a:pt x="1544" y="2487"/>
                    <a:pt x="1581" y="2468"/>
                    <a:pt x="1599" y="2427"/>
                  </a:cubicBezTo>
                  <a:cubicBezTo>
                    <a:pt x="1447" y="2330"/>
                    <a:pt x="1271" y="2177"/>
                    <a:pt x="1040" y="1983"/>
                  </a:cubicBezTo>
                  <a:cubicBezTo>
                    <a:pt x="772" y="1734"/>
                    <a:pt x="523" y="1466"/>
                    <a:pt x="366" y="1216"/>
                  </a:cubicBezTo>
                  <a:cubicBezTo>
                    <a:pt x="195" y="967"/>
                    <a:pt x="116" y="736"/>
                    <a:pt x="158" y="560"/>
                  </a:cubicBezTo>
                  <a:cubicBezTo>
                    <a:pt x="195" y="389"/>
                    <a:pt x="310" y="232"/>
                    <a:pt x="444" y="158"/>
                  </a:cubicBezTo>
                  <a:cubicBezTo>
                    <a:pt x="523" y="116"/>
                    <a:pt x="597" y="98"/>
                    <a:pt x="694" y="98"/>
                  </a:cubicBezTo>
                  <a:cubicBezTo>
                    <a:pt x="772" y="116"/>
                    <a:pt x="851" y="158"/>
                    <a:pt x="943" y="232"/>
                  </a:cubicBezTo>
                  <a:cubicBezTo>
                    <a:pt x="1119" y="389"/>
                    <a:pt x="1253" y="597"/>
                    <a:pt x="1387" y="828"/>
                  </a:cubicBezTo>
                  <a:cubicBezTo>
                    <a:pt x="1521" y="1040"/>
                    <a:pt x="1636" y="1253"/>
                    <a:pt x="1830" y="1406"/>
                  </a:cubicBezTo>
                  <a:cubicBezTo>
                    <a:pt x="2006" y="1563"/>
                    <a:pt x="2237" y="1697"/>
                    <a:pt x="2408" y="1794"/>
                  </a:cubicBezTo>
                  <a:cubicBezTo>
                    <a:pt x="2505" y="1812"/>
                    <a:pt x="2621" y="1868"/>
                    <a:pt x="2815" y="1909"/>
                  </a:cubicBezTo>
                  <a:lnTo>
                    <a:pt x="2833" y="1909"/>
                  </a:lnTo>
                  <a:lnTo>
                    <a:pt x="2773" y="1868"/>
                  </a:lnTo>
                  <a:cubicBezTo>
                    <a:pt x="2773" y="1868"/>
                    <a:pt x="2214" y="1600"/>
                    <a:pt x="1891" y="1332"/>
                  </a:cubicBezTo>
                  <a:cubicBezTo>
                    <a:pt x="1733" y="1198"/>
                    <a:pt x="1599" y="985"/>
                    <a:pt x="1484" y="772"/>
                  </a:cubicBezTo>
                  <a:cubicBezTo>
                    <a:pt x="1350" y="541"/>
                    <a:pt x="1216" y="310"/>
                    <a:pt x="1003" y="158"/>
                  </a:cubicBezTo>
                  <a:cubicBezTo>
                    <a:pt x="906" y="61"/>
                    <a:pt x="809" y="19"/>
                    <a:pt x="69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5223157" y="2246494"/>
              <a:ext cx="753025" cy="439185"/>
            </a:xfrm>
            <a:custGeom>
              <a:avLst/>
              <a:gdLst/>
              <a:ahLst/>
              <a:cxnLst/>
              <a:rect l="l" t="t" r="r" b="b"/>
              <a:pathLst>
                <a:path w="5509" h="3213" extrusionOk="0">
                  <a:moveTo>
                    <a:pt x="3835" y="0"/>
                  </a:moveTo>
                  <a:cubicBezTo>
                    <a:pt x="3460" y="0"/>
                    <a:pt x="3043" y="82"/>
                    <a:pt x="2773" y="103"/>
                  </a:cubicBezTo>
                  <a:cubicBezTo>
                    <a:pt x="2720" y="107"/>
                    <a:pt x="2668" y="109"/>
                    <a:pt x="2618" y="109"/>
                  </a:cubicBezTo>
                  <a:cubicBezTo>
                    <a:pt x="2287" y="109"/>
                    <a:pt x="2014" y="33"/>
                    <a:pt x="1839" y="33"/>
                  </a:cubicBezTo>
                  <a:cubicBezTo>
                    <a:pt x="1798" y="33"/>
                    <a:pt x="1763" y="38"/>
                    <a:pt x="1734" y="48"/>
                  </a:cubicBezTo>
                  <a:cubicBezTo>
                    <a:pt x="1544" y="103"/>
                    <a:pt x="426" y="1143"/>
                    <a:pt x="213" y="1434"/>
                  </a:cubicBezTo>
                  <a:cubicBezTo>
                    <a:pt x="1" y="1702"/>
                    <a:pt x="135" y="2127"/>
                    <a:pt x="329" y="2242"/>
                  </a:cubicBezTo>
                  <a:cubicBezTo>
                    <a:pt x="523" y="2358"/>
                    <a:pt x="1752" y="2279"/>
                    <a:pt x="2080" y="2335"/>
                  </a:cubicBezTo>
                  <a:cubicBezTo>
                    <a:pt x="2427" y="2395"/>
                    <a:pt x="2427" y="2395"/>
                    <a:pt x="2487" y="2510"/>
                  </a:cubicBezTo>
                  <a:cubicBezTo>
                    <a:pt x="2542" y="2607"/>
                    <a:pt x="2815" y="3088"/>
                    <a:pt x="2815" y="3088"/>
                  </a:cubicBezTo>
                  <a:cubicBezTo>
                    <a:pt x="2815" y="3088"/>
                    <a:pt x="2815" y="3213"/>
                    <a:pt x="3041" y="3213"/>
                  </a:cubicBezTo>
                  <a:cubicBezTo>
                    <a:pt x="3146" y="3213"/>
                    <a:pt x="3300" y="3186"/>
                    <a:pt x="3526" y="3106"/>
                  </a:cubicBezTo>
                  <a:cubicBezTo>
                    <a:pt x="4256" y="2857"/>
                    <a:pt x="4852" y="2450"/>
                    <a:pt x="5102" y="2376"/>
                  </a:cubicBezTo>
                  <a:cubicBezTo>
                    <a:pt x="5356" y="2316"/>
                    <a:pt x="5509" y="2011"/>
                    <a:pt x="5509" y="2011"/>
                  </a:cubicBezTo>
                  <a:lnTo>
                    <a:pt x="5010" y="1277"/>
                  </a:lnTo>
                  <a:cubicBezTo>
                    <a:pt x="5010" y="1277"/>
                    <a:pt x="4894" y="584"/>
                    <a:pt x="4547" y="219"/>
                  </a:cubicBezTo>
                  <a:cubicBezTo>
                    <a:pt x="4395" y="50"/>
                    <a:pt x="4128" y="0"/>
                    <a:pt x="3835"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p:nvPr/>
          </p:nvSpPr>
          <p:spPr>
            <a:xfrm>
              <a:off x="5228898" y="2239660"/>
              <a:ext cx="754802" cy="453127"/>
            </a:xfrm>
            <a:custGeom>
              <a:avLst/>
              <a:gdLst/>
              <a:ahLst/>
              <a:cxnLst/>
              <a:rect l="l" t="t" r="r" b="b"/>
              <a:pathLst>
                <a:path w="5522" h="3315" extrusionOk="0">
                  <a:moveTo>
                    <a:pt x="3674" y="1"/>
                  </a:moveTo>
                  <a:cubicBezTo>
                    <a:pt x="3327" y="19"/>
                    <a:pt x="2962" y="75"/>
                    <a:pt x="2731" y="98"/>
                  </a:cubicBezTo>
                  <a:cubicBezTo>
                    <a:pt x="2670" y="103"/>
                    <a:pt x="2611" y="105"/>
                    <a:pt x="2553" y="105"/>
                  </a:cubicBezTo>
                  <a:cubicBezTo>
                    <a:pt x="2391" y="105"/>
                    <a:pt x="2243" y="87"/>
                    <a:pt x="2117" y="56"/>
                  </a:cubicBezTo>
                  <a:cubicBezTo>
                    <a:pt x="2022" y="43"/>
                    <a:pt x="1936" y="30"/>
                    <a:pt x="1860" y="30"/>
                  </a:cubicBezTo>
                  <a:cubicBezTo>
                    <a:pt x="1829" y="30"/>
                    <a:pt x="1799" y="32"/>
                    <a:pt x="1770" y="38"/>
                  </a:cubicBezTo>
                  <a:cubicBezTo>
                    <a:pt x="1867" y="56"/>
                    <a:pt x="1983" y="116"/>
                    <a:pt x="2154" y="135"/>
                  </a:cubicBezTo>
                  <a:lnTo>
                    <a:pt x="2154" y="172"/>
                  </a:lnTo>
                  <a:cubicBezTo>
                    <a:pt x="2277" y="185"/>
                    <a:pt x="2406" y="200"/>
                    <a:pt x="2553" y="200"/>
                  </a:cubicBezTo>
                  <a:cubicBezTo>
                    <a:pt x="2615" y="200"/>
                    <a:pt x="2681" y="197"/>
                    <a:pt x="2750" y="190"/>
                  </a:cubicBezTo>
                  <a:cubicBezTo>
                    <a:pt x="2981" y="172"/>
                    <a:pt x="3350" y="116"/>
                    <a:pt x="3674" y="98"/>
                  </a:cubicBezTo>
                  <a:cubicBezTo>
                    <a:pt x="4002" y="98"/>
                    <a:pt x="4311" y="135"/>
                    <a:pt x="4464" y="287"/>
                  </a:cubicBezTo>
                  <a:cubicBezTo>
                    <a:pt x="4792" y="652"/>
                    <a:pt x="4926" y="1327"/>
                    <a:pt x="4926" y="1327"/>
                  </a:cubicBezTo>
                  <a:lnTo>
                    <a:pt x="4926" y="1345"/>
                  </a:lnTo>
                  <a:lnTo>
                    <a:pt x="5406" y="2061"/>
                  </a:lnTo>
                  <a:cubicBezTo>
                    <a:pt x="5388" y="2080"/>
                    <a:pt x="5254" y="2329"/>
                    <a:pt x="5041" y="2385"/>
                  </a:cubicBezTo>
                  <a:cubicBezTo>
                    <a:pt x="4907" y="2426"/>
                    <a:pt x="4695" y="2542"/>
                    <a:pt x="4427" y="2676"/>
                  </a:cubicBezTo>
                  <a:cubicBezTo>
                    <a:pt x="4159" y="2828"/>
                    <a:pt x="3831" y="2986"/>
                    <a:pt x="3466" y="3101"/>
                  </a:cubicBezTo>
                  <a:cubicBezTo>
                    <a:pt x="3246" y="3186"/>
                    <a:pt x="3095" y="3210"/>
                    <a:pt x="2994" y="3210"/>
                  </a:cubicBezTo>
                  <a:cubicBezTo>
                    <a:pt x="2936" y="3210"/>
                    <a:pt x="2894" y="3202"/>
                    <a:pt x="2865" y="3193"/>
                  </a:cubicBezTo>
                  <a:cubicBezTo>
                    <a:pt x="2847" y="3175"/>
                    <a:pt x="2828" y="3156"/>
                    <a:pt x="2828" y="3138"/>
                  </a:cubicBezTo>
                  <a:lnTo>
                    <a:pt x="2810" y="3138"/>
                  </a:lnTo>
                  <a:lnTo>
                    <a:pt x="2810" y="3120"/>
                  </a:lnTo>
                  <a:lnTo>
                    <a:pt x="2810" y="3101"/>
                  </a:lnTo>
                  <a:cubicBezTo>
                    <a:pt x="2810" y="3101"/>
                    <a:pt x="2750" y="2986"/>
                    <a:pt x="2676" y="2847"/>
                  </a:cubicBezTo>
                  <a:cubicBezTo>
                    <a:pt x="2597" y="2713"/>
                    <a:pt x="2519" y="2579"/>
                    <a:pt x="2482" y="2523"/>
                  </a:cubicBezTo>
                  <a:cubicBezTo>
                    <a:pt x="2463" y="2482"/>
                    <a:pt x="2426" y="2426"/>
                    <a:pt x="2366" y="2408"/>
                  </a:cubicBezTo>
                  <a:cubicBezTo>
                    <a:pt x="2311" y="2366"/>
                    <a:pt x="2214" y="2366"/>
                    <a:pt x="2057" y="2329"/>
                  </a:cubicBezTo>
                  <a:cubicBezTo>
                    <a:pt x="1867" y="2311"/>
                    <a:pt x="1479" y="2311"/>
                    <a:pt x="1114" y="2311"/>
                  </a:cubicBezTo>
                  <a:cubicBezTo>
                    <a:pt x="925" y="2311"/>
                    <a:pt x="749" y="2311"/>
                    <a:pt x="596" y="2292"/>
                  </a:cubicBezTo>
                  <a:lnTo>
                    <a:pt x="536" y="2292"/>
                  </a:lnTo>
                  <a:cubicBezTo>
                    <a:pt x="524" y="2294"/>
                    <a:pt x="512" y="2294"/>
                    <a:pt x="499" y="2294"/>
                  </a:cubicBezTo>
                  <a:cubicBezTo>
                    <a:pt x="331" y="2294"/>
                    <a:pt x="119" y="2186"/>
                    <a:pt x="153" y="2061"/>
                  </a:cubicBezTo>
                  <a:lnTo>
                    <a:pt x="153" y="2038"/>
                  </a:lnTo>
                  <a:cubicBezTo>
                    <a:pt x="153" y="2001"/>
                    <a:pt x="134" y="1964"/>
                    <a:pt x="134" y="1923"/>
                  </a:cubicBezTo>
                  <a:cubicBezTo>
                    <a:pt x="93" y="1789"/>
                    <a:pt x="116" y="1636"/>
                    <a:pt x="208" y="1502"/>
                  </a:cubicBezTo>
                  <a:cubicBezTo>
                    <a:pt x="268" y="1442"/>
                    <a:pt x="402" y="1290"/>
                    <a:pt x="555" y="1137"/>
                  </a:cubicBezTo>
                  <a:cubicBezTo>
                    <a:pt x="596" y="1059"/>
                    <a:pt x="633" y="962"/>
                    <a:pt x="670" y="906"/>
                  </a:cubicBezTo>
                  <a:cubicBezTo>
                    <a:pt x="694" y="883"/>
                    <a:pt x="694" y="865"/>
                    <a:pt x="712" y="846"/>
                  </a:cubicBezTo>
                  <a:lnTo>
                    <a:pt x="712" y="846"/>
                  </a:lnTo>
                  <a:cubicBezTo>
                    <a:pt x="439" y="1096"/>
                    <a:pt x="231" y="1327"/>
                    <a:pt x="134" y="1442"/>
                  </a:cubicBezTo>
                  <a:cubicBezTo>
                    <a:pt x="19" y="1599"/>
                    <a:pt x="0" y="1789"/>
                    <a:pt x="19" y="1964"/>
                  </a:cubicBezTo>
                  <a:cubicBezTo>
                    <a:pt x="56" y="2117"/>
                    <a:pt x="153" y="2269"/>
                    <a:pt x="268" y="2329"/>
                  </a:cubicBezTo>
                  <a:cubicBezTo>
                    <a:pt x="324" y="2366"/>
                    <a:pt x="439" y="2385"/>
                    <a:pt x="596" y="2385"/>
                  </a:cubicBezTo>
                  <a:cubicBezTo>
                    <a:pt x="749" y="2408"/>
                    <a:pt x="925" y="2408"/>
                    <a:pt x="1114" y="2408"/>
                  </a:cubicBezTo>
                  <a:cubicBezTo>
                    <a:pt x="1479" y="2408"/>
                    <a:pt x="1886" y="2408"/>
                    <a:pt x="2038" y="2426"/>
                  </a:cubicBezTo>
                  <a:cubicBezTo>
                    <a:pt x="2195" y="2463"/>
                    <a:pt x="2288" y="2482"/>
                    <a:pt x="2329" y="2500"/>
                  </a:cubicBezTo>
                  <a:cubicBezTo>
                    <a:pt x="2366" y="2523"/>
                    <a:pt x="2366" y="2523"/>
                    <a:pt x="2403" y="2579"/>
                  </a:cubicBezTo>
                  <a:cubicBezTo>
                    <a:pt x="2426" y="2616"/>
                    <a:pt x="2519" y="2773"/>
                    <a:pt x="2579" y="2907"/>
                  </a:cubicBezTo>
                  <a:cubicBezTo>
                    <a:pt x="2657" y="3041"/>
                    <a:pt x="2713" y="3156"/>
                    <a:pt x="2713" y="3156"/>
                  </a:cubicBezTo>
                  <a:cubicBezTo>
                    <a:pt x="2713" y="3156"/>
                    <a:pt x="2713" y="3175"/>
                    <a:pt x="2731" y="3193"/>
                  </a:cubicBezTo>
                  <a:cubicBezTo>
                    <a:pt x="2750" y="3217"/>
                    <a:pt x="2791" y="3254"/>
                    <a:pt x="2828" y="3290"/>
                  </a:cubicBezTo>
                  <a:cubicBezTo>
                    <a:pt x="2869" y="3305"/>
                    <a:pt x="2920" y="3315"/>
                    <a:pt x="2984" y="3315"/>
                  </a:cubicBezTo>
                  <a:cubicBezTo>
                    <a:pt x="3102" y="3315"/>
                    <a:pt x="3267" y="3283"/>
                    <a:pt x="3503" y="3193"/>
                  </a:cubicBezTo>
                  <a:cubicBezTo>
                    <a:pt x="3868" y="3078"/>
                    <a:pt x="4214" y="2907"/>
                    <a:pt x="4482" y="2773"/>
                  </a:cubicBezTo>
                  <a:cubicBezTo>
                    <a:pt x="4755" y="2639"/>
                    <a:pt x="4968" y="2523"/>
                    <a:pt x="5083" y="2482"/>
                  </a:cubicBezTo>
                  <a:cubicBezTo>
                    <a:pt x="5351" y="2408"/>
                    <a:pt x="5522" y="2080"/>
                    <a:pt x="5522" y="2080"/>
                  </a:cubicBezTo>
                  <a:lnTo>
                    <a:pt x="5522" y="2061"/>
                  </a:lnTo>
                  <a:lnTo>
                    <a:pt x="5522" y="2038"/>
                  </a:lnTo>
                  <a:lnTo>
                    <a:pt x="5023" y="1308"/>
                  </a:lnTo>
                  <a:cubicBezTo>
                    <a:pt x="5023" y="1271"/>
                    <a:pt x="4907" y="615"/>
                    <a:pt x="4542" y="232"/>
                  </a:cubicBezTo>
                  <a:cubicBezTo>
                    <a:pt x="4367" y="38"/>
                    <a:pt x="4099" y="1"/>
                    <a:pt x="378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a:off x="5023179" y="2011796"/>
              <a:ext cx="423739" cy="388610"/>
            </a:xfrm>
            <a:custGeom>
              <a:avLst/>
              <a:gdLst/>
              <a:ahLst/>
              <a:cxnLst/>
              <a:rect l="l" t="t" r="r" b="b"/>
              <a:pathLst>
                <a:path w="3100" h="2843" extrusionOk="0">
                  <a:moveTo>
                    <a:pt x="912" y="1"/>
                  </a:moveTo>
                  <a:cubicBezTo>
                    <a:pt x="613" y="1"/>
                    <a:pt x="1" y="662"/>
                    <a:pt x="600" y="1474"/>
                  </a:cubicBezTo>
                  <a:cubicBezTo>
                    <a:pt x="1251" y="2342"/>
                    <a:pt x="2217" y="2823"/>
                    <a:pt x="2369" y="2841"/>
                  </a:cubicBezTo>
                  <a:cubicBezTo>
                    <a:pt x="2376" y="2842"/>
                    <a:pt x="2383" y="2842"/>
                    <a:pt x="2391" y="2842"/>
                  </a:cubicBezTo>
                  <a:cubicBezTo>
                    <a:pt x="2551" y="2842"/>
                    <a:pt x="2856" y="2655"/>
                    <a:pt x="2984" y="2416"/>
                  </a:cubicBezTo>
                  <a:cubicBezTo>
                    <a:pt x="3100" y="2167"/>
                    <a:pt x="3081" y="1899"/>
                    <a:pt x="3081" y="1899"/>
                  </a:cubicBezTo>
                  <a:cubicBezTo>
                    <a:pt x="3081" y="1899"/>
                    <a:pt x="2406" y="1626"/>
                    <a:pt x="1944" y="1164"/>
                  </a:cubicBezTo>
                  <a:cubicBezTo>
                    <a:pt x="1482" y="702"/>
                    <a:pt x="1251" y="106"/>
                    <a:pt x="965" y="9"/>
                  </a:cubicBezTo>
                  <a:cubicBezTo>
                    <a:pt x="949" y="3"/>
                    <a:pt x="931" y="1"/>
                    <a:pt x="912"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a:off x="5055164" y="2002775"/>
              <a:ext cx="368380" cy="389293"/>
            </a:xfrm>
            <a:custGeom>
              <a:avLst/>
              <a:gdLst/>
              <a:ahLst/>
              <a:cxnLst/>
              <a:rect l="l" t="t" r="r" b="b"/>
              <a:pathLst>
                <a:path w="2695" h="2848" extrusionOk="0">
                  <a:moveTo>
                    <a:pt x="671" y="1"/>
                  </a:moveTo>
                  <a:cubicBezTo>
                    <a:pt x="615" y="1"/>
                    <a:pt x="518" y="38"/>
                    <a:pt x="440" y="98"/>
                  </a:cubicBezTo>
                  <a:cubicBezTo>
                    <a:pt x="347" y="172"/>
                    <a:pt x="232" y="269"/>
                    <a:pt x="153" y="421"/>
                  </a:cubicBezTo>
                  <a:cubicBezTo>
                    <a:pt x="19" y="712"/>
                    <a:pt x="1" y="1114"/>
                    <a:pt x="324" y="1558"/>
                  </a:cubicBezTo>
                  <a:cubicBezTo>
                    <a:pt x="652" y="2002"/>
                    <a:pt x="1059" y="2348"/>
                    <a:pt x="1405" y="2579"/>
                  </a:cubicBezTo>
                  <a:cubicBezTo>
                    <a:pt x="1576" y="2695"/>
                    <a:pt x="1710" y="2792"/>
                    <a:pt x="1849" y="2847"/>
                  </a:cubicBezTo>
                  <a:cubicBezTo>
                    <a:pt x="1849" y="2810"/>
                    <a:pt x="1867" y="2773"/>
                    <a:pt x="1886" y="2755"/>
                  </a:cubicBezTo>
                  <a:cubicBezTo>
                    <a:pt x="1770" y="2695"/>
                    <a:pt x="1618" y="2598"/>
                    <a:pt x="1461" y="2501"/>
                  </a:cubicBezTo>
                  <a:cubicBezTo>
                    <a:pt x="1133" y="2270"/>
                    <a:pt x="731" y="1923"/>
                    <a:pt x="403" y="1503"/>
                  </a:cubicBezTo>
                  <a:cubicBezTo>
                    <a:pt x="93" y="1096"/>
                    <a:pt x="135" y="731"/>
                    <a:pt x="250" y="463"/>
                  </a:cubicBezTo>
                  <a:cubicBezTo>
                    <a:pt x="324" y="347"/>
                    <a:pt x="403" y="232"/>
                    <a:pt x="500" y="172"/>
                  </a:cubicBezTo>
                  <a:cubicBezTo>
                    <a:pt x="573" y="130"/>
                    <a:pt x="632" y="110"/>
                    <a:pt x="675" y="110"/>
                  </a:cubicBezTo>
                  <a:cubicBezTo>
                    <a:pt x="690" y="110"/>
                    <a:pt x="702" y="112"/>
                    <a:pt x="712" y="116"/>
                  </a:cubicBezTo>
                  <a:cubicBezTo>
                    <a:pt x="828" y="153"/>
                    <a:pt x="962" y="329"/>
                    <a:pt x="1114" y="537"/>
                  </a:cubicBezTo>
                  <a:cubicBezTo>
                    <a:pt x="1271" y="768"/>
                    <a:pt x="1442" y="1041"/>
                    <a:pt x="1673" y="1272"/>
                  </a:cubicBezTo>
                  <a:cubicBezTo>
                    <a:pt x="2001" y="1600"/>
                    <a:pt x="2385" y="1808"/>
                    <a:pt x="2598" y="1905"/>
                  </a:cubicBezTo>
                  <a:cubicBezTo>
                    <a:pt x="2634" y="1886"/>
                    <a:pt x="2676" y="1868"/>
                    <a:pt x="2695" y="1849"/>
                  </a:cubicBezTo>
                  <a:cubicBezTo>
                    <a:pt x="2464" y="1734"/>
                    <a:pt x="2057" y="1521"/>
                    <a:pt x="1752" y="1193"/>
                  </a:cubicBezTo>
                  <a:cubicBezTo>
                    <a:pt x="1521" y="962"/>
                    <a:pt x="1345" y="712"/>
                    <a:pt x="1193" y="481"/>
                  </a:cubicBezTo>
                  <a:cubicBezTo>
                    <a:pt x="1059" y="269"/>
                    <a:pt x="925" y="75"/>
                    <a:pt x="749" y="19"/>
                  </a:cubicBezTo>
                  <a:cubicBezTo>
                    <a:pt x="731" y="19"/>
                    <a:pt x="712" y="1"/>
                    <a:pt x="67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5486696" y="1889185"/>
              <a:ext cx="392164" cy="451624"/>
            </a:xfrm>
            <a:custGeom>
              <a:avLst/>
              <a:gdLst/>
              <a:ahLst/>
              <a:cxnLst/>
              <a:rect l="l" t="t" r="r" b="b"/>
              <a:pathLst>
                <a:path w="2869" h="3304" extrusionOk="0">
                  <a:moveTo>
                    <a:pt x="391" y="1"/>
                  </a:moveTo>
                  <a:cubicBezTo>
                    <a:pt x="219" y="1"/>
                    <a:pt x="1" y="287"/>
                    <a:pt x="18" y="772"/>
                  </a:cubicBezTo>
                  <a:cubicBezTo>
                    <a:pt x="55" y="1312"/>
                    <a:pt x="425" y="1696"/>
                    <a:pt x="559" y="1811"/>
                  </a:cubicBezTo>
                  <a:cubicBezTo>
                    <a:pt x="711" y="1945"/>
                    <a:pt x="711" y="2024"/>
                    <a:pt x="693" y="2218"/>
                  </a:cubicBezTo>
                  <a:cubicBezTo>
                    <a:pt x="674" y="2408"/>
                    <a:pt x="480" y="2662"/>
                    <a:pt x="134" y="2699"/>
                  </a:cubicBezTo>
                  <a:cubicBezTo>
                    <a:pt x="134" y="2699"/>
                    <a:pt x="1748" y="3304"/>
                    <a:pt x="2321" y="3304"/>
                  </a:cubicBezTo>
                  <a:cubicBezTo>
                    <a:pt x="2361" y="3304"/>
                    <a:pt x="2396" y="3301"/>
                    <a:pt x="2425" y="3295"/>
                  </a:cubicBezTo>
                  <a:cubicBezTo>
                    <a:pt x="2869" y="3198"/>
                    <a:pt x="2735" y="3064"/>
                    <a:pt x="2578" y="2662"/>
                  </a:cubicBezTo>
                  <a:cubicBezTo>
                    <a:pt x="2407" y="2237"/>
                    <a:pt x="2097" y="1945"/>
                    <a:pt x="1811" y="1677"/>
                  </a:cubicBezTo>
                  <a:cubicBezTo>
                    <a:pt x="1501" y="1391"/>
                    <a:pt x="1349" y="1275"/>
                    <a:pt x="1058" y="887"/>
                  </a:cubicBezTo>
                  <a:cubicBezTo>
                    <a:pt x="771" y="485"/>
                    <a:pt x="596" y="60"/>
                    <a:pt x="425" y="5"/>
                  </a:cubicBezTo>
                  <a:cubicBezTo>
                    <a:pt x="414" y="2"/>
                    <a:pt x="402" y="1"/>
                    <a:pt x="391"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5481502" y="1883034"/>
              <a:ext cx="386696" cy="433171"/>
            </a:xfrm>
            <a:custGeom>
              <a:avLst/>
              <a:gdLst/>
              <a:ahLst/>
              <a:cxnLst/>
              <a:rect l="l" t="t" r="r" b="b"/>
              <a:pathLst>
                <a:path w="2829" h="3169" extrusionOk="0">
                  <a:moveTo>
                    <a:pt x="441" y="0"/>
                  </a:moveTo>
                  <a:cubicBezTo>
                    <a:pt x="434" y="0"/>
                    <a:pt x="427" y="2"/>
                    <a:pt x="421" y="8"/>
                  </a:cubicBezTo>
                  <a:cubicBezTo>
                    <a:pt x="366" y="8"/>
                    <a:pt x="324" y="8"/>
                    <a:pt x="287" y="27"/>
                  </a:cubicBezTo>
                  <a:cubicBezTo>
                    <a:pt x="232" y="68"/>
                    <a:pt x="190" y="124"/>
                    <a:pt x="135" y="202"/>
                  </a:cubicBezTo>
                  <a:cubicBezTo>
                    <a:pt x="56" y="336"/>
                    <a:pt x="1" y="549"/>
                    <a:pt x="19" y="817"/>
                  </a:cubicBezTo>
                  <a:cubicBezTo>
                    <a:pt x="38" y="1376"/>
                    <a:pt x="421" y="1783"/>
                    <a:pt x="578" y="1898"/>
                  </a:cubicBezTo>
                  <a:cubicBezTo>
                    <a:pt x="634" y="1954"/>
                    <a:pt x="652" y="2014"/>
                    <a:pt x="671" y="2051"/>
                  </a:cubicBezTo>
                  <a:cubicBezTo>
                    <a:pt x="694" y="2106"/>
                    <a:pt x="694" y="2166"/>
                    <a:pt x="671" y="2263"/>
                  </a:cubicBezTo>
                  <a:cubicBezTo>
                    <a:pt x="652" y="2434"/>
                    <a:pt x="500" y="2665"/>
                    <a:pt x="153" y="2707"/>
                  </a:cubicBezTo>
                  <a:lnTo>
                    <a:pt x="153" y="2725"/>
                  </a:lnTo>
                  <a:cubicBezTo>
                    <a:pt x="190" y="2725"/>
                    <a:pt x="306" y="2744"/>
                    <a:pt x="306" y="2744"/>
                  </a:cubicBezTo>
                  <a:cubicBezTo>
                    <a:pt x="578" y="2647"/>
                    <a:pt x="749" y="2453"/>
                    <a:pt x="768" y="2282"/>
                  </a:cubicBezTo>
                  <a:cubicBezTo>
                    <a:pt x="786" y="2185"/>
                    <a:pt x="786" y="2106"/>
                    <a:pt x="768" y="2032"/>
                  </a:cubicBezTo>
                  <a:cubicBezTo>
                    <a:pt x="749" y="1954"/>
                    <a:pt x="712" y="1898"/>
                    <a:pt x="634" y="1820"/>
                  </a:cubicBezTo>
                  <a:cubicBezTo>
                    <a:pt x="500" y="1722"/>
                    <a:pt x="135" y="1320"/>
                    <a:pt x="116" y="817"/>
                  </a:cubicBezTo>
                  <a:cubicBezTo>
                    <a:pt x="116" y="567"/>
                    <a:pt x="153" y="373"/>
                    <a:pt x="232" y="258"/>
                  </a:cubicBezTo>
                  <a:cubicBezTo>
                    <a:pt x="269" y="184"/>
                    <a:pt x="306" y="142"/>
                    <a:pt x="347" y="124"/>
                  </a:cubicBezTo>
                  <a:cubicBezTo>
                    <a:pt x="384" y="105"/>
                    <a:pt x="421" y="105"/>
                    <a:pt x="440" y="105"/>
                  </a:cubicBezTo>
                  <a:cubicBezTo>
                    <a:pt x="500" y="124"/>
                    <a:pt x="597" y="221"/>
                    <a:pt x="694" y="396"/>
                  </a:cubicBezTo>
                  <a:cubicBezTo>
                    <a:pt x="786" y="549"/>
                    <a:pt x="902" y="761"/>
                    <a:pt x="1059" y="951"/>
                  </a:cubicBezTo>
                  <a:cubicBezTo>
                    <a:pt x="1345" y="1357"/>
                    <a:pt x="1521" y="1473"/>
                    <a:pt x="1807" y="1759"/>
                  </a:cubicBezTo>
                  <a:cubicBezTo>
                    <a:pt x="2098" y="2032"/>
                    <a:pt x="2403" y="2319"/>
                    <a:pt x="2560" y="2725"/>
                  </a:cubicBezTo>
                  <a:cubicBezTo>
                    <a:pt x="2579" y="2762"/>
                    <a:pt x="2597" y="2822"/>
                    <a:pt x="2616" y="2859"/>
                  </a:cubicBezTo>
                  <a:cubicBezTo>
                    <a:pt x="2694" y="2938"/>
                    <a:pt x="2773" y="3072"/>
                    <a:pt x="2810" y="3169"/>
                  </a:cubicBezTo>
                  <a:cubicBezTo>
                    <a:pt x="2828" y="3169"/>
                    <a:pt x="2828" y="3146"/>
                    <a:pt x="2828" y="3146"/>
                  </a:cubicBezTo>
                  <a:cubicBezTo>
                    <a:pt x="2828" y="3012"/>
                    <a:pt x="2731" y="2878"/>
                    <a:pt x="2657" y="2684"/>
                  </a:cubicBezTo>
                  <a:cubicBezTo>
                    <a:pt x="2482" y="2263"/>
                    <a:pt x="2172" y="1954"/>
                    <a:pt x="1867" y="1686"/>
                  </a:cubicBezTo>
                  <a:cubicBezTo>
                    <a:pt x="1576" y="1394"/>
                    <a:pt x="1424" y="1297"/>
                    <a:pt x="1156" y="895"/>
                  </a:cubicBezTo>
                  <a:cubicBezTo>
                    <a:pt x="999" y="701"/>
                    <a:pt x="883" y="489"/>
                    <a:pt x="786" y="336"/>
                  </a:cubicBezTo>
                  <a:cubicBezTo>
                    <a:pt x="671" y="165"/>
                    <a:pt x="597" y="50"/>
                    <a:pt x="481" y="8"/>
                  </a:cubicBezTo>
                  <a:cubicBezTo>
                    <a:pt x="469" y="8"/>
                    <a:pt x="454" y="0"/>
                    <a:pt x="44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p:cNvSpPr/>
            <p:nvPr/>
          </p:nvSpPr>
          <p:spPr>
            <a:xfrm>
              <a:off x="4962625" y="2021775"/>
              <a:ext cx="440142" cy="433991"/>
            </a:xfrm>
            <a:custGeom>
              <a:avLst/>
              <a:gdLst/>
              <a:ahLst/>
              <a:cxnLst/>
              <a:rect l="l" t="t" r="r" b="b"/>
              <a:pathLst>
                <a:path w="3220" h="3175" extrusionOk="0">
                  <a:moveTo>
                    <a:pt x="780" y="0"/>
                  </a:moveTo>
                  <a:cubicBezTo>
                    <a:pt x="422" y="0"/>
                    <a:pt x="0" y="605"/>
                    <a:pt x="350" y="1170"/>
                  </a:cubicBezTo>
                  <a:cubicBezTo>
                    <a:pt x="733" y="1826"/>
                    <a:pt x="1579" y="2616"/>
                    <a:pt x="2022" y="2939"/>
                  </a:cubicBezTo>
                  <a:cubicBezTo>
                    <a:pt x="2235" y="3105"/>
                    <a:pt x="2429" y="3175"/>
                    <a:pt x="2595" y="3175"/>
                  </a:cubicBezTo>
                  <a:cubicBezTo>
                    <a:pt x="2776" y="3175"/>
                    <a:pt x="2924" y="3092"/>
                    <a:pt x="3025" y="2962"/>
                  </a:cubicBezTo>
                  <a:cubicBezTo>
                    <a:pt x="3219" y="2690"/>
                    <a:pt x="3196" y="2172"/>
                    <a:pt x="3196" y="2172"/>
                  </a:cubicBezTo>
                  <a:lnTo>
                    <a:pt x="3196" y="2112"/>
                  </a:lnTo>
                  <a:cubicBezTo>
                    <a:pt x="3196" y="2112"/>
                    <a:pt x="2563" y="1844"/>
                    <a:pt x="1967" y="1285"/>
                  </a:cubicBezTo>
                  <a:cubicBezTo>
                    <a:pt x="1371" y="707"/>
                    <a:pt x="1311" y="305"/>
                    <a:pt x="946" y="51"/>
                  </a:cubicBezTo>
                  <a:cubicBezTo>
                    <a:pt x="895" y="16"/>
                    <a:pt x="838" y="0"/>
                    <a:pt x="780"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p:cNvSpPr/>
            <p:nvPr/>
          </p:nvSpPr>
          <p:spPr>
            <a:xfrm>
              <a:off x="4976294" y="2016034"/>
              <a:ext cx="402415" cy="439185"/>
            </a:xfrm>
            <a:custGeom>
              <a:avLst/>
              <a:gdLst/>
              <a:ahLst/>
              <a:cxnLst/>
              <a:rect l="l" t="t" r="r" b="b"/>
              <a:pathLst>
                <a:path w="2944" h="3213" extrusionOk="0">
                  <a:moveTo>
                    <a:pt x="693" y="1"/>
                  </a:moveTo>
                  <a:cubicBezTo>
                    <a:pt x="633" y="1"/>
                    <a:pt x="578" y="19"/>
                    <a:pt x="518" y="38"/>
                  </a:cubicBezTo>
                  <a:cubicBezTo>
                    <a:pt x="402" y="75"/>
                    <a:pt x="305" y="172"/>
                    <a:pt x="231" y="287"/>
                  </a:cubicBezTo>
                  <a:cubicBezTo>
                    <a:pt x="56" y="518"/>
                    <a:pt x="0" y="883"/>
                    <a:pt x="190" y="1230"/>
                  </a:cubicBezTo>
                  <a:cubicBezTo>
                    <a:pt x="596" y="1905"/>
                    <a:pt x="1442" y="2695"/>
                    <a:pt x="1885" y="3023"/>
                  </a:cubicBezTo>
                  <a:cubicBezTo>
                    <a:pt x="2001" y="3120"/>
                    <a:pt x="2098" y="3175"/>
                    <a:pt x="2195" y="3212"/>
                  </a:cubicBezTo>
                  <a:cubicBezTo>
                    <a:pt x="2213" y="3175"/>
                    <a:pt x="2232" y="3138"/>
                    <a:pt x="2250" y="3120"/>
                  </a:cubicBezTo>
                  <a:cubicBezTo>
                    <a:pt x="2153" y="3078"/>
                    <a:pt x="2056" y="3023"/>
                    <a:pt x="1941" y="2944"/>
                  </a:cubicBezTo>
                  <a:cubicBezTo>
                    <a:pt x="1520" y="2616"/>
                    <a:pt x="670" y="1826"/>
                    <a:pt x="287" y="1175"/>
                  </a:cubicBezTo>
                  <a:cubicBezTo>
                    <a:pt x="93" y="865"/>
                    <a:pt x="171" y="555"/>
                    <a:pt x="305" y="347"/>
                  </a:cubicBezTo>
                  <a:cubicBezTo>
                    <a:pt x="384" y="232"/>
                    <a:pt x="481" y="153"/>
                    <a:pt x="555" y="135"/>
                  </a:cubicBezTo>
                  <a:cubicBezTo>
                    <a:pt x="599" y="116"/>
                    <a:pt x="643" y="106"/>
                    <a:pt x="685" y="106"/>
                  </a:cubicBezTo>
                  <a:cubicBezTo>
                    <a:pt x="736" y="106"/>
                    <a:pt x="784" y="121"/>
                    <a:pt x="827" y="153"/>
                  </a:cubicBezTo>
                  <a:cubicBezTo>
                    <a:pt x="980" y="269"/>
                    <a:pt x="1095" y="421"/>
                    <a:pt x="1229" y="615"/>
                  </a:cubicBezTo>
                  <a:cubicBezTo>
                    <a:pt x="1363" y="828"/>
                    <a:pt x="1539" y="1078"/>
                    <a:pt x="1825" y="1364"/>
                  </a:cubicBezTo>
                  <a:cubicBezTo>
                    <a:pt x="2232" y="1752"/>
                    <a:pt x="2657" y="1983"/>
                    <a:pt x="2865" y="2099"/>
                  </a:cubicBezTo>
                  <a:cubicBezTo>
                    <a:pt x="2907" y="2080"/>
                    <a:pt x="2925" y="2057"/>
                    <a:pt x="2943" y="2020"/>
                  </a:cubicBezTo>
                  <a:cubicBezTo>
                    <a:pt x="2712" y="1905"/>
                    <a:pt x="2310" y="1674"/>
                    <a:pt x="1904" y="1290"/>
                  </a:cubicBezTo>
                  <a:cubicBezTo>
                    <a:pt x="1617" y="999"/>
                    <a:pt x="1442" y="768"/>
                    <a:pt x="1308" y="555"/>
                  </a:cubicBezTo>
                  <a:cubicBezTo>
                    <a:pt x="1174" y="366"/>
                    <a:pt x="1077" y="190"/>
                    <a:pt x="883" y="56"/>
                  </a:cubicBezTo>
                  <a:cubicBezTo>
                    <a:pt x="827" y="19"/>
                    <a:pt x="749" y="1"/>
                    <a:pt x="69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p:cNvSpPr/>
            <p:nvPr/>
          </p:nvSpPr>
          <p:spPr>
            <a:xfrm>
              <a:off x="5002129" y="2150811"/>
              <a:ext cx="358264" cy="402279"/>
            </a:xfrm>
            <a:custGeom>
              <a:avLst/>
              <a:gdLst/>
              <a:ahLst/>
              <a:cxnLst/>
              <a:rect l="l" t="t" r="r" b="b"/>
              <a:pathLst>
                <a:path w="2621" h="2943" extrusionOk="0">
                  <a:moveTo>
                    <a:pt x="341" y="1"/>
                  </a:moveTo>
                  <a:cubicBezTo>
                    <a:pt x="211" y="1"/>
                    <a:pt x="111" y="113"/>
                    <a:pt x="79" y="304"/>
                  </a:cubicBezTo>
                  <a:cubicBezTo>
                    <a:pt x="1" y="632"/>
                    <a:pt x="158" y="1418"/>
                    <a:pt x="754" y="2134"/>
                  </a:cubicBezTo>
                  <a:cubicBezTo>
                    <a:pt x="1368" y="2827"/>
                    <a:pt x="1983" y="2942"/>
                    <a:pt x="1983" y="2942"/>
                  </a:cubicBezTo>
                  <a:cubicBezTo>
                    <a:pt x="1983" y="2942"/>
                    <a:pt x="2445" y="2711"/>
                    <a:pt x="2505" y="2457"/>
                  </a:cubicBezTo>
                  <a:cubicBezTo>
                    <a:pt x="2584" y="2226"/>
                    <a:pt x="2620" y="2037"/>
                    <a:pt x="2505" y="1843"/>
                  </a:cubicBezTo>
                  <a:cubicBezTo>
                    <a:pt x="2371" y="1630"/>
                    <a:pt x="2195" y="1672"/>
                    <a:pt x="1599" y="1210"/>
                  </a:cubicBezTo>
                  <a:cubicBezTo>
                    <a:pt x="1003" y="748"/>
                    <a:pt x="943" y="494"/>
                    <a:pt x="657" y="189"/>
                  </a:cubicBezTo>
                  <a:cubicBezTo>
                    <a:pt x="545" y="59"/>
                    <a:pt x="435" y="1"/>
                    <a:pt x="341"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p:cNvSpPr/>
            <p:nvPr/>
          </p:nvSpPr>
          <p:spPr>
            <a:xfrm>
              <a:off x="4999668" y="2144933"/>
              <a:ext cx="318351" cy="415674"/>
            </a:xfrm>
            <a:custGeom>
              <a:avLst/>
              <a:gdLst/>
              <a:ahLst/>
              <a:cxnLst/>
              <a:rect l="l" t="t" r="r" b="b"/>
              <a:pathLst>
                <a:path w="2329" h="3041" extrusionOk="0">
                  <a:moveTo>
                    <a:pt x="291" y="1"/>
                  </a:moveTo>
                  <a:cubicBezTo>
                    <a:pt x="153" y="38"/>
                    <a:pt x="79" y="172"/>
                    <a:pt x="37" y="347"/>
                  </a:cubicBezTo>
                  <a:cubicBezTo>
                    <a:pt x="0" y="518"/>
                    <a:pt x="19" y="809"/>
                    <a:pt x="134" y="1137"/>
                  </a:cubicBezTo>
                  <a:cubicBezTo>
                    <a:pt x="231" y="1461"/>
                    <a:pt x="425" y="1849"/>
                    <a:pt x="730" y="2195"/>
                  </a:cubicBezTo>
                  <a:cubicBezTo>
                    <a:pt x="1349" y="2907"/>
                    <a:pt x="1982" y="3041"/>
                    <a:pt x="1982" y="3041"/>
                  </a:cubicBezTo>
                  <a:lnTo>
                    <a:pt x="2024" y="3041"/>
                  </a:lnTo>
                  <a:cubicBezTo>
                    <a:pt x="2024" y="3041"/>
                    <a:pt x="2061" y="3004"/>
                    <a:pt x="2116" y="2985"/>
                  </a:cubicBezTo>
                  <a:cubicBezTo>
                    <a:pt x="2042" y="2962"/>
                    <a:pt x="1964" y="2944"/>
                    <a:pt x="1908" y="2907"/>
                  </a:cubicBezTo>
                  <a:cubicBezTo>
                    <a:pt x="1733" y="2847"/>
                    <a:pt x="1271" y="2676"/>
                    <a:pt x="809" y="2135"/>
                  </a:cubicBezTo>
                  <a:cubicBezTo>
                    <a:pt x="522" y="1789"/>
                    <a:pt x="328" y="1424"/>
                    <a:pt x="231" y="1096"/>
                  </a:cubicBezTo>
                  <a:cubicBezTo>
                    <a:pt x="134" y="791"/>
                    <a:pt x="116" y="518"/>
                    <a:pt x="134" y="366"/>
                  </a:cubicBezTo>
                  <a:cubicBezTo>
                    <a:pt x="176" y="213"/>
                    <a:pt x="231" y="116"/>
                    <a:pt x="328" y="98"/>
                  </a:cubicBezTo>
                  <a:cubicBezTo>
                    <a:pt x="341" y="94"/>
                    <a:pt x="355" y="92"/>
                    <a:pt x="369" y="92"/>
                  </a:cubicBezTo>
                  <a:cubicBezTo>
                    <a:pt x="439" y="92"/>
                    <a:pt x="523" y="142"/>
                    <a:pt x="638" y="269"/>
                  </a:cubicBezTo>
                  <a:cubicBezTo>
                    <a:pt x="906" y="560"/>
                    <a:pt x="984" y="828"/>
                    <a:pt x="1599" y="1290"/>
                  </a:cubicBezTo>
                  <a:cubicBezTo>
                    <a:pt x="1885" y="1521"/>
                    <a:pt x="2079" y="1636"/>
                    <a:pt x="2213" y="1692"/>
                  </a:cubicBezTo>
                  <a:cubicBezTo>
                    <a:pt x="2232" y="1715"/>
                    <a:pt x="2255" y="1733"/>
                    <a:pt x="2273" y="1733"/>
                  </a:cubicBezTo>
                  <a:cubicBezTo>
                    <a:pt x="2292" y="1715"/>
                    <a:pt x="2310" y="1673"/>
                    <a:pt x="2329" y="1636"/>
                  </a:cubicBezTo>
                  <a:cubicBezTo>
                    <a:pt x="2310" y="1636"/>
                    <a:pt x="2292" y="1618"/>
                    <a:pt x="2273" y="1618"/>
                  </a:cubicBezTo>
                  <a:cubicBezTo>
                    <a:pt x="2139" y="1539"/>
                    <a:pt x="1945" y="1424"/>
                    <a:pt x="1654" y="1211"/>
                  </a:cubicBezTo>
                  <a:cubicBezTo>
                    <a:pt x="1058" y="749"/>
                    <a:pt x="1003" y="500"/>
                    <a:pt x="712" y="190"/>
                  </a:cubicBezTo>
                  <a:cubicBezTo>
                    <a:pt x="596" y="56"/>
                    <a:pt x="481" y="1"/>
                    <a:pt x="36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p:cNvSpPr/>
            <p:nvPr/>
          </p:nvSpPr>
          <p:spPr>
            <a:xfrm>
              <a:off x="6790722" y="1138889"/>
              <a:ext cx="282538" cy="281855"/>
            </a:xfrm>
            <a:custGeom>
              <a:avLst/>
              <a:gdLst/>
              <a:ahLst/>
              <a:cxnLst/>
              <a:rect l="l" t="t" r="r" b="b"/>
              <a:pathLst>
                <a:path w="2067" h="2062" extrusionOk="0">
                  <a:moveTo>
                    <a:pt x="1103" y="1"/>
                  </a:moveTo>
                  <a:cubicBezTo>
                    <a:pt x="802" y="1"/>
                    <a:pt x="528" y="65"/>
                    <a:pt x="528" y="65"/>
                  </a:cubicBezTo>
                  <a:cubicBezTo>
                    <a:pt x="528" y="65"/>
                    <a:pt x="144" y="139"/>
                    <a:pt x="66" y="448"/>
                  </a:cubicBezTo>
                  <a:cubicBezTo>
                    <a:pt x="1" y="705"/>
                    <a:pt x="257" y="2062"/>
                    <a:pt x="444" y="2062"/>
                  </a:cubicBezTo>
                  <a:cubicBezTo>
                    <a:pt x="482" y="2062"/>
                    <a:pt x="517" y="2005"/>
                    <a:pt x="546" y="1871"/>
                  </a:cubicBezTo>
                  <a:cubicBezTo>
                    <a:pt x="722" y="1081"/>
                    <a:pt x="1683" y="1104"/>
                    <a:pt x="1798" y="892"/>
                  </a:cubicBezTo>
                  <a:cubicBezTo>
                    <a:pt x="1932" y="661"/>
                    <a:pt x="2066" y="351"/>
                    <a:pt x="1664" y="120"/>
                  </a:cubicBezTo>
                  <a:cubicBezTo>
                    <a:pt x="1512" y="28"/>
                    <a:pt x="1302" y="1"/>
                    <a:pt x="1103" y="1"/>
                  </a:cubicBezTo>
                  <a:close/>
                </a:path>
              </a:pathLst>
            </a:custGeom>
            <a:solidFill>
              <a:srgbClr val="AA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6792089" y="1130825"/>
              <a:ext cx="268596" cy="296481"/>
            </a:xfrm>
            <a:custGeom>
              <a:avLst/>
              <a:gdLst/>
              <a:ahLst/>
              <a:cxnLst/>
              <a:rect l="l" t="t" r="r" b="b"/>
              <a:pathLst>
                <a:path w="1965" h="2169" extrusionOk="0">
                  <a:moveTo>
                    <a:pt x="943" y="101"/>
                  </a:moveTo>
                  <a:cubicBezTo>
                    <a:pt x="1174" y="101"/>
                    <a:pt x="1460" y="124"/>
                    <a:pt x="1636" y="216"/>
                  </a:cubicBezTo>
                  <a:cubicBezTo>
                    <a:pt x="1825" y="332"/>
                    <a:pt x="1867" y="447"/>
                    <a:pt x="1867" y="563"/>
                  </a:cubicBezTo>
                  <a:cubicBezTo>
                    <a:pt x="1867" y="678"/>
                    <a:pt x="1807" y="794"/>
                    <a:pt x="1752" y="909"/>
                  </a:cubicBezTo>
                  <a:cubicBezTo>
                    <a:pt x="1733" y="951"/>
                    <a:pt x="1654" y="988"/>
                    <a:pt x="1557" y="1025"/>
                  </a:cubicBezTo>
                  <a:cubicBezTo>
                    <a:pt x="1442" y="1085"/>
                    <a:pt x="1308" y="1122"/>
                    <a:pt x="1174" y="1182"/>
                  </a:cubicBezTo>
                  <a:cubicBezTo>
                    <a:pt x="883" y="1297"/>
                    <a:pt x="578" y="1510"/>
                    <a:pt x="499" y="1912"/>
                  </a:cubicBezTo>
                  <a:cubicBezTo>
                    <a:pt x="481" y="2009"/>
                    <a:pt x="439" y="2064"/>
                    <a:pt x="439" y="2064"/>
                  </a:cubicBezTo>
                  <a:lnTo>
                    <a:pt x="421" y="2046"/>
                  </a:lnTo>
                  <a:cubicBezTo>
                    <a:pt x="384" y="1990"/>
                    <a:pt x="305" y="1815"/>
                    <a:pt x="250" y="1625"/>
                  </a:cubicBezTo>
                  <a:cubicBezTo>
                    <a:pt x="208" y="1413"/>
                    <a:pt x="153" y="1182"/>
                    <a:pt x="134" y="969"/>
                  </a:cubicBezTo>
                  <a:cubicBezTo>
                    <a:pt x="116" y="854"/>
                    <a:pt x="93" y="757"/>
                    <a:pt x="93" y="678"/>
                  </a:cubicBezTo>
                  <a:cubicBezTo>
                    <a:pt x="93" y="604"/>
                    <a:pt x="93" y="544"/>
                    <a:pt x="116" y="526"/>
                  </a:cubicBezTo>
                  <a:cubicBezTo>
                    <a:pt x="171" y="258"/>
                    <a:pt x="536" y="161"/>
                    <a:pt x="536" y="161"/>
                  </a:cubicBezTo>
                  <a:cubicBezTo>
                    <a:pt x="536" y="161"/>
                    <a:pt x="712" y="124"/>
                    <a:pt x="943" y="101"/>
                  </a:cubicBezTo>
                  <a:close/>
                  <a:moveTo>
                    <a:pt x="1102" y="0"/>
                  </a:moveTo>
                  <a:cubicBezTo>
                    <a:pt x="1047" y="0"/>
                    <a:pt x="993" y="3"/>
                    <a:pt x="943" y="8"/>
                  </a:cubicBezTo>
                  <a:cubicBezTo>
                    <a:pt x="693" y="27"/>
                    <a:pt x="499" y="64"/>
                    <a:pt x="499" y="64"/>
                  </a:cubicBezTo>
                  <a:cubicBezTo>
                    <a:pt x="499" y="64"/>
                    <a:pt x="93" y="161"/>
                    <a:pt x="0" y="489"/>
                  </a:cubicBezTo>
                  <a:lnTo>
                    <a:pt x="0" y="701"/>
                  </a:lnTo>
                  <a:cubicBezTo>
                    <a:pt x="0" y="775"/>
                    <a:pt x="19" y="872"/>
                    <a:pt x="19" y="969"/>
                  </a:cubicBezTo>
                  <a:cubicBezTo>
                    <a:pt x="56" y="1182"/>
                    <a:pt x="93" y="1431"/>
                    <a:pt x="153" y="1644"/>
                  </a:cubicBezTo>
                  <a:cubicBezTo>
                    <a:pt x="208" y="1856"/>
                    <a:pt x="268" y="2027"/>
                    <a:pt x="347" y="2124"/>
                  </a:cubicBezTo>
                  <a:cubicBezTo>
                    <a:pt x="365" y="2143"/>
                    <a:pt x="384" y="2161"/>
                    <a:pt x="421" y="2161"/>
                  </a:cubicBezTo>
                  <a:cubicBezTo>
                    <a:pt x="426" y="2167"/>
                    <a:pt x="434" y="2169"/>
                    <a:pt x="442" y="2169"/>
                  </a:cubicBezTo>
                  <a:cubicBezTo>
                    <a:pt x="462" y="2169"/>
                    <a:pt x="486" y="2156"/>
                    <a:pt x="499" y="2143"/>
                  </a:cubicBezTo>
                  <a:cubicBezTo>
                    <a:pt x="555" y="2106"/>
                    <a:pt x="578" y="2046"/>
                    <a:pt x="596" y="1949"/>
                  </a:cubicBezTo>
                  <a:cubicBezTo>
                    <a:pt x="670" y="1565"/>
                    <a:pt x="943" y="1394"/>
                    <a:pt x="1211" y="1279"/>
                  </a:cubicBezTo>
                  <a:cubicBezTo>
                    <a:pt x="1345" y="1219"/>
                    <a:pt x="1479" y="1182"/>
                    <a:pt x="1594" y="1122"/>
                  </a:cubicBezTo>
                  <a:cubicBezTo>
                    <a:pt x="1710" y="1085"/>
                    <a:pt x="1807" y="1048"/>
                    <a:pt x="1849" y="969"/>
                  </a:cubicBezTo>
                  <a:cubicBezTo>
                    <a:pt x="1904" y="854"/>
                    <a:pt x="1964" y="720"/>
                    <a:pt x="1964" y="563"/>
                  </a:cubicBezTo>
                  <a:cubicBezTo>
                    <a:pt x="1964" y="410"/>
                    <a:pt x="1886" y="258"/>
                    <a:pt x="1691" y="142"/>
                  </a:cubicBezTo>
                  <a:cubicBezTo>
                    <a:pt x="1525" y="37"/>
                    <a:pt x="1302" y="0"/>
                    <a:pt x="110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p:cNvSpPr/>
            <p:nvPr/>
          </p:nvSpPr>
          <p:spPr>
            <a:xfrm>
              <a:off x="5915357" y="865098"/>
              <a:ext cx="439732" cy="569451"/>
            </a:xfrm>
            <a:custGeom>
              <a:avLst/>
              <a:gdLst/>
              <a:ahLst/>
              <a:cxnLst/>
              <a:rect l="l" t="t" r="r" b="b"/>
              <a:pathLst>
                <a:path w="3217" h="4166" extrusionOk="0">
                  <a:moveTo>
                    <a:pt x="2719" y="0"/>
                  </a:moveTo>
                  <a:cubicBezTo>
                    <a:pt x="2078" y="0"/>
                    <a:pt x="819" y="24"/>
                    <a:pt x="731" y="81"/>
                  </a:cubicBezTo>
                  <a:cubicBezTo>
                    <a:pt x="616" y="159"/>
                    <a:pt x="1" y="950"/>
                    <a:pt x="250" y="2202"/>
                  </a:cubicBezTo>
                  <a:cubicBezTo>
                    <a:pt x="482" y="3472"/>
                    <a:pt x="907" y="4165"/>
                    <a:pt x="907" y="4165"/>
                  </a:cubicBezTo>
                  <a:lnTo>
                    <a:pt x="1849" y="4050"/>
                  </a:lnTo>
                  <a:cubicBezTo>
                    <a:pt x="1849" y="4050"/>
                    <a:pt x="1655" y="2950"/>
                    <a:pt x="2002" y="1837"/>
                  </a:cubicBezTo>
                  <a:cubicBezTo>
                    <a:pt x="2371" y="737"/>
                    <a:pt x="2926" y="196"/>
                    <a:pt x="3004" y="159"/>
                  </a:cubicBezTo>
                  <a:cubicBezTo>
                    <a:pt x="3044" y="141"/>
                    <a:pt x="3092" y="136"/>
                    <a:pt x="3131" y="136"/>
                  </a:cubicBezTo>
                  <a:cubicBezTo>
                    <a:pt x="3170" y="136"/>
                    <a:pt x="3198" y="141"/>
                    <a:pt x="3198" y="141"/>
                  </a:cubicBezTo>
                  <a:cubicBezTo>
                    <a:pt x="3198" y="141"/>
                    <a:pt x="3217" y="44"/>
                    <a:pt x="3083" y="7"/>
                  </a:cubicBezTo>
                  <a:cubicBezTo>
                    <a:pt x="3056" y="3"/>
                    <a:pt x="2917"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5926156" y="857717"/>
              <a:ext cx="433991" cy="584350"/>
            </a:xfrm>
            <a:custGeom>
              <a:avLst/>
              <a:gdLst/>
              <a:ahLst/>
              <a:cxnLst/>
              <a:rect l="l" t="t" r="r" b="b"/>
              <a:pathLst>
                <a:path w="3175" h="4275" extrusionOk="0">
                  <a:moveTo>
                    <a:pt x="2597" y="98"/>
                  </a:moveTo>
                  <a:cubicBezTo>
                    <a:pt x="2713" y="116"/>
                    <a:pt x="2810" y="116"/>
                    <a:pt x="2870" y="116"/>
                  </a:cubicBezTo>
                  <a:lnTo>
                    <a:pt x="3004" y="116"/>
                  </a:lnTo>
                  <a:cubicBezTo>
                    <a:pt x="3041" y="135"/>
                    <a:pt x="3041" y="135"/>
                    <a:pt x="3041" y="158"/>
                  </a:cubicBezTo>
                  <a:cubicBezTo>
                    <a:pt x="3016" y="158"/>
                    <a:pt x="2990" y="148"/>
                    <a:pt x="2958" y="148"/>
                  </a:cubicBezTo>
                  <a:cubicBezTo>
                    <a:pt x="2942" y="148"/>
                    <a:pt x="2925" y="150"/>
                    <a:pt x="2907" y="158"/>
                  </a:cubicBezTo>
                  <a:cubicBezTo>
                    <a:pt x="2888" y="176"/>
                    <a:pt x="2870" y="195"/>
                    <a:pt x="2847" y="213"/>
                  </a:cubicBezTo>
                  <a:cubicBezTo>
                    <a:pt x="2810" y="232"/>
                    <a:pt x="2791" y="250"/>
                    <a:pt x="2754" y="292"/>
                  </a:cubicBezTo>
                  <a:cubicBezTo>
                    <a:pt x="2676" y="366"/>
                    <a:pt x="2579" y="481"/>
                    <a:pt x="2482" y="620"/>
                  </a:cubicBezTo>
                  <a:cubicBezTo>
                    <a:pt x="2292" y="906"/>
                    <a:pt x="2061" y="1313"/>
                    <a:pt x="1886" y="1868"/>
                  </a:cubicBezTo>
                  <a:cubicBezTo>
                    <a:pt x="1539" y="2949"/>
                    <a:pt x="1715" y="3970"/>
                    <a:pt x="1715" y="4044"/>
                  </a:cubicBezTo>
                  <a:lnTo>
                    <a:pt x="865" y="4159"/>
                  </a:lnTo>
                  <a:cubicBezTo>
                    <a:pt x="828" y="4122"/>
                    <a:pt x="444" y="3466"/>
                    <a:pt x="213" y="2256"/>
                  </a:cubicBezTo>
                  <a:cubicBezTo>
                    <a:pt x="98" y="1637"/>
                    <a:pt x="190" y="1137"/>
                    <a:pt x="329" y="772"/>
                  </a:cubicBezTo>
                  <a:cubicBezTo>
                    <a:pt x="384" y="597"/>
                    <a:pt x="463" y="463"/>
                    <a:pt x="537" y="347"/>
                  </a:cubicBezTo>
                  <a:cubicBezTo>
                    <a:pt x="597" y="250"/>
                    <a:pt x="675" y="195"/>
                    <a:pt x="675" y="176"/>
                  </a:cubicBezTo>
                  <a:cubicBezTo>
                    <a:pt x="675" y="183"/>
                    <a:pt x="677" y="185"/>
                    <a:pt x="681" y="185"/>
                  </a:cubicBezTo>
                  <a:cubicBezTo>
                    <a:pt x="687" y="185"/>
                    <a:pt x="700" y="176"/>
                    <a:pt x="712" y="176"/>
                  </a:cubicBezTo>
                  <a:cubicBezTo>
                    <a:pt x="731" y="176"/>
                    <a:pt x="749" y="176"/>
                    <a:pt x="791" y="158"/>
                  </a:cubicBezTo>
                  <a:cubicBezTo>
                    <a:pt x="846" y="158"/>
                    <a:pt x="943" y="158"/>
                    <a:pt x="1059" y="135"/>
                  </a:cubicBezTo>
                  <a:cubicBezTo>
                    <a:pt x="1271" y="135"/>
                    <a:pt x="1558" y="116"/>
                    <a:pt x="1830" y="116"/>
                  </a:cubicBezTo>
                  <a:cubicBezTo>
                    <a:pt x="2117" y="116"/>
                    <a:pt x="2385" y="98"/>
                    <a:pt x="2597" y="98"/>
                  </a:cubicBezTo>
                  <a:close/>
                  <a:moveTo>
                    <a:pt x="1830" y="1"/>
                  </a:moveTo>
                  <a:cubicBezTo>
                    <a:pt x="1539" y="19"/>
                    <a:pt x="1271" y="19"/>
                    <a:pt x="1059" y="42"/>
                  </a:cubicBezTo>
                  <a:cubicBezTo>
                    <a:pt x="943" y="42"/>
                    <a:pt x="846" y="61"/>
                    <a:pt x="768" y="61"/>
                  </a:cubicBezTo>
                  <a:cubicBezTo>
                    <a:pt x="731" y="61"/>
                    <a:pt x="712" y="61"/>
                    <a:pt x="694" y="79"/>
                  </a:cubicBezTo>
                  <a:cubicBezTo>
                    <a:pt x="652" y="79"/>
                    <a:pt x="634" y="79"/>
                    <a:pt x="615" y="98"/>
                  </a:cubicBezTo>
                  <a:cubicBezTo>
                    <a:pt x="578" y="116"/>
                    <a:pt x="518" y="195"/>
                    <a:pt x="444" y="292"/>
                  </a:cubicBezTo>
                  <a:cubicBezTo>
                    <a:pt x="366" y="407"/>
                    <a:pt x="287" y="560"/>
                    <a:pt x="232" y="736"/>
                  </a:cubicBezTo>
                  <a:cubicBezTo>
                    <a:pt x="74" y="1101"/>
                    <a:pt x="1" y="1637"/>
                    <a:pt x="116" y="2274"/>
                  </a:cubicBezTo>
                  <a:cubicBezTo>
                    <a:pt x="366" y="3545"/>
                    <a:pt x="791" y="4256"/>
                    <a:pt x="791" y="4256"/>
                  </a:cubicBezTo>
                  <a:lnTo>
                    <a:pt x="809" y="4275"/>
                  </a:lnTo>
                  <a:lnTo>
                    <a:pt x="1830" y="4141"/>
                  </a:lnTo>
                  <a:lnTo>
                    <a:pt x="1830" y="4085"/>
                  </a:lnTo>
                  <a:cubicBezTo>
                    <a:pt x="1830" y="4085"/>
                    <a:pt x="1636" y="3004"/>
                    <a:pt x="1983" y="1909"/>
                  </a:cubicBezTo>
                  <a:cubicBezTo>
                    <a:pt x="2154" y="1350"/>
                    <a:pt x="2385" y="943"/>
                    <a:pt x="2579" y="675"/>
                  </a:cubicBezTo>
                  <a:cubicBezTo>
                    <a:pt x="2676" y="541"/>
                    <a:pt x="2754" y="444"/>
                    <a:pt x="2828" y="366"/>
                  </a:cubicBezTo>
                  <a:lnTo>
                    <a:pt x="2907" y="292"/>
                  </a:lnTo>
                  <a:lnTo>
                    <a:pt x="2944" y="250"/>
                  </a:lnTo>
                  <a:cubicBezTo>
                    <a:pt x="2970" y="244"/>
                    <a:pt x="2996" y="242"/>
                    <a:pt x="3019" y="242"/>
                  </a:cubicBezTo>
                  <a:cubicBezTo>
                    <a:pt x="3066" y="242"/>
                    <a:pt x="3101" y="250"/>
                    <a:pt x="3101" y="250"/>
                  </a:cubicBezTo>
                  <a:lnTo>
                    <a:pt x="3156" y="250"/>
                  </a:lnTo>
                  <a:lnTo>
                    <a:pt x="3156" y="213"/>
                  </a:lnTo>
                  <a:cubicBezTo>
                    <a:pt x="3156" y="213"/>
                    <a:pt x="3175" y="176"/>
                    <a:pt x="3156" y="116"/>
                  </a:cubicBezTo>
                  <a:cubicBezTo>
                    <a:pt x="3138" y="79"/>
                    <a:pt x="3101" y="42"/>
                    <a:pt x="3022" y="19"/>
                  </a:cubicBezTo>
                  <a:lnTo>
                    <a:pt x="2962" y="19"/>
                  </a:lnTo>
                  <a:cubicBezTo>
                    <a:pt x="2944" y="1"/>
                    <a:pt x="2907" y="1"/>
                    <a:pt x="288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5944472" y="1118659"/>
              <a:ext cx="976513" cy="732658"/>
            </a:xfrm>
            <a:custGeom>
              <a:avLst/>
              <a:gdLst/>
              <a:ahLst/>
              <a:cxnLst/>
              <a:rect l="l" t="t" r="r" b="b"/>
              <a:pathLst>
                <a:path w="7144" h="5360" extrusionOk="0">
                  <a:moveTo>
                    <a:pt x="2657" y="0"/>
                  </a:moveTo>
                  <a:cubicBezTo>
                    <a:pt x="2657" y="0"/>
                    <a:pt x="2870" y="1174"/>
                    <a:pt x="2542" y="1654"/>
                  </a:cubicBezTo>
                  <a:cubicBezTo>
                    <a:pt x="2195" y="2135"/>
                    <a:pt x="1521" y="2153"/>
                    <a:pt x="1521" y="2153"/>
                  </a:cubicBezTo>
                  <a:cubicBezTo>
                    <a:pt x="1521" y="2153"/>
                    <a:pt x="1318" y="1886"/>
                    <a:pt x="975" y="1886"/>
                  </a:cubicBezTo>
                  <a:cubicBezTo>
                    <a:pt x="858" y="1886"/>
                    <a:pt x="725" y="1917"/>
                    <a:pt x="578" y="2001"/>
                  </a:cubicBezTo>
                  <a:cubicBezTo>
                    <a:pt x="1" y="2329"/>
                    <a:pt x="135" y="3156"/>
                    <a:pt x="541" y="3387"/>
                  </a:cubicBezTo>
                  <a:cubicBezTo>
                    <a:pt x="661" y="3447"/>
                    <a:pt x="777" y="3469"/>
                    <a:pt x="883" y="3469"/>
                  </a:cubicBezTo>
                  <a:cubicBezTo>
                    <a:pt x="1151" y="3469"/>
                    <a:pt x="1350" y="3332"/>
                    <a:pt x="1350" y="3332"/>
                  </a:cubicBezTo>
                  <a:lnTo>
                    <a:pt x="1350" y="3332"/>
                  </a:lnTo>
                  <a:cubicBezTo>
                    <a:pt x="1350" y="3332"/>
                    <a:pt x="1211" y="3812"/>
                    <a:pt x="1812" y="4427"/>
                  </a:cubicBezTo>
                  <a:cubicBezTo>
                    <a:pt x="2272" y="4886"/>
                    <a:pt x="3065" y="5359"/>
                    <a:pt x="4122" y="5359"/>
                  </a:cubicBezTo>
                  <a:cubicBezTo>
                    <a:pt x="4478" y="5359"/>
                    <a:pt x="4864" y="5305"/>
                    <a:pt x="5277" y="5180"/>
                  </a:cubicBezTo>
                  <a:cubicBezTo>
                    <a:pt x="6931" y="4676"/>
                    <a:pt x="7144" y="3174"/>
                    <a:pt x="6950" y="2213"/>
                  </a:cubicBezTo>
                  <a:cubicBezTo>
                    <a:pt x="6779" y="1252"/>
                    <a:pt x="6719" y="213"/>
                    <a:pt x="6719" y="213"/>
                  </a:cubicBezTo>
                  <a:cubicBezTo>
                    <a:pt x="6719" y="213"/>
                    <a:pt x="6336" y="157"/>
                    <a:pt x="5789" y="157"/>
                  </a:cubicBezTo>
                  <a:cubicBezTo>
                    <a:pt x="5420" y="157"/>
                    <a:pt x="4975" y="182"/>
                    <a:pt x="4524" y="268"/>
                  </a:cubicBezTo>
                  <a:cubicBezTo>
                    <a:pt x="4330" y="302"/>
                    <a:pt x="4147" y="316"/>
                    <a:pt x="3977" y="316"/>
                  </a:cubicBezTo>
                  <a:cubicBezTo>
                    <a:pt x="3169" y="316"/>
                    <a:pt x="2657" y="0"/>
                    <a:pt x="2657"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5960328" y="1105400"/>
              <a:ext cx="955053" cy="753435"/>
            </a:xfrm>
            <a:custGeom>
              <a:avLst/>
              <a:gdLst/>
              <a:ahLst/>
              <a:cxnLst/>
              <a:rect l="l" t="t" r="r" b="b"/>
              <a:pathLst>
                <a:path w="6987" h="5512" extrusionOk="0">
                  <a:moveTo>
                    <a:pt x="2597" y="171"/>
                  </a:moveTo>
                  <a:lnTo>
                    <a:pt x="2597" y="171"/>
                  </a:lnTo>
                  <a:cubicBezTo>
                    <a:pt x="2688" y="219"/>
                    <a:pt x="3121" y="458"/>
                    <a:pt x="3814" y="458"/>
                  </a:cubicBezTo>
                  <a:cubicBezTo>
                    <a:pt x="3995" y="458"/>
                    <a:pt x="4193" y="442"/>
                    <a:pt x="4408" y="402"/>
                  </a:cubicBezTo>
                  <a:cubicBezTo>
                    <a:pt x="4854" y="324"/>
                    <a:pt x="5287" y="301"/>
                    <a:pt x="5647" y="301"/>
                  </a:cubicBezTo>
                  <a:cubicBezTo>
                    <a:pt x="6157" y="301"/>
                    <a:pt x="6520" y="347"/>
                    <a:pt x="6566" y="347"/>
                  </a:cubicBezTo>
                  <a:cubicBezTo>
                    <a:pt x="6566" y="402"/>
                    <a:pt x="6603" y="1386"/>
                    <a:pt x="6797" y="2310"/>
                  </a:cubicBezTo>
                  <a:cubicBezTo>
                    <a:pt x="6871" y="2791"/>
                    <a:pt x="6871" y="3387"/>
                    <a:pt x="6640" y="3946"/>
                  </a:cubicBezTo>
                  <a:cubicBezTo>
                    <a:pt x="6409" y="4487"/>
                    <a:pt x="5970" y="4967"/>
                    <a:pt x="5161" y="5217"/>
                  </a:cubicBezTo>
                  <a:cubicBezTo>
                    <a:pt x="4736" y="5352"/>
                    <a:pt x="4340" y="5410"/>
                    <a:pt x="3978" y="5410"/>
                  </a:cubicBezTo>
                  <a:cubicBezTo>
                    <a:pt x="2943" y="5410"/>
                    <a:pt x="2174" y="4942"/>
                    <a:pt x="1733" y="4487"/>
                  </a:cubicBezTo>
                  <a:cubicBezTo>
                    <a:pt x="1442" y="4196"/>
                    <a:pt x="1326" y="3928"/>
                    <a:pt x="1289" y="3734"/>
                  </a:cubicBezTo>
                  <a:cubicBezTo>
                    <a:pt x="1252" y="3544"/>
                    <a:pt x="1289" y="3429"/>
                    <a:pt x="1289" y="3429"/>
                  </a:cubicBezTo>
                  <a:lnTo>
                    <a:pt x="1326" y="3290"/>
                  </a:lnTo>
                  <a:lnTo>
                    <a:pt x="1211" y="3368"/>
                  </a:lnTo>
                  <a:cubicBezTo>
                    <a:pt x="1211" y="3368"/>
                    <a:pt x="1021" y="3508"/>
                    <a:pt x="772" y="3508"/>
                  </a:cubicBezTo>
                  <a:cubicBezTo>
                    <a:pt x="675" y="3508"/>
                    <a:pt x="569" y="3487"/>
                    <a:pt x="462" y="3429"/>
                  </a:cubicBezTo>
                  <a:cubicBezTo>
                    <a:pt x="268" y="3332"/>
                    <a:pt x="134" y="3082"/>
                    <a:pt x="116" y="2828"/>
                  </a:cubicBezTo>
                  <a:cubicBezTo>
                    <a:pt x="116" y="2560"/>
                    <a:pt x="213" y="2292"/>
                    <a:pt x="481" y="2135"/>
                  </a:cubicBezTo>
                  <a:cubicBezTo>
                    <a:pt x="615" y="2059"/>
                    <a:pt x="735" y="2030"/>
                    <a:pt x="841" y="2030"/>
                  </a:cubicBezTo>
                  <a:cubicBezTo>
                    <a:pt x="947" y="2030"/>
                    <a:pt x="1040" y="2059"/>
                    <a:pt x="1118" y="2098"/>
                  </a:cubicBezTo>
                  <a:cubicBezTo>
                    <a:pt x="1271" y="2176"/>
                    <a:pt x="1368" y="2273"/>
                    <a:pt x="1368" y="2273"/>
                  </a:cubicBezTo>
                  <a:lnTo>
                    <a:pt x="1386" y="2292"/>
                  </a:lnTo>
                  <a:lnTo>
                    <a:pt x="1405" y="2292"/>
                  </a:lnTo>
                  <a:cubicBezTo>
                    <a:pt x="1405" y="2292"/>
                    <a:pt x="2098" y="2292"/>
                    <a:pt x="2463" y="1788"/>
                  </a:cubicBezTo>
                  <a:cubicBezTo>
                    <a:pt x="2638" y="1520"/>
                    <a:pt x="2675" y="1095"/>
                    <a:pt x="2657" y="749"/>
                  </a:cubicBezTo>
                  <a:cubicBezTo>
                    <a:pt x="2657" y="444"/>
                    <a:pt x="2620" y="250"/>
                    <a:pt x="2597" y="171"/>
                  </a:cubicBezTo>
                  <a:close/>
                  <a:moveTo>
                    <a:pt x="2463" y="0"/>
                  </a:moveTo>
                  <a:lnTo>
                    <a:pt x="2481" y="116"/>
                  </a:lnTo>
                  <a:cubicBezTo>
                    <a:pt x="2481" y="116"/>
                    <a:pt x="2541" y="402"/>
                    <a:pt x="2560" y="749"/>
                  </a:cubicBezTo>
                  <a:cubicBezTo>
                    <a:pt x="2560" y="1095"/>
                    <a:pt x="2541" y="1502"/>
                    <a:pt x="2366" y="1733"/>
                  </a:cubicBezTo>
                  <a:cubicBezTo>
                    <a:pt x="2061" y="2176"/>
                    <a:pt x="1442" y="2195"/>
                    <a:pt x="1405" y="2195"/>
                  </a:cubicBezTo>
                  <a:cubicBezTo>
                    <a:pt x="1386" y="2176"/>
                    <a:pt x="1326" y="2079"/>
                    <a:pt x="1174" y="2001"/>
                  </a:cubicBezTo>
                  <a:cubicBezTo>
                    <a:pt x="1077" y="1964"/>
                    <a:pt x="966" y="1935"/>
                    <a:pt x="841" y="1935"/>
                  </a:cubicBezTo>
                  <a:cubicBezTo>
                    <a:pt x="716" y="1935"/>
                    <a:pt x="578" y="1964"/>
                    <a:pt x="425" y="2042"/>
                  </a:cubicBezTo>
                  <a:cubicBezTo>
                    <a:pt x="116" y="2213"/>
                    <a:pt x="0" y="2541"/>
                    <a:pt x="19" y="2828"/>
                  </a:cubicBezTo>
                  <a:cubicBezTo>
                    <a:pt x="37" y="3119"/>
                    <a:pt x="171" y="3405"/>
                    <a:pt x="402" y="3521"/>
                  </a:cubicBezTo>
                  <a:cubicBezTo>
                    <a:pt x="543" y="3592"/>
                    <a:pt x="673" y="3616"/>
                    <a:pt x="787" y="3616"/>
                  </a:cubicBezTo>
                  <a:cubicBezTo>
                    <a:pt x="985" y="3616"/>
                    <a:pt x="1130" y="3541"/>
                    <a:pt x="1192" y="3502"/>
                  </a:cubicBezTo>
                  <a:lnTo>
                    <a:pt x="1192" y="3502"/>
                  </a:lnTo>
                  <a:cubicBezTo>
                    <a:pt x="1174" y="3544"/>
                    <a:pt x="1155" y="3600"/>
                    <a:pt x="1192" y="3752"/>
                  </a:cubicBezTo>
                  <a:cubicBezTo>
                    <a:pt x="1234" y="3965"/>
                    <a:pt x="1368" y="4256"/>
                    <a:pt x="1673" y="4561"/>
                  </a:cubicBezTo>
                  <a:cubicBezTo>
                    <a:pt x="2122" y="5038"/>
                    <a:pt x="2933" y="5512"/>
                    <a:pt x="4008" y="5512"/>
                  </a:cubicBezTo>
                  <a:cubicBezTo>
                    <a:pt x="4370" y="5512"/>
                    <a:pt x="4762" y="5458"/>
                    <a:pt x="5180" y="5332"/>
                  </a:cubicBezTo>
                  <a:cubicBezTo>
                    <a:pt x="6025" y="5064"/>
                    <a:pt x="6506" y="4542"/>
                    <a:pt x="6737" y="3983"/>
                  </a:cubicBezTo>
                  <a:cubicBezTo>
                    <a:pt x="6986" y="3405"/>
                    <a:pt x="6986" y="2791"/>
                    <a:pt x="6894" y="2292"/>
                  </a:cubicBezTo>
                  <a:cubicBezTo>
                    <a:pt x="6700" y="1349"/>
                    <a:pt x="6663" y="310"/>
                    <a:pt x="6663" y="310"/>
                  </a:cubicBezTo>
                  <a:lnTo>
                    <a:pt x="6663" y="250"/>
                  </a:lnTo>
                  <a:lnTo>
                    <a:pt x="6603" y="250"/>
                  </a:lnTo>
                  <a:cubicBezTo>
                    <a:pt x="6603" y="250"/>
                    <a:pt x="6241" y="205"/>
                    <a:pt x="5715" y="205"/>
                  </a:cubicBezTo>
                  <a:cubicBezTo>
                    <a:pt x="5334" y="205"/>
                    <a:pt x="4867" y="228"/>
                    <a:pt x="4390" y="310"/>
                  </a:cubicBezTo>
                  <a:cubicBezTo>
                    <a:pt x="4196" y="343"/>
                    <a:pt x="4014" y="357"/>
                    <a:pt x="3845" y="357"/>
                  </a:cubicBezTo>
                  <a:cubicBezTo>
                    <a:pt x="3056" y="357"/>
                    <a:pt x="2560" y="56"/>
                    <a:pt x="2560" y="56"/>
                  </a:cubicBezTo>
                  <a:lnTo>
                    <a:pt x="2463"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6015278" y="1428674"/>
              <a:ext cx="110582" cy="110719"/>
            </a:xfrm>
            <a:custGeom>
              <a:avLst/>
              <a:gdLst/>
              <a:ahLst/>
              <a:cxnLst/>
              <a:rect l="l" t="t" r="r" b="b"/>
              <a:pathLst>
                <a:path w="809" h="810" extrusionOk="0">
                  <a:moveTo>
                    <a:pt x="407" y="1"/>
                  </a:moveTo>
                  <a:cubicBezTo>
                    <a:pt x="176" y="1"/>
                    <a:pt x="0" y="195"/>
                    <a:pt x="0" y="407"/>
                  </a:cubicBezTo>
                  <a:cubicBezTo>
                    <a:pt x="0" y="638"/>
                    <a:pt x="176" y="809"/>
                    <a:pt x="407" y="809"/>
                  </a:cubicBezTo>
                  <a:cubicBezTo>
                    <a:pt x="619" y="809"/>
                    <a:pt x="809" y="638"/>
                    <a:pt x="809" y="407"/>
                  </a:cubicBezTo>
                  <a:cubicBezTo>
                    <a:pt x="809" y="195"/>
                    <a:pt x="619" y="1"/>
                    <a:pt x="407" y="1"/>
                  </a:cubicBezTo>
                  <a:close/>
                </a:path>
              </a:pathLst>
            </a:custGeom>
            <a:solidFill>
              <a:srgbClr val="FF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a:off x="6007623" y="1423616"/>
              <a:ext cx="123978" cy="123978"/>
            </a:xfrm>
            <a:custGeom>
              <a:avLst/>
              <a:gdLst/>
              <a:ahLst/>
              <a:cxnLst/>
              <a:rect l="l" t="t" r="r" b="b"/>
              <a:pathLst>
                <a:path w="907" h="907" extrusionOk="0">
                  <a:moveTo>
                    <a:pt x="463" y="98"/>
                  </a:moveTo>
                  <a:cubicBezTo>
                    <a:pt x="657" y="98"/>
                    <a:pt x="809" y="250"/>
                    <a:pt x="809" y="444"/>
                  </a:cubicBezTo>
                  <a:cubicBezTo>
                    <a:pt x="809" y="639"/>
                    <a:pt x="657" y="791"/>
                    <a:pt x="463" y="791"/>
                  </a:cubicBezTo>
                  <a:cubicBezTo>
                    <a:pt x="269" y="791"/>
                    <a:pt x="116" y="639"/>
                    <a:pt x="116" y="444"/>
                  </a:cubicBezTo>
                  <a:cubicBezTo>
                    <a:pt x="116" y="250"/>
                    <a:pt x="269" y="98"/>
                    <a:pt x="463" y="98"/>
                  </a:cubicBezTo>
                  <a:close/>
                  <a:moveTo>
                    <a:pt x="463" y="1"/>
                  </a:moveTo>
                  <a:cubicBezTo>
                    <a:pt x="213" y="1"/>
                    <a:pt x="1" y="195"/>
                    <a:pt x="1" y="444"/>
                  </a:cubicBezTo>
                  <a:cubicBezTo>
                    <a:pt x="1" y="694"/>
                    <a:pt x="213" y="906"/>
                    <a:pt x="463" y="906"/>
                  </a:cubicBezTo>
                  <a:cubicBezTo>
                    <a:pt x="712" y="906"/>
                    <a:pt x="906" y="694"/>
                    <a:pt x="906" y="444"/>
                  </a:cubicBezTo>
                  <a:cubicBezTo>
                    <a:pt x="906" y="195"/>
                    <a:pt x="712" y="1"/>
                    <a:pt x="46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a:off x="6420701" y="1352947"/>
              <a:ext cx="47431" cy="91719"/>
            </a:xfrm>
            <a:custGeom>
              <a:avLst/>
              <a:gdLst/>
              <a:ahLst/>
              <a:cxnLst/>
              <a:rect l="l" t="t" r="r" b="b"/>
              <a:pathLst>
                <a:path w="347" h="671" extrusionOk="0">
                  <a:moveTo>
                    <a:pt x="176" y="0"/>
                  </a:moveTo>
                  <a:cubicBezTo>
                    <a:pt x="79" y="0"/>
                    <a:pt x="0" y="153"/>
                    <a:pt x="0" y="324"/>
                  </a:cubicBezTo>
                  <a:cubicBezTo>
                    <a:pt x="0" y="518"/>
                    <a:pt x="79" y="670"/>
                    <a:pt x="176" y="670"/>
                  </a:cubicBezTo>
                  <a:cubicBezTo>
                    <a:pt x="268" y="670"/>
                    <a:pt x="347" y="518"/>
                    <a:pt x="347" y="324"/>
                  </a:cubicBezTo>
                  <a:cubicBezTo>
                    <a:pt x="347" y="153"/>
                    <a:pt x="268" y="0"/>
                    <a:pt x="17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6749715" y="1352947"/>
              <a:ext cx="50029" cy="91719"/>
            </a:xfrm>
            <a:custGeom>
              <a:avLst/>
              <a:gdLst/>
              <a:ahLst/>
              <a:cxnLst/>
              <a:rect l="l" t="t" r="r" b="b"/>
              <a:pathLst>
                <a:path w="366" h="671" extrusionOk="0">
                  <a:moveTo>
                    <a:pt x="195" y="0"/>
                  </a:moveTo>
                  <a:cubicBezTo>
                    <a:pt x="98" y="0"/>
                    <a:pt x="1" y="153"/>
                    <a:pt x="1" y="324"/>
                  </a:cubicBezTo>
                  <a:cubicBezTo>
                    <a:pt x="1" y="518"/>
                    <a:pt x="98" y="670"/>
                    <a:pt x="195" y="670"/>
                  </a:cubicBezTo>
                  <a:cubicBezTo>
                    <a:pt x="287" y="670"/>
                    <a:pt x="366" y="518"/>
                    <a:pt x="366" y="324"/>
                  </a:cubicBezTo>
                  <a:cubicBezTo>
                    <a:pt x="366" y="153"/>
                    <a:pt x="287" y="0"/>
                    <a:pt x="19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p:cNvSpPr/>
            <p:nvPr/>
          </p:nvSpPr>
          <p:spPr>
            <a:xfrm>
              <a:off x="6662643" y="1423616"/>
              <a:ext cx="55633" cy="75180"/>
            </a:xfrm>
            <a:custGeom>
              <a:avLst/>
              <a:gdLst/>
              <a:ahLst/>
              <a:cxnLst/>
              <a:rect l="l" t="t" r="r" b="b"/>
              <a:pathLst>
                <a:path w="407" h="550" extrusionOk="0">
                  <a:moveTo>
                    <a:pt x="97" y="1"/>
                  </a:moveTo>
                  <a:cubicBezTo>
                    <a:pt x="79" y="1"/>
                    <a:pt x="42" y="19"/>
                    <a:pt x="42" y="38"/>
                  </a:cubicBezTo>
                  <a:cubicBezTo>
                    <a:pt x="42" y="79"/>
                    <a:pt x="60" y="98"/>
                    <a:pt x="97" y="98"/>
                  </a:cubicBezTo>
                  <a:cubicBezTo>
                    <a:pt x="97" y="98"/>
                    <a:pt x="139" y="98"/>
                    <a:pt x="194" y="135"/>
                  </a:cubicBezTo>
                  <a:cubicBezTo>
                    <a:pt x="254" y="153"/>
                    <a:pt x="291" y="213"/>
                    <a:pt x="291" y="310"/>
                  </a:cubicBezTo>
                  <a:cubicBezTo>
                    <a:pt x="291" y="347"/>
                    <a:pt x="273" y="384"/>
                    <a:pt x="254" y="407"/>
                  </a:cubicBezTo>
                  <a:cubicBezTo>
                    <a:pt x="231" y="426"/>
                    <a:pt x="213" y="444"/>
                    <a:pt x="176" y="444"/>
                  </a:cubicBezTo>
                  <a:cubicBezTo>
                    <a:pt x="163" y="451"/>
                    <a:pt x="148" y="453"/>
                    <a:pt x="134" y="453"/>
                  </a:cubicBezTo>
                  <a:cubicBezTo>
                    <a:pt x="105" y="453"/>
                    <a:pt x="79" y="444"/>
                    <a:pt x="79" y="444"/>
                  </a:cubicBezTo>
                  <a:cubicBezTo>
                    <a:pt x="42" y="444"/>
                    <a:pt x="23" y="463"/>
                    <a:pt x="23" y="481"/>
                  </a:cubicBezTo>
                  <a:cubicBezTo>
                    <a:pt x="0" y="523"/>
                    <a:pt x="23" y="541"/>
                    <a:pt x="60" y="541"/>
                  </a:cubicBezTo>
                  <a:cubicBezTo>
                    <a:pt x="60" y="541"/>
                    <a:pt x="95" y="550"/>
                    <a:pt x="140" y="550"/>
                  </a:cubicBezTo>
                  <a:cubicBezTo>
                    <a:pt x="163" y="550"/>
                    <a:pt x="188" y="548"/>
                    <a:pt x="213" y="541"/>
                  </a:cubicBezTo>
                  <a:cubicBezTo>
                    <a:pt x="254" y="541"/>
                    <a:pt x="291" y="523"/>
                    <a:pt x="328" y="481"/>
                  </a:cubicBezTo>
                  <a:cubicBezTo>
                    <a:pt x="370" y="444"/>
                    <a:pt x="388" y="384"/>
                    <a:pt x="388" y="310"/>
                  </a:cubicBezTo>
                  <a:cubicBezTo>
                    <a:pt x="407" y="176"/>
                    <a:pt x="328" y="79"/>
                    <a:pt x="254" y="38"/>
                  </a:cubicBezTo>
                  <a:cubicBezTo>
                    <a:pt x="176" y="1"/>
                    <a:pt x="97" y="1"/>
                    <a:pt x="9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p:cNvSpPr/>
            <p:nvPr/>
          </p:nvSpPr>
          <p:spPr>
            <a:xfrm>
              <a:off x="6458701" y="1497293"/>
              <a:ext cx="282948" cy="180567"/>
            </a:xfrm>
            <a:custGeom>
              <a:avLst/>
              <a:gdLst/>
              <a:ahLst/>
              <a:cxnLst/>
              <a:rect l="l" t="t" r="r" b="b"/>
              <a:pathLst>
                <a:path w="2070" h="1321" extrusionOk="0">
                  <a:moveTo>
                    <a:pt x="206" y="1"/>
                  </a:moveTo>
                  <a:cubicBezTo>
                    <a:pt x="47" y="1"/>
                    <a:pt x="0" y="610"/>
                    <a:pt x="300" y="964"/>
                  </a:cubicBezTo>
                  <a:cubicBezTo>
                    <a:pt x="499" y="1213"/>
                    <a:pt x="795" y="1320"/>
                    <a:pt x="1079" y="1320"/>
                  </a:cubicBezTo>
                  <a:cubicBezTo>
                    <a:pt x="1211" y="1320"/>
                    <a:pt x="1340" y="1297"/>
                    <a:pt x="1455" y="1255"/>
                  </a:cubicBezTo>
                  <a:cubicBezTo>
                    <a:pt x="1820" y="1116"/>
                    <a:pt x="1996" y="885"/>
                    <a:pt x="2033" y="696"/>
                  </a:cubicBezTo>
                  <a:cubicBezTo>
                    <a:pt x="2070" y="501"/>
                    <a:pt x="1977" y="483"/>
                    <a:pt x="1839" y="446"/>
                  </a:cubicBezTo>
                  <a:cubicBezTo>
                    <a:pt x="1705" y="404"/>
                    <a:pt x="1187" y="289"/>
                    <a:pt x="1187" y="289"/>
                  </a:cubicBezTo>
                  <a:cubicBezTo>
                    <a:pt x="744" y="192"/>
                    <a:pt x="379" y="21"/>
                    <a:pt x="221" y="2"/>
                  </a:cubicBezTo>
                  <a:cubicBezTo>
                    <a:pt x="216" y="1"/>
                    <a:pt x="211" y="1"/>
                    <a:pt x="206" y="1"/>
                  </a:cubicBezTo>
                  <a:close/>
                </a:path>
              </a:pathLst>
            </a:custGeom>
            <a:solidFill>
              <a:srgbClr val="C5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p:cNvSpPr/>
            <p:nvPr/>
          </p:nvSpPr>
          <p:spPr>
            <a:xfrm>
              <a:off x="6463075" y="1489364"/>
              <a:ext cx="284315" cy="195603"/>
            </a:xfrm>
            <a:custGeom>
              <a:avLst/>
              <a:gdLst/>
              <a:ahLst/>
              <a:cxnLst/>
              <a:rect l="l" t="t" r="r" b="b"/>
              <a:pathLst>
                <a:path w="2080" h="1431" extrusionOk="0">
                  <a:moveTo>
                    <a:pt x="171" y="97"/>
                  </a:moveTo>
                  <a:cubicBezTo>
                    <a:pt x="250" y="116"/>
                    <a:pt x="384" y="176"/>
                    <a:pt x="559" y="231"/>
                  </a:cubicBezTo>
                  <a:cubicBezTo>
                    <a:pt x="712" y="291"/>
                    <a:pt x="924" y="347"/>
                    <a:pt x="1137" y="407"/>
                  </a:cubicBezTo>
                  <a:cubicBezTo>
                    <a:pt x="1137" y="407"/>
                    <a:pt x="1271" y="425"/>
                    <a:pt x="1405" y="462"/>
                  </a:cubicBezTo>
                  <a:cubicBezTo>
                    <a:pt x="1557" y="504"/>
                    <a:pt x="1733" y="541"/>
                    <a:pt x="1788" y="559"/>
                  </a:cubicBezTo>
                  <a:cubicBezTo>
                    <a:pt x="1848" y="578"/>
                    <a:pt x="1904" y="596"/>
                    <a:pt x="1922" y="620"/>
                  </a:cubicBezTo>
                  <a:cubicBezTo>
                    <a:pt x="1964" y="638"/>
                    <a:pt x="1964" y="657"/>
                    <a:pt x="1945" y="754"/>
                  </a:cubicBezTo>
                  <a:cubicBezTo>
                    <a:pt x="1922" y="906"/>
                    <a:pt x="1751" y="1137"/>
                    <a:pt x="1405" y="1271"/>
                  </a:cubicBezTo>
                  <a:cubicBezTo>
                    <a:pt x="1299" y="1306"/>
                    <a:pt x="1182" y="1326"/>
                    <a:pt x="1063" y="1326"/>
                  </a:cubicBezTo>
                  <a:cubicBezTo>
                    <a:pt x="792" y="1326"/>
                    <a:pt x="507" y="1225"/>
                    <a:pt x="305" y="985"/>
                  </a:cubicBezTo>
                  <a:cubicBezTo>
                    <a:pt x="152" y="827"/>
                    <a:pt x="97" y="578"/>
                    <a:pt x="97" y="389"/>
                  </a:cubicBezTo>
                  <a:cubicBezTo>
                    <a:pt x="97" y="291"/>
                    <a:pt x="116" y="213"/>
                    <a:pt x="134" y="158"/>
                  </a:cubicBezTo>
                  <a:cubicBezTo>
                    <a:pt x="134" y="134"/>
                    <a:pt x="152" y="116"/>
                    <a:pt x="171" y="116"/>
                  </a:cubicBezTo>
                  <a:lnTo>
                    <a:pt x="171" y="97"/>
                  </a:lnTo>
                  <a:close/>
                  <a:moveTo>
                    <a:pt x="189" y="0"/>
                  </a:moveTo>
                  <a:cubicBezTo>
                    <a:pt x="152" y="0"/>
                    <a:pt x="116" y="0"/>
                    <a:pt x="97" y="42"/>
                  </a:cubicBezTo>
                  <a:cubicBezTo>
                    <a:pt x="74" y="60"/>
                    <a:pt x="55" y="79"/>
                    <a:pt x="37" y="116"/>
                  </a:cubicBezTo>
                  <a:cubicBezTo>
                    <a:pt x="0" y="194"/>
                    <a:pt x="0" y="291"/>
                    <a:pt x="0" y="389"/>
                  </a:cubicBezTo>
                  <a:cubicBezTo>
                    <a:pt x="0" y="596"/>
                    <a:pt x="55" y="869"/>
                    <a:pt x="213" y="1059"/>
                  </a:cubicBezTo>
                  <a:cubicBezTo>
                    <a:pt x="438" y="1316"/>
                    <a:pt x="760" y="1430"/>
                    <a:pt x="1064" y="1430"/>
                  </a:cubicBezTo>
                  <a:cubicBezTo>
                    <a:pt x="1197" y="1430"/>
                    <a:pt x="1325" y="1409"/>
                    <a:pt x="1442" y="1368"/>
                  </a:cubicBezTo>
                  <a:cubicBezTo>
                    <a:pt x="1830" y="1216"/>
                    <a:pt x="2019" y="985"/>
                    <a:pt x="2061" y="772"/>
                  </a:cubicBezTo>
                  <a:cubicBezTo>
                    <a:pt x="2079" y="657"/>
                    <a:pt x="2061" y="578"/>
                    <a:pt x="2001" y="541"/>
                  </a:cubicBezTo>
                  <a:cubicBezTo>
                    <a:pt x="1945" y="481"/>
                    <a:pt x="1885" y="481"/>
                    <a:pt x="1830" y="444"/>
                  </a:cubicBezTo>
                  <a:cubicBezTo>
                    <a:pt x="1751" y="425"/>
                    <a:pt x="1576" y="389"/>
                    <a:pt x="1442" y="365"/>
                  </a:cubicBezTo>
                  <a:cubicBezTo>
                    <a:pt x="1289" y="328"/>
                    <a:pt x="1155" y="291"/>
                    <a:pt x="1155" y="291"/>
                  </a:cubicBezTo>
                  <a:cubicBezTo>
                    <a:pt x="943" y="250"/>
                    <a:pt x="749" y="176"/>
                    <a:pt x="578" y="116"/>
                  </a:cubicBezTo>
                  <a:cubicBezTo>
                    <a:pt x="420" y="79"/>
                    <a:pt x="286" y="19"/>
                    <a:pt x="18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p:nvPr/>
          </p:nvSpPr>
          <p:spPr>
            <a:xfrm>
              <a:off x="6492054" y="1500026"/>
              <a:ext cx="242078" cy="100057"/>
            </a:xfrm>
            <a:custGeom>
              <a:avLst/>
              <a:gdLst/>
              <a:ahLst/>
              <a:cxnLst/>
              <a:rect l="l" t="t" r="r" b="b"/>
              <a:pathLst>
                <a:path w="1771" h="732" extrusionOk="0">
                  <a:moveTo>
                    <a:pt x="56" y="1"/>
                  </a:moveTo>
                  <a:lnTo>
                    <a:pt x="56" y="1"/>
                  </a:lnTo>
                  <a:cubicBezTo>
                    <a:pt x="19" y="80"/>
                    <a:pt x="1" y="213"/>
                    <a:pt x="74" y="269"/>
                  </a:cubicBezTo>
                  <a:cubicBezTo>
                    <a:pt x="205" y="382"/>
                    <a:pt x="1382" y="732"/>
                    <a:pt x="1581" y="732"/>
                  </a:cubicBezTo>
                  <a:cubicBezTo>
                    <a:pt x="1587" y="732"/>
                    <a:pt x="1591" y="731"/>
                    <a:pt x="1595" y="731"/>
                  </a:cubicBezTo>
                  <a:cubicBezTo>
                    <a:pt x="1673" y="731"/>
                    <a:pt x="1733" y="615"/>
                    <a:pt x="1770" y="518"/>
                  </a:cubicBezTo>
                  <a:cubicBezTo>
                    <a:pt x="1733" y="463"/>
                    <a:pt x="1673" y="445"/>
                    <a:pt x="1595" y="426"/>
                  </a:cubicBezTo>
                  <a:cubicBezTo>
                    <a:pt x="1461" y="384"/>
                    <a:pt x="943" y="269"/>
                    <a:pt x="943" y="269"/>
                  </a:cubicBezTo>
                  <a:cubicBezTo>
                    <a:pt x="555" y="172"/>
                    <a:pt x="232" y="56"/>
                    <a:pt x="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p:cNvSpPr/>
            <p:nvPr/>
          </p:nvSpPr>
          <p:spPr>
            <a:xfrm>
              <a:off x="6488910" y="1489364"/>
              <a:ext cx="252740" cy="118920"/>
            </a:xfrm>
            <a:custGeom>
              <a:avLst/>
              <a:gdLst/>
              <a:ahLst/>
              <a:cxnLst/>
              <a:rect l="l" t="t" r="r" b="b"/>
              <a:pathLst>
                <a:path w="1849" h="870" extrusionOk="0">
                  <a:moveTo>
                    <a:pt x="116" y="134"/>
                  </a:moveTo>
                  <a:cubicBezTo>
                    <a:pt x="310" y="194"/>
                    <a:pt x="601" y="310"/>
                    <a:pt x="948" y="407"/>
                  </a:cubicBezTo>
                  <a:cubicBezTo>
                    <a:pt x="948" y="407"/>
                    <a:pt x="1082" y="425"/>
                    <a:pt x="1216" y="462"/>
                  </a:cubicBezTo>
                  <a:cubicBezTo>
                    <a:pt x="1368" y="504"/>
                    <a:pt x="1544" y="541"/>
                    <a:pt x="1599" y="559"/>
                  </a:cubicBezTo>
                  <a:cubicBezTo>
                    <a:pt x="1659" y="578"/>
                    <a:pt x="1696" y="596"/>
                    <a:pt x="1733" y="620"/>
                  </a:cubicBezTo>
                  <a:cubicBezTo>
                    <a:pt x="1715" y="638"/>
                    <a:pt x="1696" y="675"/>
                    <a:pt x="1678" y="712"/>
                  </a:cubicBezTo>
                  <a:cubicBezTo>
                    <a:pt x="1659" y="735"/>
                    <a:pt x="1641" y="754"/>
                    <a:pt x="1618" y="772"/>
                  </a:cubicBezTo>
                  <a:cubicBezTo>
                    <a:pt x="1599" y="772"/>
                    <a:pt x="1562" y="772"/>
                    <a:pt x="1525" y="754"/>
                  </a:cubicBezTo>
                  <a:cubicBezTo>
                    <a:pt x="1465" y="754"/>
                    <a:pt x="1410" y="735"/>
                    <a:pt x="1350" y="712"/>
                  </a:cubicBezTo>
                  <a:cubicBezTo>
                    <a:pt x="1216" y="693"/>
                    <a:pt x="1040" y="638"/>
                    <a:pt x="869" y="578"/>
                  </a:cubicBezTo>
                  <a:cubicBezTo>
                    <a:pt x="694" y="541"/>
                    <a:pt x="523" y="481"/>
                    <a:pt x="389" y="425"/>
                  </a:cubicBezTo>
                  <a:cubicBezTo>
                    <a:pt x="329" y="407"/>
                    <a:pt x="273" y="389"/>
                    <a:pt x="213" y="365"/>
                  </a:cubicBezTo>
                  <a:cubicBezTo>
                    <a:pt x="176" y="347"/>
                    <a:pt x="139" y="328"/>
                    <a:pt x="139" y="310"/>
                  </a:cubicBezTo>
                  <a:cubicBezTo>
                    <a:pt x="116" y="291"/>
                    <a:pt x="97" y="250"/>
                    <a:pt x="97" y="213"/>
                  </a:cubicBezTo>
                  <a:cubicBezTo>
                    <a:pt x="97" y="194"/>
                    <a:pt x="116" y="176"/>
                    <a:pt x="116" y="134"/>
                  </a:cubicBezTo>
                  <a:close/>
                  <a:moveTo>
                    <a:pt x="42" y="0"/>
                  </a:moveTo>
                  <a:lnTo>
                    <a:pt x="24" y="60"/>
                  </a:lnTo>
                  <a:cubicBezTo>
                    <a:pt x="0" y="97"/>
                    <a:pt x="0" y="158"/>
                    <a:pt x="0" y="213"/>
                  </a:cubicBezTo>
                  <a:cubicBezTo>
                    <a:pt x="0" y="273"/>
                    <a:pt x="24" y="347"/>
                    <a:pt x="61" y="389"/>
                  </a:cubicBezTo>
                  <a:cubicBezTo>
                    <a:pt x="97" y="425"/>
                    <a:pt x="139" y="425"/>
                    <a:pt x="176" y="462"/>
                  </a:cubicBezTo>
                  <a:cubicBezTo>
                    <a:pt x="213" y="481"/>
                    <a:pt x="292" y="504"/>
                    <a:pt x="347" y="523"/>
                  </a:cubicBezTo>
                  <a:cubicBezTo>
                    <a:pt x="486" y="578"/>
                    <a:pt x="657" y="638"/>
                    <a:pt x="832" y="693"/>
                  </a:cubicBezTo>
                  <a:cubicBezTo>
                    <a:pt x="1003" y="735"/>
                    <a:pt x="1179" y="791"/>
                    <a:pt x="1313" y="809"/>
                  </a:cubicBezTo>
                  <a:cubicBezTo>
                    <a:pt x="1387" y="827"/>
                    <a:pt x="1447" y="851"/>
                    <a:pt x="1502" y="851"/>
                  </a:cubicBezTo>
                  <a:cubicBezTo>
                    <a:pt x="1562" y="869"/>
                    <a:pt x="1599" y="869"/>
                    <a:pt x="1618" y="869"/>
                  </a:cubicBezTo>
                  <a:cubicBezTo>
                    <a:pt x="1696" y="851"/>
                    <a:pt x="1733" y="809"/>
                    <a:pt x="1775" y="772"/>
                  </a:cubicBezTo>
                  <a:cubicBezTo>
                    <a:pt x="1812" y="712"/>
                    <a:pt x="1830" y="657"/>
                    <a:pt x="1849" y="620"/>
                  </a:cubicBezTo>
                  <a:lnTo>
                    <a:pt x="1849" y="578"/>
                  </a:lnTo>
                  <a:lnTo>
                    <a:pt x="1830" y="559"/>
                  </a:lnTo>
                  <a:cubicBezTo>
                    <a:pt x="1793" y="504"/>
                    <a:pt x="1715" y="481"/>
                    <a:pt x="1641" y="444"/>
                  </a:cubicBezTo>
                  <a:cubicBezTo>
                    <a:pt x="1562" y="425"/>
                    <a:pt x="1387" y="389"/>
                    <a:pt x="1253" y="365"/>
                  </a:cubicBezTo>
                  <a:cubicBezTo>
                    <a:pt x="1100" y="328"/>
                    <a:pt x="966" y="291"/>
                    <a:pt x="966" y="291"/>
                  </a:cubicBezTo>
                  <a:cubicBezTo>
                    <a:pt x="601" y="213"/>
                    <a:pt x="273" y="79"/>
                    <a:pt x="79" y="19"/>
                  </a:cubicBezTo>
                  <a:lnTo>
                    <a:pt x="4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6486313" y="1592293"/>
              <a:ext cx="197927" cy="85568"/>
            </a:xfrm>
            <a:custGeom>
              <a:avLst/>
              <a:gdLst/>
              <a:ahLst/>
              <a:cxnLst/>
              <a:rect l="l" t="t" r="r" b="b"/>
              <a:pathLst>
                <a:path w="1448" h="626" extrusionOk="0">
                  <a:moveTo>
                    <a:pt x="505" y="1"/>
                  </a:moveTo>
                  <a:cubicBezTo>
                    <a:pt x="274" y="1"/>
                    <a:pt x="98" y="98"/>
                    <a:pt x="1" y="135"/>
                  </a:cubicBezTo>
                  <a:cubicBezTo>
                    <a:pt x="19" y="190"/>
                    <a:pt x="61" y="232"/>
                    <a:pt x="98" y="269"/>
                  </a:cubicBezTo>
                  <a:cubicBezTo>
                    <a:pt x="297" y="518"/>
                    <a:pt x="593" y="625"/>
                    <a:pt x="877" y="625"/>
                  </a:cubicBezTo>
                  <a:cubicBezTo>
                    <a:pt x="1009" y="625"/>
                    <a:pt x="1138" y="602"/>
                    <a:pt x="1253" y="560"/>
                  </a:cubicBezTo>
                  <a:cubicBezTo>
                    <a:pt x="1332" y="537"/>
                    <a:pt x="1387" y="500"/>
                    <a:pt x="1447" y="481"/>
                  </a:cubicBezTo>
                  <a:cubicBezTo>
                    <a:pt x="1369" y="366"/>
                    <a:pt x="1216" y="232"/>
                    <a:pt x="907" y="98"/>
                  </a:cubicBezTo>
                  <a:cubicBezTo>
                    <a:pt x="773" y="19"/>
                    <a:pt x="620" y="1"/>
                    <a:pt x="505" y="1"/>
                  </a:cubicBezTo>
                  <a:close/>
                </a:path>
              </a:pathLst>
            </a:custGeom>
            <a:solidFill>
              <a:srgbClr val="FF7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6476334" y="1584091"/>
              <a:ext cx="218021" cy="100877"/>
            </a:xfrm>
            <a:custGeom>
              <a:avLst/>
              <a:gdLst/>
              <a:ahLst/>
              <a:cxnLst/>
              <a:rect l="l" t="t" r="r" b="b"/>
              <a:pathLst>
                <a:path w="1595" h="738" extrusionOk="0">
                  <a:moveTo>
                    <a:pt x="578" y="116"/>
                  </a:moveTo>
                  <a:cubicBezTo>
                    <a:pt x="693" y="116"/>
                    <a:pt x="827" y="134"/>
                    <a:pt x="961" y="195"/>
                  </a:cubicBezTo>
                  <a:cubicBezTo>
                    <a:pt x="1211" y="310"/>
                    <a:pt x="1345" y="426"/>
                    <a:pt x="1423" y="523"/>
                  </a:cubicBezTo>
                  <a:cubicBezTo>
                    <a:pt x="1386" y="541"/>
                    <a:pt x="1345" y="560"/>
                    <a:pt x="1308" y="578"/>
                  </a:cubicBezTo>
                  <a:cubicBezTo>
                    <a:pt x="1202" y="613"/>
                    <a:pt x="1084" y="633"/>
                    <a:pt x="963" y="633"/>
                  </a:cubicBezTo>
                  <a:cubicBezTo>
                    <a:pt x="687" y="633"/>
                    <a:pt x="397" y="532"/>
                    <a:pt x="208" y="292"/>
                  </a:cubicBezTo>
                  <a:cubicBezTo>
                    <a:pt x="189" y="273"/>
                    <a:pt x="171" y="250"/>
                    <a:pt x="153" y="232"/>
                  </a:cubicBezTo>
                  <a:cubicBezTo>
                    <a:pt x="250" y="176"/>
                    <a:pt x="384" y="116"/>
                    <a:pt x="578" y="116"/>
                  </a:cubicBezTo>
                  <a:close/>
                  <a:moveTo>
                    <a:pt x="578" y="0"/>
                  </a:moveTo>
                  <a:cubicBezTo>
                    <a:pt x="323" y="0"/>
                    <a:pt x="153" y="98"/>
                    <a:pt x="55" y="158"/>
                  </a:cubicBezTo>
                  <a:lnTo>
                    <a:pt x="0" y="195"/>
                  </a:lnTo>
                  <a:lnTo>
                    <a:pt x="37" y="232"/>
                  </a:lnTo>
                  <a:cubicBezTo>
                    <a:pt x="55" y="273"/>
                    <a:pt x="92" y="329"/>
                    <a:pt x="116" y="366"/>
                  </a:cubicBezTo>
                  <a:cubicBezTo>
                    <a:pt x="341" y="623"/>
                    <a:pt x="663" y="737"/>
                    <a:pt x="967" y="737"/>
                  </a:cubicBezTo>
                  <a:cubicBezTo>
                    <a:pt x="1100" y="737"/>
                    <a:pt x="1228" y="716"/>
                    <a:pt x="1345" y="675"/>
                  </a:cubicBezTo>
                  <a:cubicBezTo>
                    <a:pt x="1423" y="638"/>
                    <a:pt x="1479" y="620"/>
                    <a:pt x="1539" y="578"/>
                  </a:cubicBezTo>
                  <a:lnTo>
                    <a:pt x="1594" y="541"/>
                  </a:lnTo>
                  <a:lnTo>
                    <a:pt x="1557" y="504"/>
                  </a:lnTo>
                  <a:cubicBezTo>
                    <a:pt x="1479" y="389"/>
                    <a:pt x="1308" y="232"/>
                    <a:pt x="998" y="98"/>
                  </a:cubicBezTo>
                  <a:cubicBezTo>
                    <a:pt x="846" y="42"/>
                    <a:pt x="712" y="0"/>
                    <a:pt x="57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6354953" y="1239084"/>
              <a:ext cx="155553" cy="69575"/>
            </a:xfrm>
            <a:custGeom>
              <a:avLst/>
              <a:gdLst/>
              <a:ahLst/>
              <a:cxnLst/>
              <a:rect l="l" t="t" r="r" b="b"/>
              <a:pathLst>
                <a:path w="1138" h="509" extrusionOk="0">
                  <a:moveTo>
                    <a:pt x="466" y="0"/>
                  </a:moveTo>
                  <a:cubicBezTo>
                    <a:pt x="445" y="0"/>
                    <a:pt x="424" y="1"/>
                    <a:pt x="403" y="2"/>
                  </a:cubicBezTo>
                  <a:cubicBezTo>
                    <a:pt x="38" y="25"/>
                    <a:pt x="19" y="99"/>
                    <a:pt x="1" y="159"/>
                  </a:cubicBezTo>
                  <a:cubicBezTo>
                    <a:pt x="1" y="214"/>
                    <a:pt x="19" y="348"/>
                    <a:pt x="56" y="427"/>
                  </a:cubicBezTo>
                  <a:cubicBezTo>
                    <a:pt x="73" y="458"/>
                    <a:pt x="91" y="467"/>
                    <a:pt x="108" y="467"/>
                  </a:cubicBezTo>
                  <a:cubicBezTo>
                    <a:pt x="133" y="467"/>
                    <a:pt x="153" y="445"/>
                    <a:pt x="153" y="445"/>
                  </a:cubicBezTo>
                  <a:cubicBezTo>
                    <a:pt x="270" y="365"/>
                    <a:pt x="412" y="333"/>
                    <a:pt x="537" y="333"/>
                  </a:cubicBezTo>
                  <a:cubicBezTo>
                    <a:pt x="620" y="333"/>
                    <a:pt x="696" y="347"/>
                    <a:pt x="749" y="371"/>
                  </a:cubicBezTo>
                  <a:cubicBezTo>
                    <a:pt x="853" y="438"/>
                    <a:pt x="942" y="508"/>
                    <a:pt x="989" y="508"/>
                  </a:cubicBezTo>
                  <a:cubicBezTo>
                    <a:pt x="995" y="508"/>
                    <a:pt x="999" y="507"/>
                    <a:pt x="1004" y="505"/>
                  </a:cubicBezTo>
                  <a:cubicBezTo>
                    <a:pt x="1059" y="464"/>
                    <a:pt x="1138" y="274"/>
                    <a:pt x="1096" y="214"/>
                  </a:cubicBezTo>
                  <a:cubicBezTo>
                    <a:pt x="1079" y="144"/>
                    <a:pt x="822" y="0"/>
                    <a:pt x="466" y="0"/>
                  </a:cubicBezTo>
                  <a:close/>
                </a:path>
              </a:pathLst>
            </a:custGeom>
            <a:solidFill>
              <a:srgbClr val="FF9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p:nvPr/>
          </p:nvSpPr>
          <p:spPr>
            <a:xfrm>
              <a:off x="6346752" y="1231019"/>
              <a:ext cx="166352" cy="84201"/>
            </a:xfrm>
            <a:custGeom>
              <a:avLst/>
              <a:gdLst/>
              <a:ahLst/>
              <a:cxnLst/>
              <a:rect l="l" t="t" r="r" b="b"/>
              <a:pathLst>
                <a:path w="1217" h="616" extrusionOk="0">
                  <a:moveTo>
                    <a:pt x="578" y="116"/>
                  </a:moveTo>
                  <a:cubicBezTo>
                    <a:pt x="712" y="116"/>
                    <a:pt x="831" y="146"/>
                    <a:pt x="925" y="176"/>
                  </a:cubicBezTo>
                  <a:cubicBezTo>
                    <a:pt x="985" y="199"/>
                    <a:pt x="1022" y="236"/>
                    <a:pt x="1064" y="255"/>
                  </a:cubicBezTo>
                  <a:cubicBezTo>
                    <a:pt x="1101" y="273"/>
                    <a:pt x="1119" y="292"/>
                    <a:pt x="1119" y="292"/>
                  </a:cubicBezTo>
                  <a:lnTo>
                    <a:pt x="1119" y="333"/>
                  </a:lnTo>
                  <a:cubicBezTo>
                    <a:pt x="1119" y="352"/>
                    <a:pt x="1101" y="389"/>
                    <a:pt x="1101" y="407"/>
                  </a:cubicBezTo>
                  <a:cubicBezTo>
                    <a:pt x="1082" y="449"/>
                    <a:pt x="1082" y="467"/>
                    <a:pt x="1064" y="486"/>
                  </a:cubicBezTo>
                  <a:cubicBezTo>
                    <a:pt x="1040" y="504"/>
                    <a:pt x="1040" y="523"/>
                    <a:pt x="1040" y="523"/>
                  </a:cubicBezTo>
                  <a:lnTo>
                    <a:pt x="1040" y="504"/>
                  </a:lnTo>
                  <a:cubicBezTo>
                    <a:pt x="1022" y="504"/>
                    <a:pt x="1022" y="504"/>
                    <a:pt x="985" y="486"/>
                  </a:cubicBezTo>
                  <a:cubicBezTo>
                    <a:pt x="948" y="467"/>
                    <a:pt x="888" y="430"/>
                    <a:pt x="833" y="389"/>
                  </a:cubicBezTo>
                  <a:cubicBezTo>
                    <a:pt x="754" y="352"/>
                    <a:pt x="638" y="333"/>
                    <a:pt x="523" y="333"/>
                  </a:cubicBezTo>
                  <a:cubicBezTo>
                    <a:pt x="407" y="352"/>
                    <a:pt x="292" y="389"/>
                    <a:pt x="176" y="467"/>
                  </a:cubicBezTo>
                  <a:lnTo>
                    <a:pt x="158" y="467"/>
                  </a:lnTo>
                  <a:cubicBezTo>
                    <a:pt x="158" y="430"/>
                    <a:pt x="139" y="389"/>
                    <a:pt x="116" y="333"/>
                  </a:cubicBezTo>
                  <a:lnTo>
                    <a:pt x="116" y="236"/>
                  </a:lnTo>
                  <a:cubicBezTo>
                    <a:pt x="116" y="199"/>
                    <a:pt x="116" y="199"/>
                    <a:pt x="158" y="176"/>
                  </a:cubicBezTo>
                  <a:cubicBezTo>
                    <a:pt x="195" y="139"/>
                    <a:pt x="292" y="121"/>
                    <a:pt x="486" y="121"/>
                  </a:cubicBezTo>
                  <a:cubicBezTo>
                    <a:pt x="517" y="117"/>
                    <a:pt x="548" y="116"/>
                    <a:pt x="578" y="116"/>
                  </a:cubicBezTo>
                  <a:close/>
                  <a:moveTo>
                    <a:pt x="570" y="0"/>
                  </a:moveTo>
                  <a:cubicBezTo>
                    <a:pt x="536" y="0"/>
                    <a:pt x="500" y="2"/>
                    <a:pt x="463" y="5"/>
                  </a:cubicBezTo>
                  <a:cubicBezTo>
                    <a:pt x="273" y="24"/>
                    <a:pt x="176" y="42"/>
                    <a:pt x="116" y="84"/>
                  </a:cubicBezTo>
                  <a:cubicBezTo>
                    <a:pt x="42" y="121"/>
                    <a:pt x="24" y="176"/>
                    <a:pt x="24" y="218"/>
                  </a:cubicBezTo>
                  <a:cubicBezTo>
                    <a:pt x="1" y="255"/>
                    <a:pt x="24" y="315"/>
                    <a:pt x="24" y="352"/>
                  </a:cubicBezTo>
                  <a:cubicBezTo>
                    <a:pt x="42" y="407"/>
                    <a:pt x="42" y="467"/>
                    <a:pt x="79" y="504"/>
                  </a:cubicBezTo>
                  <a:cubicBezTo>
                    <a:pt x="79" y="546"/>
                    <a:pt x="98" y="564"/>
                    <a:pt x="116" y="564"/>
                  </a:cubicBezTo>
                  <a:cubicBezTo>
                    <a:pt x="158" y="583"/>
                    <a:pt x="176" y="583"/>
                    <a:pt x="195" y="583"/>
                  </a:cubicBezTo>
                  <a:cubicBezTo>
                    <a:pt x="232" y="564"/>
                    <a:pt x="255" y="546"/>
                    <a:pt x="255" y="546"/>
                  </a:cubicBezTo>
                  <a:lnTo>
                    <a:pt x="232" y="546"/>
                  </a:lnTo>
                  <a:cubicBezTo>
                    <a:pt x="329" y="486"/>
                    <a:pt x="444" y="449"/>
                    <a:pt x="541" y="449"/>
                  </a:cubicBezTo>
                  <a:cubicBezTo>
                    <a:pt x="570" y="443"/>
                    <a:pt x="598" y="441"/>
                    <a:pt x="625" y="441"/>
                  </a:cubicBezTo>
                  <a:cubicBezTo>
                    <a:pt x="690" y="441"/>
                    <a:pt x="746" y="454"/>
                    <a:pt x="772" y="467"/>
                  </a:cubicBezTo>
                  <a:cubicBezTo>
                    <a:pt x="833" y="504"/>
                    <a:pt x="888" y="546"/>
                    <a:pt x="948" y="583"/>
                  </a:cubicBezTo>
                  <a:cubicBezTo>
                    <a:pt x="967" y="583"/>
                    <a:pt x="985" y="601"/>
                    <a:pt x="1003" y="601"/>
                  </a:cubicBezTo>
                  <a:cubicBezTo>
                    <a:pt x="1022" y="611"/>
                    <a:pt x="1037" y="615"/>
                    <a:pt x="1052" y="615"/>
                  </a:cubicBezTo>
                  <a:cubicBezTo>
                    <a:pt x="1067" y="615"/>
                    <a:pt x="1082" y="611"/>
                    <a:pt x="1101" y="601"/>
                  </a:cubicBezTo>
                  <a:cubicBezTo>
                    <a:pt x="1119" y="583"/>
                    <a:pt x="1137" y="564"/>
                    <a:pt x="1156" y="546"/>
                  </a:cubicBezTo>
                  <a:cubicBezTo>
                    <a:pt x="1179" y="504"/>
                    <a:pt x="1179" y="486"/>
                    <a:pt x="1198" y="449"/>
                  </a:cubicBezTo>
                  <a:cubicBezTo>
                    <a:pt x="1198" y="407"/>
                    <a:pt x="1216" y="370"/>
                    <a:pt x="1216" y="352"/>
                  </a:cubicBezTo>
                  <a:lnTo>
                    <a:pt x="1216" y="255"/>
                  </a:lnTo>
                  <a:cubicBezTo>
                    <a:pt x="1198" y="218"/>
                    <a:pt x="1156" y="199"/>
                    <a:pt x="1119" y="158"/>
                  </a:cubicBezTo>
                  <a:cubicBezTo>
                    <a:pt x="1082" y="139"/>
                    <a:pt x="1022" y="102"/>
                    <a:pt x="967" y="84"/>
                  </a:cubicBezTo>
                  <a:cubicBezTo>
                    <a:pt x="856" y="34"/>
                    <a:pt x="730" y="0"/>
                    <a:pt x="57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6684104" y="1218170"/>
              <a:ext cx="142158" cy="69165"/>
            </a:xfrm>
            <a:custGeom>
              <a:avLst/>
              <a:gdLst/>
              <a:ahLst/>
              <a:cxnLst/>
              <a:rect l="l" t="t" r="r" b="b"/>
              <a:pathLst>
                <a:path w="1040" h="506" extrusionOk="0">
                  <a:moveTo>
                    <a:pt x="454" y="0"/>
                  </a:moveTo>
                  <a:cubicBezTo>
                    <a:pt x="437" y="0"/>
                    <a:pt x="420" y="1"/>
                    <a:pt x="402" y="2"/>
                  </a:cubicBezTo>
                  <a:cubicBezTo>
                    <a:pt x="134" y="2"/>
                    <a:pt x="19" y="136"/>
                    <a:pt x="0" y="196"/>
                  </a:cubicBezTo>
                  <a:cubicBezTo>
                    <a:pt x="0" y="233"/>
                    <a:pt x="19" y="446"/>
                    <a:pt x="97" y="483"/>
                  </a:cubicBezTo>
                  <a:cubicBezTo>
                    <a:pt x="109" y="491"/>
                    <a:pt x="122" y="495"/>
                    <a:pt x="136" y="495"/>
                  </a:cubicBezTo>
                  <a:cubicBezTo>
                    <a:pt x="189" y="495"/>
                    <a:pt x="250" y="446"/>
                    <a:pt x="250" y="446"/>
                  </a:cubicBezTo>
                  <a:cubicBezTo>
                    <a:pt x="322" y="385"/>
                    <a:pt x="434" y="355"/>
                    <a:pt x="535" y="355"/>
                  </a:cubicBezTo>
                  <a:cubicBezTo>
                    <a:pt x="594" y="355"/>
                    <a:pt x="650" y="365"/>
                    <a:pt x="693" y="386"/>
                  </a:cubicBezTo>
                  <a:cubicBezTo>
                    <a:pt x="795" y="438"/>
                    <a:pt x="896" y="505"/>
                    <a:pt x="957" y="505"/>
                  </a:cubicBezTo>
                  <a:cubicBezTo>
                    <a:pt x="965" y="505"/>
                    <a:pt x="973" y="504"/>
                    <a:pt x="980" y="501"/>
                  </a:cubicBezTo>
                  <a:cubicBezTo>
                    <a:pt x="1040" y="483"/>
                    <a:pt x="998" y="252"/>
                    <a:pt x="961" y="178"/>
                  </a:cubicBezTo>
                  <a:cubicBezTo>
                    <a:pt x="944" y="122"/>
                    <a:pt x="708" y="0"/>
                    <a:pt x="454" y="0"/>
                  </a:cubicBezTo>
                  <a:close/>
                </a:path>
              </a:pathLst>
            </a:custGeom>
            <a:solidFill>
              <a:srgbClr val="FF9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6675902" y="1210789"/>
              <a:ext cx="152956" cy="84201"/>
            </a:xfrm>
            <a:custGeom>
              <a:avLst/>
              <a:gdLst/>
              <a:ahLst/>
              <a:cxnLst/>
              <a:rect l="l" t="t" r="r" b="b"/>
              <a:pathLst>
                <a:path w="1119" h="616" extrusionOk="0">
                  <a:moveTo>
                    <a:pt x="462" y="93"/>
                  </a:moveTo>
                  <a:cubicBezTo>
                    <a:pt x="578" y="93"/>
                    <a:pt x="712" y="116"/>
                    <a:pt x="809" y="153"/>
                  </a:cubicBezTo>
                  <a:cubicBezTo>
                    <a:pt x="869" y="172"/>
                    <a:pt x="906" y="209"/>
                    <a:pt x="943" y="232"/>
                  </a:cubicBezTo>
                  <a:cubicBezTo>
                    <a:pt x="966" y="250"/>
                    <a:pt x="984" y="269"/>
                    <a:pt x="984" y="269"/>
                  </a:cubicBezTo>
                  <a:cubicBezTo>
                    <a:pt x="1003" y="269"/>
                    <a:pt x="1003" y="347"/>
                    <a:pt x="1021" y="421"/>
                  </a:cubicBezTo>
                  <a:lnTo>
                    <a:pt x="1021" y="500"/>
                  </a:lnTo>
                  <a:lnTo>
                    <a:pt x="1003" y="500"/>
                  </a:lnTo>
                  <a:cubicBezTo>
                    <a:pt x="984" y="500"/>
                    <a:pt x="966" y="500"/>
                    <a:pt x="943" y="481"/>
                  </a:cubicBezTo>
                  <a:cubicBezTo>
                    <a:pt x="887" y="463"/>
                    <a:pt x="827" y="421"/>
                    <a:pt x="772" y="403"/>
                  </a:cubicBezTo>
                  <a:cubicBezTo>
                    <a:pt x="714" y="376"/>
                    <a:pt x="659" y="359"/>
                    <a:pt x="596" y="359"/>
                  </a:cubicBezTo>
                  <a:cubicBezTo>
                    <a:pt x="573" y="359"/>
                    <a:pt x="548" y="361"/>
                    <a:pt x="522" y="366"/>
                  </a:cubicBezTo>
                  <a:cubicBezTo>
                    <a:pt x="425" y="366"/>
                    <a:pt x="347" y="384"/>
                    <a:pt x="273" y="440"/>
                  </a:cubicBezTo>
                  <a:lnTo>
                    <a:pt x="273" y="463"/>
                  </a:lnTo>
                  <a:cubicBezTo>
                    <a:pt x="273" y="463"/>
                    <a:pt x="250" y="463"/>
                    <a:pt x="231" y="481"/>
                  </a:cubicBezTo>
                  <a:cubicBezTo>
                    <a:pt x="213" y="500"/>
                    <a:pt x="194" y="500"/>
                    <a:pt x="176" y="500"/>
                  </a:cubicBezTo>
                  <a:cubicBezTo>
                    <a:pt x="176" y="481"/>
                    <a:pt x="157" y="481"/>
                    <a:pt x="157" y="463"/>
                  </a:cubicBezTo>
                  <a:cubicBezTo>
                    <a:pt x="134" y="440"/>
                    <a:pt x="134" y="403"/>
                    <a:pt x="134" y="384"/>
                  </a:cubicBezTo>
                  <a:cubicBezTo>
                    <a:pt x="116" y="347"/>
                    <a:pt x="116" y="324"/>
                    <a:pt x="116" y="306"/>
                  </a:cubicBezTo>
                  <a:lnTo>
                    <a:pt x="116" y="250"/>
                  </a:lnTo>
                  <a:lnTo>
                    <a:pt x="134" y="232"/>
                  </a:lnTo>
                  <a:cubicBezTo>
                    <a:pt x="134" y="209"/>
                    <a:pt x="157" y="190"/>
                    <a:pt x="194" y="172"/>
                  </a:cubicBezTo>
                  <a:cubicBezTo>
                    <a:pt x="250" y="153"/>
                    <a:pt x="328" y="116"/>
                    <a:pt x="462" y="93"/>
                  </a:cubicBezTo>
                  <a:close/>
                  <a:moveTo>
                    <a:pt x="462" y="1"/>
                  </a:moveTo>
                  <a:cubicBezTo>
                    <a:pt x="310" y="1"/>
                    <a:pt x="213" y="38"/>
                    <a:pt x="134" y="93"/>
                  </a:cubicBezTo>
                  <a:cubicBezTo>
                    <a:pt x="97" y="116"/>
                    <a:pt x="79" y="135"/>
                    <a:pt x="60" y="153"/>
                  </a:cubicBezTo>
                  <a:cubicBezTo>
                    <a:pt x="42" y="190"/>
                    <a:pt x="19" y="209"/>
                    <a:pt x="19" y="232"/>
                  </a:cubicBezTo>
                  <a:cubicBezTo>
                    <a:pt x="0" y="250"/>
                    <a:pt x="0" y="287"/>
                    <a:pt x="0" y="306"/>
                  </a:cubicBezTo>
                  <a:cubicBezTo>
                    <a:pt x="19" y="347"/>
                    <a:pt x="19" y="366"/>
                    <a:pt x="19" y="403"/>
                  </a:cubicBezTo>
                  <a:cubicBezTo>
                    <a:pt x="42" y="440"/>
                    <a:pt x="42" y="481"/>
                    <a:pt x="60" y="500"/>
                  </a:cubicBezTo>
                  <a:cubicBezTo>
                    <a:pt x="79" y="537"/>
                    <a:pt x="97" y="555"/>
                    <a:pt x="116" y="578"/>
                  </a:cubicBezTo>
                  <a:cubicBezTo>
                    <a:pt x="141" y="594"/>
                    <a:pt x="166" y="600"/>
                    <a:pt x="189" y="600"/>
                  </a:cubicBezTo>
                  <a:cubicBezTo>
                    <a:pt x="220" y="600"/>
                    <a:pt x="249" y="589"/>
                    <a:pt x="273" y="578"/>
                  </a:cubicBezTo>
                  <a:cubicBezTo>
                    <a:pt x="310" y="555"/>
                    <a:pt x="328" y="537"/>
                    <a:pt x="347" y="537"/>
                  </a:cubicBezTo>
                  <a:cubicBezTo>
                    <a:pt x="388" y="500"/>
                    <a:pt x="462" y="463"/>
                    <a:pt x="522" y="463"/>
                  </a:cubicBezTo>
                  <a:cubicBezTo>
                    <a:pt x="596" y="463"/>
                    <a:pt x="675" y="463"/>
                    <a:pt x="735" y="500"/>
                  </a:cubicBezTo>
                  <a:cubicBezTo>
                    <a:pt x="790" y="518"/>
                    <a:pt x="850" y="555"/>
                    <a:pt x="887" y="578"/>
                  </a:cubicBezTo>
                  <a:cubicBezTo>
                    <a:pt x="924" y="597"/>
                    <a:pt x="943" y="597"/>
                    <a:pt x="984" y="615"/>
                  </a:cubicBezTo>
                  <a:lnTo>
                    <a:pt x="1058" y="615"/>
                  </a:lnTo>
                  <a:cubicBezTo>
                    <a:pt x="1081" y="597"/>
                    <a:pt x="1100" y="578"/>
                    <a:pt x="1100" y="555"/>
                  </a:cubicBezTo>
                  <a:cubicBezTo>
                    <a:pt x="1118" y="555"/>
                    <a:pt x="1118" y="537"/>
                    <a:pt x="1118" y="518"/>
                  </a:cubicBezTo>
                  <a:lnTo>
                    <a:pt x="1118" y="403"/>
                  </a:lnTo>
                  <a:cubicBezTo>
                    <a:pt x="1118" y="347"/>
                    <a:pt x="1100" y="269"/>
                    <a:pt x="1081" y="209"/>
                  </a:cubicBezTo>
                  <a:cubicBezTo>
                    <a:pt x="1058" y="172"/>
                    <a:pt x="1021" y="153"/>
                    <a:pt x="984" y="135"/>
                  </a:cubicBezTo>
                  <a:cubicBezTo>
                    <a:pt x="966" y="116"/>
                    <a:pt x="906" y="75"/>
                    <a:pt x="850" y="56"/>
                  </a:cubicBezTo>
                  <a:cubicBezTo>
                    <a:pt x="735" y="19"/>
                    <a:pt x="596" y="1"/>
                    <a:pt x="46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6384068" y="1353084"/>
              <a:ext cx="76000" cy="24057"/>
            </a:xfrm>
            <a:custGeom>
              <a:avLst/>
              <a:gdLst/>
              <a:ahLst/>
              <a:cxnLst/>
              <a:rect l="l" t="t" r="r" b="b"/>
              <a:pathLst>
                <a:path w="556" h="176" extrusionOk="0">
                  <a:moveTo>
                    <a:pt x="391" y="1"/>
                  </a:moveTo>
                  <a:cubicBezTo>
                    <a:pt x="329" y="1"/>
                    <a:pt x="267" y="22"/>
                    <a:pt x="213" y="55"/>
                  </a:cubicBezTo>
                  <a:cubicBezTo>
                    <a:pt x="172" y="80"/>
                    <a:pt x="128" y="87"/>
                    <a:pt x="91" y="87"/>
                  </a:cubicBezTo>
                  <a:cubicBezTo>
                    <a:pt x="39" y="87"/>
                    <a:pt x="0" y="73"/>
                    <a:pt x="0" y="73"/>
                  </a:cubicBezTo>
                  <a:lnTo>
                    <a:pt x="0" y="73"/>
                  </a:lnTo>
                  <a:cubicBezTo>
                    <a:pt x="0" y="73"/>
                    <a:pt x="0" y="133"/>
                    <a:pt x="56" y="170"/>
                  </a:cubicBezTo>
                  <a:cubicBezTo>
                    <a:pt x="71" y="174"/>
                    <a:pt x="85" y="175"/>
                    <a:pt x="99" y="175"/>
                  </a:cubicBezTo>
                  <a:cubicBezTo>
                    <a:pt x="156" y="175"/>
                    <a:pt x="205" y="148"/>
                    <a:pt x="268" y="133"/>
                  </a:cubicBezTo>
                  <a:cubicBezTo>
                    <a:pt x="288" y="130"/>
                    <a:pt x="303" y="128"/>
                    <a:pt x="317" y="128"/>
                  </a:cubicBezTo>
                  <a:cubicBezTo>
                    <a:pt x="369" y="128"/>
                    <a:pt x="385" y="152"/>
                    <a:pt x="463" y="152"/>
                  </a:cubicBezTo>
                  <a:cubicBezTo>
                    <a:pt x="469" y="153"/>
                    <a:pt x="475" y="154"/>
                    <a:pt x="480" y="154"/>
                  </a:cubicBezTo>
                  <a:cubicBezTo>
                    <a:pt x="540" y="154"/>
                    <a:pt x="556" y="70"/>
                    <a:pt x="518" y="36"/>
                  </a:cubicBezTo>
                  <a:cubicBezTo>
                    <a:pt x="478" y="11"/>
                    <a:pt x="435" y="1"/>
                    <a:pt x="39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6765571" y="1352947"/>
              <a:ext cx="65748" cy="21324"/>
            </a:xfrm>
            <a:custGeom>
              <a:avLst/>
              <a:gdLst/>
              <a:ahLst/>
              <a:cxnLst/>
              <a:rect l="l" t="t" r="r" b="b"/>
              <a:pathLst>
                <a:path w="481" h="156" extrusionOk="0">
                  <a:moveTo>
                    <a:pt x="37" y="0"/>
                  </a:moveTo>
                  <a:cubicBezTo>
                    <a:pt x="19" y="19"/>
                    <a:pt x="0" y="74"/>
                    <a:pt x="37" y="116"/>
                  </a:cubicBezTo>
                  <a:cubicBezTo>
                    <a:pt x="45" y="119"/>
                    <a:pt x="50" y="121"/>
                    <a:pt x="55" y="121"/>
                  </a:cubicBezTo>
                  <a:cubicBezTo>
                    <a:pt x="74" y="121"/>
                    <a:pt x="73" y="93"/>
                    <a:pt x="153" y="93"/>
                  </a:cubicBezTo>
                  <a:cubicBezTo>
                    <a:pt x="240" y="93"/>
                    <a:pt x="249" y="156"/>
                    <a:pt x="332" y="156"/>
                  </a:cubicBezTo>
                  <a:cubicBezTo>
                    <a:pt x="342" y="156"/>
                    <a:pt x="353" y="155"/>
                    <a:pt x="365" y="153"/>
                  </a:cubicBezTo>
                  <a:cubicBezTo>
                    <a:pt x="462" y="134"/>
                    <a:pt x="481" y="19"/>
                    <a:pt x="481" y="19"/>
                  </a:cubicBezTo>
                  <a:lnTo>
                    <a:pt x="481" y="19"/>
                  </a:lnTo>
                  <a:cubicBezTo>
                    <a:pt x="481" y="19"/>
                    <a:pt x="419" y="66"/>
                    <a:pt x="356" y="66"/>
                  </a:cubicBezTo>
                  <a:cubicBezTo>
                    <a:pt x="340" y="66"/>
                    <a:pt x="325" y="63"/>
                    <a:pt x="310" y="56"/>
                  </a:cubicBezTo>
                  <a:cubicBezTo>
                    <a:pt x="231" y="0"/>
                    <a:pt x="153" y="0"/>
                    <a:pt x="3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57"/>
        <p:cNvGrpSpPr/>
        <p:nvPr/>
      </p:nvGrpSpPr>
      <p:grpSpPr>
        <a:xfrm>
          <a:off x="0" y="0"/>
          <a:ext cx="0" cy="0"/>
          <a:chOff x="0" y="0"/>
          <a:chExt cx="0" cy="0"/>
        </a:xfrm>
      </p:grpSpPr>
      <p:grpSp>
        <p:nvGrpSpPr>
          <p:cNvPr id="458" name="Google Shape;458;p29"/>
          <p:cNvGrpSpPr/>
          <p:nvPr/>
        </p:nvGrpSpPr>
        <p:grpSpPr>
          <a:xfrm>
            <a:off x="562500" y="563400"/>
            <a:ext cx="17163000" cy="9160200"/>
            <a:chOff x="281250" y="281700"/>
            <a:chExt cx="8581500" cy="4580100"/>
          </a:xfrm>
        </p:grpSpPr>
        <p:sp>
          <p:nvSpPr>
            <p:cNvPr id="459" name="Google Shape;459;p29"/>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29"/>
            <p:cNvGrpSpPr/>
            <p:nvPr/>
          </p:nvGrpSpPr>
          <p:grpSpPr>
            <a:xfrm>
              <a:off x="517475" y="382105"/>
              <a:ext cx="400500" cy="95700"/>
              <a:chOff x="517475" y="395577"/>
              <a:chExt cx="400500" cy="95700"/>
            </a:xfrm>
          </p:grpSpPr>
          <p:sp>
            <p:nvSpPr>
              <p:cNvPr id="461" name="Google Shape;461;p29"/>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9"/>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9"/>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29"/>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5" name="Google Shape;465;p29"/>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grpSp>
        <p:nvGrpSpPr>
          <p:cNvPr id="466" name="Google Shape;466;p29"/>
          <p:cNvGrpSpPr/>
          <p:nvPr/>
        </p:nvGrpSpPr>
        <p:grpSpPr>
          <a:xfrm flipH="1">
            <a:off x="14516591" y="4955519"/>
            <a:ext cx="2344966" cy="4261646"/>
            <a:chOff x="1403000" y="292300"/>
            <a:chExt cx="2566732" cy="4664675"/>
          </a:xfrm>
        </p:grpSpPr>
        <p:sp>
          <p:nvSpPr>
            <p:cNvPr id="467" name="Google Shape;467;p29"/>
            <p:cNvSpPr/>
            <p:nvPr/>
          </p:nvSpPr>
          <p:spPr>
            <a:xfrm>
              <a:off x="2576566" y="4571564"/>
              <a:ext cx="1035537" cy="363600"/>
            </a:xfrm>
            <a:custGeom>
              <a:avLst/>
              <a:gdLst/>
              <a:ahLst/>
              <a:cxnLst/>
              <a:rect l="l" t="t" r="r" b="b"/>
              <a:pathLst>
                <a:path w="3466" h="1217" extrusionOk="0">
                  <a:moveTo>
                    <a:pt x="1483" y="1"/>
                  </a:moveTo>
                  <a:cubicBezTo>
                    <a:pt x="1349" y="1"/>
                    <a:pt x="1252" y="98"/>
                    <a:pt x="1252" y="232"/>
                  </a:cubicBezTo>
                  <a:lnTo>
                    <a:pt x="1252" y="366"/>
                  </a:lnTo>
                  <a:lnTo>
                    <a:pt x="0" y="597"/>
                  </a:lnTo>
                  <a:lnTo>
                    <a:pt x="97" y="1216"/>
                  </a:lnTo>
                  <a:lnTo>
                    <a:pt x="3294" y="615"/>
                  </a:lnTo>
                  <a:cubicBezTo>
                    <a:pt x="3392" y="597"/>
                    <a:pt x="3465" y="500"/>
                    <a:pt x="3465" y="384"/>
                  </a:cubicBezTo>
                  <a:lnTo>
                    <a:pt x="3465" y="232"/>
                  </a:lnTo>
                  <a:cubicBezTo>
                    <a:pt x="3465" y="98"/>
                    <a:pt x="3350" y="1"/>
                    <a:pt x="3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2559834" y="4555132"/>
              <a:ext cx="1070194" cy="396464"/>
            </a:xfrm>
            <a:custGeom>
              <a:avLst/>
              <a:gdLst/>
              <a:ahLst/>
              <a:cxnLst/>
              <a:rect l="l" t="t" r="r" b="b"/>
              <a:pathLst>
                <a:path w="3582" h="1327" extrusionOk="0">
                  <a:moveTo>
                    <a:pt x="3272" y="93"/>
                  </a:moveTo>
                  <a:cubicBezTo>
                    <a:pt x="3387" y="93"/>
                    <a:pt x="3484" y="190"/>
                    <a:pt x="3484" y="287"/>
                  </a:cubicBezTo>
                  <a:lnTo>
                    <a:pt x="3484" y="439"/>
                  </a:lnTo>
                  <a:cubicBezTo>
                    <a:pt x="3484" y="536"/>
                    <a:pt x="3424" y="615"/>
                    <a:pt x="3332" y="633"/>
                  </a:cubicBezTo>
                  <a:lnTo>
                    <a:pt x="3290" y="633"/>
                  </a:lnTo>
                  <a:lnTo>
                    <a:pt x="190" y="1211"/>
                  </a:lnTo>
                  <a:lnTo>
                    <a:pt x="116" y="693"/>
                  </a:lnTo>
                  <a:lnTo>
                    <a:pt x="1345" y="462"/>
                  </a:lnTo>
                  <a:lnTo>
                    <a:pt x="1345" y="287"/>
                  </a:lnTo>
                  <a:cubicBezTo>
                    <a:pt x="1345" y="190"/>
                    <a:pt x="1442" y="93"/>
                    <a:pt x="1539" y="93"/>
                  </a:cubicBezTo>
                  <a:close/>
                  <a:moveTo>
                    <a:pt x="1539" y="0"/>
                  </a:moveTo>
                  <a:cubicBezTo>
                    <a:pt x="1387" y="0"/>
                    <a:pt x="1253" y="134"/>
                    <a:pt x="1253" y="287"/>
                  </a:cubicBezTo>
                  <a:lnTo>
                    <a:pt x="1253" y="384"/>
                  </a:lnTo>
                  <a:lnTo>
                    <a:pt x="1" y="615"/>
                  </a:lnTo>
                  <a:lnTo>
                    <a:pt x="116" y="1326"/>
                  </a:lnTo>
                  <a:lnTo>
                    <a:pt x="3406" y="712"/>
                  </a:lnTo>
                  <a:lnTo>
                    <a:pt x="3406" y="670"/>
                  </a:lnTo>
                  <a:cubicBezTo>
                    <a:pt x="3484" y="633"/>
                    <a:pt x="3581" y="555"/>
                    <a:pt x="3581" y="439"/>
                  </a:cubicBezTo>
                  <a:lnTo>
                    <a:pt x="3581" y="287"/>
                  </a:lnTo>
                  <a:cubicBezTo>
                    <a:pt x="3581" y="134"/>
                    <a:pt x="3448" y="0"/>
                    <a:pt x="327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2029818" y="2933116"/>
              <a:ext cx="87241" cy="1880443"/>
            </a:xfrm>
            <a:custGeom>
              <a:avLst/>
              <a:gdLst/>
              <a:ahLst/>
              <a:cxnLst/>
              <a:rect l="l" t="t" r="r" b="b"/>
              <a:pathLst>
                <a:path w="292" h="6294" extrusionOk="0">
                  <a:moveTo>
                    <a:pt x="116" y="0"/>
                  </a:moveTo>
                  <a:cubicBezTo>
                    <a:pt x="42" y="0"/>
                    <a:pt x="0" y="37"/>
                    <a:pt x="0" y="116"/>
                  </a:cubicBezTo>
                  <a:lnTo>
                    <a:pt x="0" y="6159"/>
                  </a:lnTo>
                  <a:cubicBezTo>
                    <a:pt x="0" y="6238"/>
                    <a:pt x="42" y="6293"/>
                    <a:pt x="116" y="6293"/>
                  </a:cubicBezTo>
                  <a:lnTo>
                    <a:pt x="291" y="6293"/>
                  </a:lnTo>
                  <a:lnTo>
                    <a:pt x="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2013087" y="2915190"/>
              <a:ext cx="120404" cy="1909423"/>
            </a:xfrm>
            <a:custGeom>
              <a:avLst/>
              <a:gdLst/>
              <a:ahLst/>
              <a:cxnLst/>
              <a:rect l="l" t="t" r="r" b="b"/>
              <a:pathLst>
                <a:path w="403" h="6391" extrusionOk="0">
                  <a:moveTo>
                    <a:pt x="310" y="97"/>
                  </a:moveTo>
                  <a:lnTo>
                    <a:pt x="310" y="6298"/>
                  </a:lnTo>
                  <a:lnTo>
                    <a:pt x="172" y="6298"/>
                  </a:lnTo>
                  <a:cubicBezTo>
                    <a:pt x="135" y="6298"/>
                    <a:pt x="98" y="6256"/>
                    <a:pt x="98" y="6219"/>
                  </a:cubicBezTo>
                  <a:lnTo>
                    <a:pt x="98" y="176"/>
                  </a:lnTo>
                  <a:cubicBezTo>
                    <a:pt x="98" y="134"/>
                    <a:pt x="135" y="97"/>
                    <a:pt x="172" y="97"/>
                  </a:cubicBezTo>
                  <a:close/>
                  <a:moveTo>
                    <a:pt x="172" y="0"/>
                  </a:moveTo>
                  <a:cubicBezTo>
                    <a:pt x="79" y="0"/>
                    <a:pt x="1" y="79"/>
                    <a:pt x="1" y="176"/>
                  </a:cubicBezTo>
                  <a:lnTo>
                    <a:pt x="1" y="6219"/>
                  </a:lnTo>
                  <a:cubicBezTo>
                    <a:pt x="1" y="6316"/>
                    <a:pt x="79" y="6390"/>
                    <a:pt x="172" y="6390"/>
                  </a:cubicBezTo>
                  <a:lnTo>
                    <a:pt x="403" y="6390"/>
                  </a:lnTo>
                  <a:lnTo>
                    <a:pt x="403"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9"/>
            <p:cNvSpPr/>
            <p:nvPr/>
          </p:nvSpPr>
          <p:spPr>
            <a:xfrm>
              <a:off x="2098834" y="2926245"/>
              <a:ext cx="921108" cy="1887314"/>
            </a:xfrm>
            <a:custGeom>
              <a:avLst/>
              <a:gdLst/>
              <a:ahLst/>
              <a:cxnLst/>
              <a:rect l="l" t="t" r="r" b="b"/>
              <a:pathLst>
                <a:path w="3083" h="6317" extrusionOk="0">
                  <a:moveTo>
                    <a:pt x="116" y="0"/>
                  </a:moveTo>
                  <a:cubicBezTo>
                    <a:pt x="60" y="0"/>
                    <a:pt x="0" y="60"/>
                    <a:pt x="0" y="116"/>
                  </a:cubicBezTo>
                  <a:lnTo>
                    <a:pt x="0" y="6201"/>
                  </a:lnTo>
                  <a:cubicBezTo>
                    <a:pt x="0" y="6279"/>
                    <a:pt x="60" y="6316"/>
                    <a:pt x="116" y="6316"/>
                  </a:cubicBezTo>
                  <a:lnTo>
                    <a:pt x="2985" y="5757"/>
                  </a:lnTo>
                  <a:cubicBezTo>
                    <a:pt x="3045" y="5757"/>
                    <a:pt x="3082" y="5702"/>
                    <a:pt x="3082" y="5642"/>
                  </a:cubicBezTo>
                  <a:lnTo>
                    <a:pt x="3082" y="485"/>
                  </a:lnTo>
                  <a:cubicBezTo>
                    <a:pt x="3082" y="425"/>
                    <a:pt x="3045" y="370"/>
                    <a:pt x="2985" y="370"/>
                  </a:cubicBezTo>
                  <a:lnTo>
                    <a:pt x="1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9"/>
            <p:cNvSpPr/>
            <p:nvPr/>
          </p:nvSpPr>
          <p:spPr>
            <a:xfrm>
              <a:off x="2082102" y="2914294"/>
              <a:ext cx="948894" cy="1913008"/>
            </a:xfrm>
            <a:custGeom>
              <a:avLst/>
              <a:gdLst/>
              <a:ahLst/>
              <a:cxnLst/>
              <a:rect l="l" t="t" r="r" b="b"/>
              <a:pathLst>
                <a:path w="3176" h="6403" extrusionOk="0">
                  <a:moveTo>
                    <a:pt x="172" y="100"/>
                  </a:moveTo>
                  <a:lnTo>
                    <a:pt x="3041" y="447"/>
                  </a:lnTo>
                  <a:cubicBezTo>
                    <a:pt x="3060" y="447"/>
                    <a:pt x="3083" y="484"/>
                    <a:pt x="3083" y="525"/>
                  </a:cubicBezTo>
                  <a:lnTo>
                    <a:pt x="3083" y="5682"/>
                  </a:lnTo>
                  <a:cubicBezTo>
                    <a:pt x="3083" y="5723"/>
                    <a:pt x="3060" y="5760"/>
                    <a:pt x="3041" y="5760"/>
                  </a:cubicBezTo>
                  <a:lnTo>
                    <a:pt x="153" y="6301"/>
                  </a:lnTo>
                  <a:lnTo>
                    <a:pt x="116" y="6301"/>
                  </a:lnTo>
                  <a:cubicBezTo>
                    <a:pt x="116" y="6278"/>
                    <a:pt x="98" y="6259"/>
                    <a:pt x="98" y="6241"/>
                  </a:cubicBezTo>
                  <a:lnTo>
                    <a:pt x="98" y="156"/>
                  </a:lnTo>
                  <a:cubicBezTo>
                    <a:pt x="98" y="119"/>
                    <a:pt x="135" y="100"/>
                    <a:pt x="172" y="100"/>
                  </a:cubicBezTo>
                  <a:close/>
                  <a:moveTo>
                    <a:pt x="149" y="0"/>
                  </a:moveTo>
                  <a:cubicBezTo>
                    <a:pt x="80" y="0"/>
                    <a:pt x="1" y="72"/>
                    <a:pt x="1" y="156"/>
                  </a:cubicBezTo>
                  <a:lnTo>
                    <a:pt x="1" y="6241"/>
                  </a:lnTo>
                  <a:cubicBezTo>
                    <a:pt x="1" y="6301"/>
                    <a:pt x="19" y="6338"/>
                    <a:pt x="56" y="6356"/>
                  </a:cubicBezTo>
                  <a:cubicBezTo>
                    <a:pt x="86" y="6383"/>
                    <a:pt x="114" y="6403"/>
                    <a:pt x="141" y="6403"/>
                  </a:cubicBezTo>
                  <a:cubicBezTo>
                    <a:pt x="151" y="6403"/>
                    <a:pt x="162" y="6400"/>
                    <a:pt x="172" y="6393"/>
                  </a:cubicBezTo>
                  <a:lnTo>
                    <a:pt x="3060" y="5857"/>
                  </a:lnTo>
                  <a:cubicBezTo>
                    <a:pt x="3138" y="5839"/>
                    <a:pt x="3175" y="5760"/>
                    <a:pt x="3175" y="5682"/>
                  </a:cubicBezTo>
                  <a:lnTo>
                    <a:pt x="3175" y="525"/>
                  </a:lnTo>
                  <a:cubicBezTo>
                    <a:pt x="3175" y="447"/>
                    <a:pt x="3138" y="368"/>
                    <a:pt x="3060" y="350"/>
                  </a:cubicBezTo>
                  <a:lnTo>
                    <a:pt x="172" y="3"/>
                  </a:lnTo>
                  <a:cubicBezTo>
                    <a:pt x="164" y="1"/>
                    <a:pt x="157" y="0"/>
                    <a:pt x="14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a:off x="1415548" y="735374"/>
              <a:ext cx="183744" cy="3773135"/>
            </a:xfrm>
            <a:custGeom>
              <a:avLst/>
              <a:gdLst/>
              <a:ahLst/>
              <a:cxnLst/>
              <a:rect l="l" t="t" r="r" b="b"/>
              <a:pathLst>
                <a:path w="615" h="12629" extrusionOk="0">
                  <a:moveTo>
                    <a:pt x="250" y="0"/>
                  </a:moveTo>
                  <a:cubicBezTo>
                    <a:pt x="116" y="0"/>
                    <a:pt x="0" y="97"/>
                    <a:pt x="0" y="231"/>
                  </a:cubicBezTo>
                  <a:lnTo>
                    <a:pt x="0" y="12397"/>
                  </a:lnTo>
                  <a:cubicBezTo>
                    <a:pt x="0" y="12531"/>
                    <a:pt x="116" y="12628"/>
                    <a:pt x="250" y="12628"/>
                  </a:cubicBezTo>
                  <a:lnTo>
                    <a:pt x="615" y="12628"/>
                  </a:lnTo>
                  <a:lnTo>
                    <a:pt x="61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9"/>
            <p:cNvSpPr/>
            <p:nvPr/>
          </p:nvSpPr>
          <p:spPr>
            <a:xfrm>
              <a:off x="1403000" y="717448"/>
              <a:ext cx="207346" cy="3808987"/>
            </a:xfrm>
            <a:custGeom>
              <a:avLst/>
              <a:gdLst/>
              <a:ahLst/>
              <a:cxnLst/>
              <a:rect l="l" t="t" r="r" b="b"/>
              <a:pathLst>
                <a:path w="694" h="12749" extrusionOk="0">
                  <a:moveTo>
                    <a:pt x="597" y="97"/>
                  </a:moveTo>
                  <a:lnTo>
                    <a:pt x="597" y="12651"/>
                  </a:lnTo>
                  <a:lnTo>
                    <a:pt x="292" y="12651"/>
                  </a:lnTo>
                  <a:cubicBezTo>
                    <a:pt x="176" y="12651"/>
                    <a:pt x="98" y="12554"/>
                    <a:pt x="98" y="12457"/>
                  </a:cubicBezTo>
                  <a:lnTo>
                    <a:pt x="98" y="291"/>
                  </a:lnTo>
                  <a:cubicBezTo>
                    <a:pt x="98" y="194"/>
                    <a:pt x="176" y="97"/>
                    <a:pt x="292" y="97"/>
                  </a:cubicBezTo>
                  <a:close/>
                  <a:moveTo>
                    <a:pt x="292" y="0"/>
                  </a:moveTo>
                  <a:cubicBezTo>
                    <a:pt x="116" y="0"/>
                    <a:pt x="1" y="139"/>
                    <a:pt x="1" y="291"/>
                  </a:cubicBezTo>
                  <a:lnTo>
                    <a:pt x="1" y="12457"/>
                  </a:lnTo>
                  <a:cubicBezTo>
                    <a:pt x="1" y="12614"/>
                    <a:pt x="116" y="12748"/>
                    <a:pt x="292" y="12748"/>
                  </a:cubicBezTo>
                  <a:lnTo>
                    <a:pt x="694" y="12748"/>
                  </a:lnTo>
                  <a:lnTo>
                    <a:pt x="694"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1558958" y="729697"/>
              <a:ext cx="2024167" cy="3785384"/>
            </a:xfrm>
            <a:custGeom>
              <a:avLst/>
              <a:gdLst/>
              <a:ahLst/>
              <a:cxnLst/>
              <a:rect l="l" t="t" r="r" b="b"/>
              <a:pathLst>
                <a:path w="6775" h="12670" extrusionOk="0">
                  <a:moveTo>
                    <a:pt x="250" y="1"/>
                  </a:moveTo>
                  <a:cubicBezTo>
                    <a:pt x="116" y="1"/>
                    <a:pt x="1" y="98"/>
                    <a:pt x="1" y="232"/>
                  </a:cubicBezTo>
                  <a:lnTo>
                    <a:pt x="1" y="12458"/>
                  </a:lnTo>
                  <a:cubicBezTo>
                    <a:pt x="1" y="12578"/>
                    <a:pt x="94" y="12669"/>
                    <a:pt x="211" y="12669"/>
                  </a:cubicBezTo>
                  <a:cubicBezTo>
                    <a:pt x="224" y="12669"/>
                    <a:pt x="237" y="12668"/>
                    <a:pt x="250" y="12666"/>
                  </a:cubicBezTo>
                  <a:lnTo>
                    <a:pt x="6585" y="11552"/>
                  </a:lnTo>
                  <a:cubicBezTo>
                    <a:pt x="6682" y="11534"/>
                    <a:pt x="6774" y="11418"/>
                    <a:pt x="6774" y="11303"/>
                  </a:cubicBezTo>
                  <a:lnTo>
                    <a:pt x="6774" y="943"/>
                  </a:lnTo>
                  <a:cubicBezTo>
                    <a:pt x="6774" y="828"/>
                    <a:pt x="6682" y="731"/>
                    <a:pt x="6585" y="712"/>
                  </a:cubicBezTo>
                  <a:lnTo>
                    <a:pt x="2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a:off x="1546708" y="716850"/>
              <a:ext cx="2048666" cy="3811676"/>
            </a:xfrm>
            <a:custGeom>
              <a:avLst/>
              <a:gdLst/>
              <a:ahLst/>
              <a:cxnLst/>
              <a:rect l="l" t="t" r="r" b="b"/>
              <a:pathLst>
                <a:path w="6857" h="12758" extrusionOk="0">
                  <a:moveTo>
                    <a:pt x="258" y="97"/>
                  </a:moveTo>
                  <a:cubicBezTo>
                    <a:pt x="269" y="97"/>
                    <a:pt x="280" y="97"/>
                    <a:pt x="291" y="99"/>
                  </a:cubicBezTo>
                  <a:lnTo>
                    <a:pt x="6626" y="811"/>
                  </a:lnTo>
                  <a:cubicBezTo>
                    <a:pt x="6700" y="811"/>
                    <a:pt x="6760" y="889"/>
                    <a:pt x="6760" y="986"/>
                  </a:cubicBezTo>
                  <a:lnTo>
                    <a:pt x="6760" y="11346"/>
                  </a:lnTo>
                  <a:cubicBezTo>
                    <a:pt x="6760" y="11438"/>
                    <a:pt x="6700" y="11535"/>
                    <a:pt x="6626" y="11554"/>
                  </a:cubicBezTo>
                  <a:lnTo>
                    <a:pt x="291" y="12653"/>
                  </a:lnTo>
                  <a:cubicBezTo>
                    <a:pt x="275" y="12658"/>
                    <a:pt x="259" y="12661"/>
                    <a:pt x="244" y="12661"/>
                  </a:cubicBezTo>
                  <a:cubicBezTo>
                    <a:pt x="204" y="12661"/>
                    <a:pt x="171" y="12643"/>
                    <a:pt x="157" y="12616"/>
                  </a:cubicBezTo>
                  <a:cubicBezTo>
                    <a:pt x="116" y="12593"/>
                    <a:pt x="97" y="12556"/>
                    <a:pt x="97" y="12501"/>
                  </a:cubicBezTo>
                  <a:lnTo>
                    <a:pt x="97" y="275"/>
                  </a:lnTo>
                  <a:cubicBezTo>
                    <a:pt x="97" y="171"/>
                    <a:pt x="161" y="97"/>
                    <a:pt x="258" y="97"/>
                  </a:cubicBezTo>
                  <a:close/>
                  <a:moveTo>
                    <a:pt x="274" y="0"/>
                  </a:moveTo>
                  <a:cubicBezTo>
                    <a:pt x="120" y="0"/>
                    <a:pt x="0" y="112"/>
                    <a:pt x="0" y="275"/>
                  </a:cubicBezTo>
                  <a:lnTo>
                    <a:pt x="0" y="12501"/>
                  </a:lnTo>
                  <a:cubicBezTo>
                    <a:pt x="0" y="12575"/>
                    <a:pt x="23" y="12653"/>
                    <a:pt x="79" y="12690"/>
                  </a:cubicBezTo>
                  <a:cubicBezTo>
                    <a:pt x="124" y="12736"/>
                    <a:pt x="177" y="12757"/>
                    <a:pt x="242" y="12757"/>
                  </a:cubicBezTo>
                  <a:cubicBezTo>
                    <a:pt x="263" y="12757"/>
                    <a:pt x="286" y="12755"/>
                    <a:pt x="310" y="12750"/>
                  </a:cubicBezTo>
                  <a:lnTo>
                    <a:pt x="6644" y="11651"/>
                  </a:lnTo>
                  <a:cubicBezTo>
                    <a:pt x="6760" y="11614"/>
                    <a:pt x="6857" y="11498"/>
                    <a:pt x="6857" y="11346"/>
                  </a:cubicBezTo>
                  <a:lnTo>
                    <a:pt x="6857" y="986"/>
                  </a:lnTo>
                  <a:cubicBezTo>
                    <a:pt x="6857" y="852"/>
                    <a:pt x="6760" y="718"/>
                    <a:pt x="6626" y="718"/>
                  </a:cubicBezTo>
                  <a:lnTo>
                    <a:pt x="310" y="2"/>
                  </a:lnTo>
                  <a:cubicBezTo>
                    <a:pt x="298" y="1"/>
                    <a:pt x="286" y="0"/>
                    <a:pt x="27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a:off x="1656954" y="867131"/>
              <a:ext cx="1851478" cy="3504244"/>
            </a:xfrm>
            <a:custGeom>
              <a:avLst/>
              <a:gdLst/>
              <a:ahLst/>
              <a:cxnLst/>
              <a:rect l="l" t="t" r="r" b="b"/>
              <a:pathLst>
                <a:path w="6197" h="11729" extrusionOk="0">
                  <a:moveTo>
                    <a:pt x="216" y="1"/>
                  </a:moveTo>
                  <a:cubicBezTo>
                    <a:pt x="97" y="1"/>
                    <a:pt x="1" y="89"/>
                    <a:pt x="1" y="215"/>
                  </a:cubicBezTo>
                  <a:lnTo>
                    <a:pt x="1" y="11536"/>
                  </a:lnTo>
                  <a:cubicBezTo>
                    <a:pt x="1" y="11656"/>
                    <a:pt x="94" y="11728"/>
                    <a:pt x="210" y="11728"/>
                  </a:cubicBezTo>
                  <a:cubicBezTo>
                    <a:pt x="223" y="11728"/>
                    <a:pt x="237" y="11727"/>
                    <a:pt x="250" y="11725"/>
                  </a:cubicBezTo>
                  <a:lnTo>
                    <a:pt x="6026" y="10783"/>
                  </a:lnTo>
                  <a:cubicBezTo>
                    <a:pt x="6123" y="10764"/>
                    <a:pt x="6197" y="10649"/>
                    <a:pt x="6197" y="10552"/>
                  </a:cubicBezTo>
                  <a:lnTo>
                    <a:pt x="6197" y="811"/>
                  </a:lnTo>
                  <a:cubicBezTo>
                    <a:pt x="6197" y="696"/>
                    <a:pt x="6123" y="599"/>
                    <a:pt x="6026" y="580"/>
                  </a:cubicBezTo>
                  <a:lnTo>
                    <a:pt x="250" y="3"/>
                  </a:lnTo>
                  <a:cubicBezTo>
                    <a:pt x="239" y="1"/>
                    <a:pt x="227" y="1"/>
                    <a:pt x="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a:off x="1644704" y="849504"/>
              <a:ext cx="1881653" cy="3539499"/>
            </a:xfrm>
            <a:custGeom>
              <a:avLst/>
              <a:gdLst/>
              <a:ahLst/>
              <a:cxnLst/>
              <a:rect l="l" t="t" r="r" b="b"/>
              <a:pathLst>
                <a:path w="6298" h="11847" extrusionOk="0">
                  <a:moveTo>
                    <a:pt x="273" y="99"/>
                  </a:moveTo>
                  <a:lnTo>
                    <a:pt x="6067" y="695"/>
                  </a:lnTo>
                  <a:cubicBezTo>
                    <a:pt x="6122" y="695"/>
                    <a:pt x="6201" y="773"/>
                    <a:pt x="6201" y="870"/>
                  </a:cubicBezTo>
                  <a:lnTo>
                    <a:pt x="6201" y="10611"/>
                  </a:lnTo>
                  <a:cubicBezTo>
                    <a:pt x="6201" y="10689"/>
                    <a:pt x="6122" y="10786"/>
                    <a:pt x="6067" y="10786"/>
                  </a:cubicBezTo>
                  <a:lnTo>
                    <a:pt x="273" y="11747"/>
                  </a:lnTo>
                  <a:cubicBezTo>
                    <a:pt x="263" y="11749"/>
                    <a:pt x="254" y="11750"/>
                    <a:pt x="244" y="11750"/>
                  </a:cubicBezTo>
                  <a:cubicBezTo>
                    <a:pt x="161" y="11750"/>
                    <a:pt x="97" y="11678"/>
                    <a:pt x="97" y="11595"/>
                  </a:cubicBezTo>
                  <a:lnTo>
                    <a:pt x="97" y="274"/>
                  </a:lnTo>
                  <a:cubicBezTo>
                    <a:pt x="97" y="159"/>
                    <a:pt x="176" y="99"/>
                    <a:pt x="273" y="99"/>
                  </a:cubicBezTo>
                  <a:close/>
                  <a:moveTo>
                    <a:pt x="262" y="0"/>
                  </a:moveTo>
                  <a:cubicBezTo>
                    <a:pt x="118" y="0"/>
                    <a:pt x="0" y="127"/>
                    <a:pt x="0" y="274"/>
                  </a:cubicBezTo>
                  <a:lnTo>
                    <a:pt x="0" y="11595"/>
                  </a:lnTo>
                  <a:cubicBezTo>
                    <a:pt x="0" y="11736"/>
                    <a:pt x="116" y="11846"/>
                    <a:pt x="258" y="11846"/>
                  </a:cubicBezTo>
                  <a:cubicBezTo>
                    <a:pt x="269" y="11846"/>
                    <a:pt x="280" y="11846"/>
                    <a:pt x="291" y="11844"/>
                  </a:cubicBezTo>
                  <a:lnTo>
                    <a:pt x="6067" y="10879"/>
                  </a:lnTo>
                  <a:cubicBezTo>
                    <a:pt x="6201" y="10860"/>
                    <a:pt x="6298" y="10745"/>
                    <a:pt x="6298" y="10611"/>
                  </a:cubicBezTo>
                  <a:lnTo>
                    <a:pt x="6298" y="870"/>
                  </a:lnTo>
                  <a:cubicBezTo>
                    <a:pt x="6298" y="736"/>
                    <a:pt x="6201" y="621"/>
                    <a:pt x="6067" y="598"/>
                  </a:cubicBezTo>
                  <a:lnTo>
                    <a:pt x="291" y="2"/>
                  </a:lnTo>
                  <a:cubicBezTo>
                    <a:pt x="281" y="1"/>
                    <a:pt x="272" y="0"/>
                    <a:pt x="26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1989783" y="4749630"/>
              <a:ext cx="661477" cy="190912"/>
            </a:xfrm>
            <a:custGeom>
              <a:avLst/>
              <a:gdLst/>
              <a:ahLst/>
              <a:cxnLst/>
              <a:rect l="l" t="t" r="r" b="b"/>
              <a:pathLst>
                <a:path w="2214" h="639" extrusionOk="0">
                  <a:moveTo>
                    <a:pt x="231" y="1"/>
                  </a:moveTo>
                  <a:cubicBezTo>
                    <a:pt x="97" y="1"/>
                    <a:pt x="0" y="116"/>
                    <a:pt x="0" y="250"/>
                  </a:cubicBezTo>
                  <a:lnTo>
                    <a:pt x="0" y="407"/>
                  </a:lnTo>
                  <a:cubicBezTo>
                    <a:pt x="0" y="541"/>
                    <a:pt x="97" y="639"/>
                    <a:pt x="231" y="639"/>
                  </a:cubicBezTo>
                  <a:lnTo>
                    <a:pt x="1964" y="639"/>
                  </a:lnTo>
                  <a:cubicBezTo>
                    <a:pt x="2098" y="639"/>
                    <a:pt x="2214" y="541"/>
                    <a:pt x="2214" y="407"/>
                  </a:cubicBezTo>
                  <a:lnTo>
                    <a:pt x="2214" y="250"/>
                  </a:lnTo>
                  <a:cubicBezTo>
                    <a:pt x="2214" y="116"/>
                    <a:pt x="2098" y="1"/>
                    <a:pt x="19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a:off x="1973052" y="4738576"/>
              <a:ext cx="690756" cy="218399"/>
            </a:xfrm>
            <a:custGeom>
              <a:avLst/>
              <a:gdLst/>
              <a:ahLst/>
              <a:cxnLst/>
              <a:rect l="l" t="t" r="r" b="b"/>
              <a:pathLst>
                <a:path w="2312" h="731" extrusionOk="0">
                  <a:moveTo>
                    <a:pt x="2020" y="98"/>
                  </a:moveTo>
                  <a:cubicBezTo>
                    <a:pt x="2136" y="98"/>
                    <a:pt x="2233" y="172"/>
                    <a:pt x="2233" y="287"/>
                  </a:cubicBezTo>
                  <a:lnTo>
                    <a:pt x="2233" y="444"/>
                  </a:lnTo>
                  <a:cubicBezTo>
                    <a:pt x="2233" y="542"/>
                    <a:pt x="2136" y="634"/>
                    <a:pt x="2020" y="634"/>
                  </a:cubicBezTo>
                  <a:lnTo>
                    <a:pt x="287" y="634"/>
                  </a:lnTo>
                  <a:cubicBezTo>
                    <a:pt x="190" y="634"/>
                    <a:pt x="98" y="542"/>
                    <a:pt x="98" y="444"/>
                  </a:cubicBezTo>
                  <a:lnTo>
                    <a:pt x="98" y="287"/>
                  </a:lnTo>
                  <a:cubicBezTo>
                    <a:pt x="98" y="172"/>
                    <a:pt x="190" y="98"/>
                    <a:pt x="287" y="98"/>
                  </a:cubicBezTo>
                  <a:close/>
                  <a:moveTo>
                    <a:pt x="287" y="1"/>
                  </a:moveTo>
                  <a:cubicBezTo>
                    <a:pt x="135" y="1"/>
                    <a:pt x="1" y="135"/>
                    <a:pt x="1" y="287"/>
                  </a:cubicBezTo>
                  <a:lnTo>
                    <a:pt x="1" y="444"/>
                  </a:lnTo>
                  <a:cubicBezTo>
                    <a:pt x="1" y="597"/>
                    <a:pt x="135" y="731"/>
                    <a:pt x="287" y="731"/>
                  </a:cubicBezTo>
                  <a:lnTo>
                    <a:pt x="2020" y="731"/>
                  </a:lnTo>
                  <a:cubicBezTo>
                    <a:pt x="2196" y="731"/>
                    <a:pt x="2311" y="597"/>
                    <a:pt x="2311" y="444"/>
                  </a:cubicBezTo>
                  <a:lnTo>
                    <a:pt x="2311" y="287"/>
                  </a:lnTo>
                  <a:cubicBezTo>
                    <a:pt x="2311" y="135"/>
                    <a:pt x="2196" y="1"/>
                    <a:pt x="202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a:off x="2047744" y="4566186"/>
              <a:ext cx="1489667" cy="183742"/>
            </a:xfrm>
            <a:custGeom>
              <a:avLst/>
              <a:gdLst/>
              <a:ahLst/>
              <a:cxnLst/>
              <a:rect l="l" t="t" r="r" b="b"/>
              <a:pathLst>
                <a:path w="4986" h="615" extrusionOk="0">
                  <a:moveTo>
                    <a:pt x="3387" y="0"/>
                  </a:moveTo>
                  <a:lnTo>
                    <a:pt x="0" y="615"/>
                  </a:lnTo>
                  <a:lnTo>
                    <a:pt x="1770" y="615"/>
                  </a:lnTo>
                  <a:lnTo>
                    <a:pt x="4986" y="19"/>
                  </a:lnTo>
                  <a:lnTo>
                    <a:pt x="33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a:off x="2042067" y="4555132"/>
              <a:ext cx="1501020" cy="212722"/>
            </a:xfrm>
            <a:custGeom>
              <a:avLst/>
              <a:gdLst/>
              <a:ahLst/>
              <a:cxnLst/>
              <a:rect l="l" t="t" r="r" b="b"/>
              <a:pathLst>
                <a:path w="5024" h="712" extrusionOk="0">
                  <a:moveTo>
                    <a:pt x="4524" y="93"/>
                  </a:moveTo>
                  <a:lnTo>
                    <a:pt x="1789" y="615"/>
                  </a:lnTo>
                  <a:lnTo>
                    <a:pt x="537" y="615"/>
                  </a:lnTo>
                  <a:lnTo>
                    <a:pt x="3425" y="93"/>
                  </a:lnTo>
                  <a:close/>
                  <a:moveTo>
                    <a:pt x="3406" y="0"/>
                  </a:moveTo>
                  <a:lnTo>
                    <a:pt x="1" y="615"/>
                  </a:lnTo>
                  <a:lnTo>
                    <a:pt x="19" y="712"/>
                  </a:lnTo>
                  <a:lnTo>
                    <a:pt x="1789" y="712"/>
                  </a:lnTo>
                  <a:lnTo>
                    <a:pt x="5023" y="93"/>
                  </a:lnTo>
                  <a:lnTo>
                    <a:pt x="5005"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a:off x="3433734" y="1154845"/>
              <a:ext cx="40334" cy="420067"/>
            </a:xfrm>
            <a:custGeom>
              <a:avLst/>
              <a:gdLst/>
              <a:ahLst/>
              <a:cxnLst/>
              <a:rect l="l" t="t" r="r" b="b"/>
              <a:pathLst>
                <a:path w="135" h="1406" extrusionOk="0">
                  <a:moveTo>
                    <a:pt x="19" y="1"/>
                  </a:moveTo>
                  <a:cubicBezTo>
                    <a:pt x="0" y="19"/>
                    <a:pt x="0" y="19"/>
                    <a:pt x="0" y="61"/>
                  </a:cubicBezTo>
                  <a:cubicBezTo>
                    <a:pt x="60" y="481"/>
                    <a:pt x="60" y="925"/>
                    <a:pt x="0" y="1369"/>
                  </a:cubicBezTo>
                  <a:cubicBezTo>
                    <a:pt x="0" y="1387"/>
                    <a:pt x="19" y="1406"/>
                    <a:pt x="37" y="1406"/>
                  </a:cubicBezTo>
                  <a:cubicBezTo>
                    <a:pt x="60" y="1406"/>
                    <a:pt x="79" y="1387"/>
                    <a:pt x="79" y="1369"/>
                  </a:cubicBezTo>
                  <a:cubicBezTo>
                    <a:pt x="116" y="925"/>
                    <a:pt x="134" y="481"/>
                    <a:pt x="60" y="38"/>
                  </a:cubicBezTo>
                  <a:cubicBezTo>
                    <a:pt x="60" y="19"/>
                    <a:pt x="37" y="1"/>
                    <a:pt x="1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3364719" y="1143791"/>
              <a:ext cx="23603" cy="98593"/>
            </a:xfrm>
            <a:custGeom>
              <a:avLst/>
              <a:gdLst/>
              <a:ahLst/>
              <a:cxnLst/>
              <a:rect l="l" t="t" r="r" b="b"/>
              <a:pathLst>
                <a:path w="79" h="330" extrusionOk="0">
                  <a:moveTo>
                    <a:pt x="37" y="1"/>
                  </a:moveTo>
                  <a:cubicBezTo>
                    <a:pt x="19" y="1"/>
                    <a:pt x="0" y="19"/>
                    <a:pt x="0" y="38"/>
                  </a:cubicBezTo>
                  <a:lnTo>
                    <a:pt x="0" y="287"/>
                  </a:lnTo>
                  <a:cubicBezTo>
                    <a:pt x="0" y="306"/>
                    <a:pt x="19" y="329"/>
                    <a:pt x="37" y="329"/>
                  </a:cubicBezTo>
                  <a:cubicBezTo>
                    <a:pt x="60" y="329"/>
                    <a:pt x="79" y="306"/>
                    <a:pt x="79" y="287"/>
                  </a:cubicBezTo>
                  <a:lnTo>
                    <a:pt x="79" y="38"/>
                  </a:lnTo>
                  <a:cubicBezTo>
                    <a:pt x="79" y="19"/>
                    <a:pt x="60" y="1"/>
                    <a:pt x="3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1995161" y="303354"/>
              <a:ext cx="1956645" cy="2744478"/>
            </a:xfrm>
            <a:custGeom>
              <a:avLst/>
              <a:gdLst/>
              <a:ahLst/>
              <a:cxnLst/>
              <a:rect l="l" t="t" r="r" b="b"/>
              <a:pathLst>
                <a:path w="6549" h="9186" extrusionOk="0">
                  <a:moveTo>
                    <a:pt x="176" y="0"/>
                  </a:moveTo>
                  <a:cubicBezTo>
                    <a:pt x="79" y="0"/>
                    <a:pt x="1" y="79"/>
                    <a:pt x="1" y="157"/>
                  </a:cubicBezTo>
                  <a:lnTo>
                    <a:pt x="1" y="9010"/>
                  </a:lnTo>
                  <a:cubicBezTo>
                    <a:pt x="1" y="9107"/>
                    <a:pt x="79" y="9186"/>
                    <a:pt x="176" y="9186"/>
                  </a:cubicBezTo>
                  <a:lnTo>
                    <a:pt x="6396" y="9186"/>
                  </a:lnTo>
                  <a:cubicBezTo>
                    <a:pt x="6493" y="9186"/>
                    <a:pt x="6548" y="9107"/>
                    <a:pt x="6548" y="9010"/>
                  </a:cubicBezTo>
                  <a:lnTo>
                    <a:pt x="6548" y="157"/>
                  </a:lnTo>
                  <a:cubicBezTo>
                    <a:pt x="6548" y="79"/>
                    <a:pt x="6493" y="0"/>
                    <a:pt x="6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1984106" y="292300"/>
              <a:ext cx="1985625" cy="2766587"/>
            </a:xfrm>
            <a:custGeom>
              <a:avLst/>
              <a:gdLst/>
              <a:ahLst/>
              <a:cxnLst/>
              <a:rect l="l" t="t" r="r" b="b"/>
              <a:pathLst>
                <a:path w="6646" h="9260" extrusionOk="0">
                  <a:moveTo>
                    <a:pt x="6433" y="97"/>
                  </a:moveTo>
                  <a:cubicBezTo>
                    <a:pt x="6488" y="97"/>
                    <a:pt x="6548" y="134"/>
                    <a:pt x="6548" y="194"/>
                  </a:cubicBezTo>
                  <a:lnTo>
                    <a:pt x="6548" y="9047"/>
                  </a:lnTo>
                  <a:cubicBezTo>
                    <a:pt x="6548" y="9126"/>
                    <a:pt x="6488" y="9163"/>
                    <a:pt x="6433" y="9163"/>
                  </a:cubicBezTo>
                  <a:lnTo>
                    <a:pt x="213" y="9163"/>
                  </a:lnTo>
                  <a:cubicBezTo>
                    <a:pt x="135" y="9163"/>
                    <a:pt x="98" y="9126"/>
                    <a:pt x="98" y="9047"/>
                  </a:cubicBezTo>
                  <a:lnTo>
                    <a:pt x="98" y="194"/>
                  </a:lnTo>
                  <a:cubicBezTo>
                    <a:pt x="98" y="134"/>
                    <a:pt x="135" y="97"/>
                    <a:pt x="213" y="97"/>
                  </a:cubicBezTo>
                  <a:close/>
                  <a:moveTo>
                    <a:pt x="213" y="0"/>
                  </a:moveTo>
                  <a:cubicBezTo>
                    <a:pt x="98" y="0"/>
                    <a:pt x="1" y="97"/>
                    <a:pt x="1" y="194"/>
                  </a:cubicBezTo>
                  <a:lnTo>
                    <a:pt x="1" y="9047"/>
                  </a:lnTo>
                  <a:cubicBezTo>
                    <a:pt x="1" y="9163"/>
                    <a:pt x="98" y="9260"/>
                    <a:pt x="213" y="9260"/>
                  </a:cubicBezTo>
                  <a:lnTo>
                    <a:pt x="6433" y="9260"/>
                  </a:lnTo>
                  <a:cubicBezTo>
                    <a:pt x="6548" y="9260"/>
                    <a:pt x="6645" y="9163"/>
                    <a:pt x="6645" y="9047"/>
                  </a:cubicBezTo>
                  <a:lnTo>
                    <a:pt x="6645" y="194"/>
                  </a:lnTo>
                  <a:cubicBezTo>
                    <a:pt x="6645" y="97"/>
                    <a:pt x="6548" y="0"/>
                    <a:pt x="643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1995161" y="303354"/>
              <a:ext cx="1956645" cy="207345"/>
            </a:xfrm>
            <a:custGeom>
              <a:avLst/>
              <a:gdLst/>
              <a:ahLst/>
              <a:cxnLst/>
              <a:rect l="l" t="t" r="r" b="b"/>
              <a:pathLst>
                <a:path w="6549" h="694" extrusionOk="0">
                  <a:moveTo>
                    <a:pt x="176" y="0"/>
                  </a:moveTo>
                  <a:cubicBezTo>
                    <a:pt x="79" y="0"/>
                    <a:pt x="1" y="79"/>
                    <a:pt x="1" y="157"/>
                  </a:cubicBezTo>
                  <a:lnTo>
                    <a:pt x="1" y="693"/>
                  </a:lnTo>
                  <a:lnTo>
                    <a:pt x="6548" y="693"/>
                  </a:lnTo>
                  <a:lnTo>
                    <a:pt x="6548" y="157"/>
                  </a:lnTo>
                  <a:cubicBezTo>
                    <a:pt x="6548" y="79"/>
                    <a:pt x="6493" y="0"/>
                    <a:pt x="63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1984106" y="292300"/>
              <a:ext cx="1985625" cy="230649"/>
            </a:xfrm>
            <a:custGeom>
              <a:avLst/>
              <a:gdLst/>
              <a:ahLst/>
              <a:cxnLst/>
              <a:rect l="l" t="t" r="r" b="b"/>
              <a:pathLst>
                <a:path w="6646" h="772" extrusionOk="0">
                  <a:moveTo>
                    <a:pt x="6433" y="97"/>
                  </a:moveTo>
                  <a:cubicBezTo>
                    <a:pt x="6488" y="97"/>
                    <a:pt x="6548" y="134"/>
                    <a:pt x="6548" y="194"/>
                  </a:cubicBezTo>
                  <a:lnTo>
                    <a:pt x="6548" y="675"/>
                  </a:lnTo>
                  <a:lnTo>
                    <a:pt x="98" y="675"/>
                  </a:lnTo>
                  <a:lnTo>
                    <a:pt x="98" y="194"/>
                  </a:lnTo>
                  <a:cubicBezTo>
                    <a:pt x="98" y="134"/>
                    <a:pt x="135" y="97"/>
                    <a:pt x="213" y="97"/>
                  </a:cubicBezTo>
                  <a:close/>
                  <a:moveTo>
                    <a:pt x="213" y="0"/>
                  </a:moveTo>
                  <a:cubicBezTo>
                    <a:pt x="98" y="0"/>
                    <a:pt x="1" y="97"/>
                    <a:pt x="1" y="194"/>
                  </a:cubicBezTo>
                  <a:lnTo>
                    <a:pt x="1" y="730"/>
                  </a:lnTo>
                  <a:lnTo>
                    <a:pt x="38" y="772"/>
                  </a:lnTo>
                  <a:lnTo>
                    <a:pt x="6585" y="772"/>
                  </a:lnTo>
                  <a:lnTo>
                    <a:pt x="6645" y="730"/>
                  </a:lnTo>
                  <a:lnTo>
                    <a:pt x="6645" y="194"/>
                  </a:lnTo>
                  <a:cubicBezTo>
                    <a:pt x="6645" y="97"/>
                    <a:pt x="6548" y="0"/>
                    <a:pt x="643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3428058" y="337713"/>
              <a:ext cx="120404" cy="121897"/>
            </a:xfrm>
            <a:custGeom>
              <a:avLst/>
              <a:gdLst/>
              <a:ahLst/>
              <a:cxnLst/>
              <a:rect l="l" t="t" r="r" b="b"/>
              <a:pathLst>
                <a:path w="403" h="408" extrusionOk="0">
                  <a:moveTo>
                    <a:pt x="213" y="1"/>
                  </a:moveTo>
                  <a:cubicBezTo>
                    <a:pt x="98" y="1"/>
                    <a:pt x="1" y="79"/>
                    <a:pt x="1" y="195"/>
                  </a:cubicBezTo>
                  <a:cubicBezTo>
                    <a:pt x="1" y="310"/>
                    <a:pt x="98" y="407"/>
                    <a:pt x="213" y="407"/>
                  </a:cubicBezTo>
                  <a:cubicBezTo>
                    <a:pt x="310" y="407"/>
                    <a:pt x="403" y="310"/>
                    <a:pt x="403" y="195"/>
                  </a:cubicBezTo>
                  <a:cubicBezTo>
                    <a:pt x="403" y="79"/>
                    <a:pt x="310"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3412367" y="321281"/>
              <a:ext cx="144007" cy="149384"/>
            </a:xfrm>
            <a:custGeom>
              <a:avLst/>
              <a:gdLst/>
              <a:ahLst/>
              <a:cxnLst/>
              <a:rect l="l" t="t" r="r" b="b"/>
              <a:pathLst>
                <a:path w="482" h="500" extrusionOk="0">
                  <a:moveTo>
                    <a:pt x="250" y="97"/>
                  </a:moveTo>
                  <a:cubicBezTo>
                    <a:pt x="324" y="97"/>
                    <a:pt x="403" y="171"/>
                    <a:pt x="403" y="250"/>
                  </a:cubicBezTo>
                  <a:cubicBezTo>
                    <a:pt x="403" y="347"/>
                    <a:pt x="324" y="402"/>
                    <a:pt x="250" y="402"/>
                  </a:cubicBezTo>
                  <a:cubicBezTo>
                    <a:pt x="153" y="402"/>
                    <a:pt x="75" y="347"/>
                    <a:pt x="75" y="250"/>
                  </a:cubicBezTo>
                  <a:cubicBezTo>
                    <a:pt x="75" y="171"/>
                    <a:pt x="153" y="97"/>
                    <a:pt x="250" y="97"/>
                  </a:cubicBezTo>
                  <a:close/>
                  <a:moveTo>
                    <a:pt x="250" y="0"/>
                  </a:moveTo>
                  <a:cubicBezTo>
                    <a:pt x="93" y="0"/>
                    <a:pt x="1" y="116"/>
                    <a:pt x="1" y="250"/>
                  </a:cubicBezTo>
                  <a:cubicBezTo>
                    <a:pt x="1" y="384"/>
                    <a:pt x="93" y="499"/>
                    <a:pt x="250" y="499"/>
                  </a:cubicBezTo>
                  <a:cubicBezTo>
                    <a:pt x="384" y="499"/>
                    <a:pt x="481" y="384"/>
                    <a:pt x="481" y="250"/>
                  </a:cubicBezTo>
                  <a:cubicBezTo>
                    <a:pt x="481" y="116"/>
                    <a:pt x="384" y="0"/>
                    <a:pt x="2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a:off x="3629727" y="337713"/>
              <a:ext cx="120404" cy="121897"/>
            </a:xfrm>
            <a:custGeom>
              <a:avLst/>
              <a:gdLst/>
              <a:ahLst/>
              <a:cxnLst/>
              <a:rect l="l" t="t" r="r" b="b"/>
              <a:pathLst>
                <a:path w="403" h="408" extrusionOk="0">
                  <a:moveTo>
                    <a:pt x="213" y="1"/>
                  </a:moveTo>
                  <a:cubicBezTo>
                    <a:pt x="98" y="1"/>
                    <a:pt x="0" y="79"/>
                    <a:pt x="0" y="195"/>
                  </a:cubicBezTo>
                  <a:cubicBezTo>
                    <a:pt x="0" y="310"/>
                    <a:pt x="98" y="407"/>
                    <a:pt x="213" y="407"/>
                  </a:cubicBezTo>
                  <a:cubicBezTo>
                    <a:pt x="329" y="407"/>
                    <a:pt x="402" y="310"/>
                    <a:pt x="402" y="195"/>
                  </a:cubicBezTo>
                  <a:cubicBezTo>
                    <a:pt x="402" y="79"/>
                    <a:pt x="329"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a:off x="3612543" y="321281"/>
              <a:ext cx="150879" cy="149384"/>
            </a:xfrm>
            <a:custGeom>
              <a:avLst/>
              <a:gdLst/>
              <a:ahLst/>
              <a:cxnLst/>
              <a:rect l="l" t="t" r="r" b="b"/>
              <a:pathLst>
                <a:path w="505" h="500" extrusionOk="0">
                  <a:moveTo>
                    <a:pt x="255" y="97"/>
                  </a:moveTo>
                  <a:cubicBezTo>
                    <a:pt x="347" y="97"/>
                    <a:pt x="408" y="171"/>
                    <a:pt x="408" y="250"/>
                  </a:cubicBezTo>
                  <a:cubicBezTo>
                    <a:pt x="408" y="347"/>
                    <a:pt x="347" y="402"/>
                    <a:pt x="255" y="402"/>
                  </a:cubicBezTo>
                  <a:cubicBezTo>
                    <a:pt x="158" y="402"/>
                    <a:pt x="98" y="347"/>
                    <a:pt x="98" y="250"/>
                  </a:cubicBezTo>
                  <a:cubicBezTo>
                    <a:pt x="98" y="171"/>
                    <a:pt x="158" y="97"/>
                    <a:pt x="255" y="97"/>
                  </a:cubicBezTo>
                  <a:close/>
                  <a:moveTo>
                    <a:pt x="255" y="0"/>
                  </a:moveTo>
                  <a:cubicBezTo>
                    <a:pt x="116" y="0"/>
                    <a:pt x="1" y="116"/>
                    <a:pt x="1" y="250"/>
                  </a:cubicBezTo>
                  <a:cubicBezTo>
                    <a:pt x="1" y="384"/>
                    <a:pt x="116" y="499"/>
                    <a:pt x="255" y="499"/>
                  </a:cubicBezTo>
                  <a:cubicBezTo>
                    <a:pt x="389" y="499"/>
                    <a:pt x="505" y="384"/>
                    <a:pt x="505" y="250"/>
                  </a:cubicBezTo>
                  <a:cubicBezTo>
                    <a:pt x="505" y="116"/>
                    <a:pt x="389" y="0"/>
                    <a:pt x="25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a:off x="3778813" y="337713"/>
              <a:ext cx="121898" cy="121897"/>
            </a:xfrm>
            <a:custGeom>
              <a:avLst/>
              <a:gdLst/>
              <a:ahLst/>
              <a:cxnLst/>
              <a:rect l="l" t="t" r="r" b="b"/>
              <a:pathLst>
                <a:path w="408" h="408" extrusionOk="0">
                  <a:moveTo>
                    <a:pt x="195" y="1"/>
                  </a:moveTo>
                  <a:cubicBezTo>
                    <a:pt x="79" y="1"/>
                    <a:pt x="1" y="79"/>
                    <a:pt x="1" y="195"/>
                  </a:cubicBezTo>
                  <a:cubicBezTo>
                    <a:pt x="1" y="310"/>
                    <a:pt x="79" y="407"/>
                    <a:pt x="195" y="407"/>
                  </a:cubicBezTo>
                  <a:cubicBezTo>
                    <a:pt x="310" y="407"/>
                    <a:pt x="407" y="310"/>
                    <a:pt x="407" y="195"/>
                  </a:cubicBezTo>
                  <a:cubicBezTo>
                    <a:pt x="407" y="79"/>
                    <a:pt x="310"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a:off x="3757745" y="321281"/>
              <a:ext cx="149385" cy="149384"/>
            </a:xfrm>
            <a:custGeom>
              <a:avLst/>
              <a:gdLst/>
              <a:ahLst/>
              <a:cxnLst/>
              <a:rect l="l" t="t" r="r" b="b"/>
              <a:pathLst>
                <a:path w="500" h="500" extrusionOk="0">
                  <a:moveTo>
                    <a:pt x="250" y="97"/>
                  </a:moveTo>
                  <a:cubicBezTo>
                    <a:pt x="347" y="97"/>
                    <a:pt x="402" y="171"/>
                    <a:pt x="402" y="250"/>
                  </a:cubicBezTo>
                  <a:cubicBezTo>
                    <a:pt x="402" y="347"/>
                    <a:pt x="347" y="402"/>
                    <a:pt x="250" y="402"/>
                  </a:cubicBezTo>
                  <a:cubicBezTo>
                    <a:pt x="171" y="402"/>
                    <a:pt x="92" y="347"/>
                    <a:pt x="92" y="250"/>
                  </a:cubicBezTo>
                  <a:cubicBezTo>
                    <a:pt x="92" y="171"/>
                    <a:pt x="171" y="97"/>
                    <a:pt x="250" y="97"/>
                  </a:cubicBezTo>
                  <a:close/>
                  <a:moveTo>
                    <a:pt x="250" y="0"/>
                  </a:moveTo>
                  <a:cubicBezTo>
                    <a:pt x="116" y="0"/>
                    <a:pt x="0" y="116"/>
                    <a:pt x="0" y="250"/>
                  </a:cubicBezTo>
                  <a:cubicBezTo>
                    <a:pt x="0" y="384"/>
                    <a:pt x="116" y="499"/>
                    <a:pt x="250" y="499"/>
                  </a:cubicBezTo>
                  <a:cubicBezTo>
                    <a:pt x="384" y="499"/>
                    <a:pt x="499" y="384"/>
                    <a:pt x="499" y="250"/>
                  </a:cubicBezTo>
                  <a:cubicBezTo>
                    <a:pt x="499" y="116"/>
                    <a:pt x="384" y="0"/>
                    <a:pt x="2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p:nvPr/>
          </p:nvSpPr>
          <p:spPr>
            <a:xfrm>
              <a:off x="2105705" y="597343"/>
              <a:ext cx="356433" cy="98295"/>
            </a:xfrm>
            <a:custGeom>
              <a:avLst/>
              <a:gdLst/>
              <a:ahLst/>
              <a:cxnLst/>
              <a:rect l="l" t="t" r="r" b="b"/>
              <a:pathLst>
                <a:path w="1193" h="329" extrusionOk="0">
                  <a:moveTo>
                    <a:pt x="171" y="0"/>
                  </a:moveTo>
                  <a:cubicBezTo>
                    <a:pt x="74" y="0"/>
                    <a:pt x="0" y="79"/>
                    <a:pt x="0" y="153"/>
                  </a:cubicBezTo>
                  <a:cubicBezTo>
                    <a:pt x="0" y="250"/>
                    <a:pt x="74" y="328"/>
                    <a:pt x="171" y="328"/>
                  </a:cubicBezTo>
                  <a:lnTo>
                    <a:pt x="1040" y="328"/>
                  </a:lnTo>
                  <a:cubicBezTo>
                    <a:pt x="1114" y="328"/>
                    <a:pt x="1192" y="250"/>
                    <a:pt x="1192" y="153"/>
                  </a:cubicBezTo>
                  <a:cubicBezTo>
                    <a:pt x="1192" y="79"/>
                    <a:pt x="1114"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a:off x="2093157" y="586288"/>
              <a:ext cx="380035" cy="120403"/>
            </a:xfrm>
            <a:custGeom>
              <a:avLst/>
              <a:gdLst/>
              <a:ahLst/>
              <a:cxnLst/>
              <a:rect l="l" t="t" r="r" b="b"/>
              <a:pathLst>
                <a:path w="1272" h="403" extrusionOk="0">
                  <a:moveTo>
                    <a:pt x="1082" y="74"/>
                  </a:moveTo>
                  <a:cubicBezTo>
                    <a:pt x="1137" y="74"/>
                    <a:pt x="1198" y="134"/>
                    <a:pt x="1198" y="190"/>
                  </a:cubicBezTo>
                  <a:cubicBezTo>
                    <a:pt x="1198" y="268"/>
                    <a:pt x="1137" y="305"/>
                    <a:pt x="1082" y="305"/>
                  </a:cubicBezTo>
                  <a:lnTo>
                    <a:pt x="213" y="305"/>
                  </a:lnTo>
                  <a:cubicBezTo>
                    <a:pt x="135" y="305"/>
                    <a:pt x="98" y="268"/>
                    <a:pt x="98" y="190"/>
                  </a:cubicBezTo>
                  <a:cubicBezTo>
                    <a:pt x="98" y="134"/>
                    <a:pt x="135" y="74"/>
                    <a:pt x="213" y="74"/>
                  </a:cubicBezTo>
                  <a:close/>
                  <a:moveTo>
                    <a:pt x="213" y="0"/>
                  </a:moveTo>
                  <a:cubicBezTo>
                    <a:pt x="98" y="0"/>
                    <a:pt x="1" y="74"/>
                    <a:pt x="1" y="190"/>
                  </a:cubicBezTo>
                  <a:cubicBezTo>
                    <a:pt x="1" y="305"/>
                    <a:pt x="98" y="402"/>
                    <a:pt x="213" y="402"/>
                  </a:cubicBezTo>
                  <a:lnTo>
                    <a:pt x="1082" y="402"/>
                  </a:lnTo>
                  <a:cubicBezTo>
                    <a:pt x="1174" y="402"/>
                    <a:pt x="1271" y="305"/>
                    <a:pt x="1271" y="190"/>
                  </a:cubicBezTo>
                  <a:cubicBezTo>
                    <a:pt x="1271" y="74"/>
                    <a:pt x="1174" y="0"/>
                    <a:pt x="108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2105705" y="1200557"/>
              <a:ext cx="356433" cy="92618"/>
            </a:xfrm>
            <a:custGeom>
              <a:avLst/>
              <a:gdLst/>
              <a:ahLst/>
              <a:cxnLst/>
              <a:rect l="l" t="t" r="r" b="b"/>
              <a:pathLst>
                <a:path w="1193" h="310" extrusionOk="0">
                  <a:moveTo>
                    <a:pt x="171" y="0"/>
                  </a:moveTo>
                  <a:cubicBezTo>
                    <a:pt x="74" y="0"/>
                    <a:pt x="0" y="60"/>
                    <a:pt x="0" y="158"/>
                  </a:cubicBezTo>
                  <a:cubicBezTo>
                    <a:pt x="0" y="255"/>
                    <a:pt x="74" y="310"/>
                    <a:pt x="171" y="310"/>
                  </a:cubicBezTo>
                  <a:lnTo>
                    <a:pt x="1040" y="310"/>
                  </a:lnTo>
                  <a:cubicBezTo>
                    <a:pt x="1114" y="310"/>
                    <a:pt x="1192" y="255"/>
                    <a:pt x="1192" y="158"/>
                  </a:cubicBezTo>
                  <a:cubicBezTo>
                    <a:pt x="1192" y="60"/>
                    <a:pt x="1114"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a:off x="2093157" y="1183826"/>
              <a:ext cx="380035" cy="127574"/>
            </a:xfrm>
            <a:custGeom>
              <a:avLst/>
              <a:gdLst/>
              <a:ahLst/>
              <a:cxnLst/>
              <a:rect l="l" t="t" r="r" b="b"/>
              <a:pathLst>
                <a:path w="1272" h="427" extrusionOk="0">
                  <a:moveTo>
                    <a:pt x="1082" y="98"/>
                  </a:moveTo>
                  <a:cubicBezTo>
                    <a:pt x="1137" y="98"/>
                    <a:pt x="1198" y="153"/>
                    <a:pt x="1198" y="214"/>
                  </a:cubicBezTo>
                  <a:cubicBezTo>
                    <a:pt x="1198" y="269"/>
                    <a:pt x="1137" y="329"/>
                    <a:pt x="1082" y="329"/>
                  </a:cubicBezTo>
                  <a:lnTo>
                    <a:pt x="213" y="329"/>
                  </a:lnTo>
                  <a:cubicBezTo>
                    <a:pt x="135" y="329"/>
                    <a:pt x="98" y="269"/>
                    <a:pt x="98" y="214"/>
                  </a:cubicBezTo>
                  <a:cubicBezTo>
                    <a:pt x="98" y="153"/>
                    <a:pt x="135" y="98"/>
                    <a:pt x="213" y="98"/>
                  </a:cubicBezTo>
                  <a:close/>
                  <a:moveTo>
                    <a:pt x="213" y="1"/>
                  </a:moveTo>
                  <a:cubicBezTo>
                    <a:pt x="98" y="1"/>
                    <a:pt x="1" y="98"/>
                    <a:pt x="1" y="214"/>
                  </a:cubicBezTo>
                  <a:cubicBezTo>
                    <a:pt x="1" y="329"/>
                    <a:pt x="98" y="426"/>
                    <a:pt x="213" y="426"/>
                  </a:cubicBezTo>
                  <a:lnTo>
                    <a:pt x="1082" y="426"/>
                  </a:lnTo>
                  <a:cubicBezTo>
                    <a:pt x="1174" y="426"/>
                    <a:pt x="1271" y="329"/>
                    <a:pt x="1271" y="214"/>
                  </a:cubicBezTo>
                  <a:cubicBezTo>
                    <a:pt x="1271" y="98"/>
                    <a:pt x="1174" y="1"/>
                    <a:pt x="108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2105705" y="1828569"/>
              <a:ext cx="356433" cy="97099"/>
            </a:xfrm>
            <a:custGeom>
              <a:avLst/>
              <a:gdLst/>
              <a:ahLst/>
              <a:cxnLst/>
              <a:rect l="l" t="t" r="r" b="b"/>
              <a:pathLst>
                <a:path w="1193" h="325" extrusionOk="0">
                  <a:moveTo>
                    <a:pt x="171" y="1"/>
                  </a:moveTo>
                  <a:cubicBezTo>
                    <a:pt x="74" y="1"/>
                    <a:pt x="0" y="75"/>
                    <a:pt x="0" y="172"/>
                  </a:cubicBezTo>
                  <a:cubicBezTo>
                    <a:pt x="0" y="269"/>
                    <a:pt x="74" y="324"/>
                    <a:pt x="171" y="324"/>
                  </a:cubicBezTo>
                  <a:lnTo>
                    <a:pt x="1040" y="324"/>
                  </a:lnTo>
                  <a:cubicBezTo>
                    <a:pt x="1114" y="324"/>
                    <a:pt x="1192" y="269"/>
                    <a:pt x="1192" y="172"/>
                  </a:cubicBezTo>
                  <a:cubicBezTo>
                    <a:pt x="1192" y="75"/>
                    <a:pt x="1114" y="1"/>
                    <a:pt x="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a:off x="2093157" y="1816319"/>
              <a:ext cx="380035" cy="127275"/>
            </a:xfrm>
            <a:custGeom>
              <a:avLst/>
              <a:gdLst/>
              <a:ahLst/>
              <a:cxnLst/>
              <a:rect l="l" t="t" r="r" b="b"/>
              <a:pathLst>
                <a:path w="1272" h="426" extrusionOk="0">
                  <a:moveTo>
                    <a:pt x="1082" y="97"/>
                  </a:moveTo>
                  <a:cubicBezTo>
                    <a:pt x="1137" y="97"/>
                    <a:pt x="1198" y="134"/>
                    <a:pt x="1198" y="213"/>
                  </a:cubicBezTo>
                  <a:cubicBezTo>
                    <a:pt x="1198" y="273"/>
                    <a:pt x="1137" y="328"/>
                    <a:pt x="1082" y="328"/>
                  </a:cubicBezTo>
                  <a:lnTo>
                    <a:pt x="213" y="328"/>
                  </a:lnTo>
                  <a:cubicBezTo>
                    <a:pt x="135" y="328"/>
                    <a:pt x="98" y="273"/>
                    <a:pt x="98" y="213"/>
                  </a:cubicBezTo>
                  <a:cubicBezTo>
                    <a:pt x="98" y="134"/>
                    <a:pt x="135" y="97"/>
                    <a:pt x="213" y="97"/>
                  </a:cubicBezTo>
                  <a:close/>
                  <a:moveTo>
                    <a:pt x="213" y="0"/>
                  </a:moveTo>
                  <a:cubicBezTo>
                    <a:pt x="98" y="0"/>
                    <a:pt x="1" y="97"/>
                    <a:pt x="1" y="213"/>
                  </a:cubicBezTo>
                  <a:cubicBezTo>
                    <a:pt x="1" y="328"/>
                    <a:pt x="98" y="425"/>
                    <a:pt x="213" y="425"/>
                  </a:cubicBezTo>
                  <a:lnTo>
                    <a:pt x="1082" y="425"/>
                  </a:lnTo>
                  <a:cubicBezTo>
                    <a:pt x="1174" y="425"/>
                    <a:pt x="1271" y="328"/>
                    <a:pt x="1271" y="213"/>
                  </a:cubicBezTo>
                  <a:cubicBezTo>
                    <a:pt x="1271" y="97"/>
                    <a:pt x="1174" y="0"/>
                    <a:pt x="108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2485441" y="597343"/>
              <a:ext cx="1397347" cy="98295"/>
            </a:xfrm>
            <a:custGeom>
              <a:avLst/>
              <a:gdLst/>
              <a:ahLst/>
              <a:cxnLst/>
              <a:rect l="l" t="t" r="r" b="b"/>
              <a:pathLst>
                <a:path w="4677" h="329" extrusionOk="0">
                  <a:moveTo>
                    <a:pt x="153" y="0"/>
                  </a:moveTo>
                  <a:cubicBezTo>
                    <a:pt x="74" y="0"/>
                    <a:pt x="0" y="79"/>
                    <a:pt x="0" y="153"/>
                  </a:cubicBezTo>
                  <a:cubicBezTo>
                    <a:pt x="0" y="250"/>
                    <a:pt x="74" y="328"/>
                    <a:pt x="153" y="328"/>
                  </a:cubicBezTo>
                  <a:lnTo>
                    <a:pt x="4524" y="328"/>
                  </a:lnTo>
                  <a:cubicBezTo>
                    <a:pt x="4621" y="328"/>
                    <a:pt x="4676" y="250"/>
                    <a:pt x="4676" y="153"/>
                  </a:cubicBezTo>
                  <a:cubicBezTo>
                    <a:pt x="4676" y="79"/>
                    <a:pt x="4621" y="0"/>
                    <a:pt x="4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a:off x="2472893" y="586288"/>
              <a:ext cx="1427822" cy="120403"/>
            </a:xfrm>
            <a:custGeom>
              <a:avLst/>
              <a:gdLst/>
              <a:ahLst/>
              <a:cxnLst/>
              <a:rect l="l" t="t" r="r" b="b"/>
              <a:pathLst>
                <a:path w="4779" h="403" extrusionOk="0">
                  <a:moveTo>
                    <a:pt x="4566" y="74"/>
                  </a:moveTo>
                  <a:cubicBezTo>
                    <a:pt x="4640" y="74"/>
                    <a:pt x="4681" y="134"/>
                    <a:pt x="4681" y="190"/>
                  </a:cubicBezTo>
                  <a:cubicBezTo>
                    <a:pt x="4681" y="268"/>
                    <a:pt x="4640" y="305"/>
                    <a:pt x="4566" y="305"/>
                  </a:cubicBezTo>
                  <a:lnTo>
                    <a:pt x="195" y="305"/>
                  </a:lnTo>
                  <a:cubicBezTo>
                    <a:pt x="134" y="305"/>
                    <a:pt x="79" y="268"/>
                    <a:pt x="79" y="190"/>
                  </a:cubicBezTo>
                  <a:cubicBezTo>
                    <a:pt x="79" y="134"/>
                    <a:pt x="134" y="74"/>
                    <a:pt x="195" y="74"/>
                  </a:cubicBezTo>
                  <a:close/>
                  <a:moveTo>
                    <a:pt x="195" y="0"/>
                  </a:moveTo>
                  <a:cubicBezTo>
                    <a:pt x="97" y="0"/>
                    <a:pt x="0" y="74"/>
                    <a:pt x="0" y="190"/>
                  </a:cubicBezTo>
                  <a:cubicBezTo>
                    <a:pt x="0" y="305"/>
                    <a:pt x="97" y="402"/>
                    <a:pt x="195" y="402"/>
                  </a:cubicBezTo>
                  <a:lnTo>
                    <a:pt x="4566" y="402"/>
                  </a:lnTo>
                  <a:cubicBezTo>
                    <a:pt x="4681" y="402"/>
                    <a:pt x="4778" y="305"/>
                    <a:pt x="4778" y="190"/>
                  </a:cubicBezTo>
                  <a:cubicBezTo>
                    <a:pt x="4778" y="74"/>
                    <a:pt x="4681" y="0"/>
                    <a:pt x="456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a:off x="2485441" y="1200557"/>
              <a:ext cx="1397347" cy="92618"/>
            </a:xfrm>
            <a:custGeom>
              <a:avLst/>
              <a:gdLst/>
              <a:ahLst/>
              <a:cxnLst/>
              <a:rect l="l" t="t" r="r" b="b"/>
              <a:pathLst>
                <a:path w="4677" h="310" extrusionOk="0">
                  <a:moveTo>
                    <a:pt x="153" y="0"/>
                  </a:moveTo>
                  <a:cubicBezTo>
                    <a:pt x="74" y="0"/>
                    <a:pt x="0" y="60"/>
                    <a:pt x="0" y="158"/>
                  </a:cubicBezTo>
                  <a:cubicBezTo>
                    <a:pt x="0" y="255"/>
                    <a:pt x="74" y="310"/>
                    <a:pt x="153" y="310"/>
                  </a:cubicBezTo>
                  <a:lnTo>
                    <a:pt x="4524" y="310"/>
                  </a:lnTo>
                  <a:cubicBezTo>
                    <a:pt x="4621" y="310"/>
                    <a:pt x="4676" y="255"/>
                    <a:pt x="4676" y="158"/>
                  </a:cubicBezTo>
                  <a:cubicBezTo>
                    <a:pt x="4676" y="60"/>
                    <a:pt x="4621" y="0"/>
                    <a:pt x="4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2472893" y="1183826"/>
              <a:ext cx="1427822" cy="127574"/>
            </a:xfrm>
            <a:custGeom>
              <a:avLst/>
              <a:gdLst/>
              <a:ahLst/>
              <a:cxnLst/>
              <a:rect l="l" t="t" r="r" b="b"/>
              <a:pathLst>
                <a:path w="4779" h="427" extrusionOk="0">
                  <a:moveTo>
                    <a:pt x="4566" y="98"/>
                  </a:moveTo>
                  <a:cubicBezTo>
                    <a:pt x="4640" y="98"/>
                    <a:pt x="4681" y="153"/>
                    <a:pt x="4681" y="214"/>
                  </a:cubicBezTo>
                  <a:cubicBezTo>
                    <a:pt x="4681" y="269"/>
                    <a:pt x="4640" y="329"/>
                    <a:pt x="4566" y="329"/>
                  </a:cubicBezTo>
                  <a:lnTo>
                    <a:pt x="195" y="329"/>
                  </a:lnTo>
                  <a:cubicBezTo>
                    <a:pt x="134" y="329"/>
                    <a:pt x="79" y="269"/>
                    <a:pt x="79" y="214"/>
                  </a:cubicBezTo>
                  <a:cubicBezTo>
                    <a:pt x="79" y="153"/>
                    <a:pt x="134" y="98"/>
                    <a:pt x="195" y="98"/>
                  </a:cubicBezTo>
                  <a:close/>
                  <a:moveTo>
                    <a:pt x="195" y="1"/>
                  </a:moveTo>
                  <a:cubicBezTo>
                    <a:pt x="97" y="1"/>
                    <a:pt x="0" y="98"/>
                    <a:pt x="0" y="214"/>
                  </a:cubicBezTo>
                  <a:cubicBezTo>
                    <a:pt x="0" y="329"/>
                    <a:pt x="97" y="426"/>
                    <a:pt x="195" y="426"/>
                  </a:cubicBezTo>
                  <a:lnTo>
                    <a:pt x="4566" y="426"/>
                  </a:lnTo>
                  <a:cubicBezTo>
                    <a:pt x="4681" y="426"/>
                    <a:pt x="4778" y="329"/>
                    <a:pt x="4778" y="214"/>
                  </a:cubicBezTo>
                  <a:cubicBezTo>
                    <a:pt x="4778" y="98"/>
                    <a:pt x="4681" y="1"/>
                    <a:pt x="456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2485441" y="1828569"/>
              <a:ext cx="1397347" cy="97099"/>
            </a:xfrm>
            <a:custGeom>
              <a:avLst/>
              <a:gdLst/>
              <a:ahLst/>
              <a:cxnLst/>
              <a:rect l="l" t="t" r="r" b="b"/>
              <a:pathLst>
                <a:path w="4677" h="325" extrusionOk="0">
                  <a:moveTo>
                    <a:pt x="153" y="1"/>
                  </a:moveTo>
                  <a:cubicBezTo>
                    <a:pt x="74" y="1"/>
                    <a:pt x="0" y="75"/>
                    <a:pt x="0" y="172"/>
                  </a:cubicBezTo>
                  <a:cubicBezTo>
                    <a:pt x="0" y="269"/>
                    <a:pt x="74" y="324"/>
                    <a:pt x="153" y="324"/>
                  </a:cubicBezTo>
                  <a:lnTo>
                    <a:pt x="4524" y="324"/>
                  </a:lnTo>
                  <a:cubicBezTo>
                    <a:pt x="4621" y="324"/>
                    <a:pt x="4676" y="269"/>
                    <a:pt x="4676" y="172"/>
                  </a:cubicBezTo>
                  <a:cubicBezTo>
                    <a:pt x="4676" y="75"/>
                    <a:pt x="4621" y="1"/>
                    <a:pt x="4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a:off x="2472893" y="1816319"/>
              <a:ext cx="1427822" cy="127275"/>
            </a:xfrm>
            <a:custGeom>
              <a:avLst/>
              <a:gdLst/>
              <a:ahLst/>
              <a:cxnLst/>
              <a:rect l="l" t="t" r="r" b="b"/>
              <a:pathLst>
                <a:path w="4779" h="426" extrusionOk="0">
                  <a:moveTo>
                    <a:pt x="4566" y="97"/>
                  </a:moveTo>
                  <a:cubicBezTo>
                    <a:pt x="4640" y="97"/>
                    <a:pt x="4681" y="134"/>
                    <a:pt x="4681" y="213"/>
                  </a:cubicBezTo>
                  <a:cubicBezTo>
                    <a:pt x="4681" y="273"/>
                    <a:pt x="4640" y="328"/>
                    <a:pt x="4566" y="328"/>
                  </a:cubicBezTo>
                  <a:lnTo>
                    <a:pt x="195" y="328"/>
                  </a:lnTo>
                  <a:cubicBezTo>
                    <a:pt x="134" y="328"/>
                    <a:pt x="79" y="273"/>
                    <a:pt x="79" y="213"/>
                  </a:cubicBezTo>
                  <a:cubicBezTo>
                    <a:pt x="79" y="134"/>
                    <a:pt x="134" y="97"/>
                    <a:pt x="195" y="97"/>
                  </a:cubicBezTo>
                  <a:close/>
                  <a:moveTo>
                    <a:pt x="195" y="0"/>
                  </a:moveTo>
                  <a:cubicBezTo>
                    <a:pt x="97" y="0"/>
                    <a:pt x="0" y="97"/>
                    <a:pt x="0" y="213"/>
                  </a:cubicBezTo>
                  <a:cubicBezTo>
                    <a:pt x="0" y="328"/>
                    <a:pt x="97" y="425"/>
                    <a:pt x="195" y="425"/>
                  </a:cubicBezTo>
                  <a:lnTo>
                    <a:pt x="4566" y="425"/>
                  </a:lnTo>
                  <a:cubicBezTo>
                    <a:pt x="4681" y="425"/>
                    <a:pt x="4778" y="328"/>
                    <a:pt x="4778" y="213"/>
                  </a:cubicBezTo>
                  <a:cubicBezTo>
                    <a:pt x="4778" y="97"/>
                    <a:pt x="4681" y="0"/>
                    <a:pt x="456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2127814" y="746428"/>
              <a:ext cx="1754975" cy="98295"/>
            </a:xfrm>
            <a:custGeom>
              <a:avLst/>
              <a:gdLst/>
              <a:ahLst/>
              <a:cxnLst/>
              <a:rect l="l" t="t" r="r" b="b"/>
              <a:pathLst>
                <a:path w="5874" h="329" extrusionOk="0">
                  <a:moveTo>
                    <a:pt x="157" y="0"/>
                  </a:moveTo>
                  <a:cubicBezTo>
                    <a:pt x="79" y="0"/>
                    <a:pt x="0" y="79"/>
                    <a:pt x="0" y="157"/>
                  </a:cubicBezTo>
                  <a:lnTo>
                    <a:pt x="0" y="176"/>
                  </a:lnTo>
                  <a:cubicBezTo>
                    <a:pt x="0" y="250"/>
                    <a:pt x="79" y="328"/>
                    <a:pt x="157" y="328"/>
                  </a:cubicBezTo>
                  <a:lnTo>
                    <a:pt x="5721" y="328"/>
                  </a:lnTo>
                  <a:cubicBezTo>
                    <a:pt x="5818" y="328"/>
                    <a:pt x="5873" y="250"/>
                    <a:pt x="5873" y="176"/>
                  </a:cubicBezTo>
                  <a:lnTo>
                    <a:pt x="5873" y="157"/>
                  </a:lnTo>
                  <a:cubicBezTo>
                    <a:pt x="5873" y="79"/>
                    <a:pt x="5818" y="0"/>
                    <a:pt x="5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2116760" y="735374"/>
              <a:ext cx="1783956" cy="120403"/>
            </a:xfrm>
            <a:custGeom>
              <a:avLst/>
              <a:gdLst/>
              <a:ahLst/>
              <a:cxnLst/>
              <a:rect l="l" t="t" r="r" b="b"/>
              <a:pathLst>
                <a:path w="5971" h="403" extrusionOk="0">
                  <a:moveTo>
                    <a:pt x="5758" y="79"/>
                  </a:moveTo>
                  <a:cubicBezTo>
                    <a:pt x="5832" y="79"/>
                    <a:pt x="5873" y="134"/>
                    <a:pt x="5873" y="194"/>
                  </a:cubicBezTo>
                  <a:lnTo>
                    <a:pt x="5873" y="213"/>
                  </a:lnTo>
                  <a:cubicBezTo>
                    <a:pt x="5873" y="268"/>
                    <a:pt x="5832" y="328"/>
                    <a:pt x="5758" y="328"/>
                  </a:cubicBezTo>
                  <a:lnTo>
                    <a:pt x="194" y="328"/>
                  </a:lnTo>
                  <a:cubicBezTo>
                    <a:pt x="134" y="328"/>
                    <a:pt x="79" y="268"/>
                    <a:pt x="79" y="213"/>
                  </a:cubicBezTo>
                  <a:lnTo>
                    <a:pt x="79" y="194"/>
                  </a:lnTo>
                  <a:cubicBezTo>
                    <a:pt x="79" y="134"/>
                    <a:pt x="134" y="79"/>
                    <a:pt x="194" y="79"/>
                  </a:cubicBezTo>
                  <a:close/>
                  <a:moveTo>
                    <a:pt x="194" y="0"/>
                  </a:moveTo>
                  <a:cubicBezTo>
                    <a:pt x="79" y="0"/>
                    <a:pt x="0" y="97"/>
                    <a:pt x="0" y="194"/>
                  </a:cubicBezTo>
                  <a:lnTo>
                    <a:pt x="0" y="213"/>
                  </a:lnTo>
                  <a:cubicBezTo>
                    <a:pt x="0" y="310"/>
                    <a:pt x="79" y="402"/>
                    <a:pt x="194" y="402"/>
                  </a:cubicBezTo>
                  <a:lnTo>
                    <a:pt x="5758" y="402"/>
                  </a:lnTo>
                  <a:cubicBezTo>
                    <a:pt x="5873" y="402"/>
                    <a:pt x="5970" y="310"/>
                    <a:pt x="5970" y="213"/>
                  </a:cubicBezTo>
                  <a:lnTo>
                    <a:pt x="5970" y="194"/>
                  </a:lnTo>
                  <a:cubicBezTo>
                    <a:pt x="5970" y="97"/>
                    <a:pt x="5873" y="0"/>
                    <a:pt x="575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2127814" y="1351136"/>
              <a:ext cx="1754975" cy="98295"/>
            </a:xfrm>
            <a:custGeom>
              <a:avLst/>
              <a:gdLst/>
              <a:ahLst/>
              <a:cxnLst/>
              <a:rect l="l" t="t" r="r" b="b"/>
              <a:pathLst>
                <a:path w="5874" h="329" extrusionOk="0">
                  <a:moveTo>
                    <a:pt x="157" y="0"/>
                  </a:moveTo>
                  <a:cubicBezTo>
                    <a:pt x="79" y="0"/>
                    <a:pt x="0" y="74"/>
                    <a:pt x="0" y="153"/>
                  </a:cubicBezTo>
                  <a:cubicBezTo>
                    <a:pt x="0" y="250"/>
                    <a:pt x="79" y="328"/>
                    <a:pt x="157" y="328"/>
                  </a:cubicBezTo>
                  <a:lnTo>
                    <a:pt x="5721" y="328"/>
                  </a:lnTo>
                  <a:cubicBezTo>
                    <a:pt x="5818" y="328"/>
                    <a:pt x="5873" y="250"/>
                    <a:pt x="5873" y="153"/>
                  </a:cubicBezTo>
                  <a:cubicBezTo>
                    <a:pt x="5873" y="74"/>
                    <a:pt x="5818" y="0"/>
                    <a:pt x="5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2116760" y="1338588"/>
              <a:ext cx="1783956" cy="121897"/>
            </a:xfrm>
            <a:custGeom>
              <a:avLst/>
              <a:gdLst/>
              <a:ahLst/>
              <a:cxnLst/>
              <a:rect l="l" t="t" r="r" b="b"/>
              <a:pathLst>
                <a:path w="5971" h="408" extrusionOk="0">
                  <a:moveTo>
                    <a:pt x="5758" y="79"/>
                  </a:moveTo>
                  <a:cubicBezTo>
                    <a:pt x="5832" y="79"/>
                    <a:pt x="5873" y="139"/>
                    <a:pt x="5873" y="195"/>
                  </a:cubicBezTo>
                  <a:cubicBezTo>
                    <a:pt x="5873" y="273"/>
                    <a:pt x="5832" y="310"/>
                    <a:pt x="5758" y="310"/>
                  </a:cubicBezTo>
                  <a:lnTo>
                    <a:pt x="194" y="310"/>
                  </a:lnTo>
                  <a:cubicBezTo>
                    <a:pt x="134" y="310"/>
                    <a:pt x="79" y="273"/>
                    <a:pt x="79" y="195"/>
                  </a:cubicBezTo>
                  <a:cubicBezTo>
                    <a:pt x="79" y="139"/>
                    <a:pt x="134" y="79"/>
                    <a:pt x="194" y="79"/>
                  </a:cubicBezTo>
                  <a:close/>
                  <a:moveTo>
                    <a:pt x="194" y="0"/>
                  </a:moveTo>
                  <a:cubicBezTo>
                    <a:pt x="79" y="0"/>
                    <a:pt x="0" y="79"/>
                    <a:pt x="0" y="195"/>
                  </a:cubicBezTo>
                  <a:cubicBezTo>
                    <a:pt x="0" y="310"/>
                    <a:pt x="79" y="407"/>
                    <a:pt x="194" y="407"/>
                  </a:cubicBezTo>
                  <a:lnTo>
                    <a:pt x="5758" y="407"/>
                  </a:lnTo>
                  <a:cubicBezTo>
                    <a:pt x="5873" y="407"/>
                    <a:pt x="5970" y="310"/>
                    <a:pt x="5970" y="195"/>
                  </a:cubicBezTo>
                  <a:cubicBezTo>
                    <a:pt x="5970" y="79"/>
                    <a:pt x="5873" y="0"/>
                    <a:pt x="575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a:off x="2127814" y="1983331"/>
              <a:ext cx="1754975" cy="92618"/>
            </a:xfrm>
            <a:custGeom>
              <a:avLst/>
              <a:gdLst/>
              <a:ahLst/>
              <a:cxnLst/>
              <a:rect l="l" t="t" r="r" b="b"/>
              <a:pathLst>
                <a:path w="5874" h="310" extrusionOk="0">
                  <a:moveTo>
                    <a:pt x="157" y="0"/>
                  </a:moveTo>
                  <a:cubicBezTo>
                    <a:pt x="79" y="0"/>
                    <a:pt x="0" y="60"/>
                    <a:pt x="0" y="153"/>
                  </a:cubicBezTo>
                  <a:cubicBezTo>
                    <a:pt x="0" y="250"/>
                    <a:pt x="79" y="310"/>
                    <a:pt x="157" y="310"/>
                  </a:cubicBezTo>
                  <a:lnTo>
                    <a:pt x="5721" y="310"/>
                  </a:lnTo>
                  <a:cubicBezTo>
                    <a:pt x="5818" y="310"/>
                    <a:pt x="5873" y="250"/>
                    <a:pt x="5873" y="153"/>
                  </a:cubicBezTo>
                  <a:cubicBezTo>
                    <a:pt x="5873" y="60"/>
                    <a:pt x="5818" y="0"/>
                    <a:pt x="5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9"/>
            <p:cNvSpPr/>
            <p:nvPr/>
          </p:nvSpPr>
          <p:spPr>
            <a:xfrm>
              <a:off x="2116760" y="1966600"/>
              <a:ext cx="1783956" cy="126080"/>
            </a:xfrm>
            <a:custGeom>
              <a:avLst/>
              <a:gdLst/>
              <a:ahLst/>
              <a:cxnLst/>
              <a:rect l="l" t="t" r="r" b="b"/>
              <a:pathLst>
                <a:path w="5971" h="422" extrusionOk="0">
                  <a:moveTo>
                    <a:pt x="5758" y="93"/>
                  </a:moveTo>
                  <a:cubicBezTo>
                    <a:pt x="5832" y="93"/>
                    <a:pt x="5873" y="153"/>
                    <a:pt x="5873" y="209"/>
                  </a:cubicBezTo>
                  <a:cubicBezTo>
                    <a:pt x="5873" y="287"/>
                    <a:pt x="5832" y="324"/>
                    <a:pt x="5758" y="324"/>
                  </a:cubicBezTo>
                  <a:lnTo>
                    <a:pt x="194" y="324"/>
                  </a:lnTo>
                  <a:cubicBezTo>
                    <a:pt x="134" y="324"/>
                    <a:pt x="79" y="287"/>
                    <a:pt x="79" y="209"/>
                  </a:cubicBezTo>
                  <a:cubicBezTo>
                    <a:pt x="79" y="153"/>
                    <a:pt x="134" y="93"/>
                    <a:pt x="194" y="93"/>
                  </a:cubicBezTo>
                  <a:close/>
                  <a:moveTo>
                    <a:pt x="194" y="1"/>
                  </a:moveTo>
                  <a:cubicBezTo>
                    <a:pt x="79" y="1"/>
                    <a:pt x="0" y="93"/>
                    <a:pt x="0" y="209"/>
                  </a:cubicBezTo>
                  <a:cubicBezTo>
                    <a:pt x="0" y="324"/>
                    <a:pt x="79" y="421"/>
                    <a:pt x="194" y="421"/>
                  </a:cubicBezTo>
                  <a:lnTo>
                    <a:pt x="5758" y="421"/>
                  </a:lnTo>
                  <a:cubicBezTo>
                    <a:pt x="5873" y="421"/>
                    <a:pt x="5970" y="324"/>
                    <a:pt x="5970" y="209"/>
                  </a:cubicBezTo>
                  <a:cubicBezTo>
                    <a:pt x="5970" y="93"/>
                    <a:pt x="5873" y="1"/>
                    <a:pt x="575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9"/>
            <p:cNvSpPr/>
            <p:nvPr/>
          </p:nvSpPr>
          <p:spPr>
            <a:xfrm>
              <a:off x="2127814" y="889837"/>
              <a:ext cx="1754975" cy="98295"/>
            </a:xfrm>
            <a:custGeom>
              <a:avLst/>
              <a:gdLst/>
              <a:ahLst/>
              <a:cxnLst/>
              <a:rect l="l" t="t" r="r" b="b"/>
              <a:pathLst>
                <a:path w="5874" h="329" extrusionOk="0">
                  <a:moveTo>
                    <a:pt x="157" y="1"/>
                  </a:moveTo>
                  <a:cubicBezTo>
                    <a:pt x="79" y="1"/>
                    <a:pt x="0" y="79"/>
                    <a:pt x="0" y="158"/>
                  </a:cubicBezTo>
                  <a:lnTo>
                    <a:pt x="0" y="176"/>
                  </a:lnTo>
                  <a:cubicBezTo>
                    <a:pt x="0" y="255"/>
                    <a:pt x="79" y="329"/>
                    <a:pt x="157" y="329"/>
                  </a:cubicBezTo>
                  <a:lnTo>
                    <a:pt x="5721" y="329"/>
                  </a:lnTo>
                  <a:cubicBezTo>
                    <a:pt x="5818" y="329"/>
                    <a:pt x="5873" y="255"/>
                    <a:pt x="5873" y="176"/>
                  </a:cubicBezTo>
                  <a:lnTo>
                    <a:pt x="5873" y="158"/>
                  </a:lnTo>
                  <a:cubicBezTo>
                    <a:pt x="5873" y="79"/>
                    <a:pt x="5818" y="1"/>
                    <a:pt x="57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9"/>
            <p:cNvSpPr/>
            <p:nvPr/>
          </p:nvSpPr>
          <p:spPr>
            <a:xfrm>
              <a:off x="2116760" y="878783"/>
              <a:ext cx="1783956" cy="121897"/>
            </a:xfrm>
            <a:custGeom>
              <a:avLst/>
              <a:gdLst/>
              <a:ahLst/>
              <a:cxnLst/>
              <a:rect l="l" t="t" r="r" b="b"/>
              <a:pathLst>
                <a:path w="5971" h="408" extrusionOk="0">
                  <a:moveTo>
                    <a:pt x="5758" y="79"/>
                  </a:moveTo>
                  <a:cubicBezTo>
                    <a:pt x="5832" y="79"/>
                    <a:pt x="5873" y="135"/>
                    <a:pt x="5873" y="195"/>
                  </a:cubicBezTo>
                  <a:lnTo>
                    <a:pt x="5873" y="213"/>
                  </a:lnTo>
                  <a:cubicBezTo>
                    <a:pt x="5873" y="269"/>
                    <a:pt x="5832" y="310"/>
                    <a:pt x="5758" y="310"/>
                  </a:cubicBezTo>
                  <a:lnTo>
                    <a:pt x="194" y="310"/>
                  </a:lnTo>
                  <a:cubicBezTo>
                    <a:pt x="134" y="310"/>
                    <a:pt x="79" y="269"/>
                    <a:pt x="79" y="213"/>
                  </a:cubicBezTo>
                  <a:lnTo>
                    <a:pt x="79" y="195"/>
                  </a:lnTo>
                  <a:cubicBezTo>
                    <a:pt x="79" y="135"/>
                    <a:pt x="134" y="79"/>
                    <a:pt x="194" y="79"/>
                  </a:cubicBezTo>
                  <a:close/>
                  <a:moveTo>
                    <a:pt x="194" y="1"/>
                  </a:moveTo>
                  <a:cubicBezTo>
                    <a:pt x="79" y="1"/>
                    <a:pt x="0" y="79"/>
                    <a:pt x="0" y="195"/>
                  </a:cubicBezTo>
                  <a:lnTo>
                    <a:pt x="0" y="213"/>
                  </a:lnTo>
                  <a:cubicBezTo>
                    <a:pt x="0" y="310"/>
                    <a:pt x="79" y="407"/>
                    <a:pt x="194" y="407"/>
                  </a:cubicBezTo>
                  <a:lnTo>
                    <a:pt x="5758" y="407"/>
                  </a:lnTo>
                  <a:cubicBezTo>
                    <a:pt x="5873" y="407"/>
                    <a:pt x="5970" y="310"/>
                    <a:pt x="5970" y="213"/>
                  </a:cubicBezTo>
                  <a:lnTo>
                    <a:pt x="5970" y="195"/>
                  </a:lnTo>
                  <a:cubicBezTo>
                    <a:pt x="5970" y="79"/>
                    <a:pt x="5873" y="1"/>
                    <a:pt x="575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p:nvPr/>
          </p:nvSpPr>
          <p:spPr>
            <a:xfrm>
              <a:off x="2127814" y="1494545"/>
              <a:ext cx="1754975" cy="98295"/>
            </a:xfrm>
            <a:custGeom>
              <a:avLst/>
              <a:gdLst/>
              <a:ahLst/>
              <a:cxnLst/>
              <a:rect l="l" t="t" r="r" b="b"/>
              <a:pathLst>
                <a:path w="5874" h="329" extrusionOk="0">
                  <a:moveTo>
                    <a:pt x="157" y="1"/>
                  </a:moveTo>
                  <a:cubicBezTo>
                    <a:pt x="79" y="1"/>
                    <a:pt x="0" y="56"/>
                    <a:pt x="0" y="153"/>
                  </a:cubicBezTo>
                  <a:cubicBezTo>
                    <a:pt x="0" y="250"/>
                    <a:pt x="79" y="329"/>
                    <a:pt x="157" y="329"/>
                  </a:cubicBezTo>
                  <a:lnTo>
                    <a:pt x="5721" y="329"/>
                  </a:lnTo>
                  <a:cubicBezTo>
                    <a:pt x="5818" y="329"/>
                    <a:pt x="5873" y="250"/>
                    <a:pt x="5873" y="153"/>
                  </a:cubicBezTo>
                  <a:cubicBezTo>
                    <a:pt x="5873" y="56"/>
                    <a:pt x="5818" y="1"/>
                    <a:pt x="5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a:off x="2116760" y="1476619"/>
              <a:ext cx="1783956" cy="127275"/>
            </a:xfrm>
            <a:custGeom>
              <a:avLst/>
              <a:gdLst/>
              <a:ahLst/>
              <a:cxnLst/>
              <a:rect l="l" t="t" r="r" b="b"/>
              <a:pathLst>
                <a:path w="5971" h="426" extrusionOk="0">
                  <a:moveTo>
                    <a:pt x="5758" y="98"/>
                  </a:moveTo>
                  <a:cubicBezTo>
                    <a:pt x="5832" y="98"/>
                    <a:pt x="5873" y="158"/>
                    <a:pt x="5873" y="213"/>
                  </a:cubicBezTo>
                  <a:cubicBezTo>
                    <a:pt x="5873" y="292"/>
                    <a:pt x="5832" y="329"/>
                    <a:pt x="5758" y="329"/>
                  </a:cubicBezTo>
                  <a:lnTo>
                    <a:pt x="194" y="329"/>
                  </a:lnTo>
                  <a:cubicBezTo>
                    <a:pt x="134" y="329"/>
                    <a:pt x="79" y="292"/>
                    <a:pt x="79" y="213"/>
                  </a:cubicBezTo>
                  <a:cubicBezTo>
                    <a:pt x="79" y="158"/>
                    <a:pt x="134" y="98"/>
                    <a:pt x="194" y="98"/>
                  </a:cubicBezTo>
                  <a:close/>
                  <a:moveTo>
                    <a:pt x="194" y="1"/>
                  </a:moveTo>
                  <a:cubicBezTo>
                    <a:pt x="79" y="1"/>
                    <a:pt x="0" y="98"/>
                    <a:pt x="0" y="213"/>
                  </a:cubicBezTo>
                  <a:cubicBezTo>
                    <a:pt x="0" y="329"/>
                    <a:pt x="79" y="426"/>
                    <a:pt x="194" y="426"/>
                  </a:cubicBezTo>
                  <a:lnTo>
                    <a:pt x="5758" y="426"/>
                  </a:lnTo>
                  <a:cubicBezTo>
                    <a:pt x="5873" y="426"/>
                    <a:pt x="5970" y="329"/>
                    <a:pt x="5970" y="213"/>
                  </a:cubicBezTo>
                  <a:cubicBezTo>
                    <a:pt x="5970" y="98"/>
                    <a:pt x="5873" y="1"/>
                    <a:pt x="575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p:nvPr/>
          </p:nvSpPr>
          <p:spPr>
            <a:xfrm>
              <a:off x="2127814" y="2126740"/>
              <a:ext cx="1754975" cy="92917"/>
            </a:xfrm>
            <a:custGeom>
              <a:avLst/>
              <a:gdLst/>
              <a:ahLst/>
              <a:cxnLst/>
              <a:rect l="l" t="t" r="r" b="b"/>
              <a:pathLst>
                <a:path w="5874" h="311" extrusionOk="0">
                  <a:moveTo>
                    <a:pt x="157" y="1"/>
                  </a:moveTo>
                  <a:cubicBezTo>
                    <a:pt x="79" y="1"/>
                    <a:pt x="0" y="61"/>
                    <a:pt x="0" y="158"/>
                  </a:cubicBezTo>
                  <a:cubicBezTo>
                    <a:pt x="0" y="250"/>
                    <a:pt x="79" y="310"/>
                    <a:pt x="157" y="310"/>
                  </a:cubicBezTo>
                  <a:lnTo>
                    <a:pt x="5721" y="310"/>
                  </a:lnTo>
                  <a:cubicBezTo>
                    <a:pt x="5818" y="310"/>
                    <a:pt x="5873" y="250"/>
                    <a:pt x="5873" y="158"/>
                  </a:cubicBezTo>
                  <a:cubicBezTo>
                    <a:pt x="5873" y="61"/>
                    <a:pt x="5818" y="1"/>
                    <a:pt x="5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9"/>
            <p:cNvSpPr/>
            <p:nvPr/>
          </p:nvSpPr>
          <p:spPr>
            <a:xfrm>
              <a:off x="2116760" y="2110308"/>
              <a:ext cx="1783956" cy="125781"/>
            </a:xfrm>
            <a:custGeom>
              <a:avLst/>
              <a:gdLst/>
              <a:ahLst/>
              <a:cxnLst/>
              <a:rect l="l" t="t" r="r" b="b"/>
              <a:pathLst>
                <a:path w="5971" h="421" extrusionOk="0">
                  <a:moveTo>
                    <a:pt x="5758" y="97"/>
                  </a:moveTo>
                  <a:cubicBezTo>
                    <a:pt x="5832" y="97"/>
                    <a:pt x="5873" y="134"/>
                    <a:pt x="5873" y="213"/>
                  </a:cubicBezTo>
                  <a:cubicBezTo>
                    <a:pt x="5873" y="268"/>
                    <a:pt x="5832" y="328"/>
                    <a:pt x="5758" y="328"/>
                  </a:cubicBezTo>
                  <a:lnTo>
                    <a:pt x="194" y="328"/>
                  </a:lnTo>
                  <a:cubicBezTo>
                    <a:pt x="134" y="328"/>
                    <a:pt x="79" y="268"/>
                    <a:pt x="79" y="213"/>
                  </a:cubicBezTo>
                  <a:cubicBezTo>
                    <a:pt x="79" y="134"/>
                    <a:pt x="134" y="97"/>
                    <a:pt x="194" y="97"/>
                  </a:cubicBezTo>
                  <a:close/>
                  <a:moveTo>
                    <a:pt x="194" y="0"/>
                  </a:moveTo>
                  <a:cubicBezTo>
                    <a:pt x="79" y="0"/>
                    <a:pt x="0" y="97"/>
                    <a:pt x="0" y="213"/>
                  </a:cubicBezTo>
                  <a:cubicBezTo>
                    <a:pt x="0" y="328"/>
                    <a:pt x="79" y="421"/>
                    <a:pt x="194" y="421"/>
                  </a:cubicBezTo>
                  <a:lnTo>
                    <a:pt x="5758" y="421"/>
                  </a:lnTo>
                  <a:cubicBezTo>
                    <a:pt x="5873" y="421"/>
                    <a:pt x="5970" y="328"/>
                    <a:pt x="5970" y="213"/>
                  </a:cubicBezTo>
                  <a:cubicBezTo>
                    <a:pt x="5970" y="97"/>
                    <a:pt x="5873" y="0"/>
                    <a:pt x="575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a:off x="2127814" y="1045795"/>
              <a:ext cx="875396" cy="98295"/>
            </a:xfrm>
            <a:custGeom>
              <a:avLst/>
              <a:gdLst/>
              <a:ahLst/>
              <a:cxnLst/>
              <a:rect l="l" t="t" r="r" b="b"/>
              <a:pathLst>
                <a:path w="2930" h="329" extrusionOk="0">
                  <a:moveTo>
                    <a:pt x="157" y="1"/>
                  </a:moveTo>
                  <a:cubicBezTo>
                    <a:pt x="79" y="1"/>
                    <a:pt x="0" y="56"/>
                    <a:pt x="0" y="153"/>
                  </a:cubicBezTo>
                  <a:cubicBezTo>
                    <a:pt x="0" y="250"/>
                    <a:pt x="79" y="329"/>
                    <a:pt x="157" y="329"/>
                  </a:cubicBezTo>
                  <a:lnTo>
                    <a:pt x="2754" y="329"/>
                  </a:lnTo>
                  <a:cubicBezTo>
                    <a:pt x="2851" y="329"/>
                    <a:pt x="2930" y="250"/>
                    <a:pt x="2930" y="153"/>
                  </a:cubicBezTo>
                  <a:cubicBezTo>
                    <a:pt x="2930" y="56"/>
                    <a:pt x="2851" y="1"/>
                    <a:pt x="2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a:off x="2116760" y="1034740"/>
              <a:ext cx="897505" cy="120403"/>
            </a:xfrm>
            <a:custGeom>
              <a:avLst/>
              <a:gdLst/>
              <a:ahLst/>
              <a:cxnLst/>
              <a:rect l="l" t="t" r="r" b="b"/>
              <a:pathLst>
                <a:path w="3004" h="403" extrusionOk="0">
                  <a:moveTo>
                    <a:pt x="2791" y="75"/>
                  </a:moveTo>
                  <a:cubicBezTo>
                    <a:pt x="2870" y="75"/>
                    <a:pt x="2907" y="135"/>
                    <a:pt x="2907" y="190"/>
                  </a:cubicBezTo>
                  <a:cubicBezTo>
                    <a:pt x="2907" y="269"/>
                    <a:pt x="2870" y="306"/>
                    <a:pt x="2791" y="306"/>
                  </a:cubicBezTo>
                  <a:lnTo>
                    <a:pt x="194" y="306"/>
                  </a:lnTo>
                  <a:cubicBezTo>
                    <a:pt x="134" y="306"/>
                    <a:pt x="79" y="269"/>
                    <a:pt x="79" y="190"/>
                  </a:cubicBezTo>
                  <a:cubicBezTo>
                    <a:pt x="79" y="135"/>
                    <a:pt x="134" y="75"/>
                    <a:pt x="194" y="75"/>
                  </a:cubicBezTo>
                  <a:close/>
                  <a:moveTo>
                    <a:pt x="194" y="1"/>
                  </a:moveTo>
                  <a:cubicBezTo>
                    <a:pt x="79" y="1"/>
                    <a:pt x="0" y="75"/>
                    <a:pt x="0" y="190"/>
                  </a:cubicBezTo>
                  <a:cubicBezTo>
                    <a:pt x="0" y="306"/>
                    <a:pt x="79" y="403"/>
                    <a:pt x="194" y="403"/>
                  </a:cubicBezTo>
                  <a:lnTo>
                    <a:pt x="2791" y="403"/>
                  </a:lnTo>
                  <a:cubicBezTo>
                    <a:pt x="2907" y="403"/>
                    <a:pt x="3004" y="306"/>
                    <a:pt x="3004" y="190"/>
                  </a:cubicBezTo>
                  <a:cubicBezTo>
                    <a:pt x="3004" y="75"/>
                    <a:pt x="2907" y="1"/>
                    <a:pt x="279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9"/>
            <p:cNvSpPr/>
            <p:nvPr/>
          </p:nvSpPr>
          <p:spPr>
            <a:xfrm>
              <a:off x="2127814" y="1649307"/>
              <a:ext cx="875396" cy="92618"/>
            </a:xfrm>
            <a:custGeom>
              <a:avLst/>
              <a:gdLst/>
              <a:ahLst/>
              <a:cxnLst/>
              <a:rect l="l" t="t" r="r" b="b"/>
              <a:pathLst>
                <a:path w="2930" h="310" extrusionOk="0">
                  <a:moveTo>
                    <a:pt x="157" y="0"/>
                  </a:moveTo>
                  <a:cubicBezTo>
                    <a:pt x="79" y="0"/>
                    <a:pt x="0" y="60"/>
                    <a:pt x="0" y="157"/>
                  </a:cubicBezTo>
                  <a:cubicBezTo>
                    <a:pt x="0" y="254"/>
                    <a:pt x="79" y="310"/>
                    <a:pt x="157" y="310"/>
                  </a:cubicBezTo>
                  <a:lnTo>
                    <a:pt x="2754" y="310"/>
                  </a:lnTo>
                  <a:cubicBezTo>
                    <a:pt x="2851" y="310"/>
                    <a:pt x="2930" y="254"/>
                    <a:pt x="2930" y="157"/>
                  </a:cubicBezTo>
                  <a:cubicBezTo>
                    <a:pt x="2930" y="60"/>
                    <a:pt x="2851" y="0"/>
                    <a:pt x="2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9"/>
            <p:cNvSpPr/>
            <p:nvPr/>
          </p:nvSpPr>
          <p:spPr>
            <a:xfrm>
              <a:off x="2116760" y="1632576"/>
              <a:ext cx="897505" cy="127275"/>
            </a:xfrm>
            <a:custGeom>
              <a:avLst/>
              <a:gdLst/>
              <a:ahLst/>
              <a:cxnLst/>
              <a:rect l="l" t="t" r="r" b="b"/>
              <a:pathLst>
                <a:path w="3004" h="426" extrusionOk="0">
                  <a:moveTo>
                    <a:pt x="2791" y="98"/>
                  </a:moveTo>
                  <a:cubicBezTo>
                    <a:pt x="2870" y="98"/>
                    <a:pt x="2907" y="135"/>
                    <a:pt x="2907" y="213"/>
                  </a:cubicBezTo>
                  <a:cubicBezTo>
                    <a:pt x="2907" y="269"/>
                    <a:pt x="2870" y="329"/>
                    <a:pt x="2791" y="329"/>
                  </a:cubicBezTo>
                  <a:lnTo>
                    <a:pt x="194" y="329"/>
                  </a:lnTo>
                  <a:cubicBezTo>
                    <a:pt x="134" y="329"/>
                    <a:pt x="79" y="269"/>
                    <a:pt x="79" y="213"/>
                  </a:cubicBezTo>
                  <a:cubicBezTo>
                    <a:pt x="79" y="135"/>
                    <a:pt x="134" y="98"/>
                    <a:pt x="194" y="98"/>
                  </a:cubicBezTo>
                  <a:close/>
                  <a:moveTo>
                    <a:pt x="194" y="1"/>
                  </a:moveTo>
                  <a:cubicBezTo>
                    <a:pt x="79" y="1"/>
                    <a:pt x="0" y="98"/>
                    <a:pt x="0" y="213"/>
                  </a:cubicBezTo>
                  <a:cubicBezTo>
                    <a:pt x="0" y="329"/>
                    <a:pt x="79" y="426"/>
                    <a:pt x="194" y="426"/>
                  </a:cubicBezTo>
                  <a:lnTo>
                    <a:pt x="2791" y="426"/>
                  </a:lnTo>
                  <a:cubicBezTo>
                    <a:pt x="2907" y="426"/>
                    <a:pt x="3004" y="329"/>
                    <a:pt x="3004" y="213"/>
                  </a:cubicBezTo>
                  <a:cubicBezTo>
                    <a:pt x="3004" y="98"/>
                    <a:pt x="2907" y="1"/>
                    <a:pt x="279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9"/>
            <p:cNvSpPr/>
            <p:nvPr/>
          </p:nvSpPr>
          <p:spPr>
            <a:xfrm>
              <a:off x="2127814" y="2277319"/>
              <a:ext cx="875396" cy="96801"/>
            </a:xfrm>
            <a:custGeom>
              <a:avLst/>
              <a:gdLst/>
              <a:ahLst/>
              <a:cxnLst/>
              <a:rect l="l" t="t" r="r" b="b"/>
              <a:pathLst>
                <a:path w="2930" h="324" extrusionOk="0">
                  <a:moveTo>
                    <a:pt x="157" y="0"/>
                  </a:moveTo>
                  <a:cubicBezTo>
                    <a:pt x="79" y="0"/>
                    <a:pt x="0" y="74"/>
                    <a:pt x="0" y="171"/>
                  </a:cubicBezTo>
                  <a:cubicBezTo>
                    <a:pt x="0" y="250"/>
                    <a:pt x="79" y="324"/>
                    <a:pt x="157" y="324"/>
                  </a:cubicBezTo>
                  <a:lnTo>
                    <a:pt x="2754" y="324"/>
                  </a:lnTo>
                  <a:cubicBezTo>
                    <a:pt x="2851" y="324"/>
                    <a:pt x="2930" y="250"/>
                    <a:pt x="2930" y="171"/>
                  </a:cubicBezTo>
                  <a:cubicBezTo>
                    <a:pt x="2930" y="74"/>
                    <a:pt x="2851" y="0"/>
                    <a:pt x="2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9"/>
            <p:cNvSpPr/>
            <p:nvPr/>
          </p:nvSpPr>
          <p:spPr>
            <a:xfrm>
              <a:off x="2116760" y="2264771"/>
              <a:ext cx="897505" cy="121897"/>
            </a:xfrm>
            <a:custGeom>
              <a:avLst/>
              <a:gdLst/>
              <a:ahLst/>
              <a:cxnLst/>
              <a:rect l="l" t="t" r="r" b="b"/>
              <a:pathLst>
                <a:path w="3004" h="408" extrusionOk="0">
                  <a:moveTo>
                    <a:pt x="2791" y="98"/>
                  </a:moveTo>
                  <a:cubicBezTo>
                    <a:pt x="2870" y="98"/>
                    <a:pt x="2907" y="135"/>
                    <a:pt x="2907" y="213"/>
                  </a:cubicBezTo>
                  <a:cubicBezTo>
                    <a:pt x="2907" y="273"/>
                    <a:pt x="2870" y="329"/>
                    <a:pt x="2791" y="329"/>
                  </a:cubicBezTo>
                  <a:lnTo>
                    <a:pt x="194" y="329"/>
                  </a:lnTo>
                  <a:cubicBezTo>
                    <a:pt x="134" y="329"/>
                    <a:pt x="79" y="273"/>
                    <a:pt x="79" y="213"/>
                  </a:cubicBezTo>
                  <a:cubicBezTo>
                    <a:pt x="79" y="135"/>
                    <a:pt x="134" y="98"/>
                    <a:pt x="194" y="98"/>
                  </a:cubicBezTo>
                  <a:close/>
                  <a:moveTo>
                    <a:pt x="194" y="1"/>
                  </a:moveTo>
                  <a:cubicBezTo>
                    <a:pt x="79" y="1"/>
                    <a:pt x="0" y="98"/>
                    <a:pt x="0" y="213"/>
                  </a:cubicBezTo>
                  <a:cubicBezTo>
                    <a:pt x="0" y="329"/>
                    <a:pt x="79" y="407"/>
                    <a:pt x="194" y="407"/>
                  </a:cubicBezTo>
                  <a:lnTo>
                    <a:pt x="2791" y="407"/>
                  </a:lnTo>
                  <a:cubicBezTo>
                    <a:pt x="2907" y="407"/>
                    <a:pt x="3004" y="329"/>
                    <a:pt x="3004" y="213"/>
                  </a:cubicBezTo>
                  <a:cubicBezTo>
                    <a:pt x="3004" y="98"/>
                    <a:pt x="2907" y="1"/>
                    <a:pt x="279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562500" y="563400"/>
            <a:ext cx="17163000" cy="9160200"/>
            <a:chOff x="281250" y="281700"/>
            <a:chExt cx="8581500" cy="4580100"/>
          </a:xfrm>
        </p:grpSpPr>
        <p:sp>
          <p:nvSpPr>
            <p:cNvPr id="21" name="Google Shape;21;p3"/>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3"/>
            <p:cNvGrpSpPr/>
            <p:nvPr/>
          </p:nvGrpSpPr>
          <p:grpSpPr>
            <a:xfrm>
              <a:off x="517475" y="382105"/>
              <a:ext cx="400500" cy="95700"/>
              <a:chOff x="517475" y="395577"/>
              <a:chExt cx="400500" cy="95700"/>
            </a:xfrm>
          </p:grpSpPr>
          <p:sp>
            <p:nvSpPr>
              <p:cNvPr id="23" name="Google Shape;23;p3"/>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 name="Google Shape;27;p3"/>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28" name="Google Shape;28;p3"/>
          <p:cNvSpPr txBox="1">
            <a:spLocks noGrp="1"/>
          </p:cNvSpPr>
          <p:nvPr>
            <p:ph type="title"/>
          </p:nvPr>
        </p:nvSpPr>
        <p:spPr>
          <a:xfrm>
            <a:off x="1440000" y="4301700"/>
            <a:ext cx="9481800" cy="1683600"/>
          </a:xfrm>
          <a:prstGeom prst="rect">
            <a:avLst/>
          </a:prstGeom>
        </p:spPr>
        <p:txBody>
          <a:bodyPr spcFirstLastPara="1" wrap="square" lIns="182850" tIns="182850" rIns="182850" bIns="182850" anchor="b" anchorCtr="0">
            <a:noAutofit/>
          </a:bodyPr>
          <a:lstStyle>
            <a:lvl1pPr lvl="0">
              <a:spcBef>
                <a:spcPts val="0"/>
              </a:spcBef>
              <a:spcAft>
                <a:spcPts val="0"/>
              </a:spcAft>
              <a:buSzPts val="3600"/>
              <a:buNone/>
              <a:defRPr sz="96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29" name="Google Shape;29;p3"/>
          <p:cNvSpPr txBox="1">
            <a:spLocks noGrp="1"/>
          </p:cNvSpPr>
          <p:nvPr>
            <p:ph type="title" idx="2" hasCustomPrompt="1"/>
          </p:nvPr>
        </p:nvSpPr>
        <p:spPr>
          <a:xfrm>
            <a:off x="1440000" y="2498000"/>
            <a:ext cx="3405000" cy="1683600"/>
          </a:xfrm>
          <a:prstGeom prst="rect">
            <a:avLst/>
          </a:prstGeom>
        </p:spPr>
        <p:txBody>
          <a:bodyPr spcFirstLastPara="1" wrap="square" lIns="182850" tIns="182850" rIns="182850" bIns="182850" anchor="b" anchorCtr="0">
            <a:noAutofit/>
          </a:bodyPr>
          <a:lstStyle>
            <a:lvl1pPr lvl="0" rtl="0">
              <a:spcBef>
                <a:spcPts val="0"/>
              </a:spcBef>
              <a:spcAft>
                <a:spcPts val="0"/>
              </a:spcAft>
              <a:buSzPts val="6000"/>
              <a:buNone/>
              <a:defRPr sz="12000">
                <a:solidFill>
                  <a:schemeClr val="accent1"/>
                </a:solidFill>
              </a:defRPr>
            </a:lvl1pPr>
            <a:lvl2pPr lvl="1" algn="ctr" rtl="0">
              <a:spcBef>
                <a:spcPts val="0"/>
              </a:spcBef>
              <a:spcAft>
                <a:spcPts val="0"/>
              </a:spcAft>
              <a:buSzPts val="6000"/>
              <a:buNone/>
              <a:defRPr sz="12000"/>
            </a:lvl2pPr>
            <a:lvl3pPr lvl="2" algn="ctr" rtl="0">
              <a:spcBef>
                <a:spcPts val="0"/>
              </a:spcBef>
              <a:spcAft>
                <a:spcPts val="0"/>
              </a:spcAft>
              <a:buSzPts val="6000"/>
              <a:buNone/>
              <a:defRPr sz="12000"/>
            </a:lvl3pPr>
            <a:lvl4pPr lvl="3" algn="ctr" rtl="0">
              <a:spcBef>
                <a:spcPts val="0"/>
              </a:spcBef>
              <a:spcAft>
                <a:spcPts val="0"/>
              </a:spcAft>
              <a:buSzPts val="6000"/>
              <a:buNone/>
              <a:defRPr sz="12000"/>
            </a:lvl4pPr>
            <a:lvl5pPr lvl="4" algn="ctr" rtl="0">
              <a:spcBef>
                <a:spcPts val="0"/>
              </a:spcBef>
              <a:spcAft>
                <a:spcPts val="0"/>
              </a:spcAft>
              <a:buSzPts val="6000"/>
              <a:buNone/>
              <a:defRPr sz="12000"/>
            </a:lvl5pPr>
            <a:lvl6pPr lvl="5" algn="ctr" rtl="0">
              <a:spcBef>
                <a:spcPts val="0"/>
              </a:spcBef>
              <a:spcAft>
                <a:spcPts val="0"/>
              </a:spcAft>
              <a:buSzPts val="6000"/>
              <a:buNone/>
              <a:defRPr sz="12000"/>
            </a:lvl6pPr>
            <a:lvl7pPr lvl="6" algn="ctr" rtl="0">
              <a:spcBef>
                <a:spcPts val="0"/>
              </a:spcBef>
              <a:spcAft>
                <a:spcPts val="0"/>
              </a:spcAft>
              <a:buSzPts val="6000"/>
              <a:buNone/>
              <a:defRPr sz="12000"/>
            </a:lvl7pPr>
            <a:lvl8pPr lvl="7" algn="ctr" rtl="0">
              <a:spcBef>
                <a:spcPts val="0"/>
              </a:spcBef>
              <a:spcAft>
                <a:spcPts val="0"/>
              </a:spcAft>
              <a:buSzPts val="6000"/>
              <a:buNone/>
              <a:defRPr sz="12000"/>
            </a:lvl8pPr>
            <a:lvl9pPr lvl="8" algn="ctr" rtl="0">
              <a:spcBef>
                <a:spcPts val="0"/>
              </a:spcBef>
              <a:spcAft>
                <a:spcPts val="0"/>
              </a:spcAft>
              <a:buSzPts val="6000"/>
              <a:buNone/>
              <a:defRPr sz="12000"/>
            </a:lvl9pPr>
          </a:lstStyle>
          <a:p>
            <a:r>
              <a:t>xx%</a:t>
            </a:r>
          </a:p>
        </p:txBody>
      </p:sp>
      <p:sp>
        <p:nvSpPr>
          <p:cNvPr id="30" name="Google Shape;30;p3"/>
          <p:cNvSpPr txBox="1">
            <a:spLocks noGrp="1"/>
          </p:cNvSpPr>
          <p:nvPr>
            <p:ph type="subTitle" idx="1"/>
          </p:nvPr>
        </p:nvSpPr>
        <p:spPr>
          <a:xfrm>
            <a:off x="1440000" y="6048010"/>
            <a:ext cx="9481800" cy="915600"/>
          </a:xfrm>
          <a:prstGeom prst="rect">
            <a:avLst/>
          </a:prstGeom>
        </p:spPr>
        <p:txBody>
          <a:bodyPr spcFirstLastPara="1" wrap="square" lIns="182850" tIns="182850" rIns="182850" bIns="182850" anchor="t" anchorCtr="0">
            <a:noAutofit/>
          </a:bodyPr>
          <a:lstStyle>
            <a:lvl1pPr lvl="0"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
        <p:cNvGrpSpPr/>
        <p:nvPr/>
      </p:nvGrpSpPr>
      <p:grpSpPr>
        <a:xfrm>
          <a:off x="0" y="0"/>
          <a:ext cx="0" cy="0"/>
          <a:chOff x="0" y="0"/>
          <a:chExt cx="0" cy="0"/>
        </a:xfrm>
      </p:grpSpPr>
      <p:grpSp>
        <p:nvGrpSpPr>
          <p:cNvPr id="43" name="Google Shape;43;p5"/>
          <p:cNvGrpSpPr/>
          <p:nvPr/>
        </p:nvGrpSpPr>
        <p:grpSpPr>
          <a:xfrm>
            <a:off x="562500" y="563400"/>
            <a:ext cx="17163000" cy="9160200"/>
            <a:chOff x="281250" y="281700"/>
            <a:chExt cx="8581500" cy="4580100"/>
          </a:xfrm>
        </p:grpSpPr>
        <p:sp>
          <p:nvSpPr>
            <p:cNvPr id="44" name="Google Shape;44;p5"/>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5"/>
            <p:cNvGrpSpPr/>
            <p:nvPr/>
          </p:nvGrpSpPr>
          <p:grpSpPr>
            <a:xfrm>
              <a:off x="517475" y="382105"/>
              <a:ext cx="400500" cy="95700"/>
              <a:chOff x="517475" y="395577"/>
              <a:chExt cx="400500" cy="95700"/>
            </a:xfrm>
          </p:grpSpPr>
          <p:sp>
            <p:nvSpPr>
              <p:cNvPr id="46" name="Google Shape;46;p5"/>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5"/>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5"/>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51" name="Google Shape;51;p5"/>
          <p:cNvSpPr txBox="1">
            <a:spLocks noGrp="1"/>
          </p:cNvSpPr>
          <p:nvPr>
            <p:ph type="title"/>
          </p:nvPr>
        </p:nvSpPr>
        <p:spPr>
          <a:xfrm>
            <a:off x="1440000" y="1042450"/>
            <a:ext cx="15408000" cy="1145400"/>
          </a:xfrm>
          <a:prstGeom prst="rect">
            <a:avLst/>
          </a:prstGeom>
        </p:spPr>
        <p:txBody>
          <a:bodyPr spcFirstLastPara="1" wrap="square" lIns="182850" tIns="182850" rIns="182850" bIns="182850"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2" name="Google Shape;52;p5"/>
          <p:cNvSpPr txBox="1">
            <a:spLocks noGrp="1"/>
          </p:cNvSpPr>
          <p:nvPr>
            <p:ph type="subTitle" idx="1"/>
          </p:nvPr>
        </p:nvSpPr>
        <p:spPr>
          <a:xfrm>
            <a:off x="9561418" y="5228320"/>
            <a:ext cx="5706000" cy="2422200"/>
          </a:xfrm>
          <a:prstGeom prst="rect">
            <a:avLst/>
          </a:prstGeom>
        </p:spPr>
        <p:txBody>
          <a:bodyPr spcFirstLastPara="1" wrap="square" lIns="182850" tIns="182850" rIns="182850" bIns="182850" anchor="t" anchorCtr="0">
            <a:noAutofit/>
          </a:bodyPr>
          <a:lstStyle>
            <a:lvl1pPr lvl="0" algn="ctr" rtl="0">
              <a:spcBef>
                <a:spcPts val="0"/>
              </a:spcBef>
              <a:spcAft>
                <a:spcPts val="0"/>
              </a:spcAft>
              <a:buSzPts val="2800"/>
              <a:buNone/>
              <a:defRPr sz="2800" b="0"/>
            </a:lvl1pPr>
            <a:lvl2pPr lvl="1" algn="ctr" rtl="0">
              <a:lnSpc>
                <a:spcPct val="100000"/>
              </a:lnSpc>
              <a:spcBef>
                <a:spcPts val="0"/>
              </a:spcBef>
              <a:spcAft>
                <a:spcPts val="0"/>
              </a:spcAft>
              <a:buSzPts val="2800"/>
              <a:buNone/>
              <a:defRPr sz="5600"/>
            </a:lvl2pPr>
            <a:lvl3pPr lvl="2" algn="ctr" rtl="0">
              <a:lnSpc>
                <a:spcPct val="100000"/>
              </a:lnSpc>
              <a:spcBef>
                <a:spcPts val="0"/>
              </a:spcBef>
              <a:spcAft>
                <a:spcPts val="0"/>
              </a:spcAft>
              <a:buSzPts val="2800"/>
              <a:buNone/>
              <a:defRPr sz="5600"/>
            </a:lvl3pPr>
            <a:lvl4pPr lvl="3" algn="ctr" rtl="0">
              <a:lnSpc>
                <a:spcPct val="100000"/>
              </a:lnSpc>
              <a:spcBef>
                <a:spcPts val="0"/>
              </a:spcBef>
              <a:spcAft>
                <a:spcPts val="0"/>
              </a:spcAft>
              <a:buSzPts val="2800"/>
              <a:buNone/>
              <a:defRPr sz="5600"/>
            </a:lvl4pPr>
            <a:lvl5pPr lvl="4" algn="ctr" rtl="0">
              <a:lnSpc>
                <a:spcPct val="100000"/>
              </a:lnSpc>
              <a:spcBef>
                <a:spcPts val="0"/>
              </a:spcBef>
              <a:spcAft>
                <a:spcPts val="0"/>
              </a:spcAft>
              <a:buSzPts val="2800"/>
              <a:buNone/>
              <a:defRPr sz="5600"/>
            </a:lvl5pPr>
            <a:lvl6pPr lvl="5" algn="ctr" rtl="0">
              <a:lnSpc>
                <a:spcPct val="100000"/>
              </a:lnSpc>
              <a:spcBef>
                <a:spcPts val="0"/>
              </a:spcBef>
              <a:spcAft>
                <a:spcPts val="0"/>
              </a:spcAft>
              <a:buSzPts val="2800"/>
              <a:buNone/>
              <a:defRPr sz="5600"/>
            </a:lvl6pPr>
            <a:lvl7pPr lvl="6" algn="ctr" rtl="0">
              <a:lnSpc>
                <a:spcPct val="100000"/>
              </a:lnSpc>
              <a:spcBef>
                <a:spcPts val="0"/>
              </a:spcBef>
              <a:spcAft>
                <a:spcPts val="0"/>
              </a:spcAft>
              <a:buSzPts val="2800"/>
              <a:buNone/>
              <a:defRPr sz="5600"/>
            </a:lvl7pPr>
            <a:lvl8pPr lvl="7" algn="ctr" rtl="0">
              <a:lnSpc>
                <a:spcPct val="100000"/>
              </a:lnSpc>
              <a:spcBef>
                <a:spcPts val="0"/>
              </a:spcBef>
              <a:spcAft>
                <a:spcPts val="0"/>
              </a:spcAft>
              <a:buSzPts val="2800"/>
              <a:buNone/>
              <a:defRPr sz="5600"/>
            </a:lvl8pPr>
            <a:lvl9pPr lvl="8" algn="ctr" rtl="0">
              <a:lnSpc>
                <a:spcPct val="100000"/>
              </a:lnSpc>
              <a:spcBef>
                <a:spcPts val="0"/>
              </a:spcBef>
              <a:spcAft>
                <a:spcPts val="0"/>
              </a:spcAft>
              <a:buSzPts val="2800"/>
              <a:buNone/>
              <a:defRPr sz="5600"/>
            </a:lvl9pPr>
          </a:lstStyle>
          <a:p>
            <a:endParaRPr/>
          </a:p>
        </p:txBody>
      </p:sp>
      <p:sp>
        <p:nvSpPr>
          <p:cNvPr id="53" name="Google Shape;53;p5"/>
          <p:cNvSpPr txBox="1">
            <a:spLocks noGrp="1"/>
          </p:cNvSpPr>
          <p:nvPr>
            <p:ph type="subTitle" idx="2"/>
          </p:nvPr>
        </p:nvSpPr>
        <p:spPr>
          <a:xfrm>
            <a:off x="3020582" y="5228320"/>
            <a:ext cx="5706000" cy="2422200"/>
          </a:xfrm>
          <a:prstGeom prst="rect">
            <a:avLst/>
          </a:prstGeom>
        </p:spPr>
        <p:txBody>
          <a:bodyPr spcFirstLastPara="1" wrap="square" lIns="182850" tIns="182850" rIns="182850" bIns="182850" anchor="t" anchorCtr="0">
            <a:noAutofit/>
          </a:bodyPr>
          <a:lstStyle>
            <a:lvl1pPr lvl="0" algn="ctr" rtl="0">
              <a:spcBef>
                <a:spcPts val="0"/>
              </a:spcBef>
              <a:spcAft>
                <a:spcPts val="0"/>
              </a:spcAft>
              <a:buSzPts val="2800"/>
              <a:buNone/>
              <a:defRPr sz="2800" b="0"/>
            </a:lvl1pPr>
            <a:lvl2pPr lvl="1" algn="ctr" rtl="0">
              <a:lnSpc>
                <a:spcPct val="100000"/>
              </a:lnSpc>
              <a:spcBef>
                <a:spcPts val="0"/>
              </a:spcBef>
              <a:spcAft>
                <a:spcPts val="0"/>
              </a:spcAft>
              <a:buSzPts val="2800"/>
              <a:buNone/>
              <a:defRPr sz="5600"/>
            </a:lvl2pPr>
            <a:lvl3pPr lvl="2" algn="ctr" rtl="0">
              <a:lnSpc>
                <a:spcPct val="100000"/>
              </a:lnSpc>
              <a:spcBef>
                <a:spcPts val="0"/>
              </a:spcBef>
              <a:spcAft>
                <a:spcPts val="0"/>
              </a:spcAft>
              <a:buSzPts val="2800"/>
              <a:buNone/>
              <a:defRPr sz="5600"/>
            </a:lvl3pPr>
            <a:lvl4pPr lvl="3" algn="ctr" rtl="0">
              <a:lnSpc>
                <a:spcPct val="100000"/>
              </a:lnSpc>
              <a:spcBef>
                <a:spcPts val="0"/>
              </a:spcBef>
              <a:spcAft>
                <a:spcPts val="0"/>
              </a:spcAft>
              <a:buSzPts val="2800"/>
              <a:buNone/>
              <a:defRPr sz="5600"/>
            </a:lvl4pPr>
            <a:lvl5pPr lvl="4" algn="ctr" rtl="0">
              <a:lnSpc>
                <a:spcPct val="100000"/>
              </a:lnSpc>
              <a:spcBef>
                <a:spcPts val="0"/>
              </a:spcBef>
              <a:spcAft>
                <a:spcPts val="0"/>
              </a:spcAft>
              <a:buSzPts val="2800"/>
              <a:buNone/>
              <a:defRPr sz="5600"/>
            </a:lvl5pPr>
            <a:lvl6pPr lvl="5" algn="ctr" rtl="0">
              <a:lnSpc>
                <a:spcPct val="100000"/>
              </a:lnSpc>
              <a:spcBef>
                <a:spcPts val="0"/>
              </a:spcBef>
              <a:spcAft>
                <a:spcPts val="0"/>
              </a:spcAft>
              <a:buSzPts val="2800"/>
              <a:buNone/>
              <a:defRPr sz="5600"/>
            </a:lvl6pPr>
            <a:lvl7pPr lvl="6" algn="ctr" rtl="0">
              <a:lnSpc>
                <a:spcPct val="100000"/>
              </a:lnSpc>
              <a:spcBef>
                <a:spcPts val="0"/>
              </a:spcBef>
              <a:spcAft>
                <a:spcPts val="0"/>
              </a:spcAft>
              <a:buSzPts val="2800"/>
              <a:buNone/>
              <a:defRPr sz="5600"/>
            </a:lvl7pPr>
            <a:lvl8pPr lvl="7" algn="ctr" rtl="0">
              <a:lnSpc>
                <a:spcPct val="100000"/>
              </a:lnSpc>
              <a:spcBef>
                <a:spcPts val="0"/>
              </a:spcBef>
              <a:spcAft>
                <a:spcPts val="0"/>
              </a:spcAft>
              <a:buSzPts val="2800"/>
              <a:buNone/>
              <a:defRPr sz="5600"/>
            </a:lvl8pPr>
            <a:lvl9pPr lvl="8" algn="ctr" rtl="0">
              <a:lnSpc>
                <a:spcPct val="100000"/>
              </a:lnSpc>
              <a:spcBef>
                <a:spcPts val="0"/>
              </a:spcBef>
              <a:spcAft>
                <a:spcPts val="0"/>
              </a:spcAft>
              <a:buSzPts val="2800"/>
              <a:buNone/>
              <a:defRPr sz="5600"/>
            </a:lvl9pPr>
          </a:lstStyle>
          <a:p>
            <a:endParaRPr/>
          </a:p>
        </p:txBody>
      </p:sp>
      <p:sp>
        <p:nvSpPr>
          <p:cNvPr id="54" name="Google Shape;54;p5"/>
          <p:cNvSpPr txBox="1">
            <a:spLocks noGrp="1"/>
          </p:cNvSpPr>
          <p:nvPr>
            <p:ph type="subTitle" idx="3"/>
          </p:nvPr>
        </p:nvSpPr>
        <p:spPr>
          <a:xfrm>
            <a:off x="9561418" y="4553500"/>
            <a:ext cx="5706000" cy="829800"/>
          </a:xfrm>
          <a:prstGeom prst="rect">
            <a:avLst/>
          </a:prstGeom>
        </p:spPr>
        <p:txBody>
          <a:bodyPr spcFirstLastPara="1" wrap="square" lIns="182850" tIns="182850" rIns="182850" bIns="182850" anchor="b" anchorCtr="0">
            <a:noAutofit/>
          </a:bodyPr>
          <a:lstStyle>
            <a:lvl1pPr lvl="0" algn="ctr" rtl="0">
              <a:spcBef>
                <a:spcPts val="0"/>
              </a:spcBef>
              <a:spcAft>
                <a:spcPts val="0"/>
              </a:spcAft>
              <a:buSzPts val="2400"/>
              <a:buFont typeface="Bebas Neue"/>
              <a:buNone/>
              <a:defRPr sz="4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55" name="Google Shape;55;p5"/>
          <p:cNvSpPr txBox="1">
            <a:spLocks noGrp="1"/>
          </p:cNvSpPr>
          <p:nvPr>
            <p:ph type="subTitle" idx="4"/>
          </p:nvPr>
        </p:nvSpPr>
        <p:spPr>
          <a:xfrm>
            <a:off x="3020582" y="4553500"/>
            <a:ext cx="5706000" cy="829800"/>
          </a:xfrm>
          <a:prstGeom prst="rect">
            <a:avLst/>
          </a:prstGeom>
        </p:spPr>
        <p:txBody>
          <a:bodyPr spcFirstLastPara="1" wrap="square" lIns="182850" tIns="182850" rIns="182850" bIns="182850" anchor="b" anchorCtr="0">
            <a:noAutofit/>
          </a:bodyPr>
          <a:lstStyle>
            <a:lvl1pPr lvl="0" algn="ctr" rtl="0">
              <a:spcBef>
                <a:spcPts val="0"/>
              </a:spcBef>
              <a:spcAft>
                <a:spcPts val="0"/>
              </a:spcAft>
              <a:buSzPts val="2400"/>
              <a:buFont typeface="Bebas Neue"/>
              <a:buNone/>
              <a:defRPr sz="4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562500" y="563400"/>
            <a:ext cx="17163000" cy="9160200"/>
            <a:chOff x="281250" y="281700"/>
            <a:chExt cx="8581500" cy="4580100"/>
          </a:xfrm>
        </p:grpSpPr>
        <p:sp>
          <p:nvSpPr>
            <p:cNvPr id="58" name="Google Shape;58;p6"/>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6"/>
            <p:cNvGrpSpPr/>
            <p:nvPr/>
          </p:nvGrpSpPr>
          <p:grpSpPr>
            <a:xfrm>
              <a:off x="517475" y="382105"/>
              <a:ext cx="400500" cy="95700"/>
              <a:chOff x="517475" y="395577"/>
              <a:chExt cx="400500" cy="95700"/>
            </a:xfrm>
          </p:grpSpPr>
          <p:sp>
            <p:nvSpPr>
              <p:cNvPr id="60" name="Google Shape;60;p6"/>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 name="Google Shape;64;p6"/>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65" name="Google Shape;65;p6"/>
          <p:cNvSpPr txBox="1">
            <a:spLocks noGrp="1"/>
          </p:cNvSpPr>
          <p:nvPr>
            <p:ph type="title"/>
          </p:nvPr>
        </p:nvSpPr>
        <p:spPr>
          <a:xfrm>
            <a:off x="1440000" y="1042450"/>
            <a:ext cx="15408000" cy="1145400"/>
          </a:xfrm>
          <a:prstGeom prst="rect">
            <a:avLst/>
          </a:prstGeom>
        </p:spPr>
        <p:txBody>
          <a:bodyPr spcFirstLastPara="1" wrap="square" lIns="182850" tIns="182850" rIns="182850" bIns="182850"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6"/>
        <p:cNvGrpSpPr/>
        <p:nvPr/>
      </p:nvGrpSpPr>
      <p:grpSpPr>
        <a:xfrm>
          <a:off x="0" y="0"/>
          <a:ext cx="0" cy="0"/>
          <a:chOff x="0" y="0"/>
          <a:chExt cx="0" cy="0"/>
        </a:xfrm>
      </p:grpSpPr>
      <p:grpSp>
        <p:nvGrpSpPr>
          <p:cNvPr id="67" name="Google Shape;67;p7"/>
          <p:cNvGrpSpPr/>
          <p:nvPr/>
        </p:nvGrpSpPr>
        <p:grpSpPr>
          <a:xfrm>
            <a:off x="562500" y="563400"/>
            <a:ext cx="17163000" cy="9160200"/>
            <a:chOff x="281250" y="281700"/>
            <a:chExt cx="8581500" cy="4580100"/>
          </a:xfrm>
        </p:grpSpPr>
        <p:sp>
          <p:nvSpPr>
            <p:cNvPr id="68" name="Google Shape;68;p7"/>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7"/>
            <p:cNvGrpSpPr/>
            <p:nvPr/>
          </p:nvGrpSpPr>
          <p:grpSpPr>
            <a:xfrm>
              <a:off x="517475" y="382105"/>
              <a:ext cx="400500" cy="95700"/>
              <a:chOff x="517475" y="395577"/>
              <a:chExt cx="400500" cy="95700"/>
            </a:xfrm>
          </p:grpSpPr>
          <p:sp>
            <p:nvSpPr>
              <p:cNvPr id="70" name="Google Shape;70;p7"/>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7"/>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 name="Google Shape;74;p7"/>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75" name="Google Shape;75;p7"/>
          <p:cNvSpPr txBox="1">
            <a:spLocks noGrp="1"/>
          </p:cNvSpPr>
          <p:nvPr>
            <p:ph type="subTitle" idx="1"/>
          </p:nvPr>
        </p:nvSpPr>
        <p:spPr>
          <a:xfrm>
            <a:off x="1439950" y="2526750"/>
            <a:ext cx="15408000" cy="801600"/>
          </a:xfrm>
          <a:prstGeom prst="rect">
            <a:avLst/>
          </a:prstGeom>
        </p:spPr>
        <p:txBody>
          <a:bodyPr spcFirstLastPara="1" wrap="square" lIns="182850" tIns="182850" rIns="182850" bIns="182850" anchor="t" anchorCtr="0">
            <a:noAutofit/>
          </a:bodyPr>
          <a:lstStyle>
            <a:lvl1pPr lvl="0" algn="ctr" rtl="0">
              <a:spcBef>
                <a:spcPts val="0"/>
              </a:spcBef>
              <a:spcAft>
                <a:spcPts val="0"/>
              </a:spcAft>
              <a:buClr>
                <a:srgbClr val="999999"/>
              </a:buClr>
              <a:buSzPts val="800"/>
              <a:buFont typeface="Open Sans"/>
              <a:buChar char="●"/>
              <a:defRPr sz="2800"/>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0"/>
              </a:spcBef>
              <a:spcAft>
                <a:spcPts val="0"/>
              </a:spcAft>
              <a:buClr>
                <a:srgbClr val="999999"/>
              </a:buClr>
              <a:buSzPts val="800"/>
              <a:buFont typeface="Open Sans"/>
              <a:buChar char="■"/>
              <a:defRPr/>
            </a:lvl3pPr>
            <a:lvl4pPr lvl="3" algn="ctr" rtl="0">
              <a:lnSpc>
                <a:spcPct val="100000"/>
              </a:lnSpc>
              <a:spcBef>
                <a:spcPts val="0"/>
              </a:spcBef>
              <a:spcAft>
                <a:spcPts val="0"/>
              </a:spcAft>
              <a:buClr>
                <a:srgbClr val="999999"/>
              </a:buClr>
              <a:buSzPts val="800"/>
              <a:buFont typeface="Open Sans"/>
              <a:buChar char="●"/>
              <a:defRPr/>
            </a:lvl4pPr>
            <a:lvl5pPr lvl="4" algn="ctr" rtl="0">
              <a:lnSpc>
                <a:spcPct val="100000"/>
              </a:lnSpc>
              <a:spcBef>
                <a:spcPts val="0"/>
              </a:spcBef>
              <a:spcAft>
                <a:spcPts val="0"/>
              </a:spcAft>
              <a:buClr>
                <a:srgbClr val="999999"/>
              </a:buClr>
              <a:buSzPts val="1200"/>
              <a:buFont typeface="Open Sans"/>
              <a:buChar char="○"/>
              <a:defRPr/>
            </a:lvl5pPr>
            <a:lvl6pPr lvl="5" algn="ctr" rtl="0">
              <a:lnSpc>
                <a:spcPct val="100000"/>
              </a:lnSpc>
              <a:spcBef>
                <a:spcPts val="0"/>
              </a:spcBef>
              <a:spcAft>
                <a:spcPts val="0"/>
              </a:spcAft>
              <a:buClr>
                <a:srgbClr val="999999"/>
              </a:buClr>
              <a:buSzPts val="1200"/>
              <a:buFont typeface="Open Sans"/>
              <a:buChar char="■"/>
              <a:defRPr/>
            </a:lvl6pPr>
            <a:lvl7pPr lvl="6" algn="ctr" rtl="0">
              <a:lnSpc>
                <a:spcPct val="100000"/>
              </a:lnSpc>
              <a:spcBef>
                <a:spcPts val="0"/>
              </a:spcBef>
              <a:spcAft>
                <a:spcPts val="0"/>
              </a:spcAft>
              <a:buClr>
                <a:srgbClr val="999999"/>
              </a:buClr>
              <a:buSzPts val="700"/>
              <a:buFont typeface="Open Sans"/>
              <a:buChar char="●"/>
              <a:defRPr/>
            </a:lvl7pPr>
            <a:lvl8pPr lvl="7" algn="ctr" rtl="0">
              <a:lnSpc>
                <a:spcPct val="100000"/>
              </a:lnSpc>
              <a:spcBef>
                <a:spcPts val="0"/>
              </a:spcBef>
              <a:spcAft>
                <a:spcPts val="0"/>
              </a:spcAft>
              <a:buClr>
                <a:srgbClr val="999999"/>
              </a:buClr>
              <a:buSzPts val="700"/>
              <a:buFont typeface="Open Sans"/>
              <a:buChar char="○"/>
              <a:defRPr/>
            </a:lvl8pPr>
            <a:lvl9pPr lvl="8" algn="ctr" rtl="0">
              <a:lnSpc>
                <a:spcPct val="100000"/>
              </a:lnSpc>
              <a:spcBef>
                <a:spcPts val="0"/>
              </a:spcBef>
              <a:spcAft>
                <a:spcPts val="0"/>
              </a:spcAft>
              <a:buClr>
                <a:srgbClr val="999999"/>
              </a:buClr>
              <a:buSzPts val="600"/>
              <a:buFont typeface="Open Sans"/>
              <a:buChar char="■"/>
              <a:defRPr/>
            </a:lvl9pPr>
          </a:lstStyle>
          <a:p>
            <a:endParaRPr/>
          </a:p>
        </p:txBody>
      </p:sp>
      <p:sp>
        <p:nvSpPr>
          <p:cNvPr id="76" name="Google Shape;76;p7"/>
          <p:cNvSpPr txBox="1">
            <a:spLocks noGrp="1"/>
          </p:cNvSpPr>
          <p:nvPr>
            <p:ph type="title"/>
          </p:nvPr>
        </p:nvSpPr>
        <p:spPr>
          <a:xfrm>
            <a:off x="1440000" y="1042450"/>
            <a:ext cx="15408000" cy="1145400"/>
          </a:xfrm>
          <a:prstGeom prst="rect">
            <a:avLst/>
          </a:prstGeom>
        </p:spPr>
        <p:txBody>
          <a:bodyPr spcFirstLastPara="1" wrap="square" lIns="182850" tIns="182850" rIns="182850" bIns="182850"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36"/>
        <p:cNvGrpSpPr/>
        <p:nvPr/>
      </p:nvGrpSpPr>
      <p:grpSpPr>
        <a:xfrm>
          <a:off x="0" y="0"/>
          <a:ext cx="0" cy="0"/>
          <a:chOff x="0" y="0"/>
          <a:chExt cx="0" cy="0"/>
        </a:xfrm>
      </p:grpSpPr>
      <p:grpSp>
        <p:nvGrpSpPr>
          <p:cNvPr id="137" name="Google Shape;137;p14"/>
          <p:cNvGrpSpPr/>
          <p:nvPr/>
        </p:nvGrpSpPr>
        <p:grpSpPr>
          <a:xfrm>
            <a:off x="562500" y="563400"/>
            <a:ext cx="17163000" cy="9160200"/>
            <a:chOff x="281250" y="281700"/>
            <a:chExt cx="8581500" cy="4580100"/>
          </a:xfrm>
        </p:grpSpPr>
        <p:sp>
          <p:nvSpPr>
            <p:cNvPr id="138" name="Google Shape;138;p14"/>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14"/>
            <p:cNvGrpSpPr/>
            <p:nvPr/>
          </p:nvGrpSpPr>
          <p:grpSpPr>
            <a:xfrm>
              <a:off x="517475" y="382105"/>
              <a:ext cx="400500" cy="95700"/>
              <a:chOff x="517475" y="395577"/>
              <a:chExt cx="400500" cy="95700"/>
            </a:xfrm>
          </p:grpSpPr>
          <p:sp>
            <p:nvSpPr>
              <p:cNvPr id="140" name="Google Shape;140;p14"/>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14"/>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4" name="Google Shape;144;p14"/>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145" name="Google Shape;145;p14"/>
          <p:cNvSpPr txBox="1">
            <a:spLocks noGrp="1"/>
          </p:cNvSpPr>
          <p:nvPr>
            <p:ph type="title"/>
          </p:nvPr>
        </p:nvSpPr>
        <p:spPr>
          <a:xfrm>
            <a:off x="7690244" y="7238234"/>
            <a:ext cx="9171600" cy="1063800"/>
          </a:xfrm>
          <a:prstGeom prst="rect">
            <a:avLst/>
          </a:prstGeom>
        </p:spPr>
        <p:txBody>
          <a:bodyPr spcFirstLastPara="1" wrap="square" lIns="182850" tIns="182850" rIns="182850" bIns="182850" anchor="t" anchorCtr="0">
            <a:noAutofit/>
          </a:bodyPr>
          <a:lstStyle>
            <a:lvl1pPr lvl="0" algn="r" rtl="0">
              <a:lnSpc>
                <a:spcPct val="115000"/>
              </a:lnSpc>
              <a:spcBef>
                <a:spcPts val="0"/>
              </a:spcBef>
              <a:spcAft>
                <a:spcPts val="0"/>
              </a:spcAft>
              <a:buSzPts val="3000"/>
              <a:buNone/>
              <a:defRPr/>
            </a:lvl1pPr>
            <a:lvl2pPr lvl="1" algn="ctr" rtl="0">
              <a:spcBef>
                <a:spcPts val="0"/>
              </a:spcBef>
              <a:spcAft>
                <a:spcPts val="0"/>
              </a:spcAft>
              <a:buSzPts val="3000"/>
              <a:buNone/>
              <a:defRPr sz="6000"/>
            </a:lvl2pPr>
            <a:lvl3pPr lvl="2" algn="ctr" rtl="0">
              <a:spcBef>
                <a:spcPts val="0"/>
              </a:spcBef>
              <a:spcAft>
                <a:spcPts val="0"/>
              </a:spcAft>
              <a:buSzPts val="3000"/>
              <a:buNone/>
              <a:defRPr sz="6000"/>
            </a:lvl3pPr>
            <a:lvl4pPr lvl="3" algn="ctr" rtl="0">
              <a:spcBef>
                <a:spcPts val="0"/>
              </a:spcBef>
              <a:spcAft>
                <a:spcPts val="0"/>
              </a:spcAft>
              <a:buSzPts val="3000"/>
              <a:buNone/>
              <a:defRPr sz="6000"/>
            </a:lvl4pPr>
            <a:lvl5pPr lvl="4" algn="ctr" rtl="0">
              <a:spcBef>
                <a:spcPts val="0"/>
              </a:spcBef>
              <a:spcAft>
                <a:spcPts val="0"/>
              </a:spcAft>
              <a:buSzPts val="3000"/>
              <a:buNone/>
              <a:defRPr sz="6000"/>
            </a:lvl5pPr>
            <a:lvl6pPr lvl="5" algn="ctr" rtl="0">
              <a:spcBef>
                <a:spcPts val="0"/>
              </a:spcBef>
              <a:spcAft>
                <a:spcPts val="0"/>
              </a:spcAft>
              <a:buSzPts val="3000"/>
              <a:buNone/>
              <a:defRPr sz="6000"/>
            </a:lvl6pPr>
            <a:lvl7pPr lvl="6" algn="ctr" rtl="0">
              <a:spcBef>
                <a:spcPts val="0"/>
              </a:spcBef>
              <a:spcAft>
                <a:spcPts val="0"/>
              </a:spcAft>
              <a:buSzPts val="3000"/>
              <a:buNone/>
              <a:defRPr sz="6000"/>
            </a:lvl7pPr>
            <a:lvl8pPr lvl="7" algn="ctr" rtl="0">
              <a:spcBef>
                <a:spcPts val="0"/>
              </a:spcBef>
              <a:spcAft>
                <a:spcPts val="0"/>
              </a:spcAft>
              <a:buSzPts val="3000"/>
              <a:buNone/>
              <a:defRPr sz="6000"/>
            </a:lvl8pPr>
            <a:lvl9pPr lvl="8" algn="ctr" rtl="0">
              <a:spcBef>
                <a:spcPts val="0"/>
              </a:spcBef>
              <a:spcAft>
                <a:spcPts val="0"/>
              </a:spcAft>
              <a:buSzPts val="3000"/>
              <a:buNone/>
              <a:defRPr sz="6000"/>
            </a:lvl9pPr>
          </a:lstStyle>
          <a:p>
            <a:endParaRPr/>
          </a:p>
        </p:txBody>
      </p:sp>
      <p:sp>
        <p:nvSpPr>
          <p:cNvPr id="146" name="Google Shape;146;p14"/>
          <p:cNvSpPr txBox="1">
            <a:spLocks noGrp="1"/>
          </p:cNvSpPr>
          <p:nvPr>
            <p:ph type="subTitle" idx="1"/>
          </p:nvPr>
        </p:nvSpPr>
        <p:spPr>
          <a:xfrm>
            <a:off x="7690150" y="1832576"/>
            <a:ext cx="9171600" cy="5532600"/>
          </a:xfrm>
          <a:prstGeom prst="rect">
            <a:avLst/>
          </a:prstGeom>
        </p:spPr>
        <p:txBody>
          <a:bodyPr spcFirstLastPara="1" wrap="square" lIns="182850" tIns="182850" rIns="182850" bIns="182850" anchor="b" anchorCtr="0">
            <a:noAutofit/>
          </a:bodyPr>
          <a:lstStyle>
            <a:lvl1pPr lvl="0" algn="r" rtl="0">
              <a:spcBef>
                <a:spcPts val="0"/>
              </a:spcBef>
              <a:spcAft>
                <a:spcPts val="0"/>
              </a:spcAft>
              <a:buSzPts val="3000"/>
              <a:buNone/>
              <a:defRPr sz="6000"/>
            </a:lvl1pPr>
            <a:lvl2pPr lvl="1" algn="ctr" rtl="0">
              <a:lnSpc>
                <a:spcPct val="100000"/>
              </a:lnSpc>
              <a:spcBef>
                <a:spcPts val="0"/>
              </a:spcBef>
              <a:spcAft>
                <a:spcPts val="0"/>
              </a:spcAft>
              <a:buSzPts val="3000"/>
              <a:buNone/>
              <a:defRPr sz="6000"/>
            </a:lvl2pPr>
            <a:lvl3pPr lvl="2" algn="ctr" rtl="0">
              <a:lnSpc>
                <a:spcPct val="100000"/>
              </a:lnSpc>
              <a:spcBef>
                <a:spcPts val="0"/>
              </a:spcBef>
              <a:spcAft>
                <a:spcPts val="0"/>
              </a:spcAft>
              <a:buSzPts val="3000"/>
              <a:buNone/>
              <a:defRPr sz="6000"/>
            </a:lvl3pPr>
            <a:lvl4pPr lvl="3" algn="ctr" rtl="0">
              <a:lnSpc>
                <a:spcPct val="100000"/>
              </a:lnSpc>
              <a:spcBef>
                <a:spcPts val="0"/>
              </a:spcBef>
              <a:spcAft>
                <a:spcPts val="0"/>
              </a:spcAft>
              <a:buSzPts val="3000"/>
              <a:buNone/>
              <a:defRPr sz="6000"/>
            </a:lvl4pPr>
            <a:lvl5pPr lvl="4" algn="ctr" rtl="0">
              <a:lnSpc>
                <a:spcPct val="100000"/>
              </a:lnSpc>
              <a:spcBef>
                <a:spcPts val="0"/>
              </a:spcBef>
              <a:spcAft>
                <a:spcPts val="0"/>
              </a:spcAft>
              <a:buSzPts val="3000"/>
              <a:buNone/>
              <a:defRPr sz="6000"/>
            </a:lvl5pPr>
            <a:lvl6pPr lvl="5" algn="ctr" rtl="0">
              <a:lnSpc>
                <a:spcPct val="100000"/>
              </a:lnSpc>
              <a:spcBef>
                <a:spcPts val="0"/>
              </a:spcBef>
              <a:spcAft>
                <a:spcPts val="0"/>
              </a:spcAft>
              <a:buSzPts val="3000"/>
              <a:buNone/>
              <a:defRPr sz="6000"/>
            </a:lvl6pPr>
            <a:lvl7pPr lvl="6" algn="ctr" rtl="0">
              <a:lnSpc>
                <a:spcPct val="100000"/>
              </a:lnSpc>
              <a:spcBef>
                <a:spcPts val="0"/>
              </a:spcBef>
              <a:spcAft>
                <a:spcPts val="0"/>
              </a:spcAft>
              <a:buSzPts val="3000"/>
              <a:buNone/>
              <a:defRPr sz="6000"/>
            </a:lvl7pPr>
            <a:lvl8pPr lvl="7" algn="ctr" rtl="0">
              <a:lnSpc>
                <a:spcPct val="100000"/>
              </a:lnSpc>
              <a:spcBef>
                <a:spcPts val="0"/>
              </a:spcBef>
              <a:spcAft>
                <a:spcPts val="0"/>
              </a:spcAft>
              <a:buSzPts val="3000"/>
              <a:buNone/>
              <a:defRPr sz="6000"/>
            </a:lvl8pPr>
            <a:lvl9pPr lvl="8" algn="ctr" rtl="0">
              <a:lnSpc>
                <a:spcPct val="100000"/>
              </a:lnSpc>
              <a:spcBef>
                <a:spcPts val="0"/>
              </a:spcBef>
              <a:spcAft>
                <a:spcPts val="0"/>
              </a:spcAft>
              <a:buSzPts val="3000"/>
              <a:buNone/>
              <a:defRPr sz="60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ONE_COLUMN_TEXT_1_1">
    <p:spTree>
      <p:nvGrpSpPr>
        <p:cNvPr id="1" name="Shape 203"/>
        <p:cNvGrpSpPr/>
        <p:nvPr/>
      </p:nvGrpSpPr>
      <p:grpSpPr>
        <a:xfrm>
          <a:off x="0" y="0"/>
          <a:ext cx="0" cy="0"/>
          <a:chOff x="0" y="0"/>
          <a:chExt cx="0" cy="0"/>
        </a:xfrm>
      </p:grpSpPr>
      <p:grpSp>
        <p:nvGrpSpPr>
          <p:cNvPr id="204" name="Google Shape;204;p20"/>
          <p:cNvGrpSpPr/>
          <p:nvPr/>
        </p:nvGrpSpPr>
        <p:grpSpPr>
          <a:xfrm>
            <a:off x="562500" y="563400"/>
            <a:ext cx="17163000" cy="9160200"/>
            <a:chOff x="281250" y="281700"/>
            <a:chExt cx="8581500" cy="4580100"/>
          </a:xfrm>
        </p:grpSpPr>
        <p:sp>
          <p:nvSpPr>
            <p:cNvPr id="205" name="Google Shape;205;p20"/>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20"/>
            <p:cNvGrpSpPr/>
            <p:nvPr/>
          </p:nvGrpSpPr>
          <p:grpSpPr>
            <a:xfrm>
              <a:off x="517475" y="382105"/>
              <a:ext cx="400500" cy="95700"/>
              <a:chOff x="517475" y="395577"/>
              <a:chExt cx="400500" cy="95700"/>
            </a:xfrm>
          </p:grpSpPr>
          <p:sp>
            <p:nvSpPr>
              <p:cNvPr id="207" name="Google Shape;207;p20"/>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0"/>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20"/>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1" name="Google Shape;211;p20"/>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212" name="Google Shape;212;p20"/>
          <p:cNvSpPr txBox="1">
            <a:spLocks noGrp="1"/>
          </p:cNvSpPr>
          <p:nvPr>
            <p:ph type="title"/>
          </p:nvPr>
        </p:nvSpPr>
        <p:spPr>
          <a:xfrm>
            <a:off x="1440000" y="1042450"/>
            <a:ext cx="15408000" cy="1145400"/>
          </a:xfrm>
          <a:prstGeom prst="rect">
            <a:avLst/>
          </a:prstGeom>
        </p:spPr>
        <p:txBody>
          <a:bodyPr spcFirstLastPara="1" wrap="square" lIns="182850" tIns="182850" rIns="182850" bIns="182850"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13" name="Google Shape;213;p20"/>
          <p:cNvSpPr txBox="1">
            <a:spLocks noGrp="1"/>
          </p:cNvSpPr>
          <p:nvPr>
            <p:ph type="subTitle" idx="1"/>
          </p:nvPr>
        </p:nvSpPr>
        <p:spPr>
          <a:xfrm>
            <a:off x="9144074" y="2945800"/>
            <a:ext cx="6856800" cy="3809400"/>
          </a:xfrm>
          <a:prstGeom prst="rect">
            <a:avLst/>
          </a:prstGeom>
        </p:spPr>
        <p:txBody>
          <a:bodyPr spcFirstLastPara="1" wrap="square" lIns="182850" tIns="182850" rIns="182850" bIns="182850"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 name="Google Shape;214;p20"/>
          <p:cNvSpPr txBox="1">
            <a:spLocks noGrp="1"/>
          </p:cNvSpPr>
          <p:nvPr>
            <p:ph type="subTitle" idx="2"/>
          </p:nvPr>
        </p:nvSpPr>
        <p:spPr>
          <a:xfrm>
            <a:off x="2287126" y="2945800"/>
            <a:ext cx="6856800" cy="3809400"/>
          </a:xfrm>
          <a:prstGeom prst="rect">
            <a:avLst/>
          </a:prstGeom>
        </p:spPr>
        <p:txBody>
          <a:bodyPr spcFirstLastPara="1" wrap="square" lIns="182850" tIns="182850" rIns="182850" bIns="182850"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304"/>
        <p:cNvGrpSpPr/>
        <p:nvPr/>
      </p:nvGrpSpPr>
      <p:grpSpPr>
        <a:xfrm>
          <a:off x="0" y="0"/>
          <a:ext cx="0" cy="0"/>
          <a:chOff x="0" y="0"/>
          <a:chExt cx="0" cy="0"/>
        </a:xfrm>
      </p:grpSpPr>
      <p:grpSp>
        <p:nvGrpSpPr>
          <p:cNvPr id="305" name="Google Shape;305;p26"/>
          <p:cNvGrpSpPr/>
          <p:nvPr/>
        </p:nvGrpSpPr>
        <p:grpSpPr>
          <a:xfrm>
            <a:off x="562500" y="563400"/>
            <a:ext cx="17163000" cy="9160200"/>
            <a:chOff x="281250" y="281700"/>
            <a:chExt cx="8581500" cy="4580100"/>
          </a:xfrm>
        </p:grpSpPr>
        <p:sp>
          <p:nvSpPr>
            <p:cNvPr id="306" name="Google Shape;306;p26"/>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 name="Google Shape;307;p26"/>
            <p:cNvGrpSpPr/>
            <p:nvPr/>
          </p:nvGrpSpPr>
          <p:grpSpPr>
            <a:xfrm>
              <a:off x="517475" y="382105"/>
              <a:ext cx="400500" cy="95700"/>
              <a:chOff x="517475" y="395577"/>
              <a:chExt cx="400500" cy="95700"/>
            </a:xfrm>
          </p:grpSpPr>
          <p:sp>
            <p:nvSpPr>
              <p:cNvPr id="308" name="Google Shape;308;p26"/>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6"/>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 name="Google Shape;311;p26"/>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2" name="Google Shape;312;p26"/>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313" name="Google Shape;313;p26"/>
          <p:cNvSpPr txBox="1">
            <a:spLocks noGrp="1"/>
          </p:cNvSpPr>
          <p:nvPr>
            <p:ph type="title" hasCustomPrompt="1"/>
          </p:nvPr>
        </p:nvSpPr>
        <p:spPr>
          <a:xfrm>
            <a:off x="1426450" y="1546200"/>
            <a:ext cx="8659800" cy="1537800"/>
          </a:xfrm>
          <a:prstGeom prst="rect">
            <a:avLst/>
          </a:prstGeom>
          <a:noFill/>
        </p:spPr>
        <p:txBody>
          <a:bodyPr spcFirstLastPara="1" wrap="square" lIns="182850" tIns="182850" rIns="182850" bIns="182850" anchor="b" anchorCtr="0">
            <a:noAutofit/>
          </a:bodyPr>
          <a:lstStyle>
            <a:lvl1pPr lvl="0" algn="ctr" rtl="0">
              <a:spcBef>
                <a:spcPts val="0"/>
              </a:spcBef>
              <a:spcAft>
                <a:spcPts val="0"/>
              </a:spcAft>
              <a:buClr>
                <a:schemeClr val="lt1"/>
              </a:buClr>
              <a:buSzPts val="6000"/>
              <a:buNone/>
              <a:defRPr sz="9000">
                <a:solidFill>
                  <a:schemeClr val="accent1"/>
                </a:solidFill>
              </a:defRPr>
            </a:lvl1pPr>
            <a:lvl2pPr lvl="1" algn="ctr" rtl="0">
              <a:spcBef>
                <a:spcPts val="0"/>
              </a:spcBef>
              <a:spcAft>
                <a:spcPts val="0"/>
              </a:spcAft>
              <a:buClr>
                <a:schemeClr val="lt1"/>
              </a:buClr>
              <a:buSzPts val="6000"/>
              <a:buNone/>
              <a:defRPr sz="12000">
                <a:solidFill>
                  <a:schemeClr val="lt1"/>
                </a:solidFill>
              </a:defRPr>
            </a:lvl2pPr>
            <a:lvl3pPr lvl="2" algn="ctr" rtl="0">
              <a:spcBef>
                <a:spcPts val="0"/>
              </a:spcBef>
              <a:spcAft>
                <a:spcPts val="0"/>
              </a:spcAft>
              <a:buClr>
                <a:schemeClr val="lt1"/>
              </a:buClr>
              <a:buSzPts val="6000"/>
              <a:buNone/>
              <a:defRPr sz="12000">
                <a:solidFill>
                  <a:schemeClr val="lt1"/>
                </a:solidFill>
              </a:defRPr>
            </a:lvl3pPr>
            <a:lvl4pPr lvl="3" algn="ctr" rtl="0">
              <a:spcBef>
                <a:spcPts val="0"/>
              </a:spcBef>
              <a:spcAft>
                <a:spcPts val="0"/>
              </a:spcAft>
              <a:buClr>
                <a:schemeClr val="lt1"/>
              </a:buClr>
              <a:buSzPts val="6000"/>
              <a:buNone/>
              <a:defRPr sz="12000">
                <a:solidFill>
                  <a:schemeClr val="lt1"/>
                </a:solidFill>
              </a:defRPr>
            </a:lvl4pPr>
            <a:lvl5pPr lvl="4" algn="ctr" rtl="0">
              <a:spcBef>
                <a:spcPts val="0"/>
              </a:spcBef>
              <a:spcAft>
                <a:spcPts val="0"/>
              </a:spcAft>
              <a:buClr>
                <a:schemeClr val="lt1"/>
              </a:buClr>
              <a:buSzPts val="6000"/>
              <a:buNone/>
              <a:defRPr sz="12000">
                <a:solidFill>
                  <a:schemeClr val="lt1"/>
                </a:solidFill>
              </a:defRPr>
            </a:lvl5pPr>
            <a:lvl6pPr lvl="5" algn="ctr" rtl="0">
              <a:spcBef>
                <a:spcPts val="0"/>
              </a:spcBef>
              <a:spcAft>
                <a:spcPts val="0"/>
              </a:spcAft>
              <a:buClr>
                <a:schemeClr val="lt1"/>
              </a:buClr>
              <a:buSzPts val="6000"/>
              <a:buNone/>
              <a:defRPr sz="12000">
                <a:solidFill>
                  <a:schemeClr val="lt1"/>
                </a:solidFill>
              </a:defRPr>
            </a:lvl6pPr>
            <a:lvl7pPr lvl="6" algn="ctr" rtl="0">
              <a:spcBef>
                <a:spcPts val="0"/>
              </a:spcBef>
              <a:spcAft>
                <a:spcPts val="0"/>
              </a:spcAft>
              <a:buClr>
                <a:schemeClr val="lt1"/>
              </a:buClr>
              <a:buSzPts val="6000"/>
              <a:buNone/>
              <a:defRPr sz="12000">
                <a:solidFill>
                  <a:schemeClr val="lt1"/>
                </a:solidFill>
              </a:defRPr>
            </a:lvl7pPr>
            <a:lvl8pPr lvl="7" algn="ctr" rtl="0">
              <a:spcBef>
                <a:spcPts val="0"/>
              </a:spcBef>
              <a:spcAft>
                <a:spcPts val="0"/>
              </a:spcAft>
              <a:buClr>
                <a:schemeClr val="lt1"/>
              </a:buClr>
              <a:buSzPts val="6000"/>
              <a:buNone/>
              <a:defRPr sz="12000">
                <a:solidFill>
                  <a:schemeClr val="lt1"/>
                </a:solidFill>
              </a:defRPr>
            </a:lvl8pPr>
            <a:lvl9pPr lvl="8" algn="ctr" rtl="0">
              <a:spcBef>
                <a:spcPts val="0"/>
              </a:spcBef>
              <a:spcAft>
                <a:spcPts val="0"/>
              </a:spcAft>
              <a:buClr>
                <a:schemeClr val="lt1"/>
              </a:buClr>
              <a:buSzPts val="6000"/>
              <a:buNone/>
              <a:defRPr sz="12000">
                <a:solidFill>
                  <a:schemeClr val="lt1"/>
                </a:solidFill>
              </a:defRPr>
            </a:lvl9pPr>
          </a:lstStyle>
          <a:p>
            <a:r>
              <a:t>xx%</a:t>
            </a:r>
          </a:p>
        </p:txBody>
      </p:sp>
      <p:sp>
        <p:nvSpPr>
          <p:cNvPr id="314" name="Google Shape;314;p26"/>
          <p:cNvSpPr txBox="1">
            <a:spLocks noGrp="1"/>
          </p:cNvSpPr>
          <p:nvPr>
            <p:ph type="subTitle" idx="1"/>
          </p:nvPr>
        </p:nvSpPr>
        <p:spPr>
          <a:xfrm>
            <a:off x="1426450" y="2874202"/>
            <a:ext cx="8659800" cy="705600"/>
          </a:xfrm>
          <a:prstGeom prst="rect">
            <a:avLst/>
          </a:prstGeom>
        </p:spPr>
        <p:txBody>
          <a:bodyPr spcFirstLastPara="1" wrap="square" lIns="182850" tIns="182850" rIns="182850" bIns="182850" anchor="t" anchorCtr="0">
            <a:noAutofit/>
          </a:bodyPr>
          <a:lstStyle>
            <a:lvl1pPr lvl="0" algn="ctr" rtl="0">
              <a:lnSpc>
                <a:spcPct val="100000"/>
              </a:lnSpc>
              <a:spcBef>
                <a:spcPts val="0"/>
              </a:spcBef>
              <a:spcAft>
                <a:spcPts val="0"/>
              </a:spcAft>
              <a:buClr>
                <a:schemeClr val="dk1"/>
              </a:buClr>
              <a:buSzPts val="2400"/>
              <a:buFont typeface="PT Sans"/>
              <a:buNone/>
              <a:defRPr sz="3200">
                <a:solidFill>
                  <a:schemeClr val="dk1"/>
                </a:solidFill>
              </a:defRPr>
            </a:lvl1pPr>
            <a:lvl2pPr lvl="1" algn="ctr" rtl="0">
              <a:lnSpc>
                <a:spcPct val="100000"/>
              </a:lnSpc>
              <a:spcBef>
                <a:spcPts val="0"/>
              </a:spcBef>
              <a:spcAft>
                <a:spcPts val="0"/>
              </a:spcAft>
              <a:buClr>
                <a:schemeClr val="dk1"/>
              </a:buClr>
              <a:buSzPts val="2100"/>
              <a:buNone/>
              <a:defRPr sz="4200">
                <a:solidFill>
                  <a:schemeClr val="dk1"/>
                </a:solidFill>
              </a:defRPr>
            </a:lvl2pPr>
            <a:lvl3pPr lvl="2" algn="ctr" rtl="0">
              <a:lnSpc>
                <a:spcPct val="100000"/>
              </a:lnSpc>
              <a:spcBef>
                <a:spcPts val="0"/>
              </a:spcBef>
              <a:spcAft>
                <a:spcPts val="0"/>
              </a:spcAft>
              <a:buClr>
                <a:schemeClr val="dk1"/>
              </a:buClr>
              <a:buSzPts val="2100"/>
              <a:buNone/>
              <a:defRPr sz="4200">
                <a:solidFill>
                  <a:schemeClr val="dk1"/>
                </a:solidFill>
              </a:defRPr>
            </a:lvl3pPr>
            <a:lvl4pPr lvl="3" algn="ctr" rtl="0">
              <a:lnSpc>
                <a:spcPct val="100000"/>
              </a:lnSpc>
              <a:spcBef>
                <a:spcPts val="0"/>
              </a:spcBef>
              <a:spcAft>
                <a:spcPts val="0"/>
              </a:spcAft>
              <a:buClr>
                <a:schemeClr val="dk1"/>
              </a:buClr>
              <a:buSzPts val="2100"/>
              <a:buFont typeface="PT Sans"/>
              <a:buNone/>
              <a:defRPr sz="42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42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42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42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42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4200">
                <a:solidFill>
                  <a:schemeClr val="dk1"/>
                </a:solidFill>
                <a:latin typeface="PT Sans"/>
                <a:ea typeface="PT Sans"/>
                <a:cs typeface="PT Sans"/>
                <a:sym typeface="PT Sans"/>
              </a:defRPr>
            </a:lvl9pPr>
          </a:lstStyle>
          <a:p>
            <a:endParaRPr/>
          </a:p>
        </p:txBody>
      </p:sp>
      <p:sp>
        <p:nvSpPr>
          <p:cNvPr id="315" name="Google Shape;315;p26"/>
          <p:cNvSpPr txBox="1">
            <a:spLocks noGrp="1"/>
          </p:cNvSpPr>
          <p:nvPr>
            <p:ph type="title" idx="2" hasCustomPrompt="1"/>
          </p:nvPr>
        </p:nvSpPr>
        <p:spPr>
          <a:xfrm>
            <a:off x="1426450" y="4141596"/>
            <a:ext cx="8659800" cy="1537800"/>
          </a:xfrm>
          <a:prstGeom prst="rect">
            <a:avLst/>
          </a:prstGeom>
          <a:noFill/>
        </p:spPr>
        <p:txBody>
          <a:bodyPr spcFirstLastPara="1" wrap="square" lIns="182850" tIns="182850" rIns="182850" bIns="182850" anchor="b" anchorCtr="0">
            <a:noAutofit/>
          </a:bodyPr>
          <a:lstStyle>
            <a:lvl1pPr lvl="0" algn="ctr" rtl="0">
              <a:spcBef>
                <a:spcPts val="0"/>
              </a:spcBef>
              <a:spcAft>
                <a:spcPts val="0"/>
              </a:spcAft>
              <a:buClr>
                <a:schemeClr val="lt1"/>
              </a:buClr>
              <a:buSzPts val="6000"/>
              <a:buNone/>
              <a:defRPr sz="9000">
                <a:solidFill>
                  <a:schemeClr val="accent1"/>
                </a:solidFill>
              </a:defRPr>
            </a:lvl1pPr>
            <a:lvl2pPr lvl="1" algn="ctr" rtl="0">
              <a:spcBef>
                <a:spcPts val="0"/>
              </a:spcBef>
              <a:spcAft>
                <a:spcPts val="0"/>
              </a:spcAft>
              <a:buClr>
                <a:schemeClr val="lt1"/>
              </a:buClr>
              <a:buSzPts val="6000"/>
              <a:buNone/>
              <a:defRPr sz="12000">
                <a:solidFill>
                  <a:schemeClr val="lt1"/>
                </a:solidFill>
              </a:defRPr>
            </a:lvl2pPr>
            <a:lvl3pPr lvl="2" algn="ctr" rtl="0">
              <a:spcBef>
                <a:spcPts val="0"/>
              </a:spcBef>
              <a:spcAft>
                <a:spcPts val="0"/>
              </a:spcAft>
              <a:buClr>
                <a:schemeClr val="lt1"/>
              </a:buClr>
              <a:buSzPts val="6000"/>
              <a:buNone/>
              <a:defRPr sz="12000">
                <a:solidFill>
                  <a:schemeClr val="lt1"/>
                </a:solidFill>
              </a:defRPr>
            </a:lvl3pPr>
            <a:lvl4pPr lvl="3" algn="ctr" rtl="0">
              <a:spcBef>
                <a:spcPts val="0"/>
              </a:spcBef>
              <a:spcAft>
                <a:spcPts val="0"/>
              </a:spcAft>
              <a:buClr>
                <a:schemeClr val="lt1"/>
              </a:buClr>
              <a:buSzPts val="6000"/>
              <a:buNone/>
              <a:defRPr sz="12000">
                <a:solidFill>
                  <a:schemeClr val="lt1"/>
                </a:solidFill>
              </a:defRPr>
            </a:lvl4pPr>
            <a:lvl5pPr lvl="4" algn="ctr" rtl="0">
              <a:spcBef>
                <a:spcPts val="0"/>
              </a:spcBef>
              <a:spcAft>
                <a:spcPts val="0"/>
              </a:spcAft>
              <a:buClr>
                <a:schemeClr val="lt1"/>
              </a:buClr>
              <a:buSzPts val="6000"/>
              <a:buNone/>
              <a:defRPr sz="12000">
                <a:solidFill>
                  <a:schemeClr val="lt1"/>
                </a:solidFill>
              </a:defRPr>
            </a:lvl5pPr>
            <a:lvl6pPr lvl="5" algn="ctr" rtl="0">
              <a:spcBef>
                <a:spcPts val="0"/>
              </a:spcBef>
              <a:spcAft>
                <a:spcPts val="0"/>
              </a:spcAft>
              <a:buClr>
                <a:schemeClr val="lt1"/>
              </a:buClr>
              <a:buSzPts val="6000"/>
              <a:buNone/>
              <a:defRPr sz="12000">
                <a:solidFill>
                  <a:schemeClr val="lt1"/>
                </a:solidFill>
              </a:defRPr>
            </a:lvl6pPr>
            <a:lvl7pPr lvl="6" algn="ctr" rtl="0">
              <a:spcBef>
                <a:spcPts val="0"/>
              </a:spcBef>
              <a:spcAft>
                <a:spcPts val="0"/>
              </a:spcAft>
              <a:buClr>
                <a:schemeClr val="lt1"/>
              </a:buClr>
              <a:buSzPts val="6000"/>
              <a:buNone/>
              <a:defRPr sz="12000">
                <a:solidFill>
                  <a:schemeClr val="lt1"/>
                </a:solidFill>
              </a:defRPr>
            </a:lvl7pPr>
            <a:lvl8pPr lvl="7" algn="ctr" rtl="0">
              <a:spcBef>
                <a:spcPts val="0"/>
              </a:spcBef>
              <a:spcAft>
                <a:spcPts val="0"/>
              </a:spcAft>
              <a:buClr>
                <a:schemeClr val="lt1"/>
              </a:buClr>
              <a:buSzPts val="6000"/>
              <a:buNone/>
              <a:defRPr sz="12000">
                <a:solidFill>
                  <a:schemeClr val="lt1"/>
                </a:solidFill>
              </a:defRPr>
            </a:lvl8pPr>
            <a:lvl9pPr lvl="8" algn="ctr" rtl="0">
              <a:spcBef>
                <a:spcPts val="0"/>
              </a:spcBef>
              <a:spcAft>
                <a:spcPts val="0"/>
              </a:spcAft>
              <a:buClr>
                <a:schemeClr val="lt1"/>
              </a:buClr>
              <a:buSzPts val="6000"/>
              <a:buNone/>
              <a:defRPr sz="12000">
                <a:solidFill>
                  <a:schemeClr val="lt1"/>
                </a:solidFill>
              </a:defRPr>
            </a:lvl9pPr>
          </a:lstStyle>
          <a:p>
            <a:r>
              <a:t>xx%</a:t>
            </a:r>
          </a:p>
        </p:txBody>
      </p:sp>
      <p:sp>
        <p:nvSpPr>
          <p:cNvPr id="316" name="Google Shape;316;p26"/>
          <p:cNvSpPr txBox="1">
            <a:spLocks noGrp="1"/>
          </p:cNvSpPr>
          <p:nvPr>
            <p:ph type="subTitle" idx="3"/>
          </p:nvPr>
        </p:nvSpPr>
        <p:spPr>
          <a:xfrm>
            <a:off x="1426450" y="5454708"/>
            <a:ext cx="8659800" cy="705600"/>
          </a:xfrm>
          <a:prstGeom prst="rect">
            <a:avLst/>
          </a:prstGeom>
        </p:spPr>
        <p:txBody>
          <a:bodyPr spcFirstLastPara="1" wrap="square" lIns="182850" tIns="182850" rIns="182850" bIns="182850" anchor="t" anchorCtr="0">
            <a:noAutofit/>
          </a:bodyPr>
          <a:lstStyle>
            <a:lvl1pPr lvl="0" algn="ctr" rtl="0">
              <a:lnSpc>
                <a:spcPct val="100000"/>
              </a:lnSpc>
              <a:spcBef>
                <a:spcPts val="0"/>
              </a:spcBef>
              <a:spcAft>
                <a:spcPts val="0"/>
              </a:spcAft>
              <a:buClr>
                <a:schemeClr val="dk1"/>
              </a:buClr>
              <a:buSzPts val="2400"/>
              <a:buFont typeface="PT Sans"/>
              <a:buNone/>
              <a:defRPr sz="3200">
                <a:solidFill>
                  <a:schemeClr val="dk1"/>
                </a:solidFill>
              </a:defRPr>
            </a:lvl1pPr>
            <a:lvl2pPr lvl="1" algn="ctr" rtl="0">
              <a:lnSpc>
                <a:spcPct val="100000"/>
              </a:lnSpc>
              <a:spcBef>
                <a:spcPts val="0"/>
              </a:spcBef>
              <a:spcAft>
                <a:spcPts val="0"/>
              </a:spcAft>
              <a:buClr>
                <a:schemeClr val="dk1"/>
              </a:buClr>
              <a:buSzPts val="2100"/>
              <a:buNone/>
              <a:defRPr sz="4200">
                <a:solidFill>
                  <a:schemeClr val="dk1"/>
                </a:solidFill>
              </a:defRPr>
            </a:lvl2pPr>
            <a:lvl3pPr lvl="2" algn="ctr" rtl="0">
              <a:lnSpc>
                <a:spcPct val="100000"/>
              </a:lnSpc>
              <a:spcBef>
                <a:spcPts val="0"/>
              </a:spcBef>
              <a:spcAft>
                <a:spcPts val="0"/>
              </a:spcAft>
              <a:buClr>
                <a:schemeClr val="dk1"/>
              </a:buClr>
              <a:buSzPts val="2100"/>
              <a:buNone/>
              <a:defRPr sz="4200">
                <a:solidFill>
                  <a:schemeClr val="dk1"/>
                </a:solidFill>
              </a:defRPr>
            </a:lvl3pPr>
            <a:lvl4pPr lvl="3" algn="ctr" rtl="0">
              <a:lnSpc>
                <a:spcPct val="100000"/>
              </a:lnSpc>
              <a:spcBef>
                <a:spcPts val="0"/>
              </a:spcBef>
              <a:spcAft>
                <a:spcPts val="0"/>
              </a:spcAft>
              <a:buClr>
                <a:schemeClr val="dk1"/>
              </a:buClr>
              <a:buSzPts val="2100"/>
              <a:buFont typeface="PT Sans"/>
              <a:buNone/>
              <a:defRPr sz="42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42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42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42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42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4200">
                <a:solidFill>
                  <a:schemeClr val="dk1"/>
                </a:solidFill>
                <a:latin typeface="PT Sans"/>
                <a:ea typeface="PT Sans"/>
                <a:cs typeface="PT Sans"/>
                <a:sym typeface="PT Sans"/>
              </a:defRPr>
            </a:lvl9pPr>
          </a:lstStyle>
          <a:p>
            <a:endParaRPr/>
          </a:p>
        </p:txBody>
      </p:sp>
      <p:sp>
        <p:nvSpPr>
          <p:cNvPr id="317" name="Google Shape;317;p26"/>
          <p:cNvSpPr txBox="1">
            <a:spLocks noGrp="1"/>
          </p:cNvSpPr>
          <p:nvPr>
            <p:ph type="title" idx="4" hasCustomPrompt="1"/>
          </p:nvPr>
        </p:nvSpPr>
        <p:spPr>
          <a:xfrm>
            <a:off x="1426450" y="6736992"/>
            <a:ext cx="8659800" cy="1537800"/>
          </a:xfrm>
          <a:prstGeom prst="rect">
            <a:avLst/>
          </a:prstGeom>
          <a:noFill/>
        </p:spPr>
        <p:txBody>
          <a:bodyPr spcFirstLastPara="1" wrap="square" lIns="182850" tIns="182850" rIns="182850" bIns="182850" anchor="b" anchorCtr="0">
            <a:noAutofit/>
          </a:bodyPr>
          <a:lstStyle>
            <a:lvl1pPr lvl="0" algn="ctr" rtl="0">
              <a:spcBef>
                <a:spcPts val="0"/>
              </a:spcBef>
              <a:spcAft>
                <a:spcPts val="0"/>
              </a:spcAft>
              <a:buClr>
                <a:schemeClr val="lt1"/>
              </a:buClr>
              <a:buSzPts val="6000"/>
              <a:buNone/>
              <a:defRPr sz="9000">
                <a:solidFill>
                  <a:schemeClr val="accent1"/>
                </a:solidFill>
              </a:defRPr>
            </a:lvl1pPr>
            <a:lvl2pPr lvl="1" algn="ctr" rtl="0">
              <a:spcBef>
                <a:spcPts val="0"/>
              </a:spcBef>
              <a:spcAft>
                <a:spcPts val="0"/>
              </a:spcAft>
              <a:buClr>
                <a:schemeClr val="lt1"/>
              </a:buClr>
              <a:buSzPts val="6000"/>
              <a:buNone/>
              <a:defRPr sz="12000">
                <a:solidFill>
                  <a:schemeClr val="lt1"/>
                </a:solidFill>
              </a:defRPr>
            </a:lvl2pPr>
            <a:lvl3pPr lvl="2" algn="ctr" rtl="0">
              <a:spcBef>
                <a:spcPts val="0"/>
              </a:spcBef>
              <a:spcAft>
                <a:spcPts val="0"/>
              </a:spcAft>
              <a:buClr>
                <a:schemeClr val="lt1"/>
              </a:buClr>
              <a:buSzPts val="6000"/>
              <a:buNone/>
              <a:defRPr sz="12000">
                <a:solidFill>
                  <a:schemeClr val="lt1"/>
                </a:solidFill>
              </a:defRPr>
            </a:lvl3pPr>
            <a:lvl4pPr lvl="3" algn="ctr" rtl="0">
              <a:spcBef>
                <a:spcPts val="0"/>
              </a:spcBef>
              <a:spcAft>
                <a:spcPts val="0"/>
              </a:spcAft>
              <a:buClr>
                <a:schemeClr val="lt1"/>
              </a:buClr>
              <a:buSzPts val="6000"/>
              <a:buNone/>
              <a:defRPr sz="12000">
                <a:solidFill>
                  <a:schemeClr val="lt1"/>
                </a:solidFill>
              </a:defRPr>
            </a:lvl4pPr>
            <a:lvl5pPr lvl="4" algn="ctr" rtl="0">
              <a:spcBef>
                <a:spcPts val="0"/>
              </a:spcBef>
              <a:spcAft>
                <a:spcPts val="0"/>
              </a:spcAft>
              <a:buClr>
                <a:schemeClr val="lt1"/>
              </a:buClr>
              <a:buSzPts val="6000"/>
              <a:buNone/>
              <a:defRPr sz="12000">
                <a:solidFill>
                  <a:schemeClr val="lt1"/>
                </a:solidFill>
              </a:defRPr>
            </a:lvl5pPr>
            <a:lvl6pPr lvl="5" algn="ctr" rtl="0">
              <a:spcBef>
                <a:spcPts val="0"/>
              </a:spcBef>
              <a:spcAft>
                <a:spcPts val="0"/>
              </a:spcAft>
              <a:buClr>
                <a:schemeClr val="lt1"/>
              </a:buClr>
              <a:buSzPts val="6000"/>
              <a:buNone/>
              <a:defRPr sz="12000">
                <a:solidFill>
                  <a:schemeClr val="lt1"/>
                </a:solidFill>
              </a:defRPr>
            </a:lvl6pPr>
            <a:lvl7pPr lvl="6" algn="ctr" rtl="0">
              <a:spcBef>
                <a:spcPts val="0"/>
              </a:spcBef>
              <a:spcAft>
                <a:spcPts val="0"/>
              </a:spcAft>
              <a:buClr>
                <a:schemeClr val="lt1"/>
              </a:buClr>
              <a:buSzPts val="6000"/>
              <a:buNone/>
              <a:defRPr sz="12000">
                <a:solidFill>
                  <a:schemeClr val="lt1"/>
                </a:solidFill>
              </a:defRPr>
            </a:lvl7pPr>
            <a:lvl8pPr lvl="7" algn="ctr" rtl="0">
              <a:spcBef>
                <a:spcPts val="0"/>
              </a:spcBef>
              <a:spcAft>
                <a:spcPts val="0"/>
              </a:spcAft>
              <a:buClr>
                <a:schemeClr val="lt1"/>
              </a:buClr>
              <a:buSzPts val="6000"/>
              <a:buNone/>
              <a:defRPr sz="12000">
                <a:solidFill>
                  <a:schemeClr val="lt1"/>
                </a:solidFill>
              </a:defRPr>
            </a:lvl8pPr>
            <a:lvl9pPr lvl="8" algn="ctr" rtl="0">
              <a:spcBef>
                <a:spcPts val="0"/>
              </a:spcBef>
              <a:spcAft>
                <a:spcPts val="0"/>
              </a:spcAft>
              <a:buClr>
                <a:schemeClr val="lt1"/>
              </a:buClr>
              <a:buSzPts val="6000"/>
              <a:buNone/>
              <a:defRPr sz="12000">
                <a:solidFill>
                  <a:schemeClr val="lt1"/>
                </a:solidFill>
              </a:defRPr>
            </a:lvl9pPr>
          </a:lstStyle>
          <a:p>
            <a:r>
              <a:t>xx%</a:t>
            </a:r>
          </a:p>
        </p:txBody>
      </p:sp>
      <p:sp>
        <p:nvSpPr>
          <p:cNvPr id="318" name="Google Shape;318;p26"/>
          <p:cNvSpPr txBox="1">
            <a:spLocks noGrp="1"/>
          </p:cNvSpPr>
          <p:nvPr>
            <p:ph type="subTitle" idx="5"/>
          </p:nvPr>
        </p:nvSpPr>
        <p:spPr>
          <a:xfrm>
            <a:off x="1426450" y="8035212"/>
            <a:ext cx="8659800" cy="705600"/>
          </a:xfrm>
          <a:prstGeom prst="rect">
            <a:avLst/>
          </a:prstGeom>
        </p:spPr>
        <p:txBody>
          <a:bodyPr spcFirstLastPara="1" wrap="square" lIns="182850" tIns="182850" rIns="182850" bIns="182850" anchor="t" anchorCtr="0">
            <a:noAutofit/>
          </a:bodyPr>
          <a:lstStyle>
            <a:lvl1pPr lvl="0" algn="ctr" rtl="0">
              <a:lnSpc>
                <a:spcPct val="100000"/>
              </a:lnSpc>
              <a:spcBef>
                <a:spcPts val="0"/>
              </a:spcBef>
              <a:spcAft>
                <a:spcPts val="0"/>
              </a:spcAft>
              <a:buClr>
                <a:schemeClr val="dk1"/>
              </a:buClr>
              <a:buSzPts val="2400"/>
              <a:buFont typeface="PT Sans"/>
              <a:buNone/>
              <a:defRPr sz="3200">
                <a:solidFill>
                  <a:schemeClr val="dk1"/>
                </a:solidFill>
              </a:defRPr>
            </a:lvl1pPr>
            <a:lvl2pPr lvl="1" algn="ctr" rtl="0">
              <a:lnSpc>
                <a:spcPct val="100000"/>
              </a:lnSpc>
              <a:spcBef>
                <a:spcPts val="0"/>
              </a:spcBef>
              <a:spcAft>
                <a:spcPts val="0"/>
              </a:spcAft>
              <a:buClr>
                <a:schemeClr val="dk1"/>
              </a:buClr>
              <a:buSzPts val="2100"/>
              <a:buNone/>
              <a:defRPr sz="4200">
                <a:solidFill>
                  <a:schemeClr val="dk1"/>
                </a:solidFill>
              </a:defRPr>
            </a:lvl2pPr>
            <a:lvl3pPr lvl="2" algn="ctr" rtl="0">
              <a:lnSpc>
                <a:spcPct val="100000"/>
              </a:lnSpc>
              <a:spcBef>
                <a:spcPts val="0"/>
              </a:spcBef>
              <a:spcAft>
                <a:spcPts val="0"/>
              </a:spcAft>
              <a:buClr>
                <a:schemeClr val="dk1"/>
              </a:buClr>
              <a:buSzPts val="2100"/>
              <a:buNone/>
              <a:defRPr sz="4200">
                <a:solidFill>
                  <a:schemeClr val="dk1"/>
                </a:solidFill>
              </a:defRPr>
            </a:lvl3pPr>
            <a:lvl4pPr lvl="3" algn="ctr" rtl="0">
              <a:lnSpc>
                <a:spcPct val="100000"/>
              </a:lnSpc>
              <a:spcBef>
                <a:spcPts val="0"/>
              </a:spcBef>
              <a:spcAft>
                <a:spcPts val="0"/>
              </a:spcAft>
              <a:buClr>
                <a:schemeClr val="dk1"/>
              </a:buClr>
              <a:buSzPts val="2100"/>
              <a:buFont typeface="PT Sans"/>
              <a:buNone/>
              <a:defRPr sz="42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42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42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42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42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4200">
                <a:solidFill>
                  <a:schemeClr val="dk1"/>
                </a:solidFill>
                <a:latin typeface="PT Sans"/>
                <a:ea typeface="PT Sans"/>
                <a:cs typeface="PT Sans"/>
                <a:sym typeface="PT Sans"/>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AEE2F4">
            <a:alpha val="3082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26450" y="1042450"/>
            <a:ext cx="15435000" cy="1145400"/>
          </a:xfrm>
          <a:prstGeom prst="rect">
            <a:avLst/>
          </a:prstGeom>
          <a:noFill/>
          <a:ln>
            <a:noFill/>
          </a:ln>
        </p:spPr>
        <p:txBody>
          <a:bodyPr spcFirstLastPara="1" wrap="square" lIns="182850" tIns="182850" rIns="182850" bIns="182850" anchor="t" anchorCtr="0">
            <a:noAutofit/>
          </a:bodyPr>
          <a:lstStyle>
            <a:lvl1pPr lvl="0"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1426450" y="2304950"/>
            <a:ext cx="15363600" cy="6832800"/>
          </a:xfrm>
          <a:prstGeom prst="rect">
            <a:avLst/>
          </a:prstGeom>
          <a:noFill/>
          <a:ln>
            <a:noFill/>
          </a:ln>
        </p:spPr>
        <p:txBody>
          <a:bodyPr spcFirstLastPara="1" wrap="square" lIns="182850" tIns="182850" rIns="182850" bIns="182850" anchor="t" anchorCtr="0">
            <a:noAutofit/>
          </a:bodyPr>
          <a:lstStyle>
            <a:lvl1pPr marL="457200" lvl="0"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8" r:id="rId6"/>
    <p:sldLayoutId id="2147483660" r:id="rId7"/>
    <p:sldLayoutId id="2147483666" r:id="rId8"/>
    <p:sldLayoutId id="2147483672" r:id="rId9"/>
    <p:sldLayoutId id="2147483674" r:id="rId10"/>
    <p:sldLayoutId id="214748367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baotanglichsu.vn/v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grpSp>
        <p:nvGrpSpPr>
          <p:cNvPr id="537" name="Google Shape;537;p33"/>
          <p:cNvGrpSpPr/>
          <p:nvPr/>
        </p:nvGrpSpPr>
        <p:grpSpPr>
          <a:xfrm>
            <a:off x="1113450" y="1559407"/>
            <a:ext cx="6416620" cy="7307894"/>
            <a:chOff x="556725" y="779703"/>
            <a:chExt cx="3208310" cy="3653947"/>
          </a:xfrm>
        </p:grpSpPr>
        <p:sp>
          <p:nvSpPr>
            <p:cNvPr id="538" name="Google Shape;538;p33"/>
            <p:cNvSpPr/>
            <p:nvPr/>
          </p:nvSpPr>
          <p:spPr>
            <a:xfrm>
              <a:off x="1745491" y="784984"/>
              <a:ext cx="119146" cy="78181"/>
            </a:xfrm>
            <a:custGeom>
              <a:avLst/>
              <a:gdLst/>
              <a:ahLst/>
              <a:cxnLst/>
              <a:rect l="l" t="t" r="r" b="b"/>
              <a:pathLst>
                <a:path w="1399" h="918" extrusionOk="0">
                  <a:moveTo>
                    <a:pt x="330" y="1"/>
                  </a:moveTo>
                  <a:cubicBezTo>
                    <a:pt x="220" y="1"/>
                    <a:pt x="131" y="69"/>
                    <a:pt x="110" y="174"/>
                  </a:cubicBezTo>
                  <a:lnTo>
                    <a:pt x="0" y="745"/>
                  </a:lnTo>
                  <a:lnTo>
                    <a:pt x="0" y="765"/>
                  </a:lnTo>
                  <a:cubicBezTo>
                    <a:pt x="0" y="854"/>
                    <a:pt x="68" y="917"/>
                    <a:pt x="152" y="917"/>
                  </a:cubicBezTo>
                  <a:lnTo>
                    <a:pt x="1267" y="917"/>
                  </a:lnTo>
                  <a:cubicBezTo>
                    <a:pt x="1356" y="917"/>
                    <a:pt x="1398" y="828"/>
                    <a:pt x="1377" y="745"/>
                  </a:cubicBezTo>
                  <a:lnTo>
                    <a:pt x="1267" y="174"/>
                  </a:lnTo>
                  <a:cubicBezTo>
                    <a:pt x="1246" y="69"/>
                    <a:pt x="1157" y="1"/>
                    <a:pt x="104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39" name="Google Shape;539;p33"/>
            <p:cNvSpPr/>
            <p:nvPr/>
          </p:nvSpPr>
          <p:spPr>
            <a:xfrm>
              <a:off x="1738337" y="779703"/>
              <a:ext cx="131665" cy="89253"/>
            </a:xfrm>
            <a:custGeom>
              <a:avLst/>
              <a:gdLst/>
              <a:ahLst/>
              <a:cxnLst/>
              <a:rect l="l" t="t" r="r" b="b"/>
              <a:pathLst>
                <a:path w="1546" h="1048" extrusionOk="0">
                  <a:moveTo>
                    <a:pt x="1131" y="105"/>
                  </a:moveTo>
                  <a:cubicBezTo>
                    <a:pt x="1220" y="105"/>
                    <a:pt x="1283" y="173"/>
                    <a:pt x="1309" y="262"/>
                  </a:cubicBezTo>
                  <a:lnTo>
                    <a:pt x="1414" y="827"/>
                  </a:lnTo>
                  <a:cubicBezTo>
                    <a:pt x="1414" y="869"/>
                    <a:pt x="1372" y="937"/>
                    <a:pt x="1330" y="937"/>
                  </a:cubicBezTo>
                  <a:lnTo>
                    <a:pt x="236" y="937"/>
                  </a:lnTo>
                  <a:cubicBezTo>
                    <a:pt x="173" y="937"/>
                    <a:pt x="131" y="869"/>
                    <a:pt x="152" y="827"/>
                  </a:cubicBezTo>
                  <a:lnTo>
                    <a:pt x="262" y="262"/>
                  </a:lnTo>
                  <a:cubicBezTo>
                    <a:pt x="262" y="173"/>
                    <a:pt x="346" y="105"/>
                    <a:pt x="414" y="105"/>
                  </a:cubicBezTo>
                  <a:close/>
                  <a:moveTo>
                    <a:pt x="414" y="0"/>
                  </a:moveTo>
                  <a:cubicBezTo>
                    <a:pt x="283" y="0"/>
                    <a:pt x="173" y="105"/>
                    <a:pt x="152" y="236"/>
                  </a:cubicBezTo>
                  <a:lnTo>
                    <a:pt x="21" y="807"/>
                  </a:lnTo>
                  <a:cubicBezTo>
                    <a:pt x="0" y="937"/>
                    <a:pt x="105" y="1047"/>
                    <a:pt x="236" y="1047"/>
                  </a:cubicBezTo>
                  <a:lnTo>
                    <a:pt x="1330" y="1047"/>
                  </a:lnTo>
                  <a:cubicBezTo>
                    <a:pt x="1461" y="1047"/>
                    <a:pt x="1545" y="937"/>
                    <a:pt x="1524" y="807"/>
                  </a:cubicBezTo>
                  <a:lnTo>
                    <a:pt x="1414" y="236"/>
                  </a:lnTo>
                  <a:cubicBezTo>
                    <a:pt x="1393" y="105"/>
                    <a:pt x="1262" y="0"/>
                    <a:pt x="1131"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40" name="Google Shape;540;p33"/>
            <p:cNvSpPr/>
            <p:nvPr/>
          </p:nvSpPr>
          <p:spPr>
            <a:xfrm>
              <a:off x="3586532" y="1513484"/>
              <a:ext cx="122808" cy="119657"/>
            </a:xfrm>
            <a:custGeom>
              <a:avLst/>
              <a:gdLst/>
              <a:ahLst/>
              <a:cxnLst/>
              <a:rect l="l" t="t" r="r" b="b"/>
              <a:pathLst>
                <a:path w="1442" h="1405" extrusionOk="0">
                  <a:moveTo>
                    <a:pt x="685" y="1"/>
                  </a:moveTo>
                  <a:cubicBezTo>
                    <a:pt x="644" y="1"/>
                    <a:pt x="604" y="12"/>
                    <a:pt x="567" y="32"/>
                  </a:cubicBezTo>
                  <a:lnTo>
                    <a:pt x="85" y="357"/>
                  </a:lnTo>
                  <a:cubicBezTo>
                    <a:pt x="64" y="357"/>
                    <a:pt x="64" y="378"/>
                    <a:pt x="64" y="378"/>
                  </a:cubicBezTo>
                  <a:cubicBezTo>
                    <a:pt x="1" y="446"/>
                    <a:pt x="1" y="535"/>
                    <a:pt x="64" y="598"/>
                  </a:cubicBezTo>
                  <a:lnTo>
                    <a:pt x="828" y="1362"/>
                  </a:lnTo>
                  <a:cubicBezTo>
                    <a:pt x="828" y="1362"/>
                    <a:pt x="828" y="1383"/>
                    <a:pt x="849" y="1383"/>
                  </a:cubicBezTo>
                  <a:cubicBezTo>
                    <a:pt x="873" y="1398"/>
                    <a:pt x="900" y="1405"/>
                    <a:pt x="925" y="1405"/>
                  </a:cubicBezTo>
                  <a:cubicBezTo>
                    <a:pt x="972" y="1405"/>
                    <a:pt x="1018" y="1382"/>
                    <a:pt x="1048" y="1341"/>
                  </a:cubicBezTo>
                  <a:lnTo>
                    <a:pt x="1373" y="859"/>
                  </a:lnTo>
                  <a:cubicBezTo>
                    <a:pt x="1441" y="770"/>
                    <a:pt x="1415" y="666"/>
                    <a:pt x="1352" y="577"/>
                  </a:cubicBezTo>
                  <a:lnTo>
                    <a:pt x="849" y="74"/>
                  </a:lnTo>
                  <a:cubicBezTo>
                    <a:pt x="798" y="22"/>
                    <a:pt x="741" y="1"/>
                    <a:pt x="68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1" name="Google Shape;541;p33"/>
            <p:cNvSpPr/>
            <p:nvPr/>
          </p:nvSpPr>
          <p:spPr>
            <a:xfrm>
              <a:off x="3578952" y="1508545"/>
              <a:ext cx="135668" cy="129280"/>
            </a:xfrm>
            <a:custGeom>
              <a:avLst/>
              <a:gdLst/>
              <a:ahLst/>
              <a:cxnLst/>
              <a:rect l="l" t="t" r="r" b="b"/>
              <a:pathLst>
                <a:path w="1593" h="1518" extrusionOk="0">
                  <a:moveTo>
                    <a:pt x="775" y="113"/>
                  </a:moveTo>
                  <a:cubicBezTo>
                    <a:pt x="817" y="113"/>
                    <a:pt x="859" y="130"/>
                    <a:pt x="896" y="153"/>
                  </a:cubicBezTo>
                  <a:lnTo>
                    <a:pt x="896" y="174"/>
                  </a:lnTo>
                  <a:lnTo>
                    <a:pt x="1399" y="677"/>
                  </a:lnTo>
                  <a:cubicBezTo>
                    <a:pt x="1462" y="724"/>
                    <a:pt x="1462" y="828"/>
                    <a:pt x="1420" y="896"/>
                  </a:cubicBezTo>
                  <a:lnTo>
                    <a:pt x="1090" y="1378"/>
                  </a:lnTo>
                  <a:cubicBezTo>
                    <a:pt x="1080" y="1399"/>
                    <a:pt x="1059" y="1410"/>
                    <a:pt x="1035" y="1410"/>
                  </a:cubicBezTo>
                  <a:cubicBezTo>
                    <a:pt x="1010" y="1410"/>
                    <a:pt x="983" y="1399"/>
                    <a:pt x="959" y="1378"/>
                  </a:cubicBezTo>
                  <a:lnTo>
                    <a:pt x="174" y="614"/>
                  </a:lnTo>
                  <a:cubicBezTo>
                    <a:pt x="132" y="567"/>
                    <a:pt x="153" y="504"/>
                    <a:pt x="195" y="462"/>
                  </a:cubicBezTo>
                  <a:lnTo>
                    <a:pt x="676" y="153"/>
                  </a:lnTo>
                  <a:cubicBezTo>
                    <a:pt x="707" y="124"/>
                    <a:pt x="741" y="113"/>
                    <a:pt x="775" y="113"/>
                  </a:cubicBezTo>
                  <a:close/>
                  <a:moveTo>
                    <a:pt x="768" y="0"/>
                  </a:moveTo>
                  <a:cubicBezTo>
                    <a:pt x="714" y="0"/>
                    <a:pt x="659" y="16"/>
                    <a:pt x="614" y="43"/>
                  </a:cubicBezTo>
                  <a:lnTo>
                    <a:pt x="132" y="373"/>
                  </a:lnTo>
                  <a:cubicBezTo>
                    <a:pt x="22" y="436"/>
                    <a:pt x="1" y="614"/>
                    <a:pt x="111" y="697"/>
                  </a:cubicBezTo>
                  <a:lnTo>
                    <a:pt x="875" y="1462"/>
                  </a:lnTo>
                  <a:cubicBezTo>
                    <a:pt x="911" y="1500"/>
                    <a:pt x="958" y="1518"/>
                    <a:pt x="1008" y="1518"/>
                  </a:cubicBezTo>
                  <a:cubicBezTo>
                    <a:pt x="1076" y="1518"/>
                    <a:pt x="1149" y="1484"/>
                    <a:pt x="1200" y="1420"/>
                  </a:cubicBezTo>
                  <a:lnTo>
                    <a:pt x="1504" y="959"/>
                  </a:lnTo>
                  <a:cubicBezTo>
                    <a:pt x="1593" y="828"/>
                    <a:pt x="1572" y="697"/>
                    <a:pt x="1483" y="593"/>
                  </a:cubicBezTo>
                  <a:lnTo>
                    <a:pt x="959" y="90"/>
                  </a:lnTo>
                  <a:lnTo>
                    <a:pt x="959" y="69"/>
                  </a:lnTo>
                  <a:lnTo>
                    <a:pt x="941" y="69"/>
                  </a:lnTo>
                  <a:cubicBezTo>
                    <a:pt x="894" y="21"/>
                    <a:pt x="831" y="0"/>
                    <a:pt x="768"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42" name="Google Shape;542;p33"/>
            <p:cNvSpPr/>
            <p:nvPr/>
          </p:nvSpPr>
          <p:spPr>
            <a:xfrm>
              <a:off x="3681148" y="1674016"/>
              <a:ext cx="78096" cy="119486"/>
            </a:xfrm>
            <a:custGeom>
              <a:avLst/>
              <a:gdLst/>
              <a:ahLst/>
              <a:cxnLst/>
              <a:rect l="l" t="t" r="r" b="b"/>
              <a:pathLst>
                <a:path w="917" h="1403" extrusionOk="0">
                  <a:moveTo>
                    <a:pt x="152" y="1"/>
                  </a:moveTo>
                  <a:cubicBezTo>
                    <a:pt x="68" y="1"/>
                    <a:pt x="0" y="64"/>
                    <a:pt x="0" y="153"/>
                  </a:cubicBezTo>
                  <a:lnTo>
                    <a:pt x="0" y="1242"/>
                  </a:lnTo>
                  <a:lnTo>
                    <a:pt x="0" y="1268"/>
                  </a:lnTo>
                  <a:cubicBezTo>
                    <a:pt x="0" y="1342"/>
                    <a:pt x="69" y="1403"/>
                    <a:pt x="142" y="1403"/>
                  </a:cubicBezTo>
                  <a:cubicBezTo>
                    <a:pt x="152" y="1403"/>
                    <a:pt x="163" y="1402"/>
                    <a:pt x="173" y="1399"/>
                  </a:cubicBezTo>
                  <a:lnTo>
                    <a:pt x="744" y="1289"/>
                  </a:lnTo>
                  <a:cubicBezTo>
                    <a:pt x="854" y="1268"/>
                    <a:pt x="917" y="1179"/>
                    <a:pt x="917" y="1069"/>
                  </a:cubicBezTo>
                  <a:lnTo>
                    <a:pt x="917" y="352"/>
                  </a:lnTo>
                  <a:cubicBezTo>
                    <a:pt x="917" y="242"/>
                    <a:pt x="854" y="132"/>
                    <a:pt x="744" y="111"/>
                  </a:cubicBezTo>
                  <a:lnTo>
                    <a:pt x="173"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3" name="Google Shape;543;p33"/>
            <p:cNvSpPr/>
            <p:nvPr/>
          </p:nvSpPr>
          <p:spPr>
            <a:xfrm>
              <a:off x="3675782" y="1670099"/>
              <a:ext cx="89253" cy="126981"/>
            </a:xfrm>
            <a:custGeom>
              <a:avLst/>
              <a:gdLst/>
              <a:ahLst/>
              <a:cxnLst/>
              <a:rect l="l" t="t" r="r" b="b"/>
              <a:pathLst>
                <a:path w="1048" h="1491" extrusionOk="0">
                  <a:moveTo>
                    <a:pt x="193" y="105"/>
                  </a:moveTo>
                  <a:cubicBezTo>
                    <a:pt x="201" y="105"/>
                    <a:pt x="208" y="106"/>
                    <a:pt x="215" y="110"/>
                  </a:cubicBezTo>
                  <a:lnTo>
                    <a:pt x="786" y="220"/>
                  </a:lnTo>
                  <a:cubicBezTo>
                    <a:pt x="870" y="241"/>
                    <a:pt x="938" y="309"/>
                    <a:pt x="938" y="398"/>
                  </a:cubicBezTo>
                  <a:lnTo>
                    <a:pt x="938" y="1115"/>
                  </a:lnTo>
                  <a:cubicBezTo>
                    <a:pt x="938" y="1183"/>
                    <a:pt x="870" y="1246"/>
                    <a:pt x="786" y="1267"/>
                  </a:cubicBezTo>
                  <a:lnTo>
                    <a:pt x="215" y="1377"/>
                  </a:lnTo>
                  <a:cubicBezTo>
                    <a:pt x="208" y="1381"/>
                    <a:pt x="200" y="1382"/>
                    <a:pt x="191" y="1382"/>
                  </a:cubicBezTo>
                  <a:cubicBezTo>
                    <a:pt x="151" y="1382"/>
                    <a:pt x="105" y="1344"/>
                    <a:pt x="105" y="1288"/>
                  </a:cubicBezTo>
                  <a:lnTo>
                    <a:pt x="105" y="199"/>
                  </a:lnTo>
                  <a:cubicBezTo>
                    <a:pt x="105" y="146"/>
                    <a:pt x="153" y="105"/>
                    <a:pt x="193" y="105"/>
                  </a:cubicBezTo>
                  <a:close/>
                  <a:moveTo>
                    <a:pt x="198" y="0"/>
                  </a:moveTo>
                  <a:cubicBezTo>
                    <a:pt x="102" y="0"/>
                    <a:pt x="0" y="83"/>
                    <a:pt x="0" y="199"/>
                  </a:cubicBezTo>
                  <a:lnTo>
                    <a:pt x="0" y="1288"/>
                  </a:lnTo>
                  <a:cubicBezTo>
                    <a:pt x="0" y="1406"/>
                    <a:pt x="107" y="1490"/>
                    <a:pt x="205" y="1490"/>
                  </a:cubicBezTo>
                  <a:cubicBezTo>
                    <a:pt x="215" y="1490"/>
                    <a:pt x="226" y="1489"/>
                    <a:pt x="236" y="1487"/>
                  </a:cubicBezTo>
                  <a:lnTo>
                    <a:pt x="807" y="1377"/>
                  </a:lnTo>
                  <a:cubicBezTo>
                    <a:pt x="938" y="1356"/>
                    <a:pt x="1048" y="1246"/>
                    <a:pt x="1048" y="1115"/>
                  </a:cubicBezTo>
                  <a:lnTo>
                    <a:pt x="1048" y="398"/>
                  </a:lnTo>
                  <a:cubicBezTo>
                    <a:pt x="1048" y="241"/>
                    <a:pt x="938" y="136"/>
                    <a:pt x="807" y="110"/>
                  </a:cubicBezTo>
                  <a:lnTo>
                    <a:pt x="236" y="5"/>
                  </a:lnTo>
                  <a:cubicBezTo>
                    <a:pt x="224" y="2"/>
                    <a:pt x="211" y="0"/>
                    <a:pt x="198"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44" name="Google Shape;544;p33"/>
            <p:cNvSpPr/>
            <p:nvPr/>
          </p:nvSpPr>
          <p:spPr>
            <a:xfrm>
              <a:off x="3584317" y="1833357"/>
              <a:ext cx="125022" cy="120083"/>
            </a:xfrm>
            <a:custGeom>
              <a:avLst/>
              <a:gdLst/>
              <a:ahLst/>
              <a:cxnLst/>
              <a:rect l="l" t="t" r="r" b="b"/>
              <a:pathLst>
                <a:path w="1468" h="1410" extrusionOk="0">
                  <a:moveTo>
                    <a:pt x="955" y="1"/>
                  </a:moveTo>
                  <a:cubicBezTo>
                    <a:pt x="913" y="1"/>
                    <a:pt x="875" y="18"/>
                    <a:pt x="854" y="52"/>
                  </a:cubicBezTo>
                  <a:lnTo>
                    <a:pt x="69" y="811"/>
                  </a:lnTo>
                  <a:lnTo>
                    <a:pt x="69" y="837"/>
                  </a:lnTo>
                  <a:cubicBezTo>
                    <a:pt x="1" y="900"/>
                    <a:pt x="27" y="1010"/>
                    <a:pt x="111" y="1052"/>
                  </a:cubicBezTo>
                  <a:lnTo>
                    <a:pt x="572" y="1382"/>
                  </a:lnTo>
                  <a:cubicBezTo>
                    <a:pt x="616" y="1399"/>
                    <a:pt x="660" y="1409"/>
                    <a:pt x="701" y="1409"/>
                  </a:cubicBezTo>
                  <a:cubicBezTo>
                    <a:pt x="761" y="1409"/>
                    <a:pt x="814" y="1388"/>
                    <a:pt x="854" y="1335"/>
                  </a:cubicBezTo>
                  <a:lnTo>
                    <a:pt x="1378" y="837"/>
                  </a:lnTo>
                  <a:cubicBezTo>
                    <a:pt x="1441" y="769"/>
                    <a:pt x="1467" y="638"/>
                    <a:pt x="1399" y="549"/>
                  </a:cubicBezTo>
                  <a:lnTo>
                    <a:pt x="1074" y="73"/>
                  </a:lnTo>
                  <a:lnTo>
                    <a:pt x="1074" y="52"/>
                  </a:lnTo>
                  <a:cubicBezTo>
                    <a:pt x="1040" y="18"/>
                    <a:pt x="996" y="1"/>
                    <a:pt x="9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5" name="Google Shape;545;p33"/>
            <p:cNvSpPr/>
            <p:nvPr/>
          </p:nvSpPr>
          <p:spPr>
            <a:xfrm>
              <a:off x="3578952" y="1829354"/>
              <a:ext cx="135668" cy="129280"/>
            </a:xfrm>
            <a:custGeom>
              <a:avLst/>
              <a:gdLst/>
              <a:ahLst/>
              <a:cxnLst/>
              <a:rect l="l" t="t" r="r" b="b"/>
              <a:pathLst>
                <a:path w="1593" h="1518" extrusionOk="0">
                  <a:moveTo>
                    <a:pt x="1013" y="111"/>
                  </a:moveTo>
                  <a:cubicBezTo>
                    <a:pt x="1047" y="111"/>
                    <a:pt x="1079" y="127"/>
                    <a:pt x="1090" y="162"/>
                  </a:cubicBezTo>
                  <a:lnTo>
                    <a:pt x="1420" y="622"/>
                  </a:lnTo>
                  <a:cubicBezTo>
                    <a:pt x="1462" y="706"/>
                    <a:pt x="1462" y="795"/>
                    <a:pt x="1399" y="837"/>
                  </a:cubicBezTo>
                  <a:lnTo>
                    <a:pt x="896" y="1361"/>
                  </a:lnTo>
                  <a:cubicBezTo>
                    <a:pt x="855" y="1389"/>
                    <a:pt x="808" y="1408"/>
                    <a:pt x="762" y="1408"/>
                  </a:cubicBezTo>
                  <a:cubicBezTo>
                    <a:pt x="733" y="1408"/>
                    <a:pt x="703" y="1400"/>
                    <a:pt x="676" y="1382"/>
                  </a:cubicBezTo>
                  <a:lnTo>
                    <a:pt x="195" y="1057"/>
                  </a:lnTo>
                  <a:cubicBezTo>
                    <a:pt x="153" y="1015"/>
                    <a:pt x="132" y="947"/>
                    <a:pt x="174" y="905"/>
                  </a:cubicBezTo>
                  <a:lnTo>
                    <a:pt x="938" y="141"/>
                  </a:lnTo>
                  <a:cubicBezTo>
                    <a:pt x="957" y="122"/>
                    <a:pt x="986" y="111"/>
                    <a:pt x="1013" y="111"/>
                  </a:cubicBezTo>
                  <a:close/>
                  <a:moveTo>
                    <a:pt x="1005" y="0"/>
                  </a:moveTo>
                  <a:cubicBezTo>
                    <a:pt x="956" y="0"/>
                    <a:pt x="910" y="17"/>
                    <a:pt x="875" y="52"/>
                  </a:cubicBezTo>
                  <a:lnTo>
                    <a:pt x="111" y="816"/>
                  </a:lnTo>
                  <a:cubicBezTo>
                    <a:pt x="1" y="926"/>
                    <a:pt x="22" y="1078"/>
                    <a:pt x="132" y="1146"/>
                  </a:cubicBezTo>
                  <a:lnTo>
                    <a:pt x="614" y="1471"/>
                  </a:lnTo>
                  <a:cubicBezTo>
                    <a:pt x="660" y="1501"/>
                    <a:pt x="716" y="1518"/>
                    <a:pt x="772" y="1518"/>
                  </a:cubicBezTo>
                  <a:cubicBezTo>
                    <a:pt x="843" y="1518"/>
                    <a:pt x="912" y="1491"/>
                    <a:pt x="959" y="1429"/>
                  </a:cubicBezTo>
                  <a:lnTo>
                    <a:pt x="1462" y="947"/>
                  </a:lnTo>
                  <a:lnTo>
                    <a:pt x="1483" y="926"/>
                  </a:lnTo>
                  <a:cubicBezTo>
                    <a:pt x="1572" y="837"/>
                    <a:pt x="1593" y="685"/>
                    <a:pt x="1504" y="575"/>
                  </a:cubicBezTo>
                  <a:lnTo>
                    <a:pt x="1200" y="99"/>
                  </a:lnTo>
                  <a:cubicBezTo>
                    <a:pt x="1148" y="34"/>
                    <a:pt x="1074" y="0"/>
                    <a:pt x="1005" y="0"/>
                  </a:cubicBezTo>
                  <a:close/>
                </a:path>
              </a:pathLst>
            </a:custGeom>
            <a:solidFill>
              <a:srgbClr val="3E285A"/>
            </a:solidFill>
            <a:ln>
              <a:noFill/>
            </a:ln>
          </p:spPr>
          <p:txBody>
            <a:bodyPr spcFirstLastPara="1" wrap="square" lIns="91425" tIns="91425" rIns="91425" bIns="91425" anchor="ctr" anchorCtr="0">
              <a:noAutofit/>
            </a:bodyPr>
            <a:lstStyle/>
            <a:p>
              <a:endParaRPr/>
            </a:p>
          </p:txBody>
        </p:sp>
        <p:grpSp>
          <p:nvGrpSpPr>
            <p:cNvPr id="546" name="Google Shape;546;p33"/>
            <p:cNvGrpSpPr/>
            <p:nvPr/>
          </p:nvGrpSpPr>
          <p:grpSpPr>
            <a:xfrm>
              <a:off x="556725" y="832334"/>
              <a:ext cx="3148535" cy="3601316"/>
              <a:chOff x="556725" y="832334"/>
              <a:chExt cx="3148535" cy="3601316"/>
            </a:xfrm>
          </p:grpSpPr>
          <p:sp>
            <p:nvSpPr>
              <p:cNvPr id="547" name="Google Shape;547;p33"/>
              <p:cNvSpPr/>
              <p:nvPr/>
            </p:nvSpPr>
            <p:spPr>
              <a:xfrm>
                <a:off x="556725" y="3838150"/>
                <a:ext cx="2424600" cy="595500"/>
              </a:xfrm>
              <a:prstGeom prst="ellipse">
                <a:avLst/>
              </a:prstGeom>
              <a:solidFill>
                <a:srgbClr val="3E285A">
                  <a:alpha val="13840"/>
                </a:srgbClr>
              </a:solidFill>
              <a:ln>
                <a:noFill/>
              </a:ln>
            </p:spPr>
            <p:txBody>
              <a:bodyPr spcFirstLastPara="1" wrap="square" lIns="91425" tIns="91425" rIns="91425" bIns="91425" anchor="ctr" anchorCtr="0">
                <a:noAutofit/>
              </a:bodyPr>
              <a:lstStyle/>
              <a:p>
                <a:endParaRPr/>
              </a:p>
            </p:txBody>
          </p:sp>
          <p:sp>
            <p:nvSpPr>
              <p:cNvPr id="548" name="Google Shape;548;p33"/>
              <p:cNvSpPr/>
              <p:nvPr/>
            </p:nvSpPr>
            <p:spPr>
              <a:xfrm>
                <a:off x="914763" y="3436131"/>
                <a:ext cx="371597" cy="620974"/>
              </a:xfrm>
              <a:custGeom>
                <a:avLst/>
                <a:gdLst/>
                <a:ahLst/>
                <a:cxnLst/>
                <a:rect l="l" t="t" r="r" b="b"/>
                <a:pathLst>
                  <a:path w="4363" h="7291" extrusionOk="0">
                    <a:moveTo>
                      <a:pt x="0" y="1"/>
                    </a:moveTo>
                    <a:lnTo>
                      <a:pt x="0" y="6332"/>
                    </a:lnTo>
                    <a:lnTo>
                      <a:pt x="4363" y="7290"/>
                    </a:lnTo>
                    <a:lnTo>
                      <a:pt x="4363" y="483"/>
                    </a:lnTo>
                    <a:lnTo>
                      <a:pt x="0"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49" name="Google Shape;549;p33"/>
              <p:cNvSpPr/>
              <p:nvPr/>
            </p:nvSpPr>
            <p:spPr>
              <a:xfrm>
                <a:off x="908972" y="3430765"/>
                <a:ext cx="383180" cy="631706"/>
              </a:xfrm>
              <a:custGeom>
                <a:avLst/>
                <a:gdLst/>
                <a:ahLst/>
                <a:cxnLst/>
                <a:rect l="l" t="t" r="r" b="b"/>
                <a:pathLst>
                  <a:path w="4499" h="7417" extrusionOk="0">
                    <a:moveTo>
                      <a:pt x="131" y="132"/>
                    </a:moveTo>
                    <a:lnTo>
                      <a:pt x="4389" y="608"/>
                    </a:lnTo>
                    <a:lnTo>
                      <a:pt x="4389" y="7285"/>
                    </a:lnTo>
                    <a:lnTo>
                      <a:pt x="131" y="6348"/>
                    </a:lnTo>
                    <a:lnTo>
                      <a:pt x="131" y="132"/>
                    </a:lnTo>
                    <a:close/>
                    <a:moveTo>
                      <a:pt x="0" y="1"/>
                    </a:moveTo>
                    <a:lnTo>
                      <a:pt x="0" y="64"/>
                    </a:lnTo>
                    <a:lnTo>
                      <a:pt x="0" y="6437"/>
                    </a:lnTo>
                    <a:lnTo>
                      <a:pt x="4499" y="7416"/>
                    </a:lnTo>
                    <a:lnTo>
                      <a:pt x="4499" y="504"/>
                    </a:lnTo>
                    <a:lnTo>
                      <a:pt x="0"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50" name="Google Shape;550;p33"/>
              <p:cNvSpPr/>
              <p:nvPr/>
            </p:nvSpPr>
            <p:spPr>
              <a:xfrm>
                <a:off x="1286270" y="3335802"/>
                <a:ext cx="530013" cy="721305"/>
              </a:xfrm>
              <a:custGeom>
                <a:avLst/>
                <a:gdLst/>
                <a:ahLst/>
                <a:cxnLst/>
                <a:rect l="l" t="t" r="r" b="b"/>
                <a:pathLst>
                  <a:path w="6223" h="8469" extrusionOk="0">
                    <a:moveTo>
                      <a:pt x="6222" y="0"/>
                    </a:moveTo>
                    <a:lnTo>
                      <a:pt x="1" y="1661"/>
                    </a:lnTo>
                    <a:lnTo>
                      <a:pt x="22" y="8468"/>
                    </a:lnTo>
                    <a:lnTo>
                      <a:pt x="6222" y="6725"/>
                    </a:lnTo>
                    <a:lnTo>
                      <a:pt x="6222"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51" name="Google Shape;551;p33"/>
              <p:cNvSpPr/>
              <p:nvPr/>
            </p:nvSpPr>
            <p:spPr>
              <a:xfrm>
                <a:off x="1282693" y="3328648"/>
                <a:ext cx="537167" cy="736039"/>
              </a:xfrm>
              <a:custGeom>
                <a:avLst/>
                <a:gdLst/>
                <a:ahLst/>
                <a:cxnLst/>
                <a:rect l="l" t="t" r="r" b="b"/>
                <a:pathLst>
                  <a:path w="6307" h="8642" extrusionOk="0">
                    <a:moveTo>
                      <a:pt x="6196" y="152"/>
                    </a:moveTo>
                    <a:lnTo>
                      <a:pt x="6196" y="6761"/>
                    </a:lnTo>
                    <a:lnTo>
                      <a:pt x="132" y="8484"/>
                    </a:lnTo>
                    <a:lnTo>
                      <a:pt x="111" y="1786"/>
                    </a:lnTo>
                    <a:lnTo>
                      <a:pt x="6196" y="152"/>
                    </a:lnTo>
                    <a:close/>
                    <a:moveTo>
                      <a:pt x="6306" y="1"/>
                    </a:moveTo>
                    <a:lnTo>
                      <a:pt x="1" y="1703"/>
                    </a:lnTo>
                    <a:lnTo>
                      <a:pt x="1" y="1745"/>
                    </a:lnTo>
                    <a:lnTo>
                      <a:pt x="1" y="8642"/>
                    </a:lnTo>
                    <a:lnTo>
                      <a:pt x="6306" y="6850"/>
                    </a:lnTo>
                    <a:lnTo>
                      <a:pt x="6306"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52" name="Google Shape;552;p33"/>
              <p:cNvSpPr/>
              <p:nvPr/>
            </p:nvSpPr>
            <p:spPr>
              <a:xfrm>
                <a:off x="914763" y="3287597"/>
                <a:ext cx="901524" cy="189674"/>
              </a:xfrm>
              <a:custGeom>
                <a:avLst/>
                <a:gdLst/>
                <a:ahLst/>
                <a:cxnLst/>
                <a:rect l="l" t="t" r="r" b="b"/>
                <a:pathLst>
                  <a:path w="10585" h="2227" extrusionOk="0">
                    <a:moveTo>
                      <a:pt x="6656" y="1"/>
                    </a:moveTo>
                    <a:lnTo>
                      <a:pt x="0" y="1745"/>
                    </a:lnTo>
                    <a:lnTo>
                      <a:pt x="4363" y="2227"/>
                    </a:lnTo>
                    <a:lnTo>
                      <a:pt x="10584" y="566"/>
                    </a:lnTo>
                    <a:lnTo>
                      <a:pt x="665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3" name="Google Shape;553;p33"/>
              <p:cNvSpPr/>
              <p:nvPr/>
            </p:nvSpPr>
            <p:spPr>
              <a:xfrm>
                <a:off x="912975" y="3281805"/>
                <a:ext cx="905102" cy="200831"/>
              </a:xfrm>
              <a:custGeom>
                <a:avLst/>
                <a:gdLst/>
                <a:ahLst/>
                <a:cxnLst/>
                <a:rect l="l" t="t" r="r" b="b"/>
                <a:pathLst>
                  <a:path w="10627" h="2358" extrusionOk="0">
                    <a:moveTo>
                      <a:pt x="6677" y="111"/>
                    </a:moveTo>
                    <a:lnTo>
                      <a:pt x="10322" y="634"/>
                    </a:lnTo>
                    <a:lnTo>
                      <a:pt x="4384" y="2253"/>
                    </a:lnTo>
                    <a:lnTo>
                      <a:pt x="325" y="1792"/>
                    </a:lnTo>
                    <a:lnTo>
                      <a:pt x="6677" y="111"/>
                    </a:lnTo>
                    <a:close/>
                    <a:moveTo>
                      <a:pt x="6657" y="1"/>
                    </a:moveTo>
                    <a:lnTo>
                      <a:pt x="0" y="1750"/>
                    </a:lnTo>
                    <a:lnTo>
                      <a:pt x="21" y="1860"/>
                    </a:lnTo>
                    <a:lnTo>
                      <a:pt x="4384" y="2357"/>
                    </a:lnTo>
                    <a:lnTo>
                      <a:pt x="10626" y="682"/>
                    </a:lnTo>
                    <a:lnTo>
                      <a:pt x="10605" y="572"/>
                    </a:lnTo>
                    <a:lnTo>
                      <a:pt x="6657"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54" name="Google Shape;554;p33"/>
              <p:cNvSpPr/>
              <p:nvPr/>
            </p:nvSpPr>
            <p:spPr>
              <a:xfrm>
                <a:off x="1877257" y="4176077"/>
                <a:ext cx="585714" cy="105866"/>
              </a:xfrm>
              <a:custGeom>
                <a:avLst/>
                <a:gdLst/>
                <a:ahLst/>
                <a:cxnLst/>
                <a:rect l="l" t="t" r="r" b="b"/>
                <a:pathLst>
                  <a:path w="6877" h="1243" extrusionOk="0">
                    <a:moveTo>
                      <a:pt x="22" y="1"/>
                    </a:moveTo>
                    <a:lnTo>
                      <a:pt x="22" y="1"/>
                    </a:lnTo>
                    <a:cubicBezTo>
                      <a:pt x="22" y="1"/>
                      <a:pt x="1" y="394"/>
                      <a:pt x="131" y="524"/>
                    </a:cubicBezTo>
                    <a:cubicBezTo>
                      <a:pt x="262" y="655"/>
                      <a:pt x="1750" y="1111"/>
                      <a:pt x="1964" y="1111"/>
                    </a:cubicBezTo>
                    <a:cubicBezTo>
                      <a:pt x="2163" y="1111"/>
                      <a:pt x="2184" y="828"/>
                      <a:pt x="2294" y="828"/>
                    </a:cubicBezTo>
                    <a:cubicBezTo>
                      <a:pt x="2422" y="828"/>
                      <a:pt x="4253" y="1243"/>
                      <a:pt x="5192" y="1243"/>
                    </a:cubicBezTo>
                    <a:cubicBezTo>
                      <a:pt x="5215" y="1243"/>
                      <a:pt x="5237" y="1242"/>
                      <a:pt x="5258" y="1242"/>
                    </a:cubicBezTo>
                    <a:cubicBezTo>
                      <a:pt x="6201" y="1221"/>
                      <a:pt x="6484" y="938"/>
                      <a:pt x="6678" y="718"/>
                    </a:cubicBezTo>
                    <a:cubicBezTo>
                      <a:pt x="6856" y="524"/>
                      <a:pt x="6877" y="236"/>
                      <a:pt x="6877" y="236"/>
                    </a:cubicBezTo>
                    <a:lnTo>
                      <a:pt x="22"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55" name="Google Shape;555;p33"/>
              <p:cNvSpPr/>
              <p:nvPr/>
            </p:nvSpPr>
            <p:spPr>
              <a:xfrm>
                <a:off x="1873680" y="4170285"/>
                <a:ext cx="594657" cy="117364"/>
              </a:xfrm>
              <a:custGeom>
                <a:avLst/>
                <a:gdLst/>
                <a:ahLst/>
                <a:cxnLst/>
                <a:rect l="l" t="t" r="r" b="b"/>
                <a:pathLst>
                  <a:path w="6982" h="1378" extrusionOk="0">
                    <a:moveTo>
                      <a:pt x="132" y="111"/>
                    </a:moveTo>
                    <a:lnTo>
                      <a:pt x="6830" y="352"/>
                    </a:lnTo>
                    <a:cubicBezTo>
                      <a:pt x="6830" y="414"/>
                      <a:pt x="6830" y="592"/>
                      <a:pt x="6678" y="744"/>
                    </a:cubicBezTo>
                    <a:cubicBezTo>
                      <a:pt x="6589" y="854"/>
                      <a:pt x="6458" y="985"/>
                      <a:pt x="6264" y="1069"/>
                    </a:cubicBezTo>
                    <a:cubicBezTo>
                      <a:pt x="6065" y="1179"/>
                      <a:pt x="5761" y="1247"/>
                      <a:pt x="5300" y="1268"/>
                    </a:cubicBezTo>
                    <a:cubicBezTo>
                      <a:pt x="4845" y="1268"/>
                      <a:pt x="4148" y="1158"/>
                      <a:pt x="3536" y="1048"/>
                    </a:cubicBezTo>
                    <a:cubicBezTo>
                      <a:pt x="3232" y="1006"/>
                      <a:pt x="2944" y="938"/>
                      <a:pt x="2729" y="896"/>
                    </a:cubicBezTo>
                    <a:cubicBezTo>
                      <a:pt x="2640" y="896"/>
                      <a:pt x="2551" y="875"/>
                      <a:pt x="2488" y="854"/>
                    </a:cubicBezTo>
                    <a:cubicBezTo>
                      <a:pt x="2399" y="854"/>
                      <a:pt x="2378" y="828"/>
                      <a:pt x="2336" y="828"/>
                    </a:cubicBezTo>
                    <a:cubicBezTo>
                      <a:pt x="2289" y="828"/>
                      <a:pt x="2247" y="875"/>
                      <a:pt x="2226" y="896"/>
                    </a:cubicBezTo>
                    <a:cubicBezTo>
                      <a:pt x="2205" y="938"/>
                      <a:pt x="2184" y="959"/>
                      <a:pt x="2158" y="1006"/>
                    </a:cubicBezTo>
                    <a:cubicBezTo>
                      <a:pt x="2137" y="1027"/>
                      <a:pt x="2116" y="1069"/>
                      <a:pt x="2095" y="1090"/>
                    </a:cubicBezTo>
                    <a:cubicBezTo>
                      <a:pt x="2074" y="1116"/>
                      <a:pt x="2054" y="1116"/>
                      <a:pt x="2006" y="1116"/>
                    </a:cubicBezTo>
                    <a:lnTo>
                      <a:pt x="1875" y="1116"/>
                    </a:lnTo>
                    <a:cubicBezTo>
                      <a:pt x="1813" y="1090"/>
                      <a:pt x="1745" y="1069"/>
                      <a:pt x="1661" y="1048"/>
                    </a:cubicBezTo>
                    <a:cubicBezTo>
                      <a:pt x="1483" y="1006"/>
                      <a:pt x="1289" y="938"/>
                      <a:pt x="1069" y="875"/>
                    </a:cubicBezTo>
                    <a:cubicBezTo>
                      <a:pt x="875" y="807"/>
                      <a:pt x="676" y="744"/>
                      <a:pt x="503" y="697"/>
                    </a:cubicBezTo>
                    <a:cubicBezTo>
                      <a:pt x="435" y="655"/>
                      <a:pt x="352" y="634"/>
                      <a:pt x="304" y="613"/>
                    </a:cubicBezTo>
                    <a:cubicBezTo>
                      <a:pt x="263" y="592"/>
                      <a:pt x="221" y="566"/>
                      <a:pt x="221" y="545"/>
                    </a:cubicBezTo>
                    <a:cubicBezTo>
                      <a:pt x="173" y="503"/>
                      <a:pt x="132" y="393"/>
                      <a:pt x="132" y="263"/>
                    </a:cubicBezTo>
                    <a:lnTo>
                      <a:pt x="132" y="111"/>
                    </a:lnTo>
                    <a:close/>
                    <a:moveTo>
                      <a:pt x="22" y="1"/>
                    </a:moveTo>
                    <a:lnTo>
                      <a:pt x="22" y="43"/>
                    </a:lnTo>
                    <a:cubicBezTo>
                      <a:pt x="22" y="43"/>
                      <a:pt x="1" y="153"/>
                      <a:pt x="22" y="283"/>
                    </a:cubicBezTo>
                    <a:cubicBezTo>
                      <a:pt x="22" y="414"/>
                      <a:pt x="43" y="545"/>
                      <a:pt x="132" y="634"/>
                    </a:cubicBezTo>
                    <a:cubicBezTo>
                      <a:pt x="173" y="655"/>
                      <a:pt x="194" y="676"/>
                      <a:pt x="263" y="697"/>
                    </a:cubicBezTo>
                    <a:cubicBezTo>
                      <a:pt x="304" y="744"/>
                      <a:pt x="393" y="765"/>
                      <a:pt x="456" y="786"/>
                    </a:cubicBezTo>
                    <a:cubicBezTo>
                      <a:pt x="634" y="854"/>
                      <a:pt x="828" y="917"/>
                      <a:pt x="1048" y="985"/>
                    </a:cubicBezTo>
                    <a:cubicBezTo>
                      <a:pt x="1242" y="1048"/>
                      <a:pt x="1462" y="1116"/>
                      <a:pt x="1635" y="1158"/>
                    </a:cubicBezTo>
                    <a:cubicBezTo>
                      <a:pt x="1724" y="1179"/>
                      <a:pt x="1792" y="1200"/>
                      <a:pt x="1855" y="1221"/>
                    </a:cubicBezTo>
                    <a:cubicBezTo>
                      <a:pt x="1923" y="1221"/>
                      <a:pt x="1965" y="1247"/>
                      <a:pt x="2006" y="1247"/>
                    </a:cubicBezTo>
                    <a:cubicBezTo>
                      <a:pt x="2074" y="1221"/>
                      <a:pt x="2116" y="1200"/>
                      <a:pt x="2158" y="1179"/>
                    </a:cubicBezTo>
                    <a:cubicBezTo>
                      <a:pt x="2205" y="1137"/>
                      <a:pt x="2226" y="1090"/>
                      <a:pt x="2247" y="1069"/>
                    </a:cubicBezTo>
                    <a:cubicBezTo>
                      <a:pt x="2289" y="1027"/>
                      <a:pt x="2289" y="985"/>
                      <a:pt x="2315" y="959"/>
                    </a:cubicBezTo>
                    <a:lnTo>
                      <a:pt x="2336" y="938"/>
                    </a:lnTo>
                    <a:cubicBezTo>
                      <a:pt x="2336" y="938"/>
                      <a:pt x="2399" y="959"/>
                      <a:pt x="2467" y="959"/>
                    </a:cubicBezTo>
                    <a:cubicBezTo>
                      <a:pt x="2530" y="985"/>
                      <a:pt x="2619" y="1006"/>
                      <a:pt x="2708" y="1027"/>
                    </a:cubicBezTo>
                    <a:cubicBezTo>
                      <a:pt x="2923" y="1048"/>
                      <a:pt x="3206" y="1116"/>
                      <a:pt x="3515" y="1158"/>
                    </a:cubicBezTo>
                    <a:cubicBezTo>
                      <a:pt x="4122" y="1268"/>
                      <a:pt x="4845" y="1378"/>
                      <a:pt x="5300" y="1378"/>
                    </a:cubicBezTo>
                    <a:cubicBezTo>
                      <a:pt x="5782" y="1352"/>
                      <a:pt x="6086" y="1289"/>
                      <a:pt x="6306" y="1179"/>
                    </a:cubicBezTo>
                    <a:cubicBezTo>
                      <a:pt x="6547" y="1069"/>
                      <a:pt x="6657" y="938"/>
                      <a:pt x="6767" y="828"/>
                    </a:cubicBezTo>
                    <a:cubicBezTo>
                      <a:pt x="6961" y="592"/>
                      <a:pt x="6981" y="304"/>
                      <a:pt x="6981" y="304"/>
                    </a:cubicBezTo>
                    <a:lnTo>
                      <a:pt x="6981" y="242"/>
                    </a:lnTo>
                    <a:lnTo>
                      <a:pt x="22"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56" name="Google Shape;556;p33"/>
              <p:cNvSpPr/>
              <p:nvPr/>
            </p:nvSpPr>
            <p:spPr>
              <a:xfrm>
                <a:off x="1860734" y="3956341"/>
                <a:ext cx="607603" cy="308571"/>
              </a:xfrm>
              <a:custGeom>
                <a:avLst/>
                <a:gdLst/>
                <a:ahLst/>
                <a:cxnLst/>
                <a:rect l="l" t="t" r="r" b="b"/>
                <a:pathLst>
                  <a:path w="7134" h="3623" extrusionOk="0">
                    <a:moveTo>
                      <a:pt x="1008" y="1"/>
                    </a:moveTo>
                    <a:cubicBezTo>
                      <a:pt x="811" y="1"/>
                      <a:pt x="562" y="52"/>
                      <a:pt x="373" y="266"/>
                    </a:cubicBezTo>
                    <a:cubicBezTo>
                      <a:pt x="1" y="680"/>
                      <a:pt x="153" y="2293"/>
                      <a:pt x="216" y="2555"/>
                    </a:cubicBezTo>
                    <a:cubicBezTo>
                      <a:pt x="281" y="2830"/>
                      <a:pt x="1816" y="3238"/>
                      <a:pt x="2201" y="3238"/>
                    </a:cubicBezTo>
                    <a:cubicBezTo>
                      <a:pt x="2219" y="3238"/>
                      <a:pt x="2235" y="3237"/>
                      <a:pt x="2247" y="3235"/>
                    </a:cubicBezTo>
                    <a:cubicBezTo>
                      <a:pt x="2370" y="3204"/>
                      <a:pt x="2444" y="3187"/>
                      <a:pt x="2515" y="3187"/>
                    </a:cubicBezTo>
                    <a:cubicBezTo>
                      <a:pt x="2596" y="3187"/>
                      <a:pt x="2673" y="3209"/>
                      <a:pt x="2813" y="3256"/>
                    </a:cubicBezTo>
                    <a:cubicBezTo>
                      <a:pt x="3042" y="3329"/>
                      <a:pt x="4567" y="3622"/>
                      <a:pt x="5575" y="3622"/>
                    </a:cubicBezTo>
                    <a:cubicBezTo>
                      <a:pt x="5721" y="3622"/>
                      <a:pt x="5857" y="3616"/>
                      <a:pt x="5976" y="3602"/>
                    </a:cubicBezTo>
                    <a:cubicBezTo>
                      <a:pt x="6919" y="3497"/>
                      <a:pt x="7023" y="2947"/>
                      <a:pt x="7071" y="2712"/>
                    </a:cubicBezTo>
                    <a:cubicBezTo>
                      <a:pt x="7133" y="2471"/>
                      <a:pt x="7133" y="1769"/>
                      <a:pt x="6830" y="1465"/>
                    </a:cubicBezTo>
                    <a:cubicBezTo>
                      <a:pt x="6547" y="1162"/>
                      <a:pt x="4887" y="659"/>
                      <a:pt x="4536" y="528"/>
                    </a:cubicBezTo>
                    <a:cubicBezTo>
                      <a:pt x="4190" y="376"/>
                      <a:pt x="4122" y="329"/>
                      <a:pt x="3709" y="135"/>
                    </a:cubicBezTo>
                    <a:cubicBezTo>
                      <a:pt x="3522" y="41"/>
                      <a:pt x="3010" y="16"/>
                      <a:pt x="2509" y="16"/>
                    </a:cubicBezTo>
                    <a:cubicBezTo>
                      <a:pt x="1954" y="16"/>
                      <a:pt x="1411" y="46"/>
                      <a:pt x="1331" y="46"/>
                    </a:cubicBezTo>
                    <a:cubicBezTo>
                      <a:pt x="1331" y="46"/>
                      <a:pt x="1193" y="1"/>
                      <a:pt x="100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7" name="Google Shape;557;p33"/>
              <p:cNvSpPr/>
              <p:nvPr/>
            </p:nvSpPr>
            <p:spPr>
              <a:xfrm>
                <a:off x="1866100" y="3950891"/>
                <a:ext cx="606240" cy="319217"/>
              </a:xfrm>
              <a:custGeom>
                <a:avLst/>
                <a:gdLst/>
                <a:ahLst/>
                <a:cxnLst/>
                <a:rect l="l" t="t" r="r" b="b"/>
                <a:pathLst>
                  <a:path w="7118" h="3748" extrusionOk="0">
                    <a:moveTo>
                      <a:pt x="938" y="110"/>
                    </a:moveTo>
                    <a:cubicBezTo>
                      <a:pt x="1116" y="110"/>
                      <a:pt x="1247" y="178"/>
                      <a:pt x="1247" y="178"/>
                    </a:cubicBezTo>
                    <a:lnTo>
                      <a:pt x="1268" y="178"/>
                    </a:lnTo>
                    <a:cubicBezTo>
                      <a:pt x="1357" y="157"/>
                      <a:pt x="1834" y="131"/>
                      <a:pt x="2357" y="131"/>
                    </a:cubicBezTo>
                    <a:cubicBezTo>
                      <a:pt x="2619" y="131"/>
                      <a:pt x="2902" y="131"/>
                      <a:pt x="3122" y="157"/>
                    </a:cubicBezTo>
                    <a:cubicBezTo>
                      <a:pt x="3342" y="178"/>
                      <a:pt x="3536" y="199"/>
                      <a:pt x="3625" y="241"/>
                    </a:cubicBezTo>
                    <a:cubicBezTo>
                      <a:pt x="4017" y="440"/>
                      <a:pt x="4106" y="482"/>
                      <a:pt x="4452" y="634"/>
                    </a:cubicBezTo>
                    <a:cubicBezTo>
                      <a:pt x="4630" y="702"/>
                      <a:pt x="5128" y="875"/>
                      <a:pt x="5630" y="1047"/>
                    </a:cubicBezTo>
                    <a:cubicBezTo>
                      <a:pt x="5871" y="1137"/>
                      <a:pt x="6112" y="1246"/>
                      <a:pt x="6306" y="1336"/>
                    </a:cubicBezTo>
                    <a:cubicBezTo>
                      <a:pt x="6526" y="1419"/>
                      <a:pt x="6678" y="1508"/>
                      <a:pt x="6725" y="1571"/>
                    </a:cubicBezTo>
                    <a:cubicBezTo>
                      <a:pt x="6856" y="1702"/>
                      <a:pt x="6940" y="1943"/>
                      <a:pt x="6960" y="2184"/>
                    </a:cubicBezTo>
                    <a:cubicBezTo>
                      <a:pt x="7008" y="2425"/>
                      <a:pt x="6987" y="2645"/>
                      <a:pt x="6960" y="2749"/>
                    </a:cubicBezTo>
                    <a:cubicBezTo>
                      <a:pt x="6940" y="2880"/>
                      <a:pt x="6898" y="3058"/>
                      <a:pt x="6746" y="3231"/>
                    </a:cubicBezTo>
                    <a:cubicBezTo>
                      <a:pt x="6615" y="3404"/>
                      <a:pt x="6374" y="3561"/>
                      <a:pt x="5913" y="3624"/>
                    </a:cubicBezTo>
                    <a:cubicBezTo>
                      <a:pt x="5814" y="3633"/>
                      <a:pt x="5702" y="3637"/>
                      <a:pt x="5581" y="3637"/>
                    </a:cubicBezTo>
                    <a:cubicBezTo>
                      <a:pt x="5146" y="3637"/>
                      <a:pt x="4592" y="3584"/>
                      <a:pt x="4080" y="3514"/>
                    </a:cubicBezTo>
                    <a:cubicBezTo>
                      <a:pt x="3776" y="3472"/>
                      <a:pt x="3473" y="3404"/>
                      <a:pt x="3232" y="3362"/>
                    </a:cubicBezTo>
                    <a:cubicBezTo>
                      <a:pt x="2991" y="3320"/>
                      <a:pt x="2818" y="3273"/>
                      <a:pt x="2771" y="3252"/>
                    </a:cubicBezTo>
                    <a:cubicBezTo>
                      <a:pt x="2640" y="3210"/>
                      <a:pt x="2559" y="3195"/>
                      <a:pt x="2475" y="3195"/>
                    </a:cubicBezTo>
                    <a:cubicBezTo>
                      <a:pt x="2391" y="3195"/>
                      <a:pt x="2305" y="3210"/>
                      <a:pt x="2163" y="3231"/>
                    </a:cubicBezTo>
                    <a:lnTo>
                      <a:pt x="2012" y="3231"/>
                    </a:lnTo>
                    <a:cubicBezTo>
                      <a:pt x="1944" y="3231"/>
                      <a:pt x="1855" y="3210"/>
                      <a:pt x="1771" y="3189"/>
                    </a:cubicBezTo>
                    <a:cubicBezTo>
                      <a:pt x="1572" y="3168"/>
                      <a:pt x="1331" y="3100"/>
                      <a:pt x="1095" y="3038"/>
                    </a:cubicBezTo>
                    <a:cubicBezTo>
                      <a:pt x="875" y="2969"/>
                      <a:pt x="655" y="2880"/>
                      <a:pt x="482" y="2797"/>
                    </a:cubicBezTo>
                    <a:cubicBezTo>
                      <a:pt x="393" y="2776"/>
                      <a:pt x="331" y="2729"/>
                      <a:pt x="283" y="2687"/>
                    </a:cubicBezTo>
                    <a:cubicBezTo>
                      <a:pt x="242" y="2666"/>
                      <a:pt x="221" y="2619"/>
                      <a:pt x="200" y="2619"/>
                    </a:cubicBezTo>
                    <a:cubicBezTo>
                      <a:pt x="179" y="2488"/>
                      <a:pt x="132" y="2011"/>
                      <a:pt x="132" y="1529"/>
                    </a:cubicBezTo>
                    <a:cubicBezTo>
                      <a:pt x="132" y="1288"/>
                      <a:pt x="132" y="1027"/>
                      <a:pt x="179" y="833"/>
                    </a:cubicBezTo>
                    <a:cubicBezTo>
                      <a:pt x="200" y="613"/>
                      <a:pt x="262" y="440"/>
                      <a:pt x="352" y="351"/>
                    </a:cubicBezTo>
                    <a:cubicBezTo>
                      <a:pt x="524" y="178"/>
                      <a:pt x="744" y="110"/>
                      <a:pt x="938" y="110"/>
                    </a:cubicBezTo>
                    <a:close/>
                    <a:moveTo>
                      <a:pt x="917" y="0"/>
                    </a:moveTo>
                    <a:cubicBezTo>
                      <a:pt x="723" y="0"/>
                      <a:pt x="462" y="68"/>
                      <a:pt x="262" y="288"/>
                    </a:cubicBezTo>
                    <a:cubicBezTo>
                      <a:pt x="153" y="393"/>
                      <a:pt x="90" y="592"/>
                      <a:pt x="69" y="812"/>
                    </a:cubicBezTo>
                    <a:cubicBezTo>
                      <a:pt x="22" y="1027"/>
                      <a:pt x="1" y="1288"/>
                      <a:pt x="1" y="1529"/>
                    </a:cubicBezTo>
                    <a:cubicBezTo>
                      <a:pt x="1" y="2011"/>
                      <a:pt x="69" y="2488"/>
                      <a:pt x="90" y="2645"/>
                    </a:cubicBezTo>
                    <a:cubicBezTo>
                      <a:pt x="111" y="2708"/>
                      <a:pt x="153" y="2749"/>
                      <a:pt x="221" y="2797"/>
                    </a:cubicBezTo>
                    <a:cubicBezTo>
                      <a:pt x="262" y="2818"/>
                      <a:pt x="352" y="2859"/>
                      <a:pt x="441" y="2907"/>
                    </a:cubicBezTo>
                    <a:cubicBezTo>
                      <a:pt x="613" y="2990"/>
                      <a:pt x="833" y="3079"/>
                      <a:pt x="1069" y="3142"/>
                    </a:cubicBezTo>
                    <a:cubicBezTo>
                      <a:pt x="1310" y="3210"/>
                      <a:pt x="1551" y="3273"/>
                      <a:pt x="1750" y="3299"/>
                    </a:cubicBezTo>
                    <a:cubicBezTo>
                      <a:pt x="1834" y="3320"/>
                      <a:pt x="1923" y="3341"/>
                      <a:pt x="2012" y="3341"/>
                    </a:cubicBezTo>
                    <a:cubicBezTo>
                      <a:pt x="2043" y="3352"/>
                      <a:pt x="2076" y="3357"/>
                      <a:pt x="2106" y="3357"/>
                    </a:cubicBezTo>
                    <a:cubicBezTo>
                      <a:pt x="2136" y="3357"/>
                      <a:pt x="2163" y="3352"/>
                      <a:pt x="2184" y="3341"/>
                    </a:cubicBezTo>
                    <a:cubicBezTo>
                      <a:pt x="2329" y="3320"/>
                      <a:pt x="2399" y="3303"/>
                      <a:pt x="2469" y="3303"/>
                    </a:cubicBezTo>
                    <a:cubicBezTo>
                      <a:pt x="2535" y="3303"/>
                      <a:pt x="2601" y="3319"/>
                      <a:pt x="2729" y="3362"/>
                    </a:cubicBezTo>
                    <a:cubicBezTo>
                      <a:pt x="2818" y="3404"/>
                      <a:pt x="2970" y="3430"/>
                      <a:pt x="3211" y="3472"/>
                    </a:cubicBezTo>
                    <a:cubicBezTo>
                      <a:pt x="3452" y="3535"/>
                      <a:pt x="3756" y="3582"/>
                      <a:pt x="4080" y="3624"/>
                    </a:cubicBezTo>
                    <a:cubicBezTo>
                      <a:pt x="4576" y="3694"/>
                      <a:pt x="5126" y="3747"/>
                      <a:pt x="5570" y="3747"/>
                    </a:cubicBezTo>
                    <a:cubicBezTo>
                      <a:pt x="5694" y="3747"/>
                      <a:pt x="5809" y="3743"/>
                      <a:pt x="5913" y="3734"/>
                    </a:cubicBezTo>
                    <a:cubicBezTo>
                      <a:pt x="6395" y="3666"/>
                      <a:pt x="6678" y="3493"/>
                      <a:pt x="6830" y="3299"/>
                    </a:cubicBezTo>
                    <a:cubicBezTo>
                      <a:pt x="7008" y="3100"/>
                      <a:pt x="7050" y="2907"/>
                      <a:pt x="7070" y="2776"/>
                    </a:cubicBezTo>
                    <a:cubicBezTo>
                      <a:pt x="7091" y="2645"/>
                      <a:pt x="7118" y="2425"/>
                      <a:pt x="7070" y="2163"/>
                    </a:cubicBezTo>
                    <a:cubicBezTo>
                      <a:pt x="7050" y="1922"/>
                      <a:pt x="6960" y="1660"/>
                      <a:pt x="6809" y="1487"/>
                    </a:cubicBezTo>
                    <a:cubicBezTo>
                      <a:pt x="6725" y="1398"/>
                      <a:pt x="6568" y="1309"/>
                      <a:pt x="6374" y="1226"/>
                    </a:cubicBezTo>
                    <a:cubicBezTo>
                      <a:pt x="6154" y="1137"/>
                      <a:pt x="5913" y="1027"/>
                      <a:pt x="5651" y="943"/>
                    </a:cubicBezTo>
                    <a:cubicBezTo>
                      <a:pt x="5175" y="765"/>
                      <a:pt x="4651" y="592"/>
                      <a:pt x="4499" y="524"/>
                    </a:cubicBezTo>
                    <a:cubicBezTo>
                      <a:pt x="4148" y="393"/>
                      <a:pt x="4080" y="330"/>
                      <a:pt x="3666" y="157"/>
                    </a:cubicBezTo>
                    <a:cubicBezTo>
                      <a:pt x="3557" y="89"/>
                      <a:pt x="3363" y="68"/>
                      <a:pt x="3122" y="47"/>
                    </a:cubicBezTo>
                    <a:cubicBezTo>
                      <a:pt x="2902" y="26"/>
                      <a:pt x="2619" y="26"/>
                      <a:pt x="2357" y="26"/>
                    </a:cubicBezTo>
                    <a:cubicBezTo>
                      <a:pt x="1834" y="26"/>
                      <a:pt x="1357" y="47"/>
                      <a:pt x="1268" y="68"/>
                    </a:cubicBezTo>
                    <a:cubicBezTo>
                      <a:pt x="1268" y="47"/>
                      <a:pt x="1116" y="0"/>
                      <a:pt x="91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58" name="Google Shape;558;p33"/>
              <p:cNvSpPr/>
              <p:nvPr/>
            </p:nvSpPr>
            <p:spPr>
              <a:xfrm>
                <a:off x="1884837" y="3895105"/>
                <a:ext cx="282424" cy="168637"/>
              </a:xfrm>
              <a:custGeom>
                <a:avLst/>
                <a:gdLst/>
                <a:ahLst/>
                <a:cxnLst/>
                <a:rect l="l" t="t" r="r" b="b"/>
                <a:pathLst>
                  <a:path w="3316" h="1980" extrusionOk="0">
                    <a:moveTo>
                      <a:pt x="3316" y="0"/>
                    </a:moveTo>
                    <a:lnTo>
                      <a:pt x="111" y="131"/>
                    </a:lnTo>
                    <a:lnTo>
                      <a:pt x="1" y="1268"/>
                    </a:lnTo>
                    <a:cubicBezTo>
                      <a:pt x="1" y="1268"/>
                      <a:pt x="173" y="1661"/>
                      <a:pt x="676" y="1901"/>
                    </a:cubicBezTo>
                    <a:cubicBezTo>
                      <a:pt x="797" y="1957"/>
                      <a:pt x="924" y="1980"/>
                      <a:pt x="1054" y="1980"/>
                    </a:cubicBezTo>
                    <a:cubicBezTo>
                      <a:pt x="1441" y="1980"/>
                      <a:pt x="1860" y="1774"/>
                      <a:pt x="2268" y="1598"/>
                    </a:cubicBezTo>
                    <a:cubicBezTo>
                      <a:pt x="2714" y="1393"/>
                      <a:pt x="3100" y="1377"/>
                      <a:pt x="3204" y="1377"/>
                    </a:cubicBezTo>
                    <a:cubicBezTo>
                      <a:pt x="3222" y="1377"/>
                      <a:pt x="3232" y="1378"/>
                      <a:pt x="3232" y="1378"/>
                    </a:cubicBezTo>
                    <a:lnTo>
                      <a:pt x="3316" y="0"/>
                    </a:ln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559" name="Google Shape;559;p33"/>
              <p:cNvSpPr/>
              <p:nvPr/>
            </p:nvSpPr>
            <p:spPr>
              <a:xfrm>
                <a:off x="1881260" y="3891528"/>
                <a:ext cx="291792" cy="176387"/>
              </a:xfrm>
              <a:custGeom>
                <a:avLst/>
                <a:gdLst/>
                <a:ahLst/>
                <a:cxnLst/>
                <a:rect l="l" t="t" r="r" b="b"/>
                <a:pathLst>
                  <a:path w="3426" h="2071" extrusionOk="0">
                    <a:moveTo>
                      <a:pt x="3295" y="111"/>
                    </a:moveTo>
                    <a:lnTo>
                      <a:pt x="3227" y="1378"/>
                    </a:lnTo>
                    <a:cubicBezTo>
                      <a:pt x="3143" y="1378"/>
                      <a:pt x="2771" y="1378"/>
                      <a:pt x="2289" y="1593"/>
                    </a:cubicBezTo>
                    <a:cubicBezTo>
                      <a:pt x="2027" y="1703"/>
                      <a:pt x="1745" y="1834"/>
                      <a:pt x="1483" y="1902"/>
                    </a:cubicBezTo>
                    <a:cubicBezTo>
                      <a:pt x="1354" y="1933"/>
                      <a:pt x="1225" y="1953"/>
                      <a:pt x="1101" y="1953"/>
                    </a:cubicBezTo>
                    <a:cubicBezTo>
                      <a:pt x="973" y="1953"/>
                      <a:pt x="851" y="1931"/>
                      <a:pt x="739" y="1875"/>
                    </a:cubicBezTo>
                    <a:cubicBezTo>
                      <a:pt x="263" y="1661"/>
                      <a:pt x="105" y="1310"/>
                      <a:pt x="105" y="1289"/>
                    </a:cubicBezTo>
                    <a:lnTo>
                      <a:pt x="194" y="241"/>
                    </a:lnTo>
                    <a:lnTo>
                      <a:pt x="3295" y="111"/>
                    </a:lnTo>
                    <a:close/>
                    <a:moveTo>
                      <a:pt x="3358" y="1"/>
                    </a:moveTo>
                    <a:lnTo>
                      <a:pt x="84" y="132"/>
                    </a:lnTo>
                    <a:lnTo>
                      <a:pt x="1" y="1310"/>
                    </a:lnTo>
                    <a:lnTo>
                      <a:pt x="1" y="1331"/>
                    </a:lnTo>
                    <a:cubicBezTo>
                      <a:pt x="1" y="1331"/>
                      <a:pt x="174" y="1744"/>
                      <a:pt x="697" y="1985"/>
                    </a:cubicBezTo>
                    <a:cubicBezTo>
                      <a:pt x="835" y="2043"/>
                      <a:pt x="979" y="2071"/>
                      <a:pt x="1122" y="2071"/>
                    </a:cubicBezTo>
                    <a:cubicBezTo>
                      <a:pt x="1251" y="2071"/>
                      <a:pt x="1380" y="2049"/>
                      <a:pt x="1504" y="2006"/>
                    </a:cubicBezTo>
                    <a:cubicBezTo>
                      <a:pt x="1786" y="1943"/>
                      <a:pt x="2069" y="1813"/>
                      <a:pt x="2331" y="1682"/>
                    </a:cubicBezTo>
                    <a:cubicBezTo>
                      <a:pt x="2771" y="1497"/>
                      <a:pt x="3137" y="1482"/>
                      <a:pt x="3243" y="1482"/>
                    </a:cubicBezTo>
                    <a:cubicBezTo>
                      <a:pt x="3263" y="1482"/>
                      <a:pt x="3274" y="1483"/>
                      <a:pt x="3274" y="1483"/>
                    </a:cubicBezTo>
                    <a:lnTo>
                      <a:pt x="3337" y="1483"/>
                    </a:lnTo>
                    <a:lnTo>
                      <a:pt x="3426"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60" name="Google Shape;560;p33"/>
              <p:cNvSpPr/>
              <p:nvPr/>
            </p:nvSpPr>
            <p:spPr>
              <a:xfrm>
                <a:off x="1427650" y="4240805"/>
                <a:ext cx="583500" cy="155350"/>
              </a:xfrm>
              <a:custGeom>
                <a:avLst/>
                <a:gdLst/>
                <a:ahLst/>
                <a:cxnLst/>
                <a:rect l="l" t="t" r="r" b="b"/>
                <a:pathLst>
                  <a:path w="6851" h="1824" extrusionOk="0">
                    <a:moveTo>
                      <a:pt x="64" y="0"/>
                    </a:moveTo>
                    <a:cubicBezTo>
                      <a:pt x="64" y="0"/>
                      <a:pt x="1" y="393"/>
                      <a:pt x="111" y="550"/>
                    </a:cubicBezTo>
                    <a:cubicBezTo>
                      <a:pt x="242" y="681"/>
                      <a:pt x="1661" y="1309"/>
                      <a:pt x="1876" y="1309"/>
                    </a:cubicBezTo>
                    <a:cubicBezTo>
                      <a:pt x="1885" y="1310"/>
                      <a:pt x="1894" y="1311"/>
                      <a:pt x="1903" y="1311"/>
                    </a:cubicBezTo>
                    <a:cubicBezTo>
                      <a:pt x="2090" y="1311"/>
                      <a:pt x="2138" y="1072"/>
                      <a:pt x="2233" y="1072"/>
                    </a:cubicBezTo>
                    <a:cubicBezTo>
                      <a:pt x="2238" y="1072"/>
                      <a:pt x="2243" y="1073"/>
                      <a:pt x="2247" y="1074"/>
                    </a:cubicBezTo>
                    <a:cubicBezTo>
                      <a:pt x="2357" y="1074"/>
                      <a:pt x="4211" y="1728"/>
                      <a:pt x="5149" y="1812"/>
                    </a:cubicBezTo>
                    <a:cubicBezTo>
                      <a:pt x="5250" y="1820"/>
                      <a:pt x="5344" y="1823"/>
                      <a:pt x="5431" y="1823"/>
                    </a:cubicBezTo>
                    <a:cubicBezTo>
                      <a:pt x="6137" y="1823"/>
                      <a:pt x="6419" y="1596"/>
                      <a:pt x="6610" y="1419"/>
                    </a:cubicBezTo>
                    <a:cubicBezTo>
                      <a:pt x="6809" y="1246"/>
                      <a:pt x="6851" y="964"/>
                      <a:pt x="6851" y="964"/>
                    </a:cubicBezTo>
                    <a:lnTo>
                      <a:pt x="6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61" name="Google Shape;561;p33"/>
              <p:cNvSpPr/>
              <p:nvPr/>
            </p:nvSpPr>
            <p:spPr>
              <a:xfrm>
                <a:off x="1427650" y="4235439"/>
                <a:ext cx="589291" cy="165145"/>
              </a:xfrm>
              <a:custGeom>
                <a:avLst/>
                <a:gdLst/>
                <a:ahLst/>
                <a:cxnLst/>
                <a:rect l="l" t="t" r="r" b="b"/>
                <a:pathLst>
                  <a:path w="6919" h="1939" extrusionOk="0">
                    <a:moveTo>
                      <a:pt x="132" y="131"/>
                    </a:moveTo>
                    <a:lnTo>
                      <a:pt x="6767" y="1090"/>
                    </a:lnTo>
                    <a:cubicBezTo>
                      <a:pt x="6767" y="1137"/>
                      <a:pt x="6720" y="1309"/>
                      <a:pt x="6568" y="1461"/>
                    </a:cubicBezTo>
                    <a:cubicBezTo>
                      <a:pt x="6458" y="1550"/>
                      <a:pt x="6327" y="1660"/>
                      <a:pt x="6133" y="1723"/>
                    </a:cubicBezTo>
                    <a:cubicBezTo>
                      <a:pt x="5972" y="1789"/>
                      <a:pt x="5765" y="1829"/>
                      <a:pt x="5484" y="1829"/>
                    </a:cubicBezTo>
                    <a:cubicBezTo>
                      <a:pt x="5382" y="1829"/>
                      <a:pt x="5271" y="1823"/>
                      <a:pt x="5149" y="1812"/>
                    </a:cubicBezTo>
                    <a:cubicBezTo>
                      <a:pt x="4693" y="1765"/>
                      <a:pt x="3991" y="1592"/>
                      <a:pt x="3405" y="1419"/>
                    </a:cubicBezTo>
                    <a:cubicBezTo>
                      <a:pt x="3101" y="1330"/>
                      <a:pt x="2839" y="1241"/>
                      <a:pt x="2640" y="1179"/>
                    </a:cubicBezTo>
                    <a:cubicBezTo>
                      <a:pt x="2530" y="1158"/>
                      <a:pt x="2446" y="1137"/>
                      <a:pt x="2378" y="1110"/>
                    </a:cubicBezTo>
                    <a:cubicBezTo>
                      <a:pt x="2315" y="1090"/>
                      <a:pt x="2289" y="1069"/>
                      <a:pt x="2247" y="1069"/>
                    </a:cubicBezTo>
                    <a:cubicBezTo>
                      <a:pt x="2206" y="1069"/>
                      <a:pt x="2158" y="1090"/>
                      <a:pt x="2116" y="1137"/>
                    </a:cubicBezTo>
                    <a:cubicBezTo>
                      <a:pt x="2096" y="1158"/>
                      <a:pt x="2075" y="1179"/>
                      <a:pt x="2054" y="1220"/>
                    </a:cubicBezTo>
                    <a:cubicBezTo>
                      <a:pt x="2027" y="1241"/>
                      <a:pt x="2007" y="1289"/>
                      <a:pt x="1965" y="1289"/>
                    </a:cubicBezTo>
                    <a:cubicBezTo>
                      <a:pt x="1944" y="1309"/>
                      <a:pt x="1923" y="1330"/>
                      <a:pt x="1876" y="1330"/>
                    </a:cubicBezTo>
                    <a:cubicBezTo>
                      <a:pt x="1855" y="1330"/>
                      <a:pt x="1813" y="1309"/>
                      <a:pt x="1766" y="1289"/>
                    </a:cubicBezTo>
                    <a:cubicBezTo>
                      <a:pt x="1703" y="1268"/>
                      <a:pt x="1635" y="1241"/>
                      <a:pt x="1551" y="1220"/>
                    </a:cubicBezTo>
                    <a:cubicBezTo>
                      <a:pt x="1373" y="1158"/>
                      <a:pt x="1179" y="1069"/>
                      <a:pt x="980" y="980"/>
                    </a:cubicBezTo>
                    <a:cubicBezTo>
                      <a:pt x="786" y="896"/>
                      <a:pt x="587" y="807"/>
                      <a:pt x="435" y="744"/>
                    </a:cubicBezTo>
                    <a:cubicBezTo>
                      <a:pt x="373" y="697"/>
                      <a:pt x="305" y="655"/>
                      <a:pt x="242" y="634"/>
                    </a:cubicBezTo>
                    <a:cubicBezTo>
                      <a:pt x="195" y="587"/>
                      <a:pt x="174" y="566"/>
                      <a:pt x="153" y="566"/>
                    </a:cubicBezTo>
                    <a:cubicBezTo>
                      <a:pt x="132" y="524"/>
                      <a:pt x="111" y="393"/>
                      <a:pt x="111" y="283"/>
                    </a:cubicBezTo>
                    <a:cubicBezTo>
                      <a:pt x="111" y="194"/>
                      <a:pt x="111" y="152"/>
                      <a:pt x="132" y="131"/>
                    </a:cubicBezTo>
                    <a:close/>
                    <a:moveTo>
                      <a:pt x="22" y="0"/>
                    </a:moveTo>
                    <a:lnTo>
                      <a:pt x="22" y="42"/>
                    </a:lnTo>
                    <a:cubicBezTo>
                      <a:pt x="22" y="42"/>
                      <a:pt x="1" y="152"/>
                      <a:pt x="1" y="283"/>
                    </a:cubicBezTo>
                    <a:cubicBezTo>
                      <a:pt x="1" y="393"/>
                      <a:pt x="1" y="545"/>
                      <a:pt x="90" y="634"/>
                    </a:cubicBezTo>
                    <a:cubicBezTo>
                      <a:pt x="111" y="676"/>
                      <a:pt x="132" y="697"/>
                      <a:pt x="195" y="718"/>
                    </a:cubicBezTo>
                    <a:cubicBezTo>
                      <a:pt x="242" y="765"/>
                      <a:pt x="305" y="786"/>
                      <a:pt x="394" y="828"/>
                    </a:cubicBezTo>
                    <a:cubicBezTo>
                      <a:pt x="545" y="917"/>
                      <a:pt x="744" y="1006"/>
                      <a:pt x="938" y="1090"/>
                    </a:cubicBezTo>
                    <a:cubicBezTo>
                      <a:pt x="1137" y="1179"/>
                      <a:pt x="1331" y="1268"/>
                      <a:pt x="1504" y="1330"/>
                    </a:cubicBezTo>
                    <a:cubicBezTo>
                      <a:pt x="1593" y="1351"/>
                      <a:pt x="1661" y="1372"/>
                      <a:pt x="1724" y="1399"/>
                    </a:cubicBezTo>
                    <a:cubicBezTo>
                      <a:pt x="1792" y="1419"/>
                      <a:pt x="1834" y="1440"/>
                      <a:pt x="1876" y="1440"/>
                    </a:cubicBezTo>
                    <a:cubicBezTo>
                      <a:pt x="1944" y="1440"/>
                      <a:pt x="1986" y="1419"/>
                      <a:pt x="2027" y="1399"/>
                    </a:cubicBezTo>
                    <a:cubicBezTo>
                      <a:pt x="2075" y="1351"/>
                      <a:pt x="2116" y="1330"/>
                      <a:pt x="2137" y="1289"/>
                    </a:cubicBezTo>
                    <a:cubicBezTo>
                      <a:pt x="2158" y="1268"/>
                      <a:pt x="2185" y="1220"/>
                      <a:pt x="2206" y="1200"/>
                    </a:cubicBezTo>
                    <a:cubicBezTo>
                      <a:pt x="2226" y="1179"/>
                      <a:pt x="2226" y="1179"/>
                      <a:pt x="2247" y="1179"/>
                    </a:cubicBezTo>
                    <a:cubicBezTo>
                      <a:pt x="2226" y="1179"/>
                      <a:pt x="2289" y="1200"/>
                      <a:pt x="2357" y="1220"/>
                    </a:cubicBezTo>
                    <a:cubicBezTo>
                      <a:pt x="2399" y="1241"/>
                      <a:pt x="2488" y="1268"/>
                      <a:pt x="2598" y="1289"/>
                    </a:cubicBezTo>
                    <a:cubicBezTo>
                      <a:pt x="2792" y="1351"/>
                      <a:pt x="3075" y="1440"/>
                      <a:pt x="3384" y="1529"/>
                    </a:cubicBezTo>
                    <a:cubicBezTo>
                      <a:pt x="3970" y="1702"/>
                      <a:pt x="4672" y="1875"/>
                      <a:pt x="5149" y="1922"/>
                    </a:cubicBezTo>
                    <a:cubicBezTo>
                      <a:pt x="5271" y="1933"/>
                      <a:pt x="5384" y="1939"/>
                      <a:pt x="5487" y="1939"/>
                    </a:cubicBezTo>
                    <a:cubicBezTo>
                      <a:pt x="5774" y="1939"/>
                      <a:pt x="5993" y="1899"/>
                      <a:pt x="6154" y="1833"/>
                    </a:cubicBezTo>
                    <a:cubicBezTo>
                      <a:pt x="6395" y="1744"/>
                      <a:pt x="6547" y="1634"/>
                      <a:pt x="6636" y="1529"/>
                    </a:cubicBezTo>
                    <a:cubicBezTo>
                      <a:pt x="6851" y="1330"/>
                      <a:pt x="6919" y="1048"/>
                      <a:pt x="6919" y="1048"/>
                    </a:cubicBezTo>
                    <a:lnTo>
                      <a:pt x="6919" y="980"/>
                    </a:lnTo>
                    <a:lnTo>
                      <a:pt x="22"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62" name="Google Shape;562;p33"/>
              <p:cNvSpPr/>
              <p:nvPr/>
            </p:nvSpPr>
            <p:spPr>
              <a:xfrm>
                <a:off x="1431228" y="4028905"/>
                <a:ext cx="595083" cy="351582"/>
              </a:xfrm>
              <a:custGeom>
                <a:avLst/>
                <a:gdLst/>
                <a:ahLst/>
                <a:cxnLst/>
                <a:rect l="l" t="t" r="r" b="b"/>
                <a:pathLst>
                  <a:path w="6987" h="4128" extrusionOk="0">
                    <a:moveTo>
                      <a:pt x="961" y="0"/>
                    </a:moveTo>
                    <a:cubicBezTo>
                      <a:pt x="788" y="0"/>
                      <a:pt x="588" y="45"/>
                      <a:pt x="414" y="200"/>
                    </a:cubicBezTo>
                    <a:cubicBezTo>
                      <a:pt x="1" y="571"/>
                      <a:pt x="1" y="2184"/>
                      <a:pt x="22" y="2467"/>
                    </a:cubicBezTo>
                    <a:cubicBezTo>
                      <a:pt x="47" y="2741"/>
                      <a:pt x="1580" y="3344"/>
                      <a:pt x="1934" y="3344"/>
                    </a:cubicBezTo>
                    <a:cubicBezTo>
                      <a:pt x="1945" y="3344"/>
                      <a:pt x="1956" y="3343"/>
                      <a:pt x="1965" y="3342"/>
                    </a:cubicBezTo>
                    <a:cubicBezTo>
                      <a:pt x="2050" y="3335"/>
                      <a:pt x="2115" y="3331"/>
                      <a:pt x="2169" y="3331"/>
                    </a:cubicBezTo>
                    <a:cubicBezTo>
                      <a:pt x="2294" y="3331"/>
                      <a:pt x="2368" y="3354"/>
                      <a:pt x="2535" y="3431"/>
                    </a:cubicBezTo>
                    <a:cubicBezTo>
                      <a:pt x="2767" y="3559"/>
                      <a:pt x="4626" y="4128"/>
                      <a:pt x="5580" y="4128"/>
                    </a:cubicBezTo>
                    <a:cubicBezTo>
                      <a:pt x="5597" y="4128"/>
                      <a:pt x="5614" y="4128"/>
                      <a:pt x="5630" y="4127"/>
                    </a:cubicBezTo>
                    <a:cubicBezTo>
                      <a:pt x="6594" y="4127"/>
                      <a:pt x="6767" y="3583"/>
                      <a:pt x="6830" y="3342"/>
                    </a:cubicBezTo>
                    <a:cubicBezTo>
                      <a:pt x="6919" y="3122"/>
                      <a:pt x="6987" y="2425"/>
                      <a:pt x="6725" y="2095"/>
                    </a:cubicBezTo>
                    <a:cubicBezTo>
                      <a:pt x="6463" y="1750"/>
                      <a:pt x="4866" y="1074"/>
                      <a:pt x="4541" y="896"/>
                    </a:cubicBezTo>
                    <a:cubicBezTo>
                      <a:pt x="4211" y="723"/>
                      <a:pt x="4148" y="655"/>
                      <a:pt x="3756" y="440"/>
                    </a:cubicBezTo>
                    <a:cubicBezTo>
                      <a:pt x="3384" y="200"/>
                      <a:pt x="1551" y="90"/>
                      <a:pt x="1399" y="90"/>
                    </a:cubicBezTo>
                    <a:cubicBezTo>
                      <a:pt x="1399" y="90"/>
                      <a:pt x="1206" y="0"/>
                      <a:pt x="96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63" name="Google Shape;563;p33"/>
              <p:cNvSpPr/>
              <p:nvPr/>
            </p:nvSpPr>
            <p:spPr>
              <a:xfrm>
                <a:off x="1427650" y="4024817"/>
                <a:ext cx="596446" cy="361036"/>
              </a:xfrm>
              <a:custGeom>
                <a:avLst/>
                <a:gdLst/>
                <a:ahLst/>
                <a:cxnLst/>
                <a:rect l="l" t="t" r="r" b="b"/>
                <a:pathLst>
                  <a:path w="7003" h="4239" extrusionOk="0">
                    <a:moveTo>
                      <a:pt x="993" y="110"/>
                    </a:moveTo>
                    <a:cubicBezTo>
                      <a:pt x="1033" y="110"/>
                      <a:pt x="1073" y="112"/>
                      <a:pt x="1111" y="117"/>
                    </a:cubicBezTo>
                    <a:cubicBezTo>
                      <a:pt x="1289" y="138"/>
                      <a:pt x="1420" y="206"/>
                      <a:pt x="1420" y="206"/>
                    </a:cubicBezTo>
                    <a:lnTo>
                      <a:pt x="1441" y="206"/>
                    </a:lnTo>
                    <a:cubicBezTo>
                      <a:pt x="1504" y="206"/>
                      <a:pt x="2007" y="227"/>
                      <a:pt x="2530" y="289"/>
                    </a:cubicBezTo>
                    <a:cubicBezTo>
                      <a:pt x="2792" y="310"/>
                      <a:pt x="3054" y="337"/>
                      <a:pt x="3274" y="378"/>
                    </a:cubicBezTo>
                    <a:cubicBezTo>
                      <a:pt x="3515" y="420"/>
                      <a:pt x="3688" y="488"/>
                      <a:pt x="3777" y="530"/>
                    </a:cubicBezTo>
                    <a:cubicBezTo>
                      <a:pt x="4148" y="771"/>
                      <a:pt x="4232" y="813"/>
                      <a:pt x="4562" y="991"/>
                    </a:cubicBezTo>
                    <a:cubicBezTo>
                      <a:pt x="4735" y="1096"/>
                      <a:pt x="5196" y="1295"/>
                      <a:pt x="5672" y="1536"/>
                    </a:cubicBezTo>
                    <a:cubicBezTo>
                      <a:pt x="5913" y="1667"/>
                      <a:pt x="6154" y="1777"/>
                      <a:pt x="6327" y="1881"/>
                    </a:cubicBezTo>
                    <a:cubicBezTo>
                      <a:pt x="6526" y="1991"/>
                      <a:pt x="6678" y="2101"/>
                      <a:pt x="6720" y="2170"/>
                    </a:cubicBezTo>
                    <a:cubicBezTo>
                      <a:pt x="6830" y="2321"/>
                      <a:pt x="6872" y="2583"/>
                      <a:pt x="6898" y="2824"/>
                    </a:cubicBezTo>
                    <a:cubicBezTo>
                      <a:pt x="6898" y="3039"/>
                      <a:pt x="6851" y="3280"/>
                      <a:pt x="6830" y="3369"/>
                    </a:cubicBezTo>
                    <a:cubicBezTo>
                      <a:pt x="6788" y="3500"/>
                      <a:pt x="6720" y="3673"/>
                      <a:pt x="6568" y="3824"/>
                    </a:cubicBezTo>
                    <a:cubicBezTo>
                      <a:pt x="6395" y="3976"/>
                      <a:pt x="6154" y="4133"/>
                      <a:pt x="5672" y="4133"/>
                    </a:cubicBezTo>
                    <a:cubicBezTo>
                      <a:pt x="5238" y="4133"/>
                      <a:pt x="4515" y="3976"/>
                      <a:pt x="3887" y="3824"/>
                    </a:cubicBezTo>
                    <a:cubicBezTo>
                      <a:pt x="3578" y="3741"/>
                      <a:pt x="3274" y="3652"/>
                      <a:pt x="3054" y="3583"/>
                    </a:cubicBezTo>
                    <a:cubicBezTo>
                      <a:pt x="2813" y="3521"/>
                      <a:pt x="2661" y="3453"/>
                      <a:pt x="2598" y="3432"/>
                    </a:cubicBezTo>
                    <a:cubicBezTo>
                      <a:pt x="2436" y="3358"/>
                      <a:pt x="2343" y="3333"/>
                      <a:pt x="2220" y="3333"/>
                    </a:cubicBezTo>
                    <a:cubicBezTo>
                      <a:pt x="2160" y="3333"/>
                      <a:pt x="2092" y="3339"/>
                      <a:pt x="2007" y="3348"/>
                    </a:cubicBezTo>
                    <a:cubicBezTo>
                      <a:pt x="1986" y="3348"/>
                      <a:pt x="1923" y="3348"/>
                      <a:pt x="1855" y="3322"/>
                    </a:cubicBezTo>
                    <a:cubicBezTo>
                      <a:pt x="1792" y="3301"/>
                      <a:pt x="1703" y="3280"/>
                      <a:pt x="1614" y="3259"/>
                    </a:cubicBezTo>
                    <a:cubicBezTo>
                      <a:pt x="1420" y="3191"/>
                      <a:pt x="1179" y="3107"/>
                      <a:pt x="959" y="3018"/>
                    </a:cubicBezTo>
                    <a:cubicBezTo>
                      <a:pt x="744" y="2929"/>
                      <a:pt x="524" y="2824"/>
                      <a:pt x="373" y="2735"/>
                    </a:cubicBezTo>
                    <a:cubicBezTo>
                      <a:pt x="284" y="2693"/>
                      <a:pt x="221" y="2646"/>
                      <a:pt x="174" y="2604"/>
                    </a:cubicBezTo>
                    <a:cubicBezTo>
                      <a:pt x="132" y="2562"/>
                      <a:pt x="132" y="2515"/>
                      <a:pt x="132" y="2515"/>
                    </a:cubicBezTo>
                    <a:cubicBezTo>
                      <a:pt x="111" y="2384"/>
                      <a:pt x="111" y="1908"/>
                      <a:pt x="153" y="1426"/>
                    </a:cubicBezTo>
                    <a:cubicBezTo>
                      <a:pt x="174" y="1185"/>
                      <a:pt x="221" y="944"/>
                      <a:pt x="284" y="729"/>
                    </a:cubicBezTo>
                    <a:cubicBezTo>
                      <a:pt x="325" y="530"/>
                      <a:pt x="414" y="378"/>
                      <a:pt x="504" y="289"/>
                    </a:cubicBezTo>
                    <a:cubicBezTo>
                      <a:pt x="659" y="151"/>
                      <a:pt x="831" y="110"/>
                      <a:pt x="993" y="110"/>
                    </a:cubicBezTo>
                    <a:close/>
                    <a:moveTo>
                      <a:pt x="993" y="0"/>
                    </a:moveTo>
                    <a:cubicBezTo>
                      <a:pt x="819" y="0"/>
                      <a:pt x="613" y="45"/>
                      <a:pt x="435" y="206"/>
                    </a:cubicBezTo>
                    <a:cubicBezTo>
                      <a:pt x="305" y="310"/>
                      <a:pt x="242" y="488"/>
                      <a:pt x="174" y="703"/>
                    </a:cubicBezTo>
                    <a:cubicBezTo>
                      <a:pt x="111" y="923"/>
                      <a:pt x="64" y="1164"/>
                      <a:pt x="43" y="1405"/>
                    </a:cubicBezTo>
                    <a:cubicBezTo>
                      <a:pt x="1" y="1908"/>
                      <a:pt x="1" y="2363"/>
                      <a:pt x="1" y="2536"/>
                    </a:cubicBezTo>
                    <a:cubicBezTo>
                      <a:pt x="22" y="2583"/>
                      <a:pt x="64" y="2646"/>
                      <a:pt x="111" y="2693"/>
                    </a:cubicBezTo>
                    <a:cubicBezTo>
                      <a:pt x="153" y="2735"/>
                      <a:pt x="242" y="2777"/>
                      <a:pt x="305" y="2824"/>
                    </a:cubicBezTo>
                    <a:cubicBezTo>
                      <a:pt x="483" y="2929"/>
                      <a:pt x="697" y="3039"/>
                      <a:pt x="917" y="3128"/>
                    </a:cubicBezTo>
                    <a:cubicBezTo>
                      <a:pt x="1158" y="3217"/>
                      <a:pt x="1373" y="3301"/>
                      <a:pt x="1572" y="3369"/>
                    </a:cubicBezTo>
                    <a:cubicBezTo>
                      <a:pt x="1682" y="3390"/>
                      <a:pt x="1766" y="3411"/>
                      <a:pt x="1834" y="3432"/>
                    </a:cubicBezTo>
                    <a:cubicBezTo>
                      <a:pt x="1897" y="3453"/>
                      <a:pt x="1965" y="3453"/>
                      <a:pt x="2007" y="3453"/>
                    </a:cubicBezTo>
                    <a:cubicBezTo>
                      <a:pt x="2112" y="3445"/>
                      <a:pt x="2181" y="3437"/>
                      <a:pt x="2239" y="3437"/>
                    </a:cubicBezTo>
                    <a:cubicBezTo>
                      <a:pt x="2338" y="3437"/>
                      <a:pt x="2403" y="3459"/>
                      <a:pt x="2551" y="3542"/>
                    </a:cubicBezTo>
                    <a:cubicBezTo>
                      <a:pt x="2619" y="3563"/>
                      <a:pt x="2792" y="3631"/>
                      <a:pt x="3012" y="3693"/>
                    </a:cubicBezTo>
                    <a:cubicBezTo>
                      <a:pt x="3253" y="3762"/>
                      <a:pt x="3536" y="3845"/>
                      <a:pt x="3860" y="3934"/>
                    </a:cubicBezTo>
                    <a:cubicBezTo>
                      <a:pt x="4494" y="4086"/>
                      <a:pt x="5196" y="4238"/>
                      <a:pt x="5693" y="4238"/>
                    </a:cubicBezTo>
                    <a:cubicBezTo>
                      <a:pt x="6175" y="4238"/>
                      <a:pt x="6458" y="4086"/>
                      <a:pt x="6636" y="3913"/>
                    </a:cubicBezTo>
                    <a:cubicBezTo>
                      <a:pt x="6830" y="3741"/>
                      <a:pt x="6898" y="3521"/>
                      <a:pt x="6940" y="3411"/>
                    </a:cubicBezTo>
                    <a:cubicBezTo>
                      <a:pt x="6961" y="3280"/>
                      <a:pt x="7003" y="3060"/>
                      <a:pt x="7003" y="2798"/>
                    </a:cubicBezTo>
                    <a:cubicBezTo>
                      <a:pt x="7003" y="2562"/>
                      <a:pt x="6961" y="2300"/>
                      <a:pt x="6809" y="2101"/>
                    </a:cubicBezTo>
                    <a:cubicBezTo>
                      <a:pt x="6741" y="2012"/>
                      <a:pt x="6589" y="1908"/>
                      <a:pt x="6395" y="1798"/>
                    </a:cubicBezTo>
                    <a:cubicBezTo>
                      <a:pt x="6196" y="1667"/>
                      <a:pt x="5955" y="1557"/>
                      <a:pt x="5719" y="1426"/>
                    </a:cubicBezTo>
                    <a:cubicBezTo>
                      <a:pt x="5259" y="1206"/>
                      <a:pt x="4756" y="991"/>
                      <a:pt x="4604" y="902"/>
                    </a:cubicBezTo>
                    <a:cubicBezTo>
                      <a:pt x="4279" y="729"/>
                      <a:pt x="4211" y="661"/>
                      <a:pt x="3839" y="420"/>
                    </a:cubicBezTo>
                    <a:cubicBezTo>
                      <a:pt x="3729" y="358"/>
                      <a:pt x="3536" y="310"/>
                      <a:pt x="3295" y="269"/>
                    </a:cubicBezTo>
                    <a:cubicBezTo>
                      <a:pt x="3075" y="227"/>
                      <a:pt x="2813" y="206"/>
                      <a:pt x="2551" y="159"/>
                    </a:cubicBezTo>
                    <a:cubicBezTo>
                      <a:pt x="2027" y="117"/>
                      <a:pt x="1530" y="96"/>
                      <a:pt x="1462" y="96"/>
                    </a:cubicBezTo>
                    <a:cubicBezTo>
                      <a:pt x="1441" y="75"/>
                      <a:pt x="1310" y="28"/>
                      <a:pt x="1111" y="7"/>
                    </a:cubicBezTo>
                    <a:cubicBezTo>
                      <a:pt x="1074" y="3"/>
                      <a:pt x="1035" y="0"/>
                      <a:pt x="993"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64" name="Google Shape;564;p33"/>
              <p:cNvSpPr/>
              <p:nvPr/>
            </p:nvSpPr>
            <p:spPr>
              <a:xfrm>
                <a:off x="1496382" y="3966051"/>
                <a:ext cx="275269" cy="175706"/>
              </a:xfrm>
              <a:custGeom>
                <a:avLst/>
                <a:gdLst/>
                <a:ahLst/>
                <a:cxnLst/>
                <a:rect l="l" t="t" r="r" b="b"/>
                <a:pathLst>
                  <a:path w="3232" h="2063" extrusionOk="0">
                    <a:moveTo>
                      <a:pt x="372" y="0"/>
                    </a:moveTo>
                    <a:lnTo>
                      <a:pt x="0" y="1131"/>
                    </a:lnTo>
                    <a:cubicBezTo>
                      <a:pt x="0" y="1131"/>
                      <a:pt x="199" y="1571"/>
                      <a:pt x="1090" y="1896"/>
                    </a:cubicBezTo>
                    <a:cubicBezTo>
                      <a:pt x="1436" y="2023"/>
                      <a:pt x="1798" y="2063"/>
                      <a:pt x="2113" y="2063"/>
                    </a:cubicBezTo>
                    <a:cubicBezTo>
                      <a:pt x="2612" y="2063"/>
                      <a:pt x="2991" y="1964"/>
                      <a:pt x="2991" y="1964"/>
                    </a:cubicBezTo>
                    <a:lnTo>
                      <a:pt x="3231" y="828"/>
                    </a:lnTo>
                    <a:lnTo>
                      <a:pt x="372" y="0"/>
                    </a:ln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565" name="Google Shape;565;p33"/>
              <p:cNvSpPr/>
              <p:nvPr/>
            </p:nvSpPr>
            <p:spPr>
              <a:xfrm>
                <a:off x="1492805" y="3960259"/>
                <a:ext cx="284212" cy="186948"/>
              </a:xfrm>
              <a:custGeom>
                <a:avLst/>
                <a:gdLst/>
                <a:ahLst/>
                <a:cxnLst/>
                <a:rect l="l" t="t" r="r" b="b"/>
                <a:pathLst>
                  <a:path w="3337" h="2195" extrusionOk="0">
                    <a:moveTo>
                      <a:pt x="456" y="131"/>
                    </a:moveTo>
                    <a:lnTo>
                      <a:pt x="3205" y="937"/>
                    </a:lnTo>
                    <a:lnTo>
                      <a:pt x="2991" y="1985"/>
                    </a:lnTo>
                    <a:cubicBezTo>
                      <a:pt x="2950" y="2000"/>
                      <a:pt x="2609" y="2083"/>
                      <a:pt x="2160" y="2083"/>
                    </a:cubicBezTo>
                    <a:cubicBezTo>
                      <a:pt x="1855" y="2083"/>
                      <a:pt x="1501" y="2045"/>
                      <a:pt x="1158" y="1922"/>
                    </a:cubicBezTo>
                    <a:cubicBezTo>
                      <a:pt x="718" y="1770"/>
                      <a:pt x="456" y="1571"/>
                      <a:pt x="304" y="1419"/>
                    </a:cubicBezTo>
                    <a:cubicBezTo>
                      <a:pt x="152" y="1288"/>
                      <a:pt x="110" y="1199"/>
                      <a:pt x="110" y="1199"/>
                    </a:cubicBezTo>
                    <a:lnTo>
                      <a:pt x="456" y="131"/>
                    </a:lnTo>
                    <a:close/>
                    <a:moveTo>
                      <a:pt x="372" y="0"/>
                    </a:moveTo>
                    <a:lnTo>
                      <a:pt x="372" y="47"/>
                    </a:lnTo>
                    <a:lnTo>
                      <a:pt x="0" y="1199"/>
                    </a:lnTo>
                    <a:lnTo>
                      <a:pt x="0" y="1226"/>
                    </a:lnTo>
                    <a:cubicBezTo>
                      <a:pt x="0" y="1226"/>
                      <a:pt x="42" y="1356"/>
                      <a:pt x="215" y="1508"/>
                    </a:cubicBezTo>
                    <a:cubicBezTo>
                      <a:pt x="372" y="1660"/>
                      <a:pt x="655" y="1854"/>
                      <a:pt x="1111" y="2032"/>
                    </a:cubicBezTo>
                    <a:cubicBezTo>
                      <a:pt x="1461" y="2156"/>
                      <a:pt x="1825" y="2195"/>
                      <a:pt x="2141" y="2195"/>
                    </a:cubicBezTo>
                    <a:cubicBezTo>
                      <a:pt x="2649" y="2195"/>
                      <a:pt x="3033" y="2095"/>
                      <a:pt x="3033" y="2095"/>
                    </a:cubicBezTo>
                    <a:lnTo>
                      <a:pt x="3074" y="2074"/>
                    </a:lnTo>
                    <a:lnTo>
                      <a:pt x="3336" y="854"/>
                    </a:lnTo>
                    <a:lnTo>
                      <a:pt x="372"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66" name="Google Shape;566;p33"/>
              <p:cNvSpPr/>
              <p:nvPr/>
            </p:nvSpPr>
            <p:spPr>
              <a:xfrm>
                <a:off x="2072634" y="3968521"/>
                <a:ext cx="390334" cy="194273"/>
              </a:xfrm>
              <a:custGeom>
                <a:avLst/>
                <a:gdLst/>
                <a:ahLst/>
                <a:cxnLst/>
                <a:rect l="l" t="t" r="r" b="b"/>
                <a:pathLst>
                  <a:path w="4583" h="2281" extrusionOk="0">
                    <a:moveTo>
                      <a:pt x="978" y="1"/>
                    </a:moveTo>
                    <a:cubicBezTo>
                      <a:pt x="637" y="1"/>
                      <a:pt x="301" y="130"/>
                      <a:pt x="194" y="474"/>
                    </a:cubicBezTo>
                    <a:cubicBezTo>
                      <a:pt x="0" y="1060"/>
                      <a:pt x="477" y="1542"/>
                      <a:pt x="938" y="1736"/>
                    </a:cubicBezTo>
                    <a:cubicBezTo>
                      <a:pt x="1372" y="1956"/>
                      <a:pt x="3095" y="2260"/>
                      <a:pt x="3577" y="2281"/>
                    </a:cubicBezTo>
                    <a:cubicBezTo>
                      <a:pt x="4080" y="2281"/>
                      <a:pt x="4583" y="1825"/>
                      <a:pt x="4363" y="1411"/>
                    </a:cubicBezTo>
                    <a:cubicBezTo>
                      <a:pt x="4143" y="998"/>
                      <a:pt x="2488" y="537"/>
                      <a:pt x="2247" y="427"/>
                    </a:cubicBezTo>
                    <a:cubicBezTo>
                      <a:pt x="1985" y="296"/>
                      <a:pt x="1592" y="144"/>
                      <a:pt x="1592" y="144"/>
                    </a:cubicBezTo>
                    <a:cubicBezTo>
                      <a:pt x="1428" y="57"/>
                      <a:pt x="1202" y="1"/>
                      <a:pt x="97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67" name="Google Shape;567;p33"/>
              <p:cNvSpPr/>
              <p:nvPr/>
            </p:nvSpPr>
            <p:spPr>
              <a:xfrm>
                <a:off x="1336690" y="2795237"/>
                <a:ext cx="957226" cy="1149369"/>
              </a:xfrm>
              <a:custGeom>
                <a:avLst/>
                <a:gdLst/>
                <a:ahLst/>
                <a:cxnLst/>
                <a:rect l="l" t="t" r="r" b="b"/>
                <a:pathLst>
                  <a:path w="11239" h="13495" extrusionOk="0">
                    <a:moveTo>
                      <a:pt x="3729" y="0"/>
                    </a:moveTo>
                    <a:lnTo>
                      <a:pt x="456" y="241"/>
                    </a:lnTo>
                    <a:cubicBezTo>
                      <a:pt x="456" y="241"/>
                      <a:pt x="0" y="2310"/>
                      <a:pt x="1132" y="3818"/>
                    </a:cubicBezTo>
                    <a:cubicBezTo>
                      <a:pt x="2268" y="5300"/>
                      <a:pt x="2467" y="5300"/>
                      <a:pt x="3666" y="6740"/>
                    </a:cubicBezTo>
                    <a:cubicBezTo>
                      <a:pt x="4866" y="8180"/>
                      <a:pt x="5258" y="13203"/>
                      <a:pt x="5258" y="13203"/>
                    </a:cubicBezTo>
                    <a:cubicBezTo>
                      <a:pt x="6169" y="13418"/>
                      <a:pt x="7028" y="13494"/>
                      <a:pt x="7788" y="13494"/>
                    </a:cubicBezTo>
                    <a:cubicBezTo>
                      <a:pt x="9630" y="13494"/>
                      <a:pt x="10888" y="13045"/>
                      <a:pt x="10888" y="13045"/>
                    </a:cubicBezTo>
                    <a:cubicBezTo>
                      <a:pt x="10888" y="13045"/>
                      <a:pt x="11239" y="8097"/>
                      <a:pt x="10013" y="5106"/>
                    </a:cubicBezTo>
                    <a:cubicBezTo>
                      <a:pt x="8772" y="2137"/>
                      <a:pt x="5258" y="2268"/>
                      <a:pt x="4342" y="2095"/>
                    </a:cubicBezTo>
                    <a:cubicBezTo>
                      <a:pt x="3425" y="1917"/>
                      <a:pt x="3729" y="0"/>
                      <a:pt x="372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68" name="Google Shape;568;p33"/>
              <p:cNvSpPr/>
              <p:nvPr/>
            </p:nvSpPr>
            <p:spPr>
              <a:xfrm>
                <a:off x="2076212" y="3963666"/>
                <a:ext cx="382754" cy="204919"/>
              </a:xfrm>
              <a:custGeom>
                <a:avLst/>
                <a:gdLst/>
                <a:ahLst/>
                <a:cxnLst/>
                <a:rect l="l" t="t" r="r" b="b"/>
                <a:pathLst>
                  <a:path w="4494" h="2406" extrusionOk="0">
                    <a:moveTo>
                      <a:pt x="942" y="123"/>
                    </a:moveTo>
                    <a:cubicBezTo>
                      <a:pt x="1155" y="123"/>
                      <a:pt x="1374" y="183"/>
                      <a:pt x="1529" y="269"/>
                    </a:cubicBezTo>
                    <a:cubicBezTo>
                      <a:pt x="1529" y="269"/>
                      <a:pt x="1922" y="421"/>
                      <a:pt x="2184" y="531"/>
                    </a:cubicBezTo>
                    <a:cubicBezTo>
                      <a:pt x="2247" y="573"/>
                      <a:pt x="2399" y="615"/>
                      <a:pt x="2577" y="683"/>
                    </a:cubicBezTo>
                    <a:cubicBezTo>
                      <a:pt x="2771" y="746"/>
                      <a:pt x="3011" y="835"/>
                      <a:pt x="3252" y="924"/>
                    </a:cubicBezTo>
                    <a:cubicBezTo>
                      <a:pt x="3493" y="1007"/>
                      <a:pt x="3708" y="1096"/>
                      <a:pt x="3907" y="1206"/>
                    </a:cubicBezTo>
                    <a:cubicBezTo>
                      <a:pt x="4080" y="1316"/>
                      <a:pt x="4232" y="1400"/>
                      <a:pt x="4279" y="1489"/>
                    </a:cubicBezTo>
                    <a:cubicBezTo>
                      <a:pt x="4363" y="1683"/>
                      <a:pt x="4300" y="1861"/>
                      <a:pt x="4148" y="2013"/>
                    </a:cubicBezTo>
                    <a:cubicBezTo>
                      <a:pt x="4028" y="2172"/>
                      <a:pt x="3815" y="2277"/>
                      <a:pt x="3594" y="2277"/>
                    </a:cubicBezTo>
                    <a:cubicBezTo>
                      <a:pt x="3575" y="2277"/>
                      <a:pt x="3555" y="2277"/>
                      <a:pt x="3535" y="2275"/>
                    </a:cubicBezTo>
                    <a:cubicBezTo>
                      <a:pt x="3294" y="2275"/>
                      <a:pt x="2750" y="2186"/>
                      <a:pt x="2205" y="2076"/>
                    </a:cubicBezTo>
                    <a:cubicBezTo>
                      <a:pt x="1660" y="1971"/>
                      <a:pt x="1116" y="1840"/>
                      <a:pt x="917" y="1751"/>
                    </a:cubicBezTo>
                    <a:cubicBezTo>
                      <a:pt x="697" y="1641"/>
                      <a:pt x="482" y="1489"/>
                      <a:pt x="330" y="1269"/>
                    </a:cubicBezTo>
                    <a:cubicBezTo>
                      <a:pt x="173" y="1076"/>
                      <a:pt x="110" y="835"/>
                      <a:pt x="199" y="552"/>
                    </a:cubicBezTo>
                    <a:cubicBezTo>
                      <a:pt x="283" y="290"/>
                      <a:pt x="503" y="159"/>
                      <a:pt x="765" y="138"/>
                    </a:cubicBezTo>
                    <a:cubicBezTo>
                      <a:pt x="822" y="128"/>
                      <a:pt x="882" y="123"/>
                      <a:pt x="942" y="123"/>
                    </a:cubicBezTo>
                    <a:close/>
                    <a:moveTo>
                      <a:pt x="916" y="0"/>
                    </a:moveTo>
                    <a:cubicBezTo>
                      <a:pt x="865" y="0"/>
                      <a:pt x="815" y="3"/>
                      <a:pt x="765" y="7"/>
                    </a:cubicBezTo>
                    <a:cubicBezTo>
                      <a:pt x="461" y="49"/>
                      <a:pt x="199" y="201"/>
                      <a:pt x="89" y="531"/>
                    </a:cubicBezTo>
                    <a:cubicBezTo>
                      <a:pt x="0" y="835"/>
                      <a:pt x="68" y="1117"/>
                      <a:pt x="241" y="1337"/>
                    </a:cubicBezTo>
                    <a:cubicBezTo>
                      <a:pt x="393" y="1578"/>
                      <a:pt x="634" y="1751"/>
                      <a:pt x="875" y="1861"/>
                    </a:cubicBezTo>
                    <a:cubicBezTo>
                      <a:pt x="1116" y="1971"/>
                      <a:pt x="1639" y="2102"/>
                      <a:pt x="2184" y="2186"/>
                    </a:cubicBezTo>
                    <a:cubicBezTo>
                      <a:pt x="2729" y="2296"/>
                      <a:pt x="3273" y="2385"/>
                      <a:pt x="3535" y="2406"/>
                    </a:cubicBezTo>
                    <a:cubicBezTo>
                      <a:pt x="3797" y="2406"/>
                      <a:pt x="4059" y="2275"/>
                      <a:pt x="4232" y="2102"/>
                    </a:cubicBezTo>
                    <a:cubicBezTo>
                      <a:pt x="4410" y="1924"/>
                      <a:pt x="4493" y="1662"/>
                      <a:pt x="4363" y="1447"/>
                    </a:cubicBezTo>
                    <a:cubicBezTo>
                      <a:pt x="4300" y="1316"/>
                      <a:pt x="4148" y="1206"/>
                      <a:pt x="3949" y="1096"/>
                    </a:cubicBezTo>
                    <a:cubicBezTo>
                      <a:pt x="3755" y="1007"/>
                      <a:pt x="3535" y="897"/>
                      <a:pt x="3294" y="814"/>
                    </a:cubicBezTo>
                    <a:cubicBezTo>
                      <a:pt x="3053" y="725"/>
                      <a:pt x="2818" y="636"/>
                      <a:pt x="2619" y="573"/>
                    </a:cubicBezTo>
                    <a:cubicBezTo>
                      <a:pt x="2425" y="505"/>
                      <a:pt x="2268" y="463"/>
                      <a:pt x="2226" y="421"/>
                    </a:cubicBezTo>
                    <a:cubicBezTo>
                      <a:pt x="1964" y="311"/>
                      <a:pt x="1571" y="159"/>
                      <a:pt x="1571" y="159"/>
                    </a:cubicBezTo>
                    <a:cubicBezTo>
                      <a:pt x="1390" y="51"/>
                      <a:pt x="1152" y="0"/>
                      <a:pt x="916"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69" name="Google Shape;569;p33"/>
              <p:cNvSpPr/>
              <p:nvPr/>
            </p:nvSpPr>
            <p:spPr>
              <a:xfrm>
                <a:off x="1330899" y="2789445"/>
                <a:ext cx="944280" cy="1158993"/>
              </a:xfrm>
              <a:custGeom>
                <a:avLst/>
                <a:gdLst/>
                <a:ahLst/>
                <a:cxnLst/>
                <a:rect l="l" t="t" r="r" b="b"/>
                <a:pathLst>
                  <a:path w="11087" h="13608" extrusionOk="0">
                    <a:moveTo>
                      <a:pt x="3734" y="131"/>
                    </a:moveTo>
                    <a:cubicBezTo>
                      <a:pt x="3734" y="178"/>
                      <a:pt x="3666" y="571"/>
                      <a:pt x="3687" y="1048"/>
                    </a:cubicBezTo>
                    <a:cubicBezTo>
                      <a:pt x="3713" y="1309"/>
                      <a:pt x="3755" y="1571"/>
                      <a:pt x="3865" y="1791"/>
                    </a:cubicBezTo>
                    <a:cubicBezTo>
                      <a:pt x="3975" y="2011"/>
                      <a:pt x="4148" y="2184"/>
                      <a:pt x="4389" y="2226"/>
                    </a:cubicBezTo>
                    <a:cubicBezTo>
                      <a:pt x="5347" y="2404"/>
                      <a:pt x="8819" y="2247"/>
                      <a:pt x="10019" y="5195"/>
                    </a:cubicBezTo>
                    <a:cubicBezTo>
                      <a:pt x="10626" y="6677"/>
                      <a:pt x="10846" y="8662"/>
                      <a:pt x="10914" y="10280"/>
                    </a:cubicBezTo>
                    <a:cubicBezTo>
                      <a:pt x="10977" y="11851"/>
                      <a:pt x="10888" y="13030"/>
                      <a:pt x="10888" y="13072"/>
                    </a:cubicBezTo>
                    <a:cubicBezTo>
                      <a:pt x="10844" y="13086"/>
                      <a:pt x="9650" y="13504"/>
                      <a:pt x="7872" y="13504"/>
                    </a:cubicBezTo>
                    <a:cubicBezTo>
                      <a:pt x="7126" y="13504"/>
                      <a:pt x="6278" y="13431"/>
                      <a:pt x="5368" y="13223"/>
                    </a:cubicBezTo>
                    <a:cubicBezTo>
                      <a:pt x="5368" y="13181"/>
                      <a:pt x="5284" y="11982"/>
                      <a:pt x="5023" y="10563"/>
                    </a:cubicBezTo>
                    <a:cubicBezTo>
                      <a:pt x="4782" y="9144"/>
                      <a:pt x="4389" y="7531"/>
                      <a:pt x="3776" y="6766"/>
                    </a:cubicBezTo>
                    <a:cubicBezTo>
                      <a:pt x="2577" y="5326"/>
                      <a:pt x="2378" y="5347"/>
                      <a:pt x="1247" y="3844"/>
                    </a:cubicBezTo>
                    <a:cubicBezTo>
                      <a:pt x="152" y="2378"/>
                      <a:pt x="571" y="440"/>
                      <a:pt x="592" y="372"/>
                    </a:cubicBezTo>
                    <a:lnTo>
                      <a:pt x="3734" y="131"/>
                    </a:lnTo>
                    <a:close/>
                    <a:moveTo>
                      <a:pt x="3865" y="0"/>
                    </a:moveTo>
                    <a:lnTo>
                      <a:pt x="482" y="262"/>
                    </a:lnTo>
                    <a:lnTo>
                      <a:pt x="482" y="309"/>
                    </a:lnTo>
                    <a:cubicBezTo>
                      <a:pt x="482" y="309"/>
                      <a:pt x="0" y="2378"/>
                      <a:pt x="1158" y="3907"/>
                    </a:cubicBezTo>
                    <a:cubicBezTo>
                      <a:pt x="2294" y="5415"/>
                      <a:pt x="2488" y="5389"/>
                      <a:pt x="3687" y="6855"/>
                    </a:cubicBezTo>
                    <a:cubicBezTo>
                      <a:pt x="4279" y="7552"/>
                      <a:pt x="4672" y="9165"/>
                      <a:pt x="4913" y="10584"/>
                    </a:cubicBezTo>
                    <a:cubicBezTo>
                      <a:pt x="5174" y="12024"/>
                      <a:pt x="5258" y="13271"/>
                      <a:pt x="5258" y="13271"/>
                    </a:cubicBezTo>
                    <a:lnTo>
                      <a:pt x="5258" y="13312"/>
                    </a:lnTo>
                    <a:lnTo>
                      <a:pt x="5305" y="13312"/>
                    </a:lnTo>
                    <a:cubicBezTo>
                      <a:pt x="6233" y="13531"/>
                      <a:pt x="7103" y="13608"/>
                      <a:pt x="7869" y="13608"/>
                    </a:cubicBezTo>
                    <a:cubicBezTo>
                      <a:pt x="9714" y="13608"/>
                      <a:pt x="10956" y="13161"/>
                      <a:pt x="10956" y="13161"/>
                    </a:cubicBezTo>
                    <a:lnTo>
                      <a:pt x="10998" y="13161"/>
                    </a:lnTo>
                    <a:lnTo>
                      <a:pt x="10998" y="13113"/>
                    </a:lnTo>
                    <a:cubicBezTo>
                      <a:pt x="10998" y="13113"/>
                      <a:pt x="11087" y="11872"/>
                      <a:pt x="11019" y="10259"/>
                    </a:cubicBezTo>
                    <a:cubicBezTo>
                      <a:pt x="10956" y="8641"/>
                      <a:pt x="10736" y="6656"/>
                      <a:pt x="10129" y="5153"/>
                    </a:cubicBezTo>
                    <a:cubicBezTo>
                      <a:pt x="8882" y="2142"/>
                      <a:pt x="5305" y="2273"/>
                      <a:pt x="4410" y="2095"/>
                    </a:cubicBezTo>
                    <a:cubicBezTo>
                      <a:pt x="4190" y="2074"/>
                      <a:pt x="4059" y="1943"/>
                      <a:pt x="3975" y="1749"/>
                    </a:cubicBezTo>
                    <a:cubicBezTo>
                      <a:pt x="3865" y="1550"/>
                      <a:pt x="3818" y="1288"/>
                      <a:pt x="3797" y="1048"/>
                    </a:cubicBezTo>
                    <a:cubicBezTo>
                      <a:pt x="3776" y="545"/>
                      <a:pt x="3844" y="68"/>
                      <a:pt x="3844" y="68"/>
                    </a:cubicBezTo>
                    <a:lnTo>
                      <a:pt x="3865"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70" name="Google Shape;570;p33"/>
              <p:cNvSpPr/>
              <p:nvPr/>
            </p:nvSpPr>
            <p:spPr>
              <a:xfrm>
                <a:off x="1104349" y="2878617"/>
                <a:ext cx="921965" cy="1183948"/>
              </a:xfrm>
              <a:custGeom>
                <a:avLst/>
                <a:gdLst/>
                <a:ahLst/>
                <a:cxnLst/>
                <a:rect l="l" t="t" r="r" b="b"/>
                <a:pathLst>
                  <a:path w="10825" h="13901" extrusionOk="0">
                    <a:moveTo>
                      <a:pt x="4802" y="1"/>
                    </a:moveTo>
                    <a:lnTo>
                      <a:pt x="1026" y="545"/>
                    </a:lnTo>
                    <a:cubicBezTo>
                      <a:pt x="1026" y="545"/>
                      <a:pt x="63" y="1441"/>
                      <a:pt x="21" y="2949"/>
                    </a:cubicBezTo>
                    <a:cubicBezTo>
                      <a:pt x="0" y="4452"/>
                      <a:pt x="587" y="5829"/>
                      <a:pt x="2289" y="6133"/>
                    </a:cubicBezTo>
                    <a:cubicBezTo>
                      <a:pt x="2820" y="6234"/>
                      <a:pt x="3324" y="6270"/>
                      <a:pt x="3767" y="6270"/>
                    </a:cubicBezTo>
                    <a:cubicBezTo>
                      <a:pt x="4766" y="6270"/>
                      <a:pt x="5457" y="6091"/>
                      <a:pt x="5457" y="6091"/>
                    </a:cubicBezTo>
                    <a:lnTo>
                      <a:pt x="5457" y="6091"/>
                    </a:lnTo>
                    <a:lnTo>
                      <a:pt x="3556" y="12789"/>
                    </a:lnTo>
                    <a:cubicBezTo>
                      <a:pt x="3556" y="12789"/>
                      <a:pt x="4320" y="13507"/>
                      <a:pt x="6216" y="13836"/>
                    </a:cubicBezTo>
                    <a:cubicBezTo>
                      <a:pt x="6502" y="13882"/>
                      <a:pt x="6761" y="13901"/>
                      <a:pt x="6994" y="13901"/>
                    </a:cubicBezTo>
                    <a:cubicBezTo>
                      <a:pt x="8330" y="13901"/>
                      <a:pt x="8835" y="13271"/>
                      <a:pt x="8835" y="13271"/>
                    </a:cubicBezTo>
                    <a:cubicBezTo>
                      <a:pt x="8835" y="13271"/>
                      <a:pt x="10322" y="7421"/>
                      <a:pt x="10584" y="5546"/>
                    </a:cubicBezTo>
                    <a:cubicBezTo>
                      <a:pt x="10825" y="3666"/>
                      <a:pt x="10081" y="2425"/>
                      <a:pt x="8924" y="2142"/>
                    </a:cubicBezTo>
                    <a:cubicBezTo>
                      <a:pt x="7773" y="1861"/>
                      <a:pt x="5873" y="1440"/>
                      <a:pt x="5336" y="1440"/>
                    </a:cubicBezTo>
                    <a:cubicBezTo>
                      <a:pt x="5323" y="1440"/>
                      <a:pt x="5311" y="1440"/>
                      <a:pt x="5300" y="1441"/>
                    </a:cubicBezTo>
                    <a:cubicBezTo>
                      <a:pt x="5296" y="1441"/>
                      <a:pt x="5293" y="1441"/>
                      <a:pt x="5290" y="1441"/>
                    </a:cubicBezTo>
                    <a:cubicBezTo>
                      <a:pt x="4823" y="1441"/>
                      <a:pt x="4802" y="1"/>
                      <a:pt x="480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71" name="Google Shape;571;p33"/>
              <p:cNvSpPr/>
              <p:nvPr/>
            </p:nvSpPr>
            <p:spPr>
              <a:xfrm>
                <a:off x="1100772" y="2873251"/>
                <a:ext cx="919751" cy="1194083"/>
              </a:xfrm>
              <a:custGeom>
                <a:avLst/>
                <a:gdLst/>
                <a:ahLst/>
                <a:cxnLst/>
                <a:rect l="l" t="t" r="r" b="b"/>
                <a:pathLst>
                  <a:path w="10799" h="14020" extrusionOk="0">
                    <a:moveTo>
                      <a:pt x="4797" y="132"/>
                    </a:moveTo>
                    <a:cubicBezTo>
                      <a:pt x="4797" y="194"/>
                      <a:pt x="4797" y="456"/>
                      <a:pt x="4865" y="807"/>
                    </a:cubicBezTo>
                    <a:cubicBezTo>
                      <a:pt x="4886" y="980"/>
                      <a:pt x="4949" y="1179"/>
                      <a:pt x="5017" y="1310"/>
                    </a:cubicBezTo>
                    <a:cubicBezTo>
                      <a:pt x="5059" y="1394"/>
                      <a:pt x="5106" y="1441"/>
                      <a:pt x="5148" y="1483"/>
                    </a:cubicBezTo>
                    <a:cubicBezTo>
                      <a:pt x="5211" y="1551"/>
                      <a:pt x="5279" y="1572"/>
                      <a:pt x="5342" y="1572"/>
                    </a:cubicBezTo>
                    <a:cubicBezTo>
                      <a:pt x="5362" y="1568"/>
                      <a:pt x="5386" y="1566"/>
                      <a:pt x="5413" y="1566"/>
                    </a:cubicBezTo>
                    <a:cubicBezTo>
                      <a:pt x="5534" y="1566"/>
                      <a:pt x="5720" y="1600"/>
                      <a:pt x="5934" y="1635"/>
                    </a:cubicBezTo>
                    <a:cubicBezTo>
                      <a:pt x="6195" y="1656"/>
                      <a:pt x="6520" y="1724"/>
                      <a:pt x="6871" y="1813"/>
                    </a:cubicBezTo>
                    <a:cubicBezTo>
                      <a:pt x="7567" y="1944"/>
                      <a:pt x="8353" y="2116"/>
                      <a:pt x="8945" y="2268"/>
                    </a:cubicBezTo>
                    <a:cubicBezTo>
                      <a:pt x="9510" y="2399"/>
                      <a:pt x="9971" y="2771"/>
                      <a:pt x="10275" y="3337"/>
                    </a:cubicBezTo>
                    <a:cubicBezTo>
                      <a:pt x="10558" y="3907"/>
                      <a:pt x="10689" y="4667"/>
                      <a:pt x="10558" y="5609"/>
                    </a:cubicBezTo>
                    <a:cubicBezTo>
                      <a:pt x="10317" y="7463"/>
                      <a:pt x="8856" y="13287"/>
                      <a:pt x="8835" y="13308"/>
                    </a:cubicBezTo>
                    <a:cubicBezTo>
                      <a:pt x="8835" y="13308"/>
                      <a:pt x="8683" y="13507"/>
                      <a:pt x="8269" y="13680"/>
                    </a:cubicBezTo>
                    <a:cubicBezTo>
                      <a:pt x="8000" y="13802"/>
                      <a:pt x="7607" y="13902"/>
                      <a:pt x="7084" y="13902"/>
                    </a:cubicBezTo>
                    <a:cubicBezTo>
                      <a:pt x="6845" y="13902"/>
                      <a:pt x="6579" y="13881"/>
                      <a:pt x="6284" y="13831"/>
                    </a:cubicBezTo>
                    <a:cubicBezTo>
                      <a:pt x="5321" y="13680"/>
                      <a:pt x="4666" y="13418"/>
                      <a:pt x="4232" y="13203"/>
                    </a:cubicBezTo>
                    <a:cubicBezTo>
                      <a:pt x="3839" y="12983"/>
                      <a:pt x="3687" y="12831"/>
                      <a:pt x="3666" y="12831"/>
                    </a:cubicBezTo>
                    <a:lnTo>
                      <a:pt x="5583" y="6065"/>
                    </a:lnTo>
                    <a:lnTo>
                      <a:pt x="5473" y="6086"/>
                    </a:lnTo>
                    <a:cubicBezTo>
                      <a:pt x="5473" y="6086"/>
                      <a:pt x="4760" y="6273"/>
                      <a:pt x="3737" y="6273"/>
                    </a:cubicBezTo>
                    <a:cubicBezTo>
                      <a:pt x="3320" y="6273"/>
                      <a:pt x="2850" y="6242"/>
                      <a:pt x="2357" y="6154"/>
                    </a:cubicBezTo>
                    <a:cubicBezTo>
                      <a:pt x="1503" y="5976"/>
                      <a:pt x="938" y="5583"/>
                      <a:pt x="587" y="5018"/>
                    </a:cubicBezTo>
                    <a:cubicBezTo>
                      <a:pt x="236" y="4452"/>
                      <a:pt x="105" y="3750"/>
                      <a:pt x="131" y="3012"/>
                    </a:cubicBezTo>
                    <a:cubicBezTo>
                      <a:pt x="173" y="1551"/>
                      <a:pt x="1068" y="697"/>
                      <a:pt x="1089" y="676"/>
                    </a:cubicBezTo>
                    <a:lnTo>
                      <a:pt x="4797" y="132"/>
                    </a:lnTo>
                    <a:close/>
                    <a:moveTo>
                      <a:pt x="4907" y="1"/>
                    </a:moveTo>
                    <a:lnTo>
                      <a:pt x="1021" y="566"/>
                    </a:lnTo>
                    <a:lnTo>
                      <a:pt x="1021" y="587"/>
                    </a:lnTo>
                    <a:cubicBezTo>
                      <a:pt x="1021" y="587"/>
                      <a:pt x="42" y="1483"/>
                      <a:pt x="21" y="3012"/>
                    </a:cubicBezTo>
                    <a:cubicBezTo>
                      <a:pt x="0" y="3777"/>
                      <a:pt x="131" y="4494"/>
                      <a:pt x="498" y="5086"/>
                    </a:cubicBezTo>
                    <a:cubicBezTo>
                      <a:pt x="869" y="5651"/>
                      <a:pt x="1461" y="6086"/>
                      <a:pt x="2331" y="6264"/>
                    </a:cubicBezTo>
                    <a:cubicBezTo>
                      <a:pt x="2842" y="6359"/>
                      <a:pt x="3322" y="6392"/>
                      <a:pt x="3744" y="6392"/>
                    </a:cubicBezTo>
                    <a:cubicBezTo>
                      <a:pt x="4674" y="6392"/>
                      <a:pt x="5326" y="6231"/>
                      <a:pt x="5431" y="6217"/>
                    </a:cubicBezTo>
                    <a:lnTo>
                      <a:pt x="5431" y="6217"/>
                    </a:lnTo>
                    <a:lnTo>
                      <a:pt x="3535" y="12852"/>
                    </a:lnTo>
                    <a:lnTo>
                      <a:pt x="3556" y="12873"/>
                    </a:lnTo>
                    <a:cubicBezTo>
                      <a:pt x="3556" y="12873"/>
                      <a:pt x="3750" y="13072"/>
                      <a:pt x="4190" y="13287"/>
                    </a:cubicBezTo>
                    <a:cubicBezTo>
                      <a:pt x="4624" y="13528"/>
                      <a:pt x="5300" y="13790"/>
                      <a:pt x="6258" y="13941"/>
                    </a:cubicBezTo>
                    <a:cubicBezTo>
                      <a:pt x="6559" y="13997"/>
                      <a:pt x="6832" y="14020"/>
                      <a:pt x="7077" y="14020"/>
                    </a:cubicBezTo>
                    <a:cubicBezTo>
                      <a:pt x="7618" y="14020"/>
                      <a:pt x="8026" y="13908"/>
                      <a:pt x="8311" y="13790"/>
                    </a:cubicBezTo>
                    <a:cubicBezTo>
                      <a:pt x="8746" y="13617"/>
                      <a:pt x="8924" y="13376"/>
                      <a:pt x="8924" y="13376"/>
                    </a:cubicBezTo>
                    <a:lnTo>
                      <a:pt x="8945" y="13376"/>
                    </a:lnTo>
                    <a:lnTo>
                      <a:pt x="8945" y="13355"/>
                    </a:lnTo>
                    <a:cubicBezTo>
                      <a:pt x="8945" y="13355"/>
                      <a:pt x="10427" y="7505"/>
                      <a:pt x="10668" y="5630"/>
                    </a:cubicBezTo>
                    <a:cubicBezTo>
                      <a:pt x="10799" y="4667"/>
                      <a:pt x="10668" y="3881"/>
                      <a:pt x="10364" y="3274"/>
                    </a:cubicBezTo>
                    <a:cubicBezTo>
                      <a:pt x="10055" y="2682"/>
                      <a:pt x="9578" y="2289"/>
                      <a:pt x="8966" y="2158"/>
                    </a:cubicBezTo>
                    <a:cubicBezTo>
                      <a:pt x="8379" y="2006"/>
                      <a:pt x="7594" y="1834"/>
                      <a:pt x="6892" y="1682"/>
                    </a:cubicBezTo>
                    <a:cubicBezTo>
                      <a:pt x="6546" y="1614"/>
                      <a:pt x="6216" y="1551"/>
                      <a:pt x="5954" y="1504"/>
                    </a:cubicBezTo>
                    <a:cubicBezTo>
                      <a:pt x="5672" y="1462"/>
                      <a:pt x="5473" y="1441"/>
                      <a:pt x="5342" y="1441"/>
                    </a:cubicBezTo>
                    <a:cubicBezTo>
                      <a:pt x="5331" y="1446"/>
                      <a:pt x="5320" y="1449"/>
                      <a:pt x="5309" y="1449"/>
                    </a:cubicBezTo>
                    <a:cubicBezTo>
                      <a:pt x="5277" y="1449"/>
                      <a:pt x="5246" y="1428"/>
                      <a:pt x="5211" y="1394"/>
                    </a:cubicBezTo>
                    <a:cubicBezTo>
                      <a:pt x="5190" y="1373"/>
                      <a:pt x="5148" y="1331"/>
                      <a:pt x="5127" y="1263"/>
                    </a:cubicBezTo>
                    <a:cubicBezTo>
                      <a:pt x="5059" y="1132"/>
                      <a:pt x="4996" y="959"/>
                      <a:pt x="4975" y="786"/>
                    </a:cubicBezTo>
                    <a:cubicBezTo>
                      <a:pt x="4907" y="435"/>
                      <a:pt x="4907" y="64"/>
                      <a:pt x="4907" y="64"/>
                    </a:cubicBezTo>
                    <a:lnTo>
                      <a:pt x="4907"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72" name="Google Shape;572;p33"/>
              <p:cNvSpPr/>
              <p:nvPr/>
            </p:nvSpPr>
            <p:spPr>
              <a:xfrm>
                <a:off x="1639551" y="4063143"/>
                <a:ext cx="378155" cy="219398"/>
              </a:xfrm>
              <a:custGeom>
                <a:avLst/>
                <a:gdLst/>
                <a:ahLst/>
                <a:cxnLst/>
                <a:rect l="l" t="t" r="r" b="b"/>
                <a:pathLst>
                  <a:path w="4440" h="2576" extrusionOk="0">
                    <a:moveTo>
                      <a:pt x="927" y="1"/>
                    </a:moveTo>
                    <a:cubicBezTo>
                      <a:pt x="639" y="1"/>
                      <a:pt x="367" y="113"/>
                      <a:pt x="241" y="410"/>
                    </a:cubicBezTo>
                    <a:cubicBezTo>
                      <a:pt x="0" y="976"/>
                      <a:pt x="414" y="1500"/>
                      <a:pt x="828" y="1740"/>
                    </a:cubicBezTo>
                    <a:cubicBezTo>
                      <a:pt x="1268" y="2002"/>
                      <a:pt x="2922" y="2505"/>
                      <a:pt x="3404" y="2568"/>
                    </a:cubicBezTo>
                    <a:cubicBezTo>
                      <a:pt x="3441" y="2573"/>
                      <a:pt x="3477" y="2575"/>
                      <a:pt x="3514" y="2575"/>
                    </a:cubicBezTo>
                    <a:cubicBezTo>
                      <a:pt x="3982" y="2575"/>
                      <a:pt x="4439" y="2186"/>
                      <a:pt x="4279" y="1782"/>
                    </a:cubicBezTo>
                    <a:cubicBezTo>
                      <a:pt x="4101" y="1348"/>
                      <a:pt x="2509" y="714"/>
                      <a:pt x="2268" y="562"/>
                    </a:cubicBezTo>
                    <a:cubicBezTo>
                      <a:pt x="2053" y="431"/>
                      <a:pt x="1660" y="232"/>
                      <a:pt x="1660" y="232"/>
                    </a:cubicBezTo>
                    <a:cubicBezTo>
                      <a:pt x="1472" y="97"/>
                      <a:pt x="1193" y="1"/>
                      <a:pt x="92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73" name="Google Shape;573;p33"/>
              <p:cNvSpPr/>
              <p:nvPr/>
            </p:nvSpPr>
            <p:spPr>
              <a:xfrm>
                <a:off x="1643128" y="4058799"/>
                <a:ext cx="373811" cy="227745"/>
              </a:xfrm>
              <a:custGeom>
                <a:avLst/>
                <a:gdLst/>
                <a:ahLst/>
                <a:cxnLst/>
                <a:rect l="l" t="t" r="r" b="b"/>
                <a:pathLst>
                  <a:path w="4389" h="2674" extrusionOk="0">
                    <a:moveTo>
                      <a:pt x="854" y="110"/>
                    </a:moveTo>
                    <a:cubicBezTo>
                      <a:pt x="1116" y="110"/>
                      <a:pt x="1419" y="199"/>
                      <a:pt x="1592" y="330"/>
                    </a:cubicBezTo>
                    <a:cubicBezTo>
                      <a:pt x="1592" y="330"/>
                      <a:pt x="1985" y="524"/>
                      <a:pt x="2205" y="676"/>
                    </a:cubicBezTo>
                    <a:cubicBezTo>
                      <a:pt x="2273" y="723"/>
                      <a:pt x="2425" y="786"/>
                      <a:pt x="2598" y="854"/>
                    </a:cubicBezTo>
                    <a:cubicBezTo>
                      <a:pt x="2797" y="938"/>
                      <a:pt x="3011" y="1048"/>
                      <a:pt x="3231" y="1158"/>
                    </a:cubicBezTo>
                    <a:cubicBezTo>
                      <a:pt x="3451" y="1289"/>
                      <a:pt x="3687" y="1399"/>
                      <a:pt x="3865" y="1530"/>
                    </a:cubicBezTo>
                    <a:cubicBezTo>
                      <a:pt x="4038" y="1640"/>
                      <a:pt x="4148" y="1771"/>
                      <a:pt x="4190" y="1854"/>
                    </a:cubicBezTo>
                    <a:cubicBezTo>
                      <a:pt x="4258" y="2032"/>
                      <a:pt x="4190" y="2226"/>
                      <a:pt x="4017" y="2357"/>
                    </a:cubicBezTo>
                    <a:cubicBezTo>
                      <a:pt x="3883" y="2491"/>
                      <a:pt x="3663" y="2560"/>
                      <a:pt x="3463" y="2560"/>
                    </a:cubicBezTo>
                    <a:cubicBezTo>
                      <a:pt x="3436" y="2560"/>
                      <a:pt x="3409" y="2559"/>
                      <a:pt x="3383" y="2556"/>
                    </a:cubicBezTo>
                    <a:cubicBezTo>
                      <a:pt x="3142" y="2530"/>
                      <a:pt x="2598" y="2378"/>
                      <a:pt x="2074" y="2226"/>
                    </a:cubicBezTo>
                    <a:cubicBezTo>
                      <a:pt x="1550" y="2053"/>
                      <a:pt x="1027" y="1854"/>
                      <a:pt x="833" y="1744"/>
                    </a:cubicBezTo>
                    <a:cubicBezTo>
                      <a:pt x="613" y="1613"/>
                      <a:pt x="414" y="1441"/>
                      <a:pt x="283" y="1221"/>
                    </a:cubicBezTo>
                    <a:cubicBezTo>
                      <a:pt x="178" y="985"/>
                      <a:pt x="131" y="744"/>
                      <a:pt x="241" y="482"/>
                    </a:cubicBezTo>
                    <a:cubicBezTo>
                      <a:pt x="351" y="220"/>
                      <a:pt x="592" y="131"/>
                      <a:pt x="854" y="110"/>
                    </a:cubicBezTo>
                    <a:close/>
                    <a:moveTo>
                      <a:pt x="854" y="0"/>
                    </a:moveTo>
                    <a:cubicBezTo>
                      <a:pt x="545" y="0"/>
                      <a:pt x="262" y="131"/>
                      <a:pt x="131" y="435"/>
                    </a:cubicBezTo>
                    <a:cubicBezTo>
                      <a:pt x="0" y="744"/>
                      <a:pt x="68" y="1027"/>
                      <a:pt x="199" y="1268"/>
                    </a:cubicBezTo>
                    <a:cubicBezTo>
                      <a:pt x="330" y="1509"/>
                      <a:pt x="545" y="1702"/>
                      <a:pt x="765" y="1833"/>
                    </a:cubicBezTo>
                    <a:cubicBezTo>
                      <a:pt x="985" y="1964"/>
                      <a:pt x="1508" y="2163"/>
                      <a:pt x="2053" y="2336"/>
                    </a:cubicBezTo>
                    <a:cubicBezTo>
                      <a:pt x="2577" y="2488"/>
                      <a:pt x="3100" y="2640"/>
                      <a:pt x="3362" y="2661"/>
                    </a:cubicBezTo>
                    <a:cubicBezTo>
                      <a:pt x="3409" y="2669"/>
                      <a:pt x="3457" y="2673"/>
                      <a:pt x="3504" y="2673"/>
                    </a:cubicBezTo>
                    <a:cubicBezTo>
                      <a:pt x="3722" y="2673"/>
                      <a:pt x="3938" y="2588"/>
                      <a:pt x="4080" y="2446"/>
                    </a:cubicBezTo>
                    <a:cubicBezTo>
                      <a:pt x="4279" y="2294"/>
                      <a:pt x="4389" y="2053"/>
                      <a:pt x="4300" y="1812"/>
                    </a:cubicBezTo>
                    <a:cubicBezTo>
                      <a:pt x="4237" y="1681"/>
                      <a:pt x="4106" y="1551"/>
                      <a:pt x="3907" y="1420"/>
                    </a:cubicBezTo>
                    <a:cubicBezTo>
                      <a:pt x="3734" y="1310"/>
                      <a:pt x="3514" y="1179"/>
                      <a:pt x="3273" y="1069"/>
                    </a:cubicBezTo>
                    <a:cubicBezTo>
                      <a:pt x="3059" y="959"/>
                      <a:pt x="2839" y="854"/>
                      <a:pt x="2640" y="765"/>
                    </a:cubicBezTo>
                    <a:cubicBezTo>
                      <a:pt x="2467" y="676"/>
                      <a:pt x="2315" y="613"/>
                      <a:pt x="2273" y="566"/>
                    </a:cubicBezTo>
                    <a:cubicBezTo>
                      <a:pt x="2032" y="435"/>
                      <a:pt x="1660" y="241"/>
                      <a:pt x="1660" y="241"/>
                    </a:cubicBezTo>
                    <a:cubicBezTo>
                      <a:pt x="1440" y="89"/>
                      <a:pt x="1137" y="0"/>
                      <a:pt x="85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74" name="Google Shape;574;p33"/>
              <p:cNvSpPr/>
              <p:nvPr/>
            </p:nvSpPr>
            <p:spPr>
              <a:xfrm>
                <a:off x="1901360" y="3100907"/>
                <a:ext cx="85681" cy="108762"/>
              </a:xfrm>
              <a:custGeom>
                <a:avLst/>
                <a:gdLst/>
                <a:ahLst/>
                <a:cxnLst/>
                <a:rect l="l" t="t" r="r" b="b"/>
                <a:pathLst>
                  <a:path w="1006" h="1277" extrusionOk="0">
                    <a:moveTo>
                      <a:pt x="67" y="0"/>
                    </a:moveTo>
                    <a:cubicBezTo>
                      <a:pt x="45" y="0"/>
                      <a:pt x="19" y="15"/>
                      <a:pt x="0" y="30"/>
                    </a:cubicBezTo>
                    <a:cubicBezTo>
                      <a:pt x="0" y="56"/>
                      <a:pt x="0" y="98"/>
                      <a:pt x="27" y="119"/>
                    </a:cubicBezTo>
                    <a:cubicBezTo>
                      <a:pt x="461" y="360"/>
                      <a:pt x="702" y="795"/>
                      <a:pt x="896" y="1234"/>
                    </a:cubicBezTo>
                    <a:cubicBezTo>
                      <a:pt x="896" y="1276"/>
                      <a:pt x="943" y="1276"/>
                      <a:pt x="964" y="1276"/>
                    </a:cubicBezTo>
                    <a:cubicBezTo>
                      <a:pt x="985" y="1255"/>
                      <a:pt x="1006" y="1234"/>
                      <a:pt x="985" y="1187"/>
                    </a:cubicBezTo>
                    <a:cubicBezTo>
                      <a:pt x="812" y="732"/>
                      <a:pt x="550" y="292"/>
                      <a:pt x="89" y="9"/>
                    </a:cubicBezTo>
                    <a:cubicBezTo>
                      <a:pt x="83" y="3"/>
                      <a:pt x="75" y="0"/>
                      <a:pt x="6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75" name="Google Shape;575;p33"/>
              <p:cNvSpPr/>
              <p:nvPr/>
            </p:nvSpPr>
            <p:spPr>
              <a:xfrm>
                <a:off x="1975797" y="3219973"/>
                <a:ext cx="18823" cy="78867"/>
              </a:xfrm>
              <a:custGeom>
                <a:avLst/>
                <a:gdLst/>
                <a:ahLst/>
                <a:cxnLst/>
                <a:rect l="l" t="t" r="r" b="b"/>
                <a:pathLst>
                  <a:path w="221" h="926" extrusionOk="0">
                    <a:moveTo>
                      <a:pt x="68" y="1"/>
                    </a:moveTo>
                    <a:cubicBezTo>
                      <a:pt x="60" y="1"/>
                      <a:pt x="50" y="3"/>
                      <a:pt x="43" y="9"/>
                    </a:cubicBezTo>
                    <a:cubicBezTo>
                      <a:pt x="22" y="9"/>
                      <a:pt x="1" y="51"/>
                      <a:pt x="22" y="72"/>
                    </a:cubicBezTo>
                    <a:cubicBezTo>
                      <a:pt x="111" y="313"/>
                      <a:pt x="69" y="596"/>
                      <a:pt x="90" y="884"/>
                    </a:cubicBezTo>
                    <a:cubicBezTo>
                      <a:pt x="90" y="905"/>
                      <a:pt x="111" y="926"/>
                      <a:pt x="132" y="926"/>
                    </a:cubicBezTo>
                    <a:cubicBezTo>
                      <a:pt x="174" y="926"/>
                      <a:pt x="200" y="905"/>
                      <a:pt x="200" y="884"/>
                    </a:cubicBezTo>
                    <a:cubicBezTo>
                      <a:pt x="174" y="596"/>
                      <a:pt x="221" y="313"/>
                      <a:pt x="111" y="30"/>
                    </a:cubicBezTo>
                    <a:cubicBezTo>
                      <a:pt x="111" y="15"/>
                      <a:pt x="90" y="1"/>
                      <a:pt x="68"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76" name="Google Shape;576;p33"/>
              <p:cNvSpPr/>
              <p:nvPr/>
            </p:nvSpPr>
            <p:spPr>
              <a:xfrm>
                <a:off x="1975797" y="3086599"/>
                <a:ext cx="106292" cy="23422"/>
              </a:xfrm>
              <a:custGeom>
                <a:avLst/>
                <a:gdLst/>
                <a:ahLst/>
                <a:cxnLst/>
                <a:rect l="l" t="t" r="r" b="b"/>
                <a:pathLst>
                  <a:path w="1248" h="275" extrusionOk="0">
                    <a:moveTo>
                      <a:pt x="878" y="1"/>
                    </a:moveTo>
                    <a:cubicBezTo>
                      <a:pt x="588" y="1"/>
                      <a:pt x="316" y="60"/>
                      <a:pt x="43" y="156"/>
                    </a:cubicBezTo>
                    <a:cubicBezTo>
                      <a:pt x="1" y="177"/>
                      <a:pt x="1" y="198"/>
                      <a:pt x="1" y="245"/>
                    </a:cubicBezTo>
                    <a:cubicBezTo>
                      <a:pt x="16" y="260"/>
                      <a:pt x="31" y="275"/>
                      <a:pt x="55" y="275"/>
                    </a:cubicBezTo>
                    <a:cubicBezTo>
                      <a:pt x="65" y="275"/>
                      <a:pt x="76" y="272"/>
                      <a:pt x="90" y="266"/>
                    </a:cubicBezTo>
                    <a:cubicBezTo>
                      <a:pt x="342" y="170"/>
                      <a:pt x="598" y="108"/>
                      <a:pt x="870" y="108"/>
                    </a:cubicBezTo>
                    <a:cubicBezTo>
                      <a:pt x="971" y="108"/>
                      <a:pt x="1073" y="117"/>
                      <a:pt x="1179" y="135"/>
                    </a:cubicBezTo>
                    <a:cubicBezTo>
                      <a:pt x="1200" y="135"/>
                      <a:pt x="1247" y="114"/>
                      <a:pt x="1247" y="93"/>
                    </a:cubicBezTo>
                    <a:cubicBezTo>
                      <a:pt x="1247" y="46"/>
                      <a:pt x="1221" y="25"/>
                      <a:pt x="1200" y="25"/>
                    </a:cubicBezTo>
                    <a:cubicBezTo>
                      <a:pt x="1090" y="8"/>
                      <a:pt x="983" y="1"/>
                      <a:pt x="878"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77" name="Google Shape;577;p33"/>
              <p:cNvSpPr/>
              <p:nvPr/>
            </p:nvSpPr>
            <p:spPr>
              <a:xfrm>
                <a:off x="1992746" y="3132590"/>
                <a:ext cx="38923" cy="101182"/>
              </a:xfrm>
              <a:custGeom>
                <a:avLst/>
                <a:gdLst/>
                <a:ahLst/>
                <a:cxnLst/>
                <a:rect l="l" t="t" r="r" b="b"/>
                <a:pathLst>
                  <a:path w="457" h="1188" extrusionOk="0">
                    <a:moveTo>
                      <a:pt x="54" y="0"/>
                    </a:moveTo>
                    <a:cubicBezTo>
                      <a:pt x="45" y="0"/>
                      <a:pt x="34" y="3"/>
                      <a:pt x="22" y="9"/>
                    </a:cubicBezTo>
                    <a:cubicBezTo>
                      <a:pt x="1" y="30"/>
                      <a:pt x="1" y="77"/>
                      <a:pt x="22" y="98"/>
                    </a:cubicBezTo>
                    <a:cubicBezTo>
                      <a:pt x="263" y="402"/>
                      <a:pt x="284" y="752"/>
                      <a:pt x="347" y="1145"/>
                    </a:cubicBezTo>
                    <a:cubicBezTo>
                      <a:pt x="347" y="1166"/>
                      <a:pt x="368" y="1187"/>
                      <a:pt x="415" y="1187"/>
                    </a:cubicBezTo>
                    <a:cubicBezTo>
                      <a:pt x="436" y="1187"/>
                      <a:pt x="457" y="1145"/>
                      <a:pt x="457" y="1124"/>
                    </a:cubicBezTo>
                    <a:cubicBezTo>
                      <a:pt x="394" y="752"/>
                      <a:pt x="368" y="360"/>
                      <a:pt x="106" y="30"/>
                    </a:cubicBezTo>
                    <a:cubicBezTo>
                      <a:pt x="91" y="15"/>
                      <a:pt x="76" y="0"/>
                      <a:pt x="5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78" name="Google Shape;578;p33"/>
              <p:cNvSpPr/>
              <p:nvPr/>
            </p:nvSpPr>
            <p:spPr>
              <a:xfrm>
                <a:off x="1147104" y="2760062"/>
                <a:ext cx="620549" cy="204664"/>
              </a:xfrm>
              <a:custGeom>
                <a:avLst/>
                <a:gdLst/>
                <a:ahLst/>
                <a:cxnLst/>
                <a:rect l="l" t="t" r="r" b="b"/>
                <a:pathLst>
                  <a:path w="7286" h="2403" extrusionOk="0">
                    <a:moveTo>
                      <a:pt x="5489" y="1"/>
                    </a:moveTo>
                    <a:cubicBezTo>
                      <a:pt x="5252" y="1"/>
                      <a:pt x="4993" y="18"/>
                      <a:pt x="4714" y="62"/>
                    </a:cubicBezTo>
                    <a:cubicBezTo>
                      <a:pt x="3316" y="282"/>
                      <a:pt x="132" y="586"/>
                      <a:pt x="132" y="586"/>
                    </a:cubicBezTo>
                    <a:cubicBezTo>
                      <a:pt x="132" y="586"/>
                      <a:pt x="1" y="1702"/>
                      <a:pt x="43" y="2047"/>
                    </a:cubicBezTo>
                    <a:cubicBezTo>
                      <a:pt x="85" y="2377"/>
                      <a:pt x="587" y="2377"/>
                      <a:pt x="1917" y="2398"/>
                    </a:cubicBezTo>
                    <a:cubicBezTo>
                      <a:pt x="2008" y="2401"/>
                      <a:pt x="2109" y="2402"/>
                      <a:pt x="2219" y="2402"/>
                    </a:cubicBezTo>
                    <a:cubicBezTo>
                      <a:pt x="3743" y="2402"/>
                      <a:pt x="7011" y="2145"/>
                      <a:pt x="7133" y="1984"/>
                    </a:cubicBezTo>
                    <a:cubicBezTo>
                      <a:pt x="7264" y="1806"/>
                      <a:pt x="7285" y="1110"/>
                      <a:pt x="7023" y="282"/>
                    </a:cubicBezTo>
                    <a:cubicBezTo>
                      <a:pt x="7023" y="282"/>
                      <a:pt x="6437" y="1"/>
                      <a:pt x="548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79" name="Google Shape;579;p33"/>
              <p:cNvSpPr/>
              <p:nvPr/>
            </p:nvSpPr>
            <p:spPr>
              <a:xfrm>
                <a:off x="1143101" y="2755292"/>
                <a:ext cx="624552" cy="214884"/>
              </a:xfrm>
              <a:custGeom>
                <a:avLst/>
                <a:gdLst/>
                <a:ahLst/>
                <a:cxnLst/>
                <a:rect l="l" t="t" r="r" b="b"/>
                <a:pathLst>
                  <a:path w="7333" h="2523" extrusionOk="0">
                    <a:moveTo>
                      <a:pt x="5698" y="118"/>
                    </a:moveTo>
                    <a:cubicBezTo>
                      <a:pt x="6526" y="139"/>
                      <a:pt x="7008" y="380"/>
                      <a:pt x="7029" y="380"/>
                    </a:cubicBezTo>
                    <a:cubicBezTo>
                      <a:pt x="7139" y="773"/>
                      <a:pt x="7201" y="1145"/>
                      <a:pt x="7201" y="1428"/>
                    </a:cubicBezTo>
                    <a:cubicBezTo>
                      <a:pt x="7228" y="1579"/>
                      <a:pt x="7201" y="1710"/>
                      <a:pt x="7201" y="1799"/>
                    </a:cubicBezTo>
                    <a:cubicBezTo>
                      <a:pt x="7180" y="1909"/>
                      <a:pt x="7159" y="1972"/>
                      <a:pt x="7139" y="2019"/>
                    </a:cubicBezTo>
                    <a:cubicBezTo>
                      <a:pt x="7139" y="2011"/>
                      <a:pt x="7136" y="2008"/>
                      <a:pt x="7132" y="2008"/>
                    </a:cubicBezTo>
                    <a:cubicBezTo>
                      <a:pt x="7125" y="2008"/>
                      <a:pt x="7111" y="2019"/>
                      <a:pt x="7097" y="2019"/>
                    </a:cubicBezTo>
                    <a:cubicBezTo>
                      <a:pt x="7070" y="2040"/>
                      <a:pt x="7029" y="2040"/>
                      <a:pt x="6966" y="2061"/>
                    </a:cubicBezTo>
                    <a:cubicBezTo>
                      <a:pt x="6856" y="2082"/>
                      <a:pt x="6678" y="2103"/>
                      <a:pt x="6484" y="2124"/>
                    </a:cubicBezTo>
                    <a:cubicBezTo>
                      <a:pt x="6112" y="2192"/>
                      <a:pt x="5588" y="2234"/>
                      <a:pt x="5023" y="2281"/>
                    </a:cubicBezTo>
                    <a:cubicBezTo>
                      <a:pt x="4046" y="2355"/>
                      <a:pt x="2956" y="2416"/>
                      <a:pt x="2261" y="2416"/>
                    </a:cubicBezTo>
                    <a:cubicBezTo>
                      <a:pt x="2162" y="2416"/>
                      <a:pt x="2072" y="2415"/>
                      <a:pt x="1991" y="2412"/>
                    </a:cubicBezTo>
                    <a:cubicBezTo>
                      <a:pt x="1310" y="2386"/>
                      <a:pt x="854" y="2386"/>
                      <a:pt x="551" y="2344"/>
                    </a:cubicBezTo>
                    <a:cubicBezTo>
                      <a:pt x="420" y="2323"/>
                      <a:pt x="310" y="2281"/>
                      <a:pt x="242" y="2234"/>
                    </a:cubicBezTo>
                    <a:cubicBezTo>
                      <a:pt x="179" y="2192"/>
                      <a:pt x="158" y="2150"/>
                      <a:pt x="132" y="2082"/>
                    </a:cubicBezTo>
                    <a:cubicBezTo>
                      <a:pt x="111" y="1930"/>
                      <a:pt x="132" y="1559"/>
                      <a:pt x="179" y="1255"/>
                    </a:cubicBezTo>
                    <a:cubicBezTo>
                      <a:pt x="200" y="946"/>
                      <a:pt x="221" y="731"/>
                      <a:pt x="221" y="684"/>
                    </a:cubicBezTo>
                    <a:cubicBezTo>
                      <a:pt x="289" y="684"/>
                      <a:pt x="3384" y="401"/>
                      <a:pt x="4761" y="186"/>
                    </a:cubicBezTo>
                    <a:cubicBezTo>
                      <a:pt x="5107" y="118"/>
                      <a:pt x="5437" y="118"/>
                      <a:pt x="5698" y="118"/>
                    </a:cubicBezTo>
                    <a:close/>
                    <a:moveTo>
                      <a:pt x="5502" y="1"/>
                    </a:moveTo>
                    <a:cubicBezTo>
                      <a:pt x="5273" y="1"/>
                      <a:pt x="5022" y="25"/>
                      <a:pt x="4761" y="76"/>
                    </a:cubicBezTo>
                    <a:cubicBezTo>
                      <a:pt x="3363" y="291"/>
                      <a:pt x="179" y="579"/>
                      <a:pt x="179" y="579"/>
                    </a:cubicBezTo>
                    <a:lnTo>
                      <a:pt x="111" y="600"/>
                    </a:lnTo>
                    <a:lnTo>
                      <a:pt x="111" y="642"/>
                    </a:lnTo>
                    <a:cubicBezTo>
                      <a:pt x="111" y="642"/>
                      <a:pt x="90" y="904"/>
                      <a:pt x="48" y="1234"/>
                    </a:cubicBezTo>
                    <a:cubicBezTo>
                      <a:pt x="27" y="1559"/>
                      <a:pt x="1" y="1909"/>
                      <a:pt x="27" y="2103"/>
                    </a:cubicBezTo>
                    <a:cubicBezTo>
                      <a:pt x="48" y="2192"/>
                      <a:pt x="90" y="2281"/>
                      <a:pt x="179" y="2344"/>
                    </a:cubicBezTo>
                    <a:cubicBezTo>
                      <a:pt x="262" y="2386"/>
                      <a:pt x="372" y="2433"/>
                      <a:pt x="551" y="2454"/>
                    </a:cubicBezTo>
                    <a:cubicBezTo>
                      <a:pt x="854" y="2496"/>
                      <a:pt x="1310" y="2496"/>
                      <a:pt x="1964" y="2517"/>
                    </a:cubicBezTo>
                    <a:cubicBezTo>
                      <a:pt x="2065" y="2521"/>
                      <a:pt x="2178" y="2523"/>
                      <a:pt x="2301" y="2523"/>
                    </a:cubicBezTo>
                    <a:cubicBezTo>
                      <a:pt x="3014" y="2523"/>
                      <a:pt x="4075" y="2462"/>
                      <a:pt x="5044" y="2386"/>
                    </a:cubicBezTo>
                    <a:cubicBezTo>
                      <a:pt x="5588" y="2344"/>
                      <a:pt x="6112" y="2302"/>
                      <a:pt x="6505" y="2234"/>
                    </a:cubicBezTo>
                    <a:cubicBezTo>
                      <a:pt x="6704" y="2213"/>
                      <a:pt x="6877" y="2192"/>
                      <a:pt x="6987" y="2171"/>
                    </a:cubicBezTo>
                    <a:cubicBezTo>
                      <a:pt x="7050" y="2150"/>
                      <a:pt x="7097" y="2150"/>
                      <a:pt x="7139" y="2124"/>
                    </a:cubicBezTo>
                    <a:cubicBezTo>
                      <a:pt x="7180" y="2124"/>
                      <a:pt x="7201" y="2103"/>
                      <a:pt x="7228" y="2082"/>
                    </a:cubicBezTo>
                    <a:cubicBezTo>
                      <a:pt x="7269" y="2019"/>
                      <a:pt x="7290" y="1930"/>
                      <a:pt x="7311" y="1820"/>
                    </a:cubicBezTo>
                    <a:cubicBezTo>
                      <a:pt x="7332" y="1710"/>
                      <a:pt x="7332" y="1579"/>
                      <a:pt x="7332" y="1428"/>
                    </a:cubicBezTo>
                    <a:cubicBezTo>
                      <a:pt x="7311" y="1124"/>
                      <a:pt x="7269" y="731"/>
                      <a:pt x="7139" y="317"/>
                    </a:cubicBezTo>
                    <a:lnTo>
                      <a:pt x="7118" y="291"/>
                    </a:lnTo>
                    <a:lnTo>
                      <a:pt x="7097" y="291"/>
                    </a:lnTo>
                    <a:cubicBezTo>
                      <a:pt x="7097" y="291"/>
                      <a:pt x="6573" y="29"/>
                      <a:pt x="5719" y="8"/>
                    </a:cubicBezTo>
                    <a:cubicBezTo>
                      <a:pt x="5650" y="3"/>
                      <a:pt x="5577" y="1"/>
                      <a:pt x="5502"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80" name="Google Shape;580;p33"/>
              <p:cNvSpPr/>
              <p:nvPr/>
            </p:nvSpPr>
            <p:spPr>
              <a:xfrm>
                <a:off x="1230766" y="1096491"/>
                <a:ext cx="2248867" cy="2399609"/>
              </a:xfrm>
              <a:custGeom>
                <a:avLst/>
                <a:gdLst/>
                <a:ahLst/>
                <a:cxnLst/>
                <a:rect l="l" t="t" r="r" b="b"/>
                <a:pathLst>
                  <a:path w="26406" h="28176" extrusionOk="0">
                    <a:moveTo>
                      <a:pt x="6960" y="0"/>
                    </a:moveTo>
                    <a:lnTo>
                      <a:pt x="1" y="28175"/>
                    </a:lnTo>
                    <a:lnTo>
                      <a:pt x="21540" y="28175"/>
                    </a:lnTo>
                    <a:lnTo>
                      <a:pt x="26405"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81" name="Google Shape;581;p33"/>
              <p:cNvSpPr/>
              <p:nvPr/>
            </p:nvSpPr>
            <p:spPr>
              <a:xfrm>
                <a:off x="1225401" y="1091126"/>
                <a:ext cx="2259513" cy="2408466"/>
              </a:xfrm>
              <a:custGeom>
                <a:avLst/>
                <a:gdLst/>
                <a:ahLst/>
                <a:cxnLst/>
                <a:rect l="l" t="t" r="r" b="b"/>
                <a:pathLst>
                  <a:path w="26531" h="28280" extrusionOk="0">
                    <a:moveTo>
                      <a:pt x="26400" y="132"/>
                    </a:moveTo>
                    <a:lnTo>
                      <a:pt x="21556" y="28170"/>
                    </a:lnTo>
                    <a:lnTo>
                      <a:pt x="153" y="28170"/>
                    </a:lnTo>
                    <a:lnTo>
                      <a:pt x="7071" y="132"/>
                    </a:lnTo>
                    <a:close/>
                    <a:moveTo>
                      <a:pt x="6982" y="1"/>
                    </a:moveTo>
                    <a:lnTo>
                      <a:pt x="6961" y="42"/>
                    </a:lnTo>
                    <a:lnTo>
                      <a:pt x="1" y="28280"/>
                    </a:lnTo>
                    <a:lnTo>
                      <a:pt x="21645" y="28280"/>
                    </a:lnTo>
                    <a:lnTo>
                      <a:pt x="26531"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82" name="Google Shape;582;p33"/>
              <p:cNvSpPr/>
              <p:nvPr/>
            </p:nvSpPr>
            <p:spPr>
              <a:xfrm>
                <a:off x="1905597" y="1163344"/>
                <a:ext cx="1445506" cy="65236"/>
              </a:xfrm>
              <a:custGeom>
                <a:avLst/>
                <a:gdLst/>
                <a:ahLst/>
                <a:cxnLst/>
                <a:rect l="l" t="t" r="r" b="b"/>
                <a:pathLst>
                  <a:path w="16973" h="766" extrusionOk="0">
                    <a:moveTo>
                      <a:pt x="173" y="1"/>
                    </a:moveTo>
                    <a:lnTo>
                      <a:pt x="0" y="766"/>
                    </a:lnTo>
                    <a:lnTo>
                      <a:pt x="16842" y="766"/>
                    </a:lnTo>
                    <a:lnTo>
                      <a:pt x="1697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3" name="Google Shape;583;p33"/>
              <p:cNvSpPr/>
              <p:nvPr/>
            </p:nvSpPr>
            <p:spPr>
              <a:xfrm>
                <a:off x="1899721" y="1159852"/>
                <a:ext cx="1457173" cy="72731"/>
              </a:xfrm>
              <a:custGeom>
                <a:avLst/>
                <a:gdLst/>
                <a:ahLst/>
                <a:cxnLst/>
                <a:rect l="l" t="t" r="r" b="b"/>
                <a:pathLst>
                  <a:path w="17110" h="854" extrusionOk="0">
                    <a:moveTo>
                      <a:pt x="16979" y="110"/>
                    </a:moveTo>
                    <a:lnTo>
                      <a:pt x="16869" y="744"/>
                    </a:lnTo>
                    <a:lnTo>
                      <a:pt x="132" y="744"/>
                    </a:lnTo>
                    <a:lnTo>
                      <a:pt x="284" y="110"/>
                    </a:lnTo>
                    <a:close/>
                    <a:moveTo>
                      <a:pt x="200" y="0"/>
                    </a:moveTo>
                    <a:lnTo>
                      <a:pt x="200" y="42"/>
                    </a:lnTo>
                    <a:lnTo>
                      <a:pt x="1" y="854"/>
                    </a:lnTo>
                    <a:lnTo>
                      <a:pt x="16958" y="854"/>
                    </a:lnTo>
                    <a:lnTo>
                      <a:pt x="17110"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84" name="Google Shape;584;p33"/>
              <p:cNvSpPr/>
              <p:nvPr/>
            </p:nvSpPr>
            <p:spPr>
              <a:xfrm>
                <a:off x="1881070" y="1267754"/>
                <a:ext cx="1451808" cy="65151"/>
              </a:xfrm>
              <a:custGeom>
                <a:avLst/>
                <a:gdLst/>
                <a:ahLst/>
                <a:cxnLst/>
                <a:rect l="l" t="t" r="r" b="b"/>
                <a:pathLst>
                  <a:path w="17047" h="765" extrusionOk="0">
                    <a:moveTo>
                      <a:pt x="178" y="0"/>
                    </a:moveTo>
                    <a:lnTo>
                      <a:pt x="0" y="765"/>
                    </a:lnTo>
                    <a:lnTo>
                      <a:pt x="16915" y="765"/>
                    </a:lnTo>
                    <a:lnTo>
                      <a:pt x="17046"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5" name="Google Shape;585;p33"/>
              <p:cNvSpPr/>
              <p:nvPr/>
            </p:nvSpPr>
            <p:spPr>
              <a:xfrm>
                <a:off x="1873916" y="1261963"/>
                <a:ext cx="1464242" cy="74519"/>
              </a:xfrm>
              <a:custGeom>
                <a:avLst/>
                <a:gdLst/>
                <a:ahLst/>
                <a:cxnLst/>
                <a:rect l="l" t="t" r="r" b="b"/>
                <a:pathLst>
                  <a:path w="17193" h="875" extrusionOk="0">
                    <a:moveTo>
                      <a:pt x="17062" y="110"/>
                    </a:moveTo>
                    <a:lnTo>
                      <a:pt x="16952" y="765"/>
                    </a:lnTo>
                    <a:lnTo>
                      <a:pt x="152" y="765"/>
                    </a:lnTo>
                    <a:lnTo>
                      <a:pt x="304" y="110"/>
                    </a:lnTo>
                    <a:close/>
                    <a:moveTo>
                      <a:pt x="215" y="0"/>
                    </a:moveTo>
                    <a:lnTo>
                      <a:pt x="215" y="47"/>
                    </a:lnTo>
                    <a:lnTo>
                      <a:pt x="0" y="875"/>
                    </a:lnTo>
                    <a:lnTo>
                      <a:pt x="17041" y="875"/>
                    </a:lnTo>
                    <a:lnTo>
                      <a:pt x="17193"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86" name="Google Shape;586;p33"/>
              <p:cNvSpPr/>
              <p:nvPr/>
            </p:nvSpPr>
            <p:spPr>
              <a:xfrm>
                <a:off x="1855181" y="1371653"/>
                <a:ext cx="1458962" cy="65236"/>
              </a:xfrm>
              <a:custGeom>
                <a:avLst/>
                <a:gdLst/>
                <a:ahLst/>
                <a:cxnLst/>
                <a:rect l="l" t="t" r="r" b="b"/>
                <a:pathLst>
                  <a:path w="17131" h="766" extrusionOk="0">
                    <a:moveTo>
                      <a:pt x="199" y="1"/>
                    </a:moveTo>
                    <a:lnTo>
                      <a:pt x="0" y="765"/>
                    </a:lnTo>
                    <a:lnTo>
                      <a:pt x="16999" y="765"/>
                    </a:lnTo>
                    <a:lnTo>
                      <a:pt x="17130"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7" name="Google Shape;587;p33"/>
              <p:cNvSpPr/>
              <p:nvPr/>
            </p:nvSpPr>
            <p:spPr>
              <a:xfrm>
                <a:off x="1849815" y="1366288"/>
                <a:ext cx="1469607" cy="74179"/>
              </a:xfrm>
              <a:custGeom>
                <a:avLst/>
                <a:gdLst/>
                <a:ahLst/>
                <a:cxnLst/>
                <a:rect l="l" t="t" r="r" b="b"/>
                <a:pathLst>
                  <a:path w="17256" h="871" extrusionOk="0">
                    <a:moveTo>
                      <a:pt x="17125" y="106"/>
                    </a:moveTo>
                    <a:lnTo>
                      <a:pt x="17020" y="760"/>
                    </a:lnTo>
                    <a:lnTo>
                      <a:pt x="131" y="760"/>
                    </a:lnTo>
                    <a:lnTo>
                      <a:pt x="304" y="106"/>
                    </a:lnTo>
                    <a:close/>
                    <a:moveTo>
                      <a:pt x="215" y="1"/>
                    </a:moveTo>
                    <a:lnTo>
                      <a:pt x="194" y="43"/>
                    </a:lnTo>
                    <a:lnTo>
                      <a:pt x="0" y="870"/>
                    </a:lnTo>
                    <a:lnTo>
                      <a:pt x="17104" y="870"/>
                    </a:lnTo>
                    <a:lnTo>
                      <a:pt x="17256"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88" name="Google Shape;588;p33"/>
              <p:cNvSpPr/>
              <p:nvPr/>
            </p:nvSpPr>
            <p:spPr>
              <a:xfrm>
                <a:off x="1829291" y="1475552"/>
                <a:ext cx="832318" cy="65236"/>
              </a:xfrm>
              <a:custGeom>
                <a:avLst/>
                <a:gdLst/>
                <a:ahLst/>
                <a:cxnLst/>
                <a:rect l="l" t="t" r="r" b="b"/>
                <a:pathLst>
                  <a:path w="9773" h="766" extrusionOk="0">
                    <a:moveTo>
                      <a:pt x="194" y="1"/>
                    </a:moveTo>
                    <a:lnTo>
                      <a:pt x="1" y="765"/>
                    </a:lnTo>
                    <a:lnTo>
                      <a:pt x="9621" y="765"/>
                    </a:lnTo>
                    <a:lnTo>
                      <a:pt x="977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9" name="Google Shape;589;p33"/>
              <p:cNvSpPr/>
              <p:nvPr/>
            </p:nvSpPr>
            <p:spPr>
              <a:xfrm>
                <a:off x="1823500" y="1470187"/>
                <a:ext cx="845688" cy="76393"/>
              </a:xfrm>
              <a:custGeom>
                <a:avLst/>
                <a:gdLst/>
                <a:ahLst/>
                <a:cxnLst/>
                <a:rect l="l" t="t" r="r" b="b"/>
                <a:pathLst>
                  <a:path w="9930" h="897" extrusionOk="0">
                    <a:moveTo>
                      <a:pt x="9778" y="111"/>
                    </a:moveTo>
                    <a:lnTo>
                      <a:pt x="9647" y="787"/>
                    </a:lnTo>
                    <a:lnTo>
                      <a:pt x="152" y="787"/>
                    </a:lnTo>
                    <a:lnTo>
                      <a:pt x="309" y="111"/>
                    </a:lnTo>
                    <a:close/>
                    <a:moveTo>
                      <a:pt x="220" y="1"/>
                    </a:moveTo>
                    <a:lnTo>
                      <a:pt x="199" y="43"/>
                    </a:lnTo>
                    <a:lnTo>
                      <a:pt x="0" y="896"/>
                    </a:lnTo>
                    <a:lnTo>
                      <a:pt x="9736" y="896"/>
                    </a:lnTo>
                    <a:lnTo>
                      <a:pt x="9930"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90" name="Google Shape;590;p33"/>
              <p:cNvSpPr/>
              <p:nvPr/>
            </p:nvSpPr>
            <p:spPr>
              <a:xfrm>
                <a:off x="1805190" y="1581750"/>
                <a:ext cx="1471907" cy="66940"/>
              </a:xfrm>
              <a:custGeom>
                <a:avLst/>
                <a:gdLst/>
                <a:ahLst/>
                <a:cxnLst/>
                <a:rect l="l" t="t" r="r" b="b"/>
                <a:pathLst>
                  <a:path w="17283" h="786" extrusionOk="0">
                    <a:moveTo>
                      <a:pt x="174" y="0"/>
                    </a:moveTo>
                    <a:lnTo>
                      <a:pt x="1" y="786"/>
                    </a:lnTo>
                    <a:lnTo>
                      <a:pt x="17152" y="786"/>
                    </a:lnTo>
                    <a:lnTo>
                      <a:pt x="1728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91" name="Google Shape;591;p33"/>
              <p:cNvSpPr/>
              <p:nvPr/>
            </p:nvSpPr>
            <p:spPr>
              <a:xfrm>
                <a:off x="1797610" y="1575959"/>
                <a:ext cx="1484852" cy="76308"/>
              </a:xfrm>
              <a:custGeom>
                <a:avLst/>
                <a:gdLst/>
                <a:ahLst/>
                <a:cxnLst/>
                <a:rect l="l" t="t" r="r" b="b"/>
                <a:pathLst>
                  <a:path w="17435" h="896" extrusionOk="0">
                    <a:moveTo>
                      <a:pt x="17303" y="110"/>
                    </a:moveTo>
                    <a:lnTo>
                      <a:pt x="17173" y="786"/>
                    </a:lnTo>
                    <a:lnTo>
                      <a:pt x="153" y="786"/>
                    </a:lnTo>
                    <a:lnTo>
                      <a:pt x="304" y="110"/>
                    </a:lnTo>
                    <a:close/>
                    <a:moveTo>
                      <a:pt x="221" y="0"/>
                    </a:moveTo>
                    <a:lnTo>
                      <a:pt x="221" y="47"/>
                    </a:lnTo>
                    <a:lnTo>
                      <a:pt x="1" y="896"/>
                    </a:lnTo>
                    <a:lnTo>
                      <a:pt x="17282" y="896"/>
                    </a:lnTo>
                    <a:lnTo>
                      <a:pt x="17434"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92" name="Google Shape;592;p33"/>
              <p:cNvSpPr/>
              <p:nvPr/>
            </p:nvSpPr>
            <p:spPr>
              <a:xfrm>
                <a:off x="1778875" y="1687438"/>
                <a:ext cx="1479486" cy="66940"/>
              </a:xfrm>
              <a:custGeom>
                <a:avLst/>
                <a:gdLst/>
                <a:ahLst/>
                <a:cxnLst/>
                <a:rect l="l" t="t" r="r" b="b"/>
                <a:pathLst>
                  <a:path w="17372" h="786" extrusionOk="0">
                    <a:moveTo>
                      <a:pt x="179" y="0"/>
                    </a:moveTo>
                    <a:lnTo>
                      <a:pt x="1" y="786"/>
                    </a:lnTo>
                    <a:lnTo>
                      <a:pt x="17220" y="786"/>
                    </a:lnTo>
                    <a:lnTo>
                      <a:pt x="17372"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93" name="Google Shape;593;p33"/>
              <p:cNvSpPr/>
              <p:nvPr/>
            </p:nvSpPr>
            <p:spPr>
              <a:xfrm>
                <a:off x="1771721" y="1683861"/>
                <a:ext cx="1492006" cy="76308"/>
              </a:xfrm>
              <a:custGeom>
                <a:avLst/>
                <a:gdLst/>
                <a:ahLst/>
                <a:cxnLst/>
                <a:rect l="l" t="t" r="r" b="b"/>
                <a:pathLst>
                  <a:path w="17519" h="896" extrusionOk="0">
                    <a:moveTo>
                      <a:pt x="17387" y="110"/>
                    </a:moveTo>
                    <a:lnTo>
                      <a:pt x="17257" y="786"/>
                    </a:lnTo>
                    <a:lnTo>
                      <a:pt x="153" y="786"/>
                    </a:lnTo>
                    <a:lnTo>
                      <a:pt x="305" y="110"/>
                    </a:lnTo>
                    <a:close/>
                    <a:moveTo>
                      <a:pt x="216" y="0"/>
                    </a:moveTo>
                    <a:lnTo>
                      <a:pt x="216" y="42"/>
                    </a:lnTo>
                    <a:lnTo>
                      <a:pt x="1" y="896"/>
                    </a:lnTo>
                    <a:lnTo>
                      <a:pt x="17367" y="896"/>
                    </a:lnTo>
                    <a:lnTo>
                      <a:pt x="17518"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94" name="Google Shape;594;p33"/>
              <p:cNvSpPr/>
              <p:nvPr/>
            </p:nvSpPr>
            <p:spPr>
              <a:xfrm>
                <a:off x="1751282" y="1795339"/>
                <a:ext cx="1486555" cy="68813"/>
              </a:xfrm>
              <a:custGeom>
                <a:avLst/>
                <a:gdLst/>
                <a:ahLst/>
                <a:cxnLst/>
                <a:rect l="l" t="t" r="r" b="b"/>
                <a:pathLst>
                  <a:path w="17455" h="808" extrusionOk="0">
                    <a:moveTo>
                      <a:pt x="194" y="1"/>
                    </a:moveTo>
                    <a:lnTo>
                      <a:pt x="0" y="807"/>
                    </a:lnTo>
                    <a:lnTo>
                      <a:pt x="17324" y="807"/>
                    </a:lnTo>
                    <a:lnTo>
                      <a:pt x="1745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95" name="Google Shape;595;p33"/>
              <p:cNvSpPr/>
              <p:nvPr/>
            </p:nvSpPr>
            <p:spPr>
              <a:xfrm>
                <a:off x="1745491" y="1791762"/>
                <a:ext cx="1499926" cy="76393"/>
              </a:xfrm>
              <a:custGeom>
                <a:avLst/>
                <a:gdLst/>
                <a:ahLst/>
                <a:cxnLst/>
                <a:rect l="l" t="t" r="r" b="b"/>
                <a:pathLst>
                  <a:path w="17612" h="897" extrusionOk="0">
                    <a:moveTo>
                      <a:pt x="17460" y="111"/>
                    </a:moveTo>
                    <a:lnTo>
                      <a:pt x="17350" y="786"/>
                    </a:lnTo>
                    <a:lnTo>
                      <a:pt x="152" y="786"/>
                    </a:lnTo>
                    <a:lnTo>
                      <a:pt x="309" y="111"/>
                    </a:lnTo>
                    <a:close/>
                    <a:moveTo>
                      <a:pt x="220" y="1"/>
                    </a:moveTo>
                    <a:lnTo>
                      <a:pt x="220" y="43"/>
                    </a:lnTo>
                    <a:lnTo>
                      <a:pt x="0" y="896"/>
                    </a:lnTo>
                    <a:lnTo>
                      <a:pt x="17434" y="896"/>
                    </a:lnTo>
                    <a:lnTo>
                      <a:pt x="17612"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96" name="Google Shape;596;p33"/>
              <p:cNvSpPr/>
              <p:nvPr/>
            </p:nvSpPr>
            <p:spPr>
              <a:xfrm>
                <a:off x="1724966" y="1905029"/>
                <a:ext cx="1291698" cy="68813"/>
              </a:xfrm>
              <a:custGeom>
                <a:avLst/>
                <a:gdLst/>
                <a:ahLst/>
                <a:cxnLst/>
                <a:rect l="l" t="t" r="r" b="b"/>
                <a:pathLst>
                  <a:path w="15167" h="808" extrusionOk="0">
                    <a:moveTo>
                      <a:pt x="199" y="1"/>
                    </a:moveTo>
                    <a:lnTo>
                      <a:pt x="0" y="807"/>
                    </a:lnTo>
                    <a:lnTo>
                      <a:pt x="15014" y="807"/>
                    </a:lnTo>
                    <a:lnTo>
                      <a:pt x="15166"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97" name="Google Shape;597;p33"/>
              <p:cNvSpPr/>
              <p:nvPr/>
            </p:nvSpPr>
            <p:spPr>
              <a:xfrm>
                <a:off x="1719601" y="1899238"/>
                <a:ext cx="1302854" cy="78181"/>
              </a:xfrm>
              <a:custGeom>
                <a:avLst/>
                <a:gdLst/>
                <a:ahLst/>
                <a:cxnLst/>
                <a:rect l="l" t="t" r="r" b="b"/>
                <a:pathLst>
                  <a:path w="15298" h="918" extrusionOk="0">
                    <a:moveTo>
                      <a:pt x="15166" y="111"/>
                    </a:moveTo>
                    <a:lnTo>
                      <a:pt x="15035" y="813"/>
                    </a:lnTo>
                    <a:lnTo>
                      <a:pt x="152" y="813"/>
                    </a:lnTo>
                    <a:lnTo>
                      <a:pt x="304" y="111"/>
                    </a:lnTo>
                    <a:close/>
                    <a:moveTo>
                      <a:pt x="220" y="1"/>
                    </a:moveTo>
                    <a:lnTo>
                      <a:pt x="220" y="48"/>
                    </a:lnTo>
                    <a:lnTo>
                      <a:pt x="0" y="917"/>
                    </a:lnTo>
                    <a:lnTo>
                      <a:pt x="15145" y="917"/>
                    </a:lnTo>
                    <a:lnTo>
                      <a:pt x="15297"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98" name="Google Shape;598;p33"/>
              <p:cNvSpPr/>
              <p:nvPr/>
            </p:nvSpPr>
            <p:spPr>
              <a:xfrm>
                <a:off x="1699077" y="2014804"/>
                <a:ext cx="1501714" cy="68728"/>
              </a:xfrm>
              <a:custGeom>
                <a:avLst/>
                <a:gdLst/>
                <a:ahLst/>
                <a:cxnLst/>
                <a:rect l="l" t="t" r="r" b="b"/>
                <a:pathLst>
                  <a:path w="17633" h="807" extrusionOk="0">
                    <a:moveTo>
                      <a:pt x="199" y="0"/>
                    </a:moveTo>
                    <a:lnTo>
                      <a:pt x="0" y="807"/>
                    </a:lnTo>
                    <a:lnTo>
                      <a:pt x="17481" y="807"/>
                    </a:lnTo>
                    <a:lnTo>
                      <a:pt x="1763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9" name="Google Shape;599;p33"/>
              <p:cNvSpPr/>
              <p:nvPr/>
            </p:nvSpPr>
            <p:spPr>
              <a:xfrm>
                <a:off x="1693712" y="2009013"/>
                <a:ext cx="1512445" cy="79885"/>
              </a:xfrm>
              <a:custGeom>
                <a:avLst/>
                <a:gdLst/>
                <a:ahLst/>
                <a:cxnLst/>
                <a:rect l="l" t="t" r="r" b="b"/>
                <a:pathLst>
                  <a:path w="17759" h="938" extrusionOk="0">
                    <a:moveTo>
                      <a:pt x="17607" y="110"/>
                    </a:moveTo>
                    <a:lnTo>
                      <a:pt x="17497" y="807"/>
                    </a:lnTo>
                    <a:lnTo>
                      <a:pt x="131" y="807"/>
                    </a:lnTo>
                    <a:lnTo>
                      <a:pt x="304" y="110"/>
                    </a:lnTo>
                    <a:close/>
                    <a:moveTo>
                      <a:pt x="215" y="0"/>
                    </a:moveTo>
                    <a:lnTo>
                      <a:pt x="194" y="47"/>
                    </a:lnTo>
                    <a:lnTo>
                      <a:pt x="1" y="938"/>
                    </a:lnTo>
                    <a:lnTo>
                      <a:pt x="17586" y="938"/>
                    </a:lnTo>
                    <a:lnTo>
                      <a:pt x="17759"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00" name="Google Shape;600;p33"/>
              <p:cNvSpPr/>
              <p:nvPr/>
            </p:nvSpPr>
            <p:spPr>
              <a:xfrm>
                <a:off x="1671399" y="2124494"/>
                <a:ext cx="1508953" cy="70517"/>
              </a:xfrm>
              <a:custGeom>
                <a:avLst/>
                <a:gdLst/>
                <a:ahLst/>
                <a:cxnLst/>
                <a:rect l="l" t="t" r="r" b="b"/>
                <a:pathLst>
                  <a:path w="17718" h="828" extrusionOk="0">
                    <a:moveTo>
                      <a:pt x="194" y="1"/>
                    </a:moveTo>
                    <a:lnTo>
                      <a:pt x="1" y="828"/>
                    </a:lnTo>
                    <a:lnTo>
                      <a:pt x="17565" y="828"/>
                    </a:lnTo>
                    <a:lnTo>
                      <a:pt x="17717"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01" name="Google Shape;601;p33"/>
              <p:cNvSpPr/>
              <p:nvPr/>
            </p:nvSpPr>
            <p:spPr>
              <a:xfrm>
                <a:off x="1665608" y="2120492"/>
                <a:ext cx="1520025" cy="79885"/>
              </a:xfrm>
              <a:custGeom>
                <a:avLst/>
                <a:gdLst/>
                <a:ahLst/>
                <a:cxnLst/>
                <a:rect l="l" t="t" r="r" b="b"/>
                <a:pathLst>
                  <a:path w="17848" h="938" extrusionOk="0">
                    <a:moveTo>
                      <a:pt x="17717" y="110"/>
                    </a:moveTo>
                    <a:lnTo>
                      <a:pt x="17586" y="807"/>
                    </a:lnTo>
                    <a:lnTo>
                      <a:pt x="152" y="807"/>
                    </a:lnTo>
                    <a:lnTo>
                      <a:pt x="331" y="110"/>
                    </a:lnTo>
                    <a:close/>
                    <a:moveTo>
                      <a:pt x="221" y="0"/>
                    </a:moveTo>
                    <a:lnTo>
                      <a:pt x="221" y="48"/>
                    </a:lnTo>
                    <a:lnTo>
                      <a:pt x="1" y="938"/>
                    </a:lnTo>
                    <a:lnTo>
                      <a:pt x="17675" y="938"/>
                    </a:lnTo>
                    <a:lnTo>
                      <a:pt x="17848"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02" name="Google Shape;602;p33"/>
              <p:cNvSpPr/>
              <p:nvPr/>
            </p:nvSpPr>
            <p:spPr>
              <a:xfrm>
                <a:off x="1645084" y="2237761"/>
                <a:ext cx="1514745" cy="70602"/>
              </a:xfrm>
              <a:custGeom>
                <a:avLst/>
                <a:gdLst/>
                <a:ahLst/>
                <a:cxnLst/>
                <a:rect l="l" t="t" r="r" b="b"/>
                <a:pathLst>
                  <a:path w="17786" h="829" extrusionOk="0">
                    <a:moveTo>
                      <a:pt x="200" y="1"/>
                    </a:moveTo>
                    <a:lnTo>
                      <a:pt x="1" y="828"/>
                    </a:lnTo>
                    <a:lnTo>
                      <a:pt x="17633" y="828"/>
                    </a:lnTo>
                    <a:lnTo>
                      <a:pt x="1778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03" name="Google Shape;603;p33"/>
              <p:cNvSpPr/>
              <p:nvPr/>
            </p:nvSpPr>
            <p:spPr>
              <a:xfrm>
                <a:off x="1637930" y="2231970"/>
                <a:ext cx="1527690" cy="79970"/>
              </a:xfrm>
              <a:custGeom>
                <a:avLst/>
                <a:gdLst/>
                <a:ahLst/>
                <a:cxnLst/>
                <a:rect l="l" t="t" r="r" b="b"/>
                <a:pathLst>
                  <a:path w="17938" h="939" extrusionOk="0">
                    <a:moveTo>
                      <a:pt x="17806" y="111"/>
                    </a:moveTo>
                    <a:lnTo>
                      <a:pt x="17675" y="833"/>
                    </a:lnTo>
                    <a:lnTo>
                      <a:pt x="153" y="833"/>
                    </a:lnTo>
                    <a:lnTo>
                      <a:pt x="326" y="111"/>
                    </a:lnTo>
                    <a:close/>
                    <a:moveTo>
                      <a:pt x="237" y="1"/>
                    </a:moveTo>
                    <a:lnTo>
                      <a:pt x="216" y="48"/>
                    </a:lnTo>
                    <a:lnTo>
                      <a:pt x="1" y="938"/>
                    </a:lnTo>
                    <a:lnTo>
                      <a:pt x="17780" y="938"/>
                    </a:lnTo>
                    <a:lnTo>
                      <a:pt x="17937"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04" name="Google Shape;604;p33"/>
              <p:cNvSpPr/>
              <p:nvPr/>
            </p:nvSpPr>
            <p:spPr>
              <a:xfrm>
                <a:off x="1617491" y="2349240"/>
                <a:ext cx="919697" cy="72390"/>
              </a:xfrm>
              <a:custGeom>
                <a:avLst/>
                <a:gdLst/>
                <a:ahLst/>
                <a:cxnLst/>
                <a:rect l="l" t="t" r="r" b="b"/>
                <a:pathLst>
                  <a:path w="10799" h="850" extrusionOk="0">
                    <a:moveTo>
                      <a:pt x="194" y="1"/>
                    </a:moveTo>
                    <a:lnTo>
                      <a:pt x="0" y="849"/>
                    </a:lnTo>
                    <a:lnTo>
                      <a:pt x="10626" y="849"/>
                    </a:lnTo>
                    <a:lnTo>
                      <a:pt x="1079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05" name="Google Shape;605;p33"/>
              <p:cNvSpPr/>
              <p:nvPr/>
            </p:nvSpPr>
            <p:spPr>
              <a:xfrm>
                <a:off x="1611615" y="2345237"/>
                <a:ext cx="931364" cy="80396"/>
              </a:xfrm>
              <a:custGeom>
                <a:avLst/>
                <a:gdLst/>
                <a:ahLst/>
                <a:cxnLst/>
                <a:rect l="l" t="t" r="r" b="b"/>
                <a:pathLst>
                  <a:path w="10936" h="944" extrusionOk="0">
                    <a:moveTo>
                      <a:pt x="10805" y="111"/>
                    </a:moveTo>
                    <a:lnTo>
                      <a:pt x="10653" y="833"/>
                    </a:lnTo>
                    <a:lnTo>
                      <a:pt x="132" y="833"/>
                    </a:lnTo>
                    <a:lnTo>
                      <a:pt x="310" y="111"/>
                    </a:lnTo>
                    <a:close/>
                    <a:moveTo>
                      <a:pt x="221" y="1"/>
                    </a:moveTo>
                    <a:lnTo>
                      <a:pt x="221" y="48"/>
                    </a:lnTo>
                    <a:lnTo>
                      <a:pt x="1" y="943"/>
                    </a:lnTo>
                    <a:lnTo>
                      <a:pt x="10737" y="943"/>
                    </a:lnTo>
                    <a:lnTo>
                      <a:pt x="10936"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06" name="Google Shape;606;p33"/>
              <p:cNvSpPr/>
              <p:nvPr/>
            </p:nvSpPr>
            <p:spPr>
              <a:xfrm>
                <a:off x="1589387" y="2464380"/>
                <a:ext cx="1531607" cy="72731"/>
              </a:xfrm>
              <a:custGeom>
                <a:avLst/>
                <a:gdLst/>
                <a:ahLst/>
                <a:cxnLst/>
                <a:rect l="l" t="t" r="r" b="b"/>
                <a:pathLst>
                  <a:path w="17984" h="854" extrusionOk="0">
                    <a:moveTo>
                      <a:pt x="199" y="0"/>
                    </a:moveTo>
                    <a:lnTo>
                      <a:pt x="0" y="854"/>
                    </a:lnTo>
                    <a:lnTo>
                      <a:pt x="17826" y="854"/>
                    </a:lnTo>
                    <a:lnTo>
                      <a:pt x="17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07" name="Google Shape;607;p33"/>
              <p:cNvSpPr/>
              <p:nvPr/>
            </p:nvSpPr>
            <p:spPr>
              <a:xfrm>
                <a:off x="1584022" y="2459015"/>
                <a:ext cx="1542338" cy="81673"/>
              </a:xfrm>
              <a:custGeom>
                <a:avLst/>
                <a:gdLst/>
                <a:ahLst/>
                <a:cxnLst/>
                <a:rect l="l" t="t" r="r" b="b"/>
                <a:pathLst>
                  <a:path w="18110" h="959" extrusionOk="0">
                    <a:moveTo>
                      <a:pt x="17958" y="105"/>
                    </a:moveTo>
                    <a:lnTo>
                      <a:pt x="17827" y="849"/>
                    </a:lnTo>
                    <a:lnTo>
                      <a:pt x="131" y="849"/>
                    </a:lnTo>
                    <a:lnTo>
                      <a:pt x="304" y="105"/>
                    </a:lnTo>
                    <a:close/>
                    <a:moveTo>
                      <a:pt x="215" y="0"/>
                    </a:moveTo>
                    <a:lnTo>
                      <a:pt x="215" y="42"/>
                    </a:lnTo>
                    <a:lnTo>
                      <a:pt x="0" y="959"/>
                    </a:lnTo>
                    <a:lnTo>
                      <a:pt x="17937" y="959"/>
                    </a:lnTo>
                    <a:lnTo>
                      <a:pt x="18109"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08" name="Google Shape;608;p33"/>
              <p:cNvSpPr/>
              <p:nvPr/>
            </p:nvSpPr>
            <p:spPr>
              <a:xfrm>
                <a:off x="1561709" y="2579435"/>
                <a:ext cx="1536973" cy="72731"/>
              </a:xfrm>
              <a:custGeom>
                <a:avLst/>
                <a:gdLst/>
                <a:ahLst/>
                <a:cxnLst/>
                <a:rect l="l" t="t" r="r" b="b"/>
                <a:pathLst>
                  <a:path w="18047" h="854" extrusionOk="0">
                    <a:moveTo>
                      <a:pt x="194" y="0"/>
                    </a:moveTo>
                    <a:lnTo>
                      <a:pt x="0" y="854"/>
                    </a:lnTo>
                    <a:lnTo>
                      <a:pt x="17916" y="854"/>
                    </a:lnTo>
                    <a:lnTo>
                      <a:pt x="1804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09" name="Google Shape;609;p33"/>
              <p:cNvSpPr/>
              <p:nvPr/>
            </p:nvSpPr>
            <p:spPr>
              <a:xfrm>
                <a:off x="1555918" y="2574070"/>
                <a:ext cx="1549918" cy="81673"/>
              </a:xfrm>
              <a:custGeom>
                <a:avLst/>
                <a:gdLst/>
                <a:ahLst/>
                <a:cxnLst/>
                <a:rect l="l" t="t" r="r" b="b"/>
                <a:pathLst>
                  <a:path w="18199" h="959" extrusionOk="0">
                    <a:moveTo>
                      <a:pt x="18047" y="110"/>
                    </a:moveTo>
                    <a:lnTo>
                      <a:pt x="17916" y="849"/>
                    </a:lnTo>
                    <a:lnTo>
                      <a:pt x="131" y="849"/>
                    </a:lnTo>
                    <a:lnTo>
                      <a:pt x="330" y="110"/>
                    </a:lnTo>
                    <a:close/>
                    <a:moveTo>
                      <a:pt x="220" y="0"/>
                    </a:moveTo>
                    <a:lnTo>
                      <a:pt x="220" y="42"/>
                    </a:lnTo>
                    <a:lnTo>
                      <a:pt x="0" y="959"/>
                    </a:lnTo>
                    <a:lnTo>
                      <a:pt x="18026" y="959"/>
                    </a:lnTo>
                    <a:lnTo>
                      <a:pt x="18199"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10" name="Google Shape;610;p33"/>
              <p:cNvSpPr/>
              <p:nvPr/>
            </p:nvSpPr>
            <p:spPr>
              <a:xfrm>
                <a:off x="1533605" y="2694917"/>
                <a:ext cx="1544552" cy="74094"/>
              </a:xfrm>
              <a:custGeom>
                <a:avLst/>
                <a:gdLst/>
                <a:ahLst/>
                <a:cxnLst/>
                <a:rect l="l" t="t" r="r" b="b"/>
                <a:pathLst>
                  <a:path w="18136" h="870" extrusionOk="0">
                    <a:moveTo>
                      <a:pt x="199" y="1"/>
                    </a:moveTo>
                    <a:lnTo>
                      <a:pt x="0" y="870"/>
                    </a:lnTo>
                    <a:lnTo>
                      <a:pt x="17984" y="870"/>
                    </a:lnTo>
                    <a:lnTo>
                      <a:pt x="18136"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11" name="Google Shape;611;p33"/>
              <p:cNvSpPr/>
              <p:nvPr/>
            </p:nvSpPr>
            <p:spPr>
              <a:xfrm>
                <a:off x="1528240" y="2690914"/>
                <a:ext cx="1555283" cy="82184"/>
              </a:xfrm>
              <a:custGeom>
                <a:avLst/>
                <a:gdLst/>
                <a:ahLst/>
                <a:cxnLst/>
                <a:rect l="l" t="t" r="r" b="b"/>
                <a:pathLst>
                  <a:path w="18262" h="965" extrusionOk="0">
                    <a:moveTo>
                      <a:pt x="18131" y="110"/>
                    </a:moveTo>
                    <a:lnTo>
                      <a:pt x="18000" y="854"/>
                    </a:lnTo>
                    <a:lnTo>
                      <a:pt x="132" y="854"/>
                    </a:lnTo>
                    <a:lnTo>
                      <a:pt x="304" y="110"/>
                    </a:lnTo>
                    <a:close/>
                    <a:moveTo>
                      <a:pt x="215" y="0"/>
                    </a:moveTo>
                    <a:lnTo>
                      <a:pt x="215" y="48"/>
                    </a:lnTo>
                    <a:lnTo>
                      <a:pt x="1" y="964"/>
                    </a:lnTo>
                    <a:lnTo>
                      <a:pt x="18110" y="964"/>
                    </a:lnTo>
                    <a:lnTo>
                      <a:pt x="18262"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12" name="Google Shape;612;p33"/>
              <p:cNvSpPr/>
              <p:nvPr/>
            </p:nvSpPr>
            <p:spPr>
              <a:xfrm>
                <a:off x="1504139" y="2813549"/>
                <a:ext cx="1553495" cy="72816"/>
              </a:xfrm>
              <a:custGeom>
                <a:avLst/>
                <a:gdLst/>
                <a:ahLst/>
                <a:cxnLst/>
                <a:rect l="l" t="t" r="r" b="b"/>
                <a:pathLst>
                  <a:path w="18241" h="855" extrusionOk="0">
                    <a:moveTo>
                      <a:pt x="216" y="1"/>
                    </a:moveTo>
                    <a:lnTo>
                      <a:pt x="1" y="854"/>
                    </a:lnTo>
                    <a:lnTo>
                      <a:pt x="18089" y="854"/>
                    </a:lnTo>
                    <a:lnTo>
                      <a:pt x="1824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13" name="Google Shape;613;p33"/>
              <p:cNvSpPr/>
              <p:nvPr/>
            </p:nvSpPr>
            <p:spPr>
              <a:xfrm>
                <a:off x="1498348" y="2808183"/>
                <a:ext cx="1564651" cy="83547"/>
              </a:xfrm>
              <a:custGeom>
                <a:avLst/>
                <a:gdLst/>
                <a:ahLst/>
                <a:cxnLst/>
                <a:rect l="l" t="t" r="r" b="b"/>
                <a:pathLst>
                  <a:path w="18372" h="981" extrusionOk="0">
                    <a:moveTo>
                      <a:pt x="18241" y="111"/>
                    </a:moveTo>
                    <a:lnTo>
                      <a:pt x="18110" y="875"/>
                    </a:lnTo>
                    <a:lnTo>
                      <a:pt x="153" y="875"/>
                    </a:lnTo>
                    <a:lnTo>
                      <a:pt x="331" y="111"/>
                    </a:lnTo>
                    <a:close/>
                    <a:moveTo>
                      <a:pt x="242" y="1"/>
                    </a:moveTo>
                    <a:lnTo>
                      <a:pt x="242" y="43"/>
                    </a:lnTo>
                    <a:lnTo>
                      <a:pt x="1" y="980"/>
                    </a:lnTo>
                    <a:lnTo>
                      <a:pt x="18199" y="980"/>
                    </a:lnTo>
                    <a:lnTo>
                      <a:pt x="18372"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14" name="Google Shape;614;p33"/>
              <p:cNvSpPr/>
              <p:nvPr/>
            </p:nvSpPr>
            <p:spPr>
              <a:xfrm>
                <a:off x="1476035" y="2930818"/>
                <a:ext cx="804724" cy="76393"/>
              </a:xfrm>
              <a:custGeom>
                <a:avLst/>
                <a:gdLst/>
                <a:ahLst/>
                <a:cxnLst/>
                <a:rect l="l" t="t" r="r" b="b"/>
                <a:pathLst>
                  <a:path w="9449" h="897" extrusionOk="0">
                    <a:moveTo>
                      <a:pt x="221" y="1"/>
                    </a:moveTo>
                    <a:lnTo>
                      <a:pt x="1" y="896"/>
                    </a:lnTo>
                    <a:lnTo>
                      <a:pt x="9255" y="896"/>
                    </a:lnTo>
                    <a:lnTo>
                      <a:pt x="944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15" name="Google Shape;615;p33"/>
              <p:cNvSpPr/>
              <p:nvPr/>
            </p:nvSpPr>
            <p:spPr>
              <a:xfrm>
                <a:off x="1470755" y="2927241"/>
                <a:ext cx="815796" cy="83547"/>
              </a:xfrm>
              <a:custGeom>
                <a:avLst/>
                <a:gdLst/>
                <a:ahLst/>
                <a:cxnLst/>
                <a:rect l="l" t="t" r="r" b="b"/>
                <a:pathLst>
                  <a:path w="9579" h="981" extrusionOk="0">
                    <a:moveTo>
                      <a:pt x="9426" y="106"/>
                    </a:moveTo>
                    <a:lnTo>
                      <a:pt x="9269" y="870"/>
                    </a:lnTo>
                    <a:lnTo>
                      <a:pt x="131" y="870"/>
                    </a:lnTo>
                    <a:lnTo>
                      <a:pt x="325" y="106"/>
                    </a:lnTo>
                    <a:close/>
                    <a:moveTo>
                      <a:pt x="236" y="1"/>
                    </a:moveTo>
                    <a:lnTo>
                      <a:pt x="215" y="43"/>
                    </a:lnTo>
                    <a:lnTo>
                      <a:pt x="0" y="980"/>
                    </a:lnTo>
                    <a:lnTo>
                      <a:pt x="9358" y="980"/>
                    </a:lnTo>
                    <a:lnTo>
                      <a:pt x="9578"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16" name="Google Shape;616;p33"/>
              <p:cNvSpPr/>
              <p:nvPr/>
            </p:nvSpPr>
            <p:spPr>
              <a:xfrm>
                <a:off x="1446228" y="3051750"/>
                <a:ext cx="1568654" cy="74094"/>
              </a:xfrm>
              <a:custGeom>
                <a:avLst/>
                <a:gdLst/>
                <a:ahLst/>
                <a:cxnLst/>
                <a:rect l="l" t="t" r="r" b="b"/>
                <a:pathLst>
                  <a:path w="18419" h="870" extrusionOk="0">
                    <a:moveTo>
                      <a:pt x="220" y="0"/>
                    </a:moveTo>
                    <a:lnTo>
                      <a:pt x="0" y="869"/>
                    </a:lnTo>
                    <a:lnTo>
                      <a:pt x="18266" y="869"/>
                    </a:lnTo>
                    <a:lnTo>
                      <a:pt x="18418"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17" name="Google Shape;617;p33"/>
              <p:cNvSpPr/>
              <p:nvPr/>
            </p:nvSpPr>
            <p:spPr>
              <a:xfrm>
                <a:off x="1440863" y="3045959"/>
                <a:ext cx="1579811" cy="85676"/>
              </a:xfrm>
              <a:custGeom>
                <a:avLst/>
                <a:gdLst/>
                <a:ahLst/>
                <a:cxnLst/>
                <a:rect l="l" t="t" r="r" b="b"/>
                <a:pathLst>
                  <a:path w="18550" h="1006" extrusionOk="0">
                    <a:moveTo>
                      <a:pt x="18418" y="110"/>
                    </a:moveTo>
                    <a:lnTo>
                      <a:pt x="18287" y="896"/>
                    </a:lnTo>
                    <a:lnTo>
                      <a:pt x="152" y="896"/>
                    </a:lnTo>
                    <a:lnTo>
                      <a:pt x="325" y="110"/>
                    </a:lnTo>
                    <a:close/>
                    <a:moveTo>
                      <a:pt x="241" y="0"/>
                    </a:moveTo>
                    <a:lnTo>
                      <a:pt x="241" y="47"/>
                    </a:lnTo>
                    <a:lnTo>
                      <a:pt x="0" y="1005"/>
                    </a:lnTo>
                    <a:lnTo>
                      <a:pt x="18371" y="1005"/>
                    </a:lnTo>
                    <a:lnTo>
                      <a:pt x="18549"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18" name="Google Shape;618;p33"/>
              <p:cNvSpPr/>
              <p:nvPr/>
            </p:nvSpPr>
            <p:spPr>
              <a:xfrm>
                <a:off x="1416762" y="3172596"/>
                <a:ext cx="1577596" cy="75882"/>
              </a:xfrm>
              <a:custGeom>
                <a:avLst/>
                <a:gdLst/>
                <a:ahLst/>
                <a:cxnLst/>
                <a:rect l="l" t="t" r="r" b="b"/>
                <a:pathLst>
                  <a:path w="18524" h="891" extrusionOk="0">
                    <a:moveTo>
                      <a:pt x="215" y="0"/>
                    </a:moveTo>
                    <a:lnTo>
                      <a:pt x="0" y="891"/>
                    </a:lnTo>
                    <a:lnTo>
                      <a:pt x="18350" y="891"/>
                    </a:lnTo>
                    <a:lnTo>
                      <a:pt x="1852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19" name="Google Shape;619;p33"/>
              <p:cNvSpPr/>
              <p:nvPr/>
            </p:nvSpPr>
            <p:spPr>
              <a:xfrm>
                <a:off x="1410971" y="3166805"/>
                <a:ext cx="1589179" cy="87464"/>
              </a:xfrm>
              <a:custGeom>
                <a:avLst/>
                <a:gdLst/>
                <a:ahLst/>
                <a:cxnLst/>
                <a:rect l="l" t="t" r="r" b="b"/>
                <a:pathLst>
                  <a:path w="18660" h="1027" extrusionOk="0">
                    <a:moveTo>
                      <a:pt x="18528" y="131"/>
                    </a:moveTo>
                    <a:lnTo>
                      <a:pt x="18377" y="896"/>
                    </a:lnTo>
                    <a:lnTo>
                      <a:pt x="152" y="896"/>
                    </a:lnTo>
                    <a:lnTo>
                      <a:pt x="330" y="131"/>
                    </a:lnTo>
                    <a:close/>
                    <a:moveTo>
                      <a:pt x="241" y="0"/>
                    </a:moveTo>
                    <a:lnTo>
                      <a:pt x="241" y="42"/>
                    </a:lnTo>
                    <a:lnTo>
                      <a:pt x="0" y="1027"/>
                    </a:lnTo>
                    <a:lnTo>
                      <a:pt x="18481" y="1027"/>
                    </a:lnTo>
                    <a:lnTo>
                      <a:pt x="18659"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20" name="Google Shape;620;p33"/>
              <p:cNvSpPr/>
              <p:nvPr/>
            </p:nvSpPr>
            <p:spPr>
              <a:xfrm>
                <a:off x="1386870" y="3295231"/>
                <a:ext cx="1585176" cy="75882"/>
              </a:xfrm>
              <a:custGeom>
                <a:avLst/>
                <a:gdLst/>
                <a:ahLst/>
                <a:cxnLst/>
                <a:rect l="l" t="t" r="r" b="b"/>
                <a:pathLst>
                  <a:path w="18613" h="891" extrusionOk="0">
                    <a:moveTo>
                      <a:pt x="241" y="0"/>
                    </a:moveTo>
                    <a:lnTo>
                      <a:pt x="1" y="891"/>
                    </a:lnTo>
                    <a:lnTo>
                      <a:pt x="18461" y="891"/>
                    </a:lnTo>
                    <a:lnTo>
                      <a:pt x="1861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21" name="Google Shape;621;p33"/>
              <p:cNvSpPr/>
              <p:nvPr/>
            </p:nvSpPr>
            <p:spPr>
              <a:xfrm>
                <a:off x="1381504" y="3289440"/>
                <a:ext cx="1596333" cy="87464"/>
              </a:xfrm>
              <a:custGeom>
                <a:avLst/>
                <a:gdLst/>
                <a:ahLst/>
                <a:cxnLst/>
                <a:rect l="l" t="t" r="r" b="b"/>
                <a:pathLst>
                  <a:path w="18744" h="1027" extrusionOk="0">
                    <a:moveTo>
                      <a:pt x="18613" y="110"/>
                    </a:moveTo>
                    <a:lnTo>
                      <a:pt x="18482" y="896"/>
                    </a:lnTo>
                    <a:lnTo>
                      <a:pt x="153" y="896"/>
                    </a:lnTo>
                    <a:lnTo>
                      <a:pt x="346" y="110"/>
                    </a:lnTo>
                    <a:close/>
                    <a:moveTo>
                      <a:pt x="236" y="0"/>
                    </a:moveTo>
                    <a:lnTo>
                      <a:pt x="236" y="42"/>
                    </a:lnTo>
                    <a:lnTo>
                      <a:pt x="1" y="1027"/>
                    </a:lnTo>
                    <a:lnTo>
                      <a:pt x="18565" y="1027"/>
                    </a:lnTo>
                    <a:lnTo>
                      <a:pt x="18744"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22" name="Google Shape;622;p33"/>
              <p:cNvSpPr/>
              <p:nvPr/>
            </p:nvSpPr>
            <p:spPr>
              <a:xfrm>
                <a:off x="1593390" y="1951443"/>
                <a:ext cx="53569" cy="196135"/>
              </a:xfrm>
              <a:custGeom>
                <a:avLst/>
                <a:gdLst/>
                <a:ahLst/>
                <a:cxnLst/>
                <a:rect l="l" t="t" r="r" b="b"/>
                <a:pathLst>
                  <a:path w="629" h="2303" extrusionOk="0">
                    <a:moveTo>
                      <a:pt x="566" y="1"/>
                    </a:moveTo>
                    <a:cubicBezTo>
                      <a:pt x="545" y="1"/>
                      <a:pt x="498" y="22"/>
                      <a:pt x="498" y="43"/>
                    </a:cubicBezTo>
                    <a:lnTo>
                      <a:pt x="0" y="2226"/>
                    </a:lnTo>
                    <a:cubicBezTo>
                      <a:pt x="0" y="2268"/>
                      <a:pt x="0" y="2294"/>
                      <a:pt x="42" y="2294"/>
                    </a:cubicBezTo>
                    <a:cubicBezTo>
                      <a:pt x="48" y="2300"/>
                      <a:pt x="55" y="2302"/>
                      <a:pt x="62" y="2302"/>
                    </a:cubicBezTo>
                    <a:cubicBezTo>
                      <a:pt x="82" y="2302"/>
                      <a:pt x="105" y="2282"/>
                      <a:pt x="105" y="2247"/>
                    </a:cubicBezTo>
                    <a:lnTo>
                      <a:pt x="608" y="69"/>
                    </a:lnTo>
                    <a:cubicBezTo>
                      <a:pt x="629" y="43"/>
                      <a:pt x="608" y="1"/>
                      <a:pt x="566"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23" name="Google Shape;623;p33"/>
              <p:cNvSpPr/>
              <p:nvPr/>
            </p:nvSpPr>
            <p:spPr>
              <a:xfrm>
                <a:off x="1972306" y="1752431"/>
                <a:ext cx="492453" cy="652573"/>
              </a:xfrm>
              <a:custGeom>
                <a:avLst/>
                <a:gdLst/>
                <a:ahLst/>
                <a:cxnLst/>
                <a:rect l="l" t="t" r="r" b="b"/>
                <a:pathLst>
                  <a:path w="5782" h="7662" extrusionOk="0">
                    <a:moveTo>
                      <a:pt x="5520" y="0"/>
                    </a:moveTo>
                    <a:cubicBezTo>
                      <a:pt x="5321" y="0"/>
                      <a:pt x="5059" y="351"/>
                      <a:pt x="4451" y="896"/>
                    </a:cubicBezTo>
                    <a:cubicBezTo>
                      <a:pt x="4142" y="1179"/>
                      <a:pt x="3839" y="1509"/>
                      <a:pt x="3598" y="1791"/>
                    </a:cubicBezTo>
                    <a:cubicBezTo>
                      <a:pt x="3619" y="1749"/>
                      <a:pt x="3645" y="1702"/>
                      <a:pt x="3645" y="1640"/>
                    </a:cubicBezTo>
                    <a:cubicBezTo>
                      <a:pt x="3661" y="1422"/>
                      <a:pt x="3497" y="1266"/>
                      <a:pt x="3361" y="1266"/>
                    </a:cubicBezTo>
                    <a:cubicBezTo>
                      <a:pt x="3320" y="1266"/>
                      <a:pt x="3282" y="1280"/>
                      <a:pt x="3252" y="1310"/>
                    </a:cubicBezTo>
                    <a:cubicBezTo>
                      <a:pt x="3121" y="1440"/>
                      <a:pt x="2901" y="1619"/>
                      <a:pt x="2529" y="1833"/>
                    </a:cubicBezTo>
                    <a:cubicBezTo>
                      <a:pt x="2137" y="2032"/>
                      <a:pt x="1985" y="2357"/>
                      <a:pt x="1812" y="2729"/>
                    </a:cubicBezTo>
                    <a:cubicBezTo>
                      <a:pt x="1655" y="3101"/>
                      <a:pt x="1634" y="3321"/>
                      <a:pt x="1482" y="3645"/>
                    </a:cubicBezTo>
                    <a:cubicBezTo>
                      <a:pt x="1288" y="3886"/>
                      <a:pt x="848" y="4389"/>
                      <a:pt x="608" y="4583"/>
                    </a:cubicBezTo>
                    <a:cubicBezTo>
                      <a:pt x="262" y="4824"/>
                      <a:pt x="0" y="4735"/>
                      <a:pt x="283" y="5436"/>
                    </a:cubicBezTo>
                    <a:cubicBezTo>
                      <a:pt x="566" y="6133"/>
                      <a:pt x="869" y="6656"/>
                      <a:pt x="1393" y="7117"/>
                    </a:cubicBezTo>
                    <a:cubicBezTo>
                      <a:pt x="1896" y="7552"/>
                      <a:pt x="2509" y="7662"/>
                      <a:pt x="2509" y="7662"/>
                    </a:cubicBezTo>
                    <a:cubicBezTo>
                      <a:pt x="2509" y="7662"/>
                      <a:pt x="3053" y="7222"/>
                      <a:pt x="3446" y="6855"/>
                    </a:cubicBezTo>
                    <a:cubicBezTo>
                      <a:pt x="3708" y="6615"/>
                      <a:pt x="3949" y="6264"/>
                      <a:pt x="4080" y="6070"/>
                    </a:cubicBezTo>
                    <a:cubicBezTo>
                      <a:pt x="4320" y="6002"/>
                      <a:pt x="4603" y="5850"/>
                      <a:pt x="4907" y="5588"/>
                    </a:cubicBezTo>
                    <a:cubicBezTo>
                      <a:pt x="5389" y="5195"/>
                      <a:pt x="5520" y="4892"/>
                      <a:pt x="5347" y="4389"/>
                    </a:cubicBezTo>
                    <a:cubicBezTo>
                      <a:pt x="5190" y="3865"/>
                      <a:pt x="4645" y="3163"/>
                      <a:pt x="4514" y="2949"/>
                    </a:cubicBezTo>
                    <a:cubicBezTo>
                      <a:pt x="4383" y="2729"/>
                      <a:pt x="4755" y="2378"/>
                      <a:pt x="4907" y="2184"/>
                    </a:cubicBezTo>
                    <a:cubicBezTo>
                      <a:pt x="5085" y="2011"/>
                      <a:pt x="5562" y="1268"/>
                      <a:pt x="5672" y="854"/>
                    </a:cubicBezTo>
                    <a:cubicBezTo>
                      <a:pt x="5782" y="414"/>
                      <a:pt x="5761" y="131"/>
                      <a:pt x="5583" y="21"/>
                    </a:cubicBezTo>
                    <a:cubicBezTo>
                      <a:pt x="5562" y="21"/>
                      <a:pt x="5541" y="0"/>
                      <a:pt x="5520" y="0"/>
                    </a:cubicBez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624" name="Google Shape;624;p33"/>
              <p:cNvSpPr/>
              <p:nvPr/>
            </p:nvSpPr>
            <p:spPr>
              <a:xfrm>
                <a:off x="2271504" y="1748854"/>
                <a:ext cx="195039" cy="527713"/>
              </a:xfrm>
              <a:custGeom>
                <a:avLst/>
                <a:gdLst/>
                <a:ahLst/>
                <a:cxnLst/>
                <a:rect l="l" t="t" r="r" b="b"/>
                <a:pathLst>
                  <a:path w="2290" h="6196" extrusionOk="0">
                    <a:moveTo>
                      <a:pt x="2007" y="0"/>
                    </a:moveTo>
                    <a:cubicBezTo>
                      <a:pt x="1965" y="0"/>
                      <a:pt x="1918" y="0"/>
                      <a:pt x="1897" y="21"/>
                    </a:cubicBezTo>
                    <a:cubicBezTo>
                      <a:pt x="1808" y="42"/>
                      <a:pt x="1745" y="110"/>
                      <a:pt x="1656" y="173"/>
                    </a:cubicBezTo>
                    <a:cubicBezTo>
                      <a:pt x="1483" y="351"/>
                      <a:pt x="1242" y="587"/>
                      <a:pt x="891" y="917"/>
                    </a:cubicBezTo>
                    <a:cubicBezTo>
                      <a:pt x="608" y="1158"/>
                      <a:pt x="347" y="1462"/>
                      <a:pt x="132" y="1723"/>
                    </a:cubicBezTo>
                    <a:cubicBezTo>
                      <a:pt x="132" y="1723"/>
                      <a:pt x="85" y="1854"/>
                      <a:pt x="1" y="2053"/>
                    </a:cubicBezTo>
                    <a:cubicBezTo>
                      <a:pt x="237" y="1744"/>
                      <a:pt x="608" y="1331"/>
                      <a:pt x="980" y="980"/>
                    </a:cubicBezTo>
                    <a:cubicBezTo>
                      <a:pt x="1331" y="676"/>
                      <a:pt x="1572" y="414"/>
                      <a:pt x="1724" y="262"/>
                    </a:cubicBezTo>
                    <a:cubicBezTo>
                      <a:pt x="1808" y="194"/>
                      <a:pt x="1876" y="152"/>
                      <a:pt x="1939" y="131"/>
                    </a:cubicBezTo>
                    <a:cubicBezTo>
                      <a:pt x="1986" y="110"/>
                      <a:pt x="2007" y="110"/>
                      <a:pt x="2028" y="110"/>
                    </a:cubicBezTo>
                    <a:cubicBezTo>
                      <a:pt x="2117" y="173"/>
                      <a:pt x="2159" y="241"/>
                      <a:pt x="2159" y="372"/>
                    </a:cubicBezTo>
                    <a:cubicBezTo>
                      <a:pt x="2180" y="503"/>
                      <a:pt x="2159" y="676"/>
                      <a:pt x="2096" y="875"/>
                    </a:cubicBezTo>
                    <a:cubicBezTo>
                      <a:pt x="1986" y="1289"/>
                      <a:pt x="1504" y="2027"/>
                      <a:pt x="1352" y="2205"/>
                    </a:cubicBezTo>
                    <a:cubicBezTo>
                      <a:pt x="1284" y="2289"/>
                      <a:pt x="1132" y="2420"/>
                      <a:pt x="1048" y="2577"/>
                    </a:cubicBezTo>
                    <a:cubicBezTo>
                      <a:pt x="1001" y="2640"/>
                      <a:pt x="959" y="2729"/>
                      <a:pt x="938" y="2792"/>
                    </a:cubicBezTo>
                    <a:cubicBezTo>
                      <a:pt x="917" y="2881"/>
                      <a:pt x="917" y="2944"/>
                      <a:pt x="959" y="3033"/>
                    </a:cubicBezTo>
                    <a:cubicBezTo>
                      <a:pt x="1022" y="3143"/>
                      <a:pt x="1200" y="3363"/>
                      <a:pt x="1352" y="3624"/>
                    </a:cubicBezTo>
                    <a:cubicBezTo>
                      <a:pt x="1525" y="3907"/>
                      <a:pt x="1703" y="4190"/>
                      <a:pt x="1787" y="4452"/>
                    </a:cubicBezTo>
                    <a:cubicBezTo>
                      <a:pt x="1855" y="4693"/>
                      <a:pt x="1876" y="4886"/>
                      <a:pt x="1808" y="5065"/>
                    </a:cubicBezTo>
                    <a:cubicBezTo>
                      <a:pt x="1745" y="5237"/>
                      <a:pt x="1593" y="5389"/>
                      <a:pt x="1352" y="5588"/>
                    </a:cubicBezTo>
                    <a:cubicBezTo>
                      <a:pt x="1069" y="5824"/>
                      <a:pt x="787" y="6002"/>
                      <a:pt x="546" y="6065"/>
                    </a:cubicBezTo>
                    <a:lnTo>
                      <a:pt x="546" y="6086"/>
                    </a:lnTo>
                    <a:lnTo>
                      <a:pt x="478" y="6196"/>
                    </a:lnTo>
                    <a:cubicBezTo>
                      <a:pt x="760" y="6133"/>
                      <a:pt x="1090" y="5955"/>
                      <a:pt x="1441" y="5672"/>
                    </a:cubicBezTo>
                    <a:cubicBezTo>
                      <a:pt x="1677" y="5478"/>
                      <a:pt x="1834" y="5300"/>
                      <a:pt x="1897" y="5085"/>
                    </a:cubicBezTo>
                    <a:cubicBezTo>
                      <a:pt x="1986" y="4886"/>
                      <a:pt x="1986" y="4672"/>
                      <a:pt x="1897" y="4410"/>
                    </a:cubicBezTo>
                    <a:cubicBezTo>
                      <a:pt x="1808" y="4148"/>
                      <a:pt x="1635" y="3839"/>
                      <a:pt x="1462" y="3577"/>
                    </a:cubicBezTo>
                    <a:cubicBezTo>
                      <a:pt x="1284" y="3294"/>
                      <a:pt x="1111" y="3075"/>
                      <a:pt x="1048" y="2970"/>
                    </a:cubicBezTo>
                    <a:cubicBezTo>
                      <a:pt x="1022" y="2923"/>
                      <a:pt x="1022" y="2881"/>
                      <a:pt x="1048" y="2813"/>
                    </a:cubicBezTo>
                    <a:cubicBezTo>
                      <a:pt x="1048" y="2771"/>
                      <a:pt x="1090" y="2708"/>
                      <a:pt x="1132" y="2640"/>
                    </a:cubicBezTo>
                    <a:cubicBezTo>
                      <a:pt x="1221" y="2509"/>
                      <a:pt x="1352" y="2357"/>
                      <a:pt x="1441" y="2268"/>
                    </a:cubicBezTo>
                    <a:cubicBezTo>
                      <a:pt x="1614" y="2074"/>
                      <a:pt x="2096" y="1352"/>
                      <a:pt x="2200" y="917"/>
                    </a:cubicBezTo>
                    <a:cubicBezTo>
                      <a:pt x="2269" y="697"/>
                      <a:pt x="2290" y="503"/>
                      <a:pt x="2269" y="351"/>
                    </a:cubicBezTo>
                    <a:cubicBezTo>
                      <a:pt x="2269" y="220"/>
                      <a:pt x="2200" y="89"/>
                      <a:pt x="2096" y="21"/>
                    </a:cubicBezTo>
                    <a:cubicBezTo>
                      <a:pt x="2070" y="0"/>
                      <a:pt x="2028" y="0"/>
                      <a:pt x="200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25" name="Google Shape;625;p33"/>
              <p:cNvSpPr/>
              <p:nvPr/>
            </p:nvSpPr>
            <p:spPr>
              <a:xfrm>
                <a:off x="1981674" y="2044134"/>
                <a:ext cx="349282" cy="366231"/>
              </a:xfrm>
              <a:custGeom>
                <a:avLst/>
                <a:gdLst/>
                <a:ahLst/>
                <a:cxnLst/>
                <a:rect l="l" t="t" r="r" b="b"/>
                <a:pathLst>
                  <a:path w="4101" h="4300" extrusionOk="0">
                    <a:moveTo>
                      <a:pt x="1482" y="0"/>
                    </a:moveTo>
                    <a:lnTo>
                      <a:pt x="1440" y="47"/>
                    </a:lnTo>
                    <a:cubicBezTo>
                      <a:pt x="1440" y="47"/>
                      <a:pt x="1283" y="241"/>
                      <a:pt x="1068" y="482"/>
                    </a:cubicBezTo>
                    <a:cubicBezTo>
                      <a:pt x="869" y="723"/>
                      <a:pt x="607" y="985"/>
                      <a:pt x="456" y="1095"/>
                    </a:cubicBezTo>
                    <a:cubicBezTo>
                      <a:pt x="304" y="1226"/>
                      <a:pt x="152" y="1247"/>
                      <a:pt x="63" y="1378"/>
                    </a:cubicBezTo>
                    <a:cubicBezTo>
                      <a:pt x="21" y="1440"/>
                      <a:pt x="0" y="1509"/>
                      <a:pt x="0" y="1618"/>
                    </a:cubicBezTo>
                    <a:cubicBezTo>
                      <a:pt x="21" y="1728"/>
                      <a:pt x="42" y="1859"/>
                      <a:pt x="131" y="2032"/>
                    </a:cubicBezTo>
                    <a:cubicBezTo>
                      <a:pt x="414" y="2729"/>
                      <a:pt x="717" y="3273"/>
                      <a:pt x="1241" y="3734"/>
                    </a:cubicBezTo>
                    <a:cubicBezTo>
                      <a:pt x="1765" y="4190"/>
                      <a:pt x="2399" y="4300"/>
                      <a:pt x="2399" y="4300"/>
                    </a:cubicBezTo>
                    <a:lnTo>
                      <a:pt x="2419" y="4300"/>
                    </a:lnTo>
                    <a:lnTo>
                      <a:pt x="2440" y="4279"/>
                    </a:lnTo>
                    <a:cubicBezTo>
                      <a:pt x="2440" y="4279"/>
                      <a:pt x="2964" y="3844"/>
                      <a:pt x="3357" y="3472"/>
                    </a:cubicBezTo>
                    <a:cubicBezTo>
                      <a:pt x="3771" y="3101"/>
                      <a:pt x="4101" y="2556"/>
                      <a:pt x="4101" y="2556"/>
                    </a:cubicBezTo>
                    <a:lnTo>
                      <a:pt x="4101" y="2535"/>
                    </a:lnTo>
                    <a:lnTo>
                      <a:pt x="3928" y="2598"/>
                    </a:lnTo>
                    <a:cubicBezTo>
                      <a:pt x="3839" y="2729"/>
                      <a:pt x="3598" y="3121"/>
                      <a:pt x="3294" y="3383"/>
                    </a:cubicBezTo>
                    <a:cubicBezTo>
                      <a:pt x="2922" y="3734"/>
                      <a:pt x="2399" y="4148"/>
                      <a:pt x="2378" y="4169"/>
                    </a:cubicBezTo>
                    <a:cubicBezTo>
                      <a:pt x="2357" y="4169"/>
                      <a:pt x="1807" y="4059"/>
                      <a:pt x="1330" y="3645"/>
                    </a:cubicBezTo>
                    <a:cubicBezTo>
                      <a:pt x="827" y="3190"/>
                      <a:pt x="498" y="2666"/>
                      <a:pt x="236" y="1990"/>
                    </a:cubicBezTo>
                    <a:cubicBezTo>
                      <a:pt x="152" y="1812"/>
                      <a:pt x="131" y="1681"/>
                      <a:pt x="105" y="1598"/>
                    </a:cubicBezTo>
                    <a:cubicBezTo>
                      <a:pt x="105" y="1509"/>
                      <a:pt x="131" y="1467"/>
                      <a:pt x="152" y="1440"/>
                    </a:cubicBezTo>
                    <a:cubicBezTo>
                      <a:pt x="194" y="1378"/>
                      <a:pt x="346" y="1336"/>
                      <a:pt x="524" y="1205"/>
                    </a:cubicBezTo>
                    <a:cubicBezTo>
                      <a:pt x="697" y="1074"/>
                      <a:pt x="958" y="812"/>
                      <a:pt x="1152" y="571"/>
                    </a:cubicBezTo>
                    <a:cubicBezTo>
                      <a:pt x="1241" y="461"/>
                      <a:pt x="1309" y="393"/>
                      <a:pt x="1351" y="330"/>
                    </a:cubicBezTo>
                    <a:lnTo>
                      <a:pt x="1393" y="262"/>
                    </a:lnTo>
                    <a:cubicBezTo>
                      <a:pt x="1440" y="220"/>
                      <a:pt x="1482" y="178"/>
                      <a:pt x="1482" y="157"/>
                    </a:cubicBezTo>
                    <a:lnTo>
                      <a:pt x="1503" y="26"/>
                    </a:lnTo>
                    <a:lnTo>
                      <a:pt x="1482"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26" name="Google Shape;626;p33"/>
              <p:cNvSpPr/>
              <p:nvPr/>
            </p:nvSpPr>
            <p:spPr>
              <a:xfrm>
                <a:off x="1533345" y="2170780"/>
                <a:ext cx="617397" cy="401236"/>
              </a:xfrm>
              <a:custGeom>
                <a:avLst/>
                <a:gdLst/>
                <a:ahLst/>
                <a:cxnLst/>
                <a:rect l="l" t="t" r="r" b="b"/>
                <a:pathLst>
                  <a:path w="7249" h="4711" extrusionOk="0">
                    <a:moveTo>
                      <a:pt x="5395" y="1"/>
                    </a:moveTo>
                    <a:cubicBezTo>
                      <a:pt x="5395" y="1"/>
                      <a:pt x="5086" y="372"/>
                      <a:pt x="3798" y="739"/>
                    </a:cubicBezTo>
                    <a:cubicBezTo>
                      <a:pt x="2536" y="1111"/>
                      <a:pt x="917" y="1111"/>
                      <a:pt x="917" y="1111"/>
                    </a:cubicBezTo>
                    <a:cubicBezTo>
                      <a:pt x="917" y="1111"/>
                      <a:pt x="1" y="1703"/>
                      <a:pt x="111" y="3054"/>
                    </a:cubicBezTo>
                    <a:cubicBezTo>
                      <a:pt x="200" y="4384"/>
                      <a:pt x="1158" y="4646"/>
                      <a:pt x="1467" y="4693"/>
                    </a:cubicBezTo>
                    <a:cubicBezTo>
                      <a:pt x="1539" y="4703"/>
                      <a:pt x="1695" y="4710"/>
                      <a:pt x="1909" y="4710"/>
                    </a:cubicBezTo>
                    <a:cubicBezTo>
                      <a:pt x="2600" y="4710"/>
                      <a:pt x="3903" y="4632"/>
                      <a:pt x="5002" y="4300"/>
                    </a:cubicBezTo>
                    <a:cubicBezTo>
                      <a:pt x="6416" y="3860"/>
                      <a:pt x="7249" y="3143"/>
                      <a:pt x="7249" y="3143"/>
                    </a:cubicBezTo>
                    <a:lnTo>
                      <a:pt x="539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27" name="Google Shape;627;p33"/>
              <p:cNvSpPr/>
              <p:nvPr/>
            </p:nvSpPr>
            <p:spPr>
              <a:xfrm>
                <a:off x="1529853" y="2163200"/>
                <a:ext cx="628044" cy="413841"/>
              </a:xfrm>
              <a:custGeom>
                <a:avLst/>
                <a:gdLst/>
                <a:ahLst/>
                <a:cxnLst/>
                <a:rect l="l" t="t" r="r" b="b"/>
                <a:pathLst>
                  <a:path w="7374" h="4859" extrusionOk="0">
                    <a:moveTo>
                      <a:pt x="5410" y="173"/>
                    </a:moveTo>
                    <a:lnTo>
                      <a:pt x="7222" y="3211"/>
                    </a:lnTo>
                    <a:cubicBezTo>
                      <a:pt x="7180" y="3253"/>
                      <a:pt x="6394" y="3907"/>
                      <a:pt x="5017" y="4321"/>
                    </a:cubicBezTo>
                    <a:cubicBezTo>
                      <a:pt x="4320" y="4541"/>
                      <a:pt x="3514" y="4651"/>
                      <a:pt x="2859" y="4714"/>
                    </a:cubicBezTo>
                    <a:cubicBezTo>
                      <a:pt x="2464" y="4738"/>
                      <a:pt x="2120" y="4748"/>
                      <a:pt x="1877" y="4748"/>
                    </a:cubicBezTo>
                    <a:cubicBezTo>
                      <a:pt x="1705" y="4748"/>
                      <a:pt x="1583" y="4743"/>
                      <a:pt x="1529" y="4735"/>
                    </a:cubicBezTo>
                    <a:cubicBezTo>
                      <a:pt x="1377" y="4714"/>
                      <a:pt x="1068" y="4625"/>
                      <a:pt x="786" y="4410"/>
                    </a:cubicBezTo>
                    <a:cubicBezTo>
                      <a:pt x="503" y="4169"/>
                      <a:pt x="241" y="3797"/>
                      <a:pt x="199" y="3143"/>
                    </a:cubicBezTo>
                    <a:cubicBezTo>
                      <a:pt x="110" y="1833"/>
                      <a:pt x="958" y="1268"/>
                      <a:pt x="985" y="1247"/>
                    </a:cubicBezTo>
                    <a:cubicBezTo>
                      <a:pt x="1026" y="1247"/>
                      <a:pt x="2598" y="1247"/>
                      <a:pt x="3865" y="875"/>
                    </a:cubicBezTo>
                    <a:cubicBezTo>
                      <a:pt x="4493" y="697"/>
                      <a:pt x="4912" y="503"/>
                      <a:pt x="5148" y="372"/>
                    </a:cubicBezTo>
                    <a:cubicBezTo>
                      <a:pt x="5347" y="262"/>
                      <a:pt x="5389" y="200"/>
                      <a:pt x="5410" y="173"/>
                    </a:cubicBezTo>
                    <a:close/>
                    <a:moveTo>
                      <a:pt x="5436" y="1"/>
                    </a:moveTo>
                    <a:lnTo>
                      <a:pt x="5389" y="69"/>
                    </a:lnTo>
                    <a:cubicBezTo>
                      <a:pt x="5389" y="69"/>
                      <a:pt x="5326" y="131"/>
                      <a:pt x="5085" y="283"/>
                    </a:cubicBezTo>
                    <a:cubicBezTo>
                      <a:pt x="4865" y="414"/>
                      <a:pt x="4472" y="592"/>
                      <a:pt x="3839" y="765"/>
                    </a:cubicBezTo>
                    <a:cubicBezTo>
                      <a:pt x="2577" y="1137"/>
                      <a:pt x="958" y="1137"/>
                      <a:pt x="958" y="1137"/>
                    </a:cubicBezTo>
                    <a:lnTo>
                      <a:pt x="937" y="1137"/>
                    </a:lnTo>
                    <a:lnTo>
                      <a:pt x="937" y="1158"/>
                    </a:lnTo>
                    <a:cubicBezTo>
                      <a:pt x="937" y="1158"/>
                      <a:pt x="0" y="1771"/>
                      <a:pt x="89" y="3143"/>
                    </a:cubicBezTo>
                    <a:cubicBezTo>
                      <a:pt x="131" y="3818"/>
                      <a:pt x="414" y="4258"/>
                      <a:pt x="723" y="4494"/>
                    </a:cubicBezTo>
                    <a:cubicBezTo>
                      <a:pt x="1006" y="4735"/>
                      <a:pt x="1351" y="4824"/>
                      <a:pt x="1508" y="4845"/>
                    </a:cubicBezTo>
                    <a:cubicBezTo>
                      <a:pt x="1580" y="4853"/>
                      <a:pt x="1708" y="4858"/>
                      <a:pt x="1882" y="4858"/>
                    </a:cubicBezTo>
                    <a:cubicBezTo>
                      <a:pt x="2127" y="4858"/>
                      <a:pt x="2464" y="4848"/>
                      <a:pt x="2859" y="4824"/>
                    </a:cubicBezTo>
                    <a:cubicBezTo>
                      <a:pt x="3535" y="4782"/>
                      <a:pt x="4341" y="4651"/>
                      <a:pt x="5064" y="4431"/>
                    </a:cubicBezTo>
                    <a:cubicBezTo>
                      <a:pt x="6504" y="3996"/>
                      <a:pt x="7332" y="3253"/>
                      <a:pt x="7332" y="3253"/>
                    </a:cubicBezTo>
                    <a:lnTo>
                      <a:pt x="7374" y="3232"/>
                    </a:lnTo>
                    <a:lnTo>
                      <a:pt x="5436"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28" name="Google Shape;628;p33"/>
              <p:cNvSpPr/>
              <p:nvPr/>
            </p:nvSpPr>
            <p:spPr>
              <a:xfrm>
                <a:off x="1907151" y="2140374"/>
                <a:ext cx="308741" cy="349282"/>
              </a:xfrm>
              <a:custGeom>
                <a:avLst/>
                <a:gdLst/>
                <a:ahLst/>
                <a:cxnLst/>
                <a:rect l="l" t="t" r="r" b="b"/>
                <a:pathLst>
                  <a:path w="3625" h="4101" extrusionOk="0">
                    <a:moveTo>
                      <a:pt x="1294" y="0"/>
                    </a:moveTo>
                    <a:cubicBezTo>
                      <a:pt x="1119" y="0"/>
                      <a:pt x="821" y="288"/>
                      <a:pt x="503" y="399"/>
                    </a:cubicBezTo>
                    <a:cubicBezTo>
                      <a:pt x="131" y="530"/>
                      <a:pt x="0" y="965"/>
                      <a:pt x="220" y="1405"/>
                    </a:cubicBezTo>
                    <a:cubicBezTo>
                      <a:pt x="435" y="1819"/>
                      <a:pt x="1833" y="3845"/>
                      <a:pt x="2027" y="4002"/>
                    </a:cubicBezTo>
                    <a:cubicBezTo>
                      <a:pt x="2110" y="4063"/>
                      <a:pt x="2168" y="4101"/>
                      <a:pt x="2242" y="4101"/>
                    </a:cubicBezTo>
                    <a:cubicBezTo>
                      <a:pt x="2326" y="4101"/>
                      <a:pt x="2432" y="4052"/>
                      <a:pt x="2619" y="3934"/>
                    </a:cubicBezTo>
                    <a:cubicBezTo>
                      <a:pt x="2944" y="3714"/>
                      <a:pt x="3404" y="3322"/>
                      <a:pt x="3514" y="3170"/>
                    </a:cubicBezTo>
                    <a:cubicBezTo>
                      <a:pt x="3624" y="2997"/>
                      <a:pt x="3624" y="2866"/>
                      <a:pt x="3624" y="2866"/>
                    </a:cubicBezTo>
                    <a:lnTo>
                      <a:pt x="3624" y="2866"/>
                    </a:lnTo>
                    <a:cubicBezTo>
                      <a:pt x="3624" y="2866"/>
                      <a:pt x="3582" y="2941"/>
                      <a:pt x="3502" y="2941"/>
                    </a:cubicBezTo>
                    <a:cubicBezTo>
                      <a:pt x="3453" y="2941"/>
                      <a:pt x="3391" y="2913"/>
                      <a:pt x="3315" y="2824"/>
                    </a:cubicBezTo>
                    <a:cubicBezTo>
                      <a:pt x="3122" y="2604"/>
                      <a:pt x="1833" y="1054"/>
                      <a:pt x="1572" y="619"/>
                    </a:cubicBezTo>
                    <a:cubicBezTo>
                      <a:pt x="1331" y="206"/>
                      <a:pt x="1373" y="28"/>
                      <a:pt x="1373" y="28"/>
                    </a:cubicBezTo>
                    <a:cubicBezTo>
                      <a:pt x="1350" y="9"/>
                      <a:pt x="1324" y="0"/>
                      <a:pt x="12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9" name="Google Shape;629;p33"/>
              <p:cNvSpPr/>
              <p:nvPr/>
            </p:nvSpPr>
            <p:spPr>
              <a:xfrm>
                <a:off x="1908940" y="2136201"/>
                <a:ext cx="312318" cy="358055"/>
              </a:xfrm>
              <a:custGeom>
                <a:avLst/>
                <a:gdLst/>
                <a:ahLst/>
                <a:cxnLst/>
                <a:rect l="l" t="t" r="r" b="b"/>
                <a:pathLst>
                  <a:path w="3667" h="4204" extrusionOk="0">
                    <a:moveTo>
                      <a:pt x="1259" y="112"/>
                    </a:moveTo>
                    <a:cubicBezTo>
                      <a:pt x="1279" y="112"/>
                      <a:pt x="1289" y="124"/>
                      <a:pt x="1289" y="124"/>
                    </a:cubicBezTo>
                    <a:cubicBezTo>
                      <a:pt x="1310" y="145"/>
                      <a:pt x="1310" y="187"/>
                      <a:pt x="1310" y="229"/>
                    </a:cubicBezTo>
                    <a:cubicBezTo>
                      <a:pt x="1331" y="338"/>
                      <a:pt x="1399" y="490"/>
                      <a:pt x="1509" y="689"/>
                    </a:cubicBezTo>
                    <a:cubicBezTo>
                      <a:pt x="1640" y="930"/>
                      <a:pt x="2032" y="1407"/>
                      <a:pt x="2399" y="1889"/>
                    </a:cubicBezTo>
                    <a:cubicBezTo>
                      <a:pt x="2771" y="2349"/>
                      <a:pt x="3143" y="2805"/>
                      <a:pt x="3253" y="2915"/>
                    </a:cubicBezTo>
                    <a:cubicBezTo>
                      <a:pt x="3294" y="2978"/>
                      <a:pt x="3362" y="3025"/>
                      <a:pt x="3404" y="3025"/>
                    </a:cubicBezTo>
                    <a:cubicBezTo>
                      <a:pt x="3425" y="3036"/>
                      <a:pt x="3442" y="3041"/>
                      <a:pt x="3457" y="3041"/>
                    </a:cubicBezTo>
                    <a:cubicBezTo>
                      <a:pt x="3471" y="3041"/>
                      <a:pt x="3483" y="3036"/>
                      <a:pt x="3493" y="3025"/>
                    </a:cubicBezTo>
                    <a:lnTo>
                      <a:pt x="3493" y="3025"/>
                    </a:lnTo>
                    <a:cubicBezTo>
                      <a:pt x="3493" y="3088"/>
                      <a:pt x="3493" y="3109"/>
                      <a:pt x="3446" y="3177"/>
                    </a:cubicBezTo>
                    <a:cubicBezTo>
                      <a:pt x="3404" y="3240"/>
                      <a:pt x="3273" y="3397"/>
                      <a:pt x="3101" y="3528"/>
                    </a:cubicBezTo>
                    <a:cubicBezTo>
                      <a:pt x="2923" y="3680"/>
                      <a:pt x="2729" y="3811"/>
                      <a:pt x="2556" y="3921"/>
                    </a:cubicBezTo>
                    <a:cubicBezTo>
                      <a:pt x="2399" y="4025"/>
                      <a:pt x="2294" y="4093"/>
                      <a:pt x="2226" y="4093"/>
                    </a:cubicBezTo>
                    <a:cubicBezTo>
                      <a:pt x="2184" y="4093"/>
                      <a:pt x="2137" y="4072"/>
                      <a:pt x="2032" y="4004"/>
                    </a:cubicBezTo>
                    <a:cubicBezTo>
                      <a:pt x="2032" y="3983"/>
                      <a:pt x="1985" y="3941"/>
                      <a:pt x="1922" y="3873"/>
                    </a:cubicBezTo>
                    <a:cubicBezTo>
                      <a:pt x="1875" y="3811"/>
                      <a:pt x="1791" y="3701"/>
                      <a:pt x="1723" y="3591"/>
                    </a:cubicBezTo>
                    <a:cubicBezTo>
                      <a:pt x="1551" y="3397"/>
                      <a:pt x="1352" y="3109"/>
                      <a:pt x="1158" y="2826"/>
                    </a:cubicBezTo>
                    <a:cubicBezTo>
                      <a:pt x="765" y="2239"/>
                      <a:pt x="351" y="1627"/>
                      <a:pt x="241" y="1433"/>
                    </a:cubicBezTo>
                    <a:cubicBezTo>
                      <a:pt x="131" y="1213"/>
                      <a:pt x="131" y="1014"/>
                      <a:pt x="173" y="862"/>
                    </a:cubicBezTo>
                    <a:cubicBezTo>
                      <a:pt x="220" y="689"/>
                      <a:pt x="330" y="558"/>
                      <a:pt x="503" y="490"/>
                    </a:cubicBezTo>
                    <a:cubicBezTo>
                      <a:pt x="697" y="428"/>
                      <a:pt x="875" y="297"/>
                      <a:pt x="1027" y="208"/>
                    </a:cubicBezTo>
                    <a:cubicBezTo>
                      <a:pt x="1116" y="166"/>
                      <a:pt x="1179" y="124"/>
                      <a:pt x="1221" y="124"/>
                    </a:cubicBezTo>
                    <a:cubicBezTo>
                      <a:pt x="1236" y="115"/>
                      <a:pt x="1249" y="112"/>
                      <a:pt x="1259" y="112"/>
                    </a:cubicBezTo>
                    <a:close/>
                    <a:moveTo>
                      <a:pt x="1282" y="0"/>
                    </a:moveTo>
                    <a:cubicBezTo>
                      <a:pt x="1255" y="0"/>
                      <a:pt x="1228" y="5"/>
                      <a:pt x="1200" y="14"/>
                    </a:cubicBezTo>
                    <a:cubicBezTo>
                      <a:pt x="1116" y="35"/>
                      <a:pt x="1048" y="56"/>
                      <a:pt x="985" y="124"/>
                    </a:cubicBezTo>
                    <a:cubicBezTo>
                      <a:pt x="828" y="208"/>
                      <a:pt x="634" y="318"/>
                      <a:pt x="461" y="407"/>
                    </a:cubicBezTo>
                    <a:cubicBezTo>
                      <a:pt x="262" y="469"/>
                      <a:pt x="131" y="621"/>
                      <a:pt x="68" y="820"/>
                    </a:cubicBezTo>
                    <a:cubicBezTo>
                      <a:pt x="0" y="1014"/>
                      <a:pt x="21" y="1255"/>
                      <a:pt x="152" y="1475"/>
                    </a:cubicBezTo>
                    <a:cubicBezTo>
                      <a:pt x="262" y="1695"/>
                      <a:pt x="655" y="2302"/>
                      <a:pt x="1069" y="2873"/>
                    </a:cubicBezTo>
                    <a:cubicBezTo>
                      <a:pt x="1268" y="3177"/>
                      <a:pt x="1461" y="3460"/>
                      <a:pt x="1613" y="3680"/>
                    </a:cubicBezTo>
                    <a:cubicBezTo>
                      <a:pt x="1702" y="3790"/>
                      <a:pt x="1770" y="3873"/>
                      <a:pt x="1833" y="3941"/>
                    </a:cubicBezTo>
                    <a:cubicBezTo>
                      <a:pt x="1901" y="4004"/>
                      <a:pt x="1922" y="4051"/>
                      <a:pt x="1964" y="4093"/>
                    </a:cubicBezTo>
                    <a:cubicBezTo>
                      <a:pt x="2074" y="4156"/>
                      <a:pt x="2137" y="4203"/>
                      <a:pt x="2247" y="4203"/>
                    </a:cubicBezTo>
                    <a:cubicBezTo>
                      <a:pt x="2357" y="4203"/>
                      <a:pt x="2446" y="4135"/>
                      <a:pt x="2619" y="4025"/>
                    </a:cubicBezTo>
                    <a:cubicBezTo>
                      <a:pt x="2792" y="3921"/>
                      <a:pt x="2991" y="3763"/>
                      <a:pt x="3163" y="3612"/>
                    </a:cubicBezTo>
                    <a:cubicBezTo>
                      <a:pt x="3342" y="3460"/>
                      <a:pt x="3493" y="3329"/>
                      <a:pt x="3535" y="3240"/>
                    </a:cubicBezTo>
                    <a:cubicBezTo>
                      <a:pt x="3645" y="3088"/>
                      <a:pt x="3645" y="2957"/>
                      <a:pt x="3645" y="2936"/>
                    </a:cubicBezTo>
                    <a:lnTo>
                      <a:pt x="3666" y="2915"/>
                    </a:lnTo>
                    <a:lnTo>
                      <a:pt x="3556" y="2873"/>
                    </a:lnTo>
                    <a:cubicBezTo>
                      <a:pt x="3556" y="2873"/>
                      <a:pt x="3535" y="2915"/>
                      <a:pt x="3493" y="2936"/>
                    </a:cubicBezTo>
                    <a:lnTo>
                      <a:pt x="3446" y="2936"/>
                    </a:lnTo>
                    <a:cubicBezTo>
                      <a:pt x="3404" y="2915"/>
                      <a:pt x="3383" y="2894"/>
                      <a:pt x="3342" y="2847"/>
                    </a:cubicBezTo>
                    <a:cubicBezTo>
                      <a:pt x="3232" y="2716"/>
                      <a:pt x="2860" y="2281"/>
                      <a:pt x="2488" y="1800"/>
                    </a:cubicBezTo>
                    <a:cubicBezTo>
                      <a:pt x="2116" y="1344"/>
                      <a:pt x="1723" y="841"/>
                      <a:pt x="1613" y="647"/>
                    </a:cubicBezTo>
                    <a:cubicBezTo>
                      <a:pt x="1482" y="428"/>
                      <a:pt x="1441" y="297"/>
                      <a:pt x="1420" y="208"/>
                    </a:cubicBezTo>
                    <a:lnTo>
                      <a:pt x="1420" y="98"/>
                    </a:lnTo>
                    <a:lnTo>
                      <a:pt x="1420" y="56"/>
                    </a:lnTo>
                    <a:lnTo>
                      <a:pt x="1399" y="35"/>
                    </a:lnTo>
                    <a:cubicBezTo>
                      <a:pt x="1359" y="10"/>
                      <a:pt x="1321" y="0"/>
                      <a:pt x="128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30" name="Google Shape;630;p33"/>
              <p:cNvSpPr/>
              <p:nvPr/>
            </p:nvSpPr>
            <p:spPr>
              <a:xfrm>
                <a:off x="2093160" y="1854548"/>
                <a:ext cx="194954" cy="286427"/>
              </a:xfrm>
              <a:custGeom>
                <a:avLst/>
                <a:gdLst/>
                <a:ahLst/>
                <a:cxnLst/>
                <a:rect l="l" t="t" r="r" b="b"/>
                <a:pathLst>
                  <a:path w="2289" h="3363" extrusionOk="0">
                    <a:moveTo>
                      <a:pt x="1938" y="1"/>
                    </a:moveTo>
                    <a:cubicBezTo>
                      <a:pt x="1896" y="1"/>
                      <a:pt x="1833" y="27"/>
                      <a:pt x="1786" y="69"/>
                    </a:cubicBezTo>
                    <a:cubicBezTo>
                      <a:pt x="1676" y="200"/>
                      <a:pt x="1461" y="372"/>
                      <a:pt x="1069" y="592"/>
                    </a:cubicBezTo>
                    <a:cubicBezTo>
                      <a:pt x="676" y="812"/>
                      <a:pt x="524" y="1137"/>
                      <a:pt x="346" y="1509"/>
                    </a:cubicBezTo>
                    <a:cubicBezTo>
                      <a:pt x="173" y="1902"/>
                      <a:pt x="152" y="2122"/>
                      <a:pt x="0" y="2467"/>
                    </a:cubicBezTo>
                    <a:lnTo>
                      <a:pt x="0" y="2488"/>
                    </a:lnTo>
                    <a:cubicBezTo>
                      <a:pt x="0" y="2488"/>
                      <a:pt x="0" y="2535"/>
                      <a:pt x="21" y="2577"/>
                    </a:cubicBezTo>
                    <a:lnTo>
                      <a:pt x="105" y="2467"/>
                    </a:lnTo>
                    <a:cubicBezTo>
                      <a:pt x="262" y="2142"/>
                      <a:pt x="283" y="1923"/>
                      <a:pt x="456" y="1551"/>
                    </a:cubicBezTo>
                    <a:cubicBezTo>
                      <a:pt x="608" y="1179"/>
                      <a:pt x="760" y="875"/>
                      <a:pt x="1131" y="681"/>
                    </a:cubicBezTo>
                    <a:cubicBezTo>
                      <a:pt x="1524" y="461"/>
                      <a:pt x="1744" y="289"/>
                      <a:pt x="1875" y="158"/>
                    </a:cubicBezTo>
                    <a:cubicBezTo>
                      <a:pt x="1890" y="139"/>
                      <a:pt x="1905" y="123"/>
                      <a:pt x="1929" y="123"/>
                    </a:cubicBezTo>
                    <a:cubicBezTo>
                      <a:pt x="1939" y="123"/>
                      <a:pt x="1951" y="126"/>
                      <a:pt x="1964" y="132"/>
                    </a:cubicBezTo>
                    <a:cubicBezTo>
                      <a:pt x="1985" y="132"/>
                      <a:pt x="2027" y="132"/>
                      <a:pt x="2048" y="158"/>
                    </a:cubicBezTo>
                    <a:cubicBezTo>
                      <a:pt x="2116" y="221"/>
                      <a:pt x="2179" y="310"/>
                      <a:pt x="2158" y="441"/>
                    </a:cubicBezTo>
                    <a:cubicBezTo>
                      <a:pt x="2158" y="571"/>
                      <a:pt x="2095" y="681"/>
                      <a:pt x="2027" y="812"/>
                    </a:cubicBezTo>
                    <a:cubicBezTo>
                      <a:pt x="1964" y="943"/>
                      <a:pt x="1875" y="1074"/>
                      <a:pt x="1833" y="1247"/>
                    </a:cubicBezTo>
                    <a:cubicBezTo>
                      <a:pt x="1744" y="1572"/>
                      <a:pt x="1786" y="1881"/>
                      <a:pt x="1702" y="2425"/>
                    </a:cubicBezTo>
                    <a:cubicBezTo>
                      <a:pt x="1655" y="2708"/>
                      <a:pt x="1634" y="2991"/>
                      <a:pt x="1524" y="3211"/>
                    </a:cubicBezTo>
                    <a:cubicBezTo>
                      <a:pt x="1503" y="3253"/>
                      <a:pt x="1482" y="3321"/>
                      <a:pt x="1440" y="3363"/>
                    </a:cubicBezTo>
                    <a:cubicBezTo>
                      <a:pt x="1545" y="3342"/>
                      <a:pt x="1634" y="3253"/>
                      <a:pt x="1634" y="3253"/>
                    </a:cubicBezTo>
                    <a:cubicBezTo>
                      <a:pt x="1744" y="3012"/>
                      <a:pt x="1786" y="2729"/>
                      <a:pt x="1833" y="2446"/>
                    </a:cubicBezTo>
                    <a:cubicBezTo>
                      <a:pt x="1917" y="1881"/>
                      <a:pt x="1854" y="1572"/>
                      <a:pt x="1938" y="1268"/>
                    </a:cubicBezTo>
                    <a:cubicBezTo>
                      <a:pt x="1985" y="1116"/>
                      <a:pt x="2048" y="985"/>
                      <a:pt x="2116" y="875"/>
                    </a:cubicBezTo>
                    <a:cubicBezTo>
                      <a:pt x="2200" y="744"/>
                      <a:pt x="2268" y="613"/>
                      <a:pt x="2268" y="441"/>
                    </a:cubicBezTo>
                    <a:cubicBezTo>
                      <a:pt x="2289" y="289"/>
                      <a:pt x="2226" y="158"/>
                      <a:pt x="2116" y="69"/>
                    </a:cubicBezTo>
                    <a:cubicBezTo>
                      <a:pt x="2069" y="48"/>
                      <a:pt x="2027" y="27"/>
                      <a:pt x="196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31" name="Google Shape;631;p33"/>
              <p:cNvSpPr/>
              <p:nvPr/>
            </p:nvSpPr>
            <p:spPr>
              <a:xfrm>
                <a:off x="2421827" y="2018242"/>
                <a:ext cx="117449" cy="163782"/>
              </a:xfrm>
              <a:custGeom>
                <a:avLst/>
                <a:gdLst/>
                <a:ahLst/>
                <a:cxnLst/>
                <a:rect l="l" t="t" r="r" b="b"/>
                <a:pathLst>
                  <a:path w="1379" h="1923" extrusionOk="0">
                    <a:moveTo>
                      <a:pt x="938" y="1"/>
                    </a:moveTo>
                    <a:cubicBezTo>
                      <a:pt x="938" y="1"/>
                      <a:pt x="676" y="200"/>
                      <a:pt x="415" y="592"/>
                    </a:cubicBezTo>
                    <a:cubicBezTo>
                      <a:pt x="153" y="959"/>
                      <a:pt x="132" y="985"/>
                      <a:pt x="69" y="1310"/>
                    </a:cubicBezTo>
                    <a:cubicBezTo>
                      <a:pt x="1" y="1640"/>
                      <a:pt x="263" y="1922"/>
                      <a:pt x="483" y="1922"/>
                    </a:cubicBezTo>
                    <a:cubicBezTo>
                      <a:pt x="697" y="1922"/>
                      <a:pt x="1179" y="1158"/>
                      <a:pt x="1289" y="807"/>
                    </a:cubicBezTo>
                    <a:cubicBezTo>
                      <a:pt x="1378" y="461"/>
                      <a:pt x="1289" y="304"/>
                      <a:pt x="938" y="1"/>
                    </a:cubicBez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632" name="Google Shape;632;p33"/>
              <p:cNvSpPr/>
              <p:nvPr/>
            </p:nvSpPr>
            <p:spPr>
              <a:xfrm>
                <a:off x="2420038" y="2012877"/>
                <a:ext cx="121027" cy="172725"/>
              </a:xfrm>
              <a:custGeom>
                <a:avLst/>
                <a:gdLst/>
                <a:ahLst/>
                <a:cxnLst/>
                <a:rect l="l" t="t" r="r" b="b"/>
                <a:pathLst>
                  <a:path w="1421" h="2028" extrusionOk="0">
                    <a:moveTo>
                      <a:pt x="959" y="153"/>
                    </a:moveTo>
                    <a:cubicBezTo>
                      <a:pt x="1090" y="283"/>
                      <a:pt x="1200" y="393"/>
                      <a:pt x="1242" y="477"/>
                    </a:cubicBezTo>
                    <a:cubicBezTo>
                      <a:pt x="1289" y="587"/>
                      <a:pt x="1289" y="697"/>
                      <a:pt x="1242" y="870"/>
                    </a:cubicBezTo>
                    <a:cubicBezTo>
                      <a:pt x="1200" y="1022"/>
                      <a:pt x="1069" y="1310"/>
                      <a:pt x="917" y="1525"/>
                    </a:cubicBezTo>
                    <a:cubicBezTo>
                      <a:pt x="828" y="1635"/>
                      <a:pt x="745" y="1745"/>
                      <a:pt x="676" y="1807"/>
                    </a:cubicBezTo>
                    <a:cubicBezTo>
                      <a:pt x="587" y="1896"/>
                      <a:pt x="525" y="1917"/>
                      <a:pt x="504" y="1917"/>
                    </a:cubicBezTo>
                    <a:cubicBezTo>
                      <a:pt x="415" y="1917"/>
                      <a:pt x="305" y="1876"/>
                      <a:pt x="242" y="1766"/>
                    </a:cubicBezTo>
                    <a:cubicBezTo>
                      <a:pt x="153" y="1677"/>
                      <a:pt x="111" y="1546"/>
                      <a:pt x="153" y="1394"/>
                    </a:cubicBezTo>
                    <a:cubicBezTo>
                      <a:pt x="221" y="1069"/>
                      <a:pt x="221" y="1069"/>
                      <a:pt x="483" y="676"/>
                    </a:cubicBezTo>
                    <a:cubicBezTo>
                      <a:pt x="718" y="325"/>
                      <a:pt x="938" y="174"/>
                      <a:pt x="959" y="153"/>
                    </a:cubicBezTo>
                    <a:close/>
                    <a:moveTo>
                      <a:pt x="959" y="1"/>
                    </a:moveTo>
                    <a:lnTo>
                      <a:pt x="938" y="22"/>
                    </a:lnTo>
                    <a:cubicBezTo>
                      <a:pt x="938" y="22"/>
                      <a:pt x="655" y="215"/>
                      <a:pt x="394" y="608"/>
                    </a:cubicBezTo>
                    <a:cubicBezTo>
                      <a:pt x="132" y="1001"/>
                      <a:pt x="111" y="1048"/>
                      <a:pt x="22" y="1373"/>
                    </a:cubicBezTo>
                    <a:cubicBezTo>
                      <a:pt x="1" y="1546"/>
                      <a:pt x="43" y="1724"/>
                      <a:pt x="132" y="1834"/>
                    </a:cubicBezTo>
                    <a:cubicBezTo>
                      <a:pt x="242" y="1965"/>
                      <a:pt x="373" y="2027"/>
                      <a:pt x="504" y="2027"/>
                    </a:cubicBezTo>
                    <a:cubicBezTo>
                      <a:pt x="587" y="2027"/>
                      <a:pt x="676" y="1985"/>
                      <a:pt x="745" y="1896"/>
                    </a:cubicBezTo>
                    <a:cubicBezTo>
                      <a:pt x="828" y="1807"/>
                      <a:pt x="917" y="1703"/>
                      <a:pt x="1006" y="1593"/>
                    </a:cubicBezTo>
                    <a:cubicBezTo>
                      <a:pt x="1158" y="1352"/>
                      <a:pt x="1310" y="1090"/>
                      <a:pt x="1352" y="891"/>
                    </a:cubicBezTo>
                    <a:cubicBezTo>
                      <a:pt x="1399" y="718"/>
                      <a:pt x="1420" y="566"/>
                      <a:pt x="1352" y="435"/>
                    </a:cubicBezTo>
                    <a:cubicBezTo>
                      <a:pt x="1289" y="304"/>
                      <a:pt x="1179" y="174"/>
                      <a:pt x="1006" y="22"/>
                    </a:cubicBezTo>
                    <a:lnTo>
                      <a:pt x="959"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33" name="Google Shape;633;p33"/>
              <p:cNvSpPr/>
              <p:nvPr/>
            </p:nvSpPr>
            <p:spPr>
              <a:xfrm>
                <a:off x="2379072" y="1946019"/>
                <a:ext cx="130310" cy="182179"/>
              </a:xfrm>
              <a:custGeom>
                <a:avLst/>
                <a:gdLst/>
                <a:ahLst/>
                <a:cxnLst/>
                <a:rect l="l" t="t" r="r" b="b"/>
                <a:pathLst>
                  <a:path w="1530" h="2139" extrusionOk="0">
                    <a:moveTo>
                      <a:pt x="1047" y="0"/>
                    </a:moveTo>
                    <a:cubicBezTo>
                      <a:pt x="1047" y="0"/>
                      <a:pt x="613" y="608"/>
                      <a:pt x="440" y="938"/>
                    </a:cubicBezTo>
                    <a:cubicBezTo>
                      <a:pt x="262" y="1241"/>
                      <a:pt x="0" y="1461"/>
                      <a:pt x="262" y="1896"/>
                    </a:cubicBezTo>
                    <a:cubicBezTo>
                      <a:pt x="351" y="2067"/>
                      <a:pt x="458" y="2138"/>
                      <a:pt x="570" y="2138"/>
                    </a:cubicBezTo>
                    <a:cubicBezTo>
                      <a:pt x="760" y="2138"/>
                      <a:pt x="964" y="1932"/>
                      <a:pt x="1116" y="1655"/>
                    </a:cubicBezTo>
                    <a:cubicBezTo>
                      <a:pt x="1330" y="1241"/>
                      <a:pt x="1508" y="979"/>
                      <a:pt x="1508" y="697"/>
                    </a:cubicBezTo>
                    <a:cubicBezTo>
                      <a:pt x="1529" y="435"/>
                      <a:pt x="1356" y="194"/>
                      <a:pt x="1047" y="0"/>
                    </a:cubicBez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634" name="Google Shape;634;p33"/>
              <p:cNvSpPr/>
              <p:nvPr/>
            </p:nvSpPr>
            <p:spPr>
              <a:xfrm>
                <a:off x="2384864" y="1940228"/>
                <a:ext cx="128096" cy="192314"/>
              </a:xfrm>
              <a:custGeom>
                <a:avLst/>
                <a:gdLst/>
                <a:ahLst/>
                <a:cxnLst/>
                <a:rect l="l" t="t" r="r" b="b"/>
                <a:pathLst>
                  <a:path w="1504" h="2258" extrusionOk="0">
                    <a:moveTo>
                      <a:pt x="979" y="152"/>
                    </a:moveTo>
                    <a:cubicBezTo>
                      <a:pt x="1262" y="351"/>
                      <a:pt x="1393" y="524"/>
                      <a:pt x="1393" y="765"/>
                    </a:cubicBezTo>
                    <a:cubicBezTo>
                      <a:pt x="1393" y="1027"/>
                      <a:pt x="1220" y="1288"/>
                      <a:pt x="979" y="1702"/>
                    </a:cubicBezTo>
                    <a:cubicBezTo>
                      <a:pt x="869" y="1901"/>
                      <a:pt x="718" y="2074"/>
                      <a:pt x="608" y="2116"/>
                    </a:cubicBezTo>
                    <a:cubicBezTo>
                      <a:pt x="572" y="2143"/>
                      <a:pt x="534" y="2154"/>
                      <a:pt x="496" y="2154"/>
                    </a:cubicBezTo>
                    <a:cubicBezTo>
                      <a:pt x="469" y="2154"/>
                      <a:pt x="441" y="2148"/>
                      <a:pt x="414" y="2137"/>
                    </a:cubicBezTo>
                    <a:cubicBezTo>
                      <a:pt x="372" y="2116"/>
                      <a:pt x="304" y="2053"/>
                      <a:pt x="241" y="1943"/>
                    </a:cubicBezTo>
                    <a:cubicBezTo>
                      <a:pt x="131" y="1744"/>
                      <a:pt x="131" y="1592"/>
                      <a:pt x="173" y="1461"/>
                    </a:cubicBezTo>
                    <a:cubicBezTo>
                      <a:pt x="215" y="1330"/>
                      <a:pt x="325" y="1178"/>
                      <a:pt x="414" y="1027"/>
                    </a:cubicBezTo>
                    <a:cubicBezTo>
                      <a:pt x="566" y="723"/>
                      <a:pt x="938" y="220"/>
                      <a:pt x="979" y="152"/>
                    </a:cubicBezTo>
                    <a:close/>
                    <a:moveTo>
                      <a:pt x="959" y="0"/>
                    </a:moveTo>
                    <a:lnTo>
                      <a:pt x="917" y="42"/>
                    </a:lnTo>
                    <a:cubicBezTo>
                      <a:pt x="917" y="42"/>
                      <a:pt x="503" y="634"/>
                      <a:pt x="304" y="958"/>
                    </a:cubicBezTo>
                    <a:cubicBezTo>
                      <a:pt x="215" y="1136"/>
                      <a:pt x="131" y="1267"/>
                      <a:pt x="63" y="1419"/>
                    </a:cubicBezTo>
                    <a:cubicBezTo>
                      <a:pt x="0" y="1592"/>
                      <a:pt x="21" y="1770"/>
                      <a:pt x="152" y="2006"/>
                    </a:cubicBezTo>
                    <a:cubicBezTo>
                      <a:pt x="215" y="2116"/>
                      <a:pt x="283" y="2205"/>
                      <a:pt x="372" y="2226"/>
                    </a:cubicBezTo>
                    <a:cubicBezTo>
                      <a:pt x="414" y="2247"/>
                      <a:pt x="462" y="2257"/>
                      <a:pt x="511" y="2257"/>
                    </a:cubicBezTo>
                    <a:cubicBezTo>
                      <a:pt x="561" y="2257"/>
                      <a:pt x="610" y="2247"/>
                      <a:pt x="655" y="2226"/>
                    </a:cubicBezTo>
                    <a:cubicBezTo>
                      <a:pt x="807" y="2163"/>
                      <a:pt x="959" y="1985"/>
                      <a:pt x="1089" y="1770"/>
                    </a:cubicBezTo>
                    <a:cubicBezTo>
                      <a:pt x="1330" y="1330"/>
                      <a:pt x="1503" y="1068"/>
                      <a:pt x="1503" y="765"/>
                    </a:cubicBezTo>
                    <a:cubicBezTo>
                      <a:pt x="1503" y="482"/>
                      <a:pt x="1330" y="241"/>
                      <a:pt x="1000" y="21"/>
                    </a:cubicBezTo>
                    <a:lnTo>
                      <a:pt x="959"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35" name="Google Shape;635;p33"/>
              <p:cNvSpPr/>
              <p:nvPr/>
            </p:nvSpPr>
            <p:spPr>
              <a:xfrm>
                <a:off x="2340235" y="1867920"/>
                <a:ext cx="141042" cy="199383"/>
              </a:xfrm>
              <a:custGeom>
                <a:avLst/>
                <a:gdLst/>
                <a:ahLst/>
                <a:cxnLst/>
                <a:rect l="l" t="t" r="r" b="b"/>
                <a:pathLst>
                  <a:path w="1656" h="2341" extrusionOk="0">
                    <a:moveTo>
                      <a:pt x="1090" y="1"/>
                    </a:moveTo>
                    <a:cubicBezTo>
                      <a:pt x="1090" y="1"/>
                      <a:pt x="849" y="153"/>
                      <a:pt x="608" y="456"/>
                    </a:cubicBezTo>
                    <a:cubicBezTo>
                      <a:pt x="346" y="786"/>
                      <a:pt x="283" y="1069"/>
                      <a:pt x="152" y="1394"/>
                    </a:cubicBezTo>
                    <a:cubicBezTo>
                      <a:pt x="0" y="1724"/>
                      <a:pt x="131" y="1965"/>
                      <a:pt x="325" y="2226"/>
                    </a:cubicBezTo>
                    <a:cubicBezTo>
                      <a:pt x="379" y="2306"/>
                      <a:pt x="443" y="2341"/>
                      <a:pt x="513" y="2341"/>
                    </a:cubicBezTo>
                    <a:cubicBezTo>
                      <a:pt x="673" y="2341"/>
                      <a:pt x="865" y="2156"/>
                      <a:pt x="1048" y="1896"/>
                    </a:cubicBezTo>
                    <a:cubicBezTo>
                      <a:pt x="1289" y="1525"/>
                      <a:pt x="1634" y="1153"/>
                      <a:pt x="1634" y="786"/>
                    </a:cubicBezTo>
                    <a:cubicBezTo>
                      <a:pt x="1655" y="435"/>
                      <a:pt x="1503" y="215"/>
                      <a:pt x="1090" y="1"/>
                    </a:cubicBez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636" name="Google Shape;636;p33"/>
              <p:cNvSpPr/>
              <p:nvPr/>
            </p:nvSpPr>
            <p:spPr>
              <a:xfrm>
                <a:off x="2340235" y="1862128"/>
                <a:ext cx="145045" cy="209092"/>
              </a:xfrm>
              <a:custGeom>
                <a:avLst/>
                <a:gdLst/>
                <a:ahLst/>
                <a:cxnLst/>
                <a:rect l="l" t="t" r="r" b="b"/>
                <a:pathLst>
                  <a:path w="1703" h="2455" extrusionOk="0">
                    <a:moveTo>
                      <a:pt x="1090" y="132"/>
                    </a:moveTo>
                    <a:cubicBezTo>
                      <a:pt x="1263" y="242"/>
                      <a:pt x="1393" y="331"/>
                      <a:pt x="1483" y="435"/>
                    </a:cubicBezTo>
                    <a:cubicBezTo>
                      <a:pt x="1572" y="566"/>
                      <a:pt x="1592" y="676"/>
                      <a:pt x="1592" y="854"/>
                    </a:cubicBezTo>
                    <a:cubicBezTo>
                      <a:pt x="1572" y="1179"/>
                      <a:pt x="1242" y="1551"/>
                      <a:pt x="1001" y="1923"/>
                    </a:cubicBezTo>
                    <a:cubicBezTo>
                      <a:pt x="870" y="2116"/>
                      <a:pt x="739" y="2247"/>
                      <a:pt x="634" y="2315"/>
                    </a:cubicBezTo>
                    <a:cubicBezTo>
                      <a:pt x="586" y="2330"/>
                      <a:pt x="551" y="2345"/>
                      <a:pt x="518" y="2345"/>
                    </a:cubicBezTo>
                    <a:cubicBezTo>
                      <a:pt x="504" y="2345"/>
                      <a:pt x="491" y="2342"/>
                      <a:pt x="477" y="2336"/>
                    </a:cubicBezTo>
                    <a:cubicBezTo>
                      <a:pt x="435" y="2336"/>
                      <a:pt x="393" y="2315"/>
                      <a:pt x="372" y="2247"/>
                    </a:cubicBezTo>
                    <a:cubicBezTo>
                      <a:pt x="283" y="2116"/>
                      <a:pt x="194" y="2006"/>
                      <a:pt x="152" y="1875"/>
                    </a:cubicBezTo>
                    <a:cubicBezTo>
                      <a:pt x="131" y="1771"/>
                      <a:pt x="131" y="1640"/>
                      <a:pt x="194" y="1483"/>
                    </a:cubicBezTo>
                    <a:cubicBezTo>
                      <a:pt x="346" y="1137"/>
                      <a:pt x="393" y="896"/>
                      <a:pt x="655" y="566"/>
                    </a:cubicBezTo>
                    <a:cubicBezTo>
                      <a:pt x="870" y="262"/>
                      <a:pt x="1069" y="152"/>
                      <a:pt x="1090" y="132"/>
                    </a:cubicBezTo>
                    <a:close/>
                    <a:moveTo>
                      <a:pt x="1069" y="1"/>
                    </a:moveTo>
                    <a:lnTo>
                      <a:pt x="1048" y="22"/>
                    </a:lnTo>
                    <a:cubicBezTo>
                      <a:pt x="1048" y="22"/>
                      <a:pt x="807" y="173"/>
                      <a:pt x="566" y="503"/>
                    </a:cubicBezTo>
                    <a:cubicBezTo>
                      <a:pt x="304" y="828"/>
                      <a:pt x="241" y="1116"/>
                      <a:pt x="84" y="1441"/>
                    </a:cubicBezTo>
                    <a:cubicBezTo>
                      <a:pt x="21" y="1614"/>
                      <a:pt x="0" y="1771"/>
                      <a:pt x="42" y="1923"/>
                    </a:cubicBezTo>
                    <a:cubicBezTo>
                      <a:pt x="84" y="2053"/>
                      <a:pt x="173" y="2184"/>
                      <a:pt x="262" y="2315"/>
                    </a:cubicBezTo>
                    <a:cubicBezTo>
                      <a:pt x="325" y="2399"/>
                      <a:pt x="393" y="2446"/>
                      <a:pt x="456" y="2446"/>
                    </a:cubicBezTo>
                    <a:cubicBezTo>
                      <a:pt x="476" y="2452"/>
                      <a:pt x="497" y="2455"/>
                      <a:pt x="519" y="2455"/>
                    </a:cubicBezTo>
                    <a:cubicBezTo>
                      <a:pt x="572" y="2455"/>
                      <a:pt x="628" y="2440"/>
                      <a:pt x="676" y="2425"/>
                    </a:cubicBezTo>
                    <a:cubicBezTo>
                      <a:pt x="828" y="2336"/>
                      <a:pt x="959" y="2184"/>
                      <a:pt x="1090" y="1985"/>
                    </a:cubicBezTo>
                    <a:cubicBezTo>
                      <a:pt x="1331" y="1614"/>
                      <a:pt x="1682" y="1247"/>
                      <a:pt x="1702" y="854"/>
                    </a:cubicBezTo>
                    <a:cubicBezTo>
                      <a:pt x="1702" y="676"/>
                      <a:pt x="1655" y="503"/>
                      <a:pt x="1572" y="372"/>
                    </a:cubicBezTo>
                    <a:cubicBezTo>
                      <a:pt x="1462" y="242"/>
                      <a:pt x="1331" y="132"/>
                      <a:pt x="1111" y="22"/>
                    </a:cubicBezTo>
                    <a:lnTo>
                      <a:pt x="1069"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37" name="Google Shape;637;p33"/>
              <p:cNvSpPr/>
              <p:nvPr/>
            </p:nvSpPr>
            <p:spPr>
              <a:xfrm>
                <a:off x="1031615" y="2202633"/>
                <a:ext cx="758354" cy="758780"/>
              </a:xfrm>
              <a:custGeom>
                <a:avLst/>
                <a:gdLst/>
                <a:ahLst/>
                <a:cxnLst/>
                <a:rect l="l" t="t" r="r" b="b"/>
                <a:pathLst>
                  <a:path w="8904" h="8909" extrusionOk="0">
                    <a:moveTo>
                      <a:pt x="1517" y="0"/>
                    </a:moveTo>
                    <a:cubicBezTo>
                      <a:pt x="1174" y="0"/>
                      <a:pt x="1088" y="135"/>
                      <a:pt x="786" y="606"/>
                    </a:cubicBezTo>
                    <a:cubicBezTo>
                      <a:pt x="330" y="1350"/>
                      <a:pt x="0" y="4581"/>
                      <a:pt x="419" y="6497"/>
                    </a:cubicBezTo>
                    <a:cubicBezTo>
                      <a:pt x="854" y="8419"/>
                      <a:pt x="1226" y="8723"/>
                      <a:pt x="2708" y="8875"/>
                    </a:cubicBezTo>
                    <a:cubicBezTo>
                      <a:pt x="2968" y="8898"/>
                      <a:pt x="3317" y="8909"/>
                      <a:pt x="3716" y="8909"/>
                    </a:cubicBezTo>
                    <a:cubicBezTo>
                      <a:pt x="5597" y="8909"/>
                      <a:pt x="8601" y="8668"/>
                      <a:pt x="8709" y="8309"/>
                    </a:cubicBezTo>
                    <a:cubicBezTo>
                      <a:pt x="8861" y="7875"/>
                      <a:pt x="8903" y="7021"/>
                      <a:pt x="8359" y="5780"/>
                    </a:cubicBezTo>
                    <a:cubicBezTo>
                      <a:pt x="7814" y="4513"/>
                      <a:pt x="7641" y="4078"/>
                      <a:pt x="7683" y="2983"/>
                    </a:cubicBezTo>
                    <a:cubicBezTo>
                      <a:pt x="7751" y="1915"/>
                      <a:pt x="7814" y="784"/>
                      <a:pt x="6856" y="391"/>
                    </a:cubicBezTo>
                    <a:cubicBezTo>
                      <a:pt x="6856" y="391"/>
                      <a:pt x="3472" y="192"/>
                      <a:pt x="2336" y="82"/>
                    </a:cubicBezTo>
                    <a:cubicBezTo>
                      <a:pt x="1947" y="37"/>
                      <a:pt x="1697" y="0"/>
                      <a:pt x="151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38" name="Google Shape;638;p33"/>
              <p:cNvSpPr/>
              <p:nvPr/>
            </p:nvSpPr>
            <p:spPr>
              <a:xfrm>
                <a:off x="1042772" y="2197608"/>
                <a:ext cx="752988" cy="769341"/>
              </a:xfrm>
              <a:custGeom>
                <a:avLst/>
                <a:gdLst/>
                <a:ahLst/>
                <a:cxnLst/>
                <a:rect l="l" t="t" r="r" b="b"/>
                <a:pathLst>
                  <a:path w="8841" h="9033" extrusionOk="0">
                    <a:moveTo>
                      <a:pt x="1373" y="124"/>
                    </a:moveTo>
                    <a:cubicBezTo>
                      <a:pt x="1544" y="124"/>
                      <a:pt x="1803" y="155"/>
                      <a:pt x="2205" y="188"/>
                    </a:cubicBezTo>
                    <a:cubicBezTo>
                      <a:pt x="3341" y="293"/>
                      <a:pt x="6704" y="513"/>
                      <a:pt x="6725" y="513"/>
                    </a:cubicBezTo>
                    <a:cubicBezTo>
                      <a:pt x="7159" y="686"/>
                      <a:pt x="7379" y="1058"/>
                      <a:pt x="7463" y="1518"/>
                    </a:cubicBezTo>
                    <a:cubicBezTo>
                      <a:pt x="7552" y="1953"/>
                      <a:pt x="7531" y="2519"/>
                      <a:pt x="7510" y="3042"/>
                    </a:cubicBezTo>
                    <a:cubicBezTo>
                      <a:pt x="7442" y="4137"/>
                      <a:pt x="7641" y="4593"/>
                      <a:pt x="8186" y="5860"/>
                    </a:cubicBezTo>
                    <a:cubicBezTo>
                      <a:pt x="8709" y="7101"/>
                      <a:pt x="8688" y="7934"/>
                      <a:pt x="8536" y="8347"/>
                    </a:cubicBezTo>
                    <a:cubicBezTo>
                      <a:pt x="8536" y="8368"/>
                      <a:pt x="8510" y="8389"/>
                      <a:pt x="8489" y="8410"/>
                    </a:cubicBezTo>
                    <a:cubicBezTo>
                      <a:pt x="8447" y="8436"/>
                      <a:pt x="8406" y="8457"/>
                      <a:pt x="8337" y="8478"/>
                    </a:cubicBezTo>
                    <a:cubicBezTo>
                      <a:pt x="8186" y="8520"/>
                      <a:pt x="8013" y="8567"/>
                      <a:pt x="7793" y="8609"/>
                    </a:cubicBezTo>
                    <a:cubicBezTo>
                      <a:pt x="7332" y="8698"/>
                      <a:pt x="6725" y="8761"/>
                      <a:pt x="6070" y="8829"/>
                    </a:cubicBezTo>
                    <a:cubicBezTo>
                      <a:pt x="5271" y="8881"/>
                      <a:pt x="4405" y="8919"/>
                      <a:pt x="3685" y="8919"/>
                    </a:cubicBezTo>
                    <a:cubicBezTo>
                      <a:pt x="3245" y="8919"/>
                      <a:pt x="2859" y="8905"/>
                      <a:pt x="2577" y="8871"/>
                    </a:cubicBezTo>
                    <a:cubicBezTo>
                      <a:pt x="1833" y="8803"/>
                      <a:pt x="1399" y="8698"/>
                      <a:pt x="1074" y="8368"/>
                    </a:cubicBezTo>
                    <a:cubicBezTo>
                      <a:pt x="744" y="8044"/>
                      <a:pt x="550" y="7494"/>
                      <a:pt x="351" y="6535"/>
                    </a:cubicBezTo>
                    <a:cubicBezTo>
                      <a:pt x="131" y="5598"/>
                      <a:pt x="110" y="4310"/>
                      <a:pt x="199" y="3173"/>
                    </a:cubicBezTo>
                    <a:cubicBezTo>
                      <a:pt x="241" y="2608"/>
                      <a:pt x="330" y="2084"/>
                      <a:pt x="419" y="1649"/>
                    </a:cubicBezTo>
                    <a:cubicBezTo>
                      <a:pt x="503" y="1210"/>
                      <a:pt x="592" y="864"/>
                      <a:pt x="702" y="712"/>
                    </a:cubicBezTo>
                    <a:cubicBezTo>
                      <a:pt x="812" y="513"/>
                      <a:pt x="896" y="382"/>
                      <a:pt x="985" y="293"/>
                    </a:cubicBezTo>
                    <a:cubicBezTo>
                      <a:pt x="1048" y="209"/>
                      <a:pt x="1116" y="162"/>
                      <a:pt x="1205" y="141"/>
                    </a:cubicBezTo>
                    <a:cubicBezTo>
                      <a:pt x="1249" y="129"/>
                      <a:pt x="1304" y="124"/>
                      <a:pt x="1373" y="124"/>
                    </a:cubicBezTo>
                    <a:close/>
                    <a:moveTo>
                      <a:pt x="1411" y="0"/>
                    </a:moveTo>
                    <a:cubicBezTo>
                      <a:pt x="1314" y="0"/>
                      <a:pt x="1233" y="10"/>
                      <a:pt x="1158" y="31"/>
                    </a:cubicBezTo>
                    <a:cubicBezTo>
                      <a:pt x="1048" y="78"/>
                      <a:pt x="964" y="120"/>
                      <a:pt x="896" y="230"/>
                    </a:cubicBezTo>
                    <a:cubicBezTo>
                      <a:pt x="812" y="340"/>
                      <a:pt x="723" y="471"/>
                      <a:pt x="613" y="644"/>
                    </a:cubicBezTo>
                    <a:cubicBezTo>
                      <a:pt x="482" y="843"/>
                      <a:pt x="393" y="1189"/>
                      <a:pt x="288" y="1628"/>
                    </a:cubicBezTo>
                    <a:cubicBezTo>
                      <a:pt x="199" y="2063"/>
                      <a:pt x="131" y="2587"/>
                      <a:pt x="89" y="3152"/>
                    </a:cubicBezTo>
                    <a:cubicBezTo>
                      <a:pt x="0" y="4310"/>
                      <a:pt x="27" y="5598"/>
                      <a:pt x="241" y="6577"/>
                    </a:cubicBezTo>
                    <a:cubicBezTo>
                      <a:pt x="440" y="7541"/>
                      <a:pt x="634" y="8107"/>
                      <a:pt x="985" y="8457"/>
                    </a:cubicBezTo>
                    <a:cubicBezTo>
                      <a:pt x="1336" y="8803"/>
                      <a:pt x="1812" y="8913"/>
                      <a:pt x="2556" y="9002"/>
                    </a:cubicBezTo>
                    <a:cubicBezTo>
                      <a:pt x="2808" y="9023"/>
                      <a:pt x="3136" y="9032"/>
                      <a:pt x="3510" y="9032"/>
                    </a:cubicBezTo>
                    <a:cubicBezTo>
                      <a:pt x="4268" y="9032"/>
                      <a:pt x="5214" y="8994"/>
                      <a:pt x="6091" y="8934"/>
                    </a:cubicBezTo>
                    <a:cubicBezTo>
                      <a:pt x="6745" y="8871"/>
                      <a:pt x="7332" y="8803"/>
                      <a:pt x="7793" y="8719"/>
                    </a:cubicBezTo>
                    <a:cubicBezTo>
                      <a:pt x="8034" y="8672"/>
                      <a:pt x="8228" y="8630"/>
                      <a:pt x="8358" y="8588"/>
                    </a:cubicBezTo>
                    <a:cubicBezTo>
                      <a:pt x="8447" y="8567"/>
                      <a:pt x="8489" y="8520"/>
                      <a:pt x="8536" y="8499"/>
                    </a:cubicBezTo>
                    <a:cubicBezTo>
                      <a:pt x="8578" y="8478"/>
                      <a:pt x="8620" y="8436"/>
                      <a:pt x="8641" y="8389"/>
                    </a:cubicBezTo>
                    <a:cubicBezTo>
                      <a:pt x="8798" y="7934"/>
                      <a:pt x="8840" y="7080"/>
                      <a:pt x="8296" y="5818"/>
                    </a:cubicBezTo>
                    <a:cubicBezTo>
                      <a:pt x="7751" y="4551"/>
                      <a:pt x="7573" y="4137"/>
                      <a:pt x="7620" y="3069"/>
                    </a:cubicBezTo>
                    <a:cubicBezTo>
                      <a:pt x="7641" y="2519"/>
                      <a:pt x="7662" y="1953"/>
                      <a:pt x="7573" y="1471"/>
                    </a:cubicBezTo>
                    <a:cubicBezTo>
                      <a:pt x="7489" y="1016"/>
                      <a:pt x="7248" y="602"/>
                      <a:pt x="6745" y="403"/>
                    </a:cubicBezTo>
                    <a:lnTo>
                      <a:pt x="6725" y="403"/>
                    </a:lnTo>
                    <a:cubicBezTo>
                      <a:pt x="6725" y="403"/>
                      <a:pt x="3341" y="188"/>
                      <a:pt x="2205" y="78"/>
                    </a:cubicBezTo>
                    <a:cubicBezTo>
                      <a:pt x="1834" y="34"/>
                      <a:pt x="1594" y="0"/>
                      <a:pt x="1411"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39" name="Google Shape;639;p33"/>
              <p:cNvSpPr/>
              <p:nvPr/>
            </p:nvSpPr>
            <p:spPr>
              <a:xfrm>
                <a:off x="1118998" y="2069770"/>
                <a:ext cx="535379" cy="319388"/>
              </a:xfrm>
              <a:custGeom>
                <a:avLst/>
                <a:gdLst/>
                <a:ahLst/>
                <a:cxnLst/>
                <a:rect l="l" t="t" r="r" b="b"/>
                <a:pathLst>
                  <a:path w="6286" h="3750" extrusionOk="0">
                    <a:moveTo>
                      <a:pt x="1108" y="0"/>
                    </a:moveTo>
                    <a:cubicBezTo>
                      <a:pt x="909" y="0"/>
                      <a:pt x="745" y="32"/>
                      <a:pt x="614" y="118"/>
                    </a:cubicBezTo>
                    <a:cubicBezTo>
                      <a:pt x="310" y="333"/>
                      <a:pt x="90" y="1056"/>
                      <a:pt x="48" y="1380"/>
                    </a:cubicBezTo>
                    <a:cubicBezTo>
                      <a:pt x="1" y="1731"/>
                      <a:pt x="90" y="1951"/>
                      <a:pt x="504" y="2082"/>
                    </a:cubicBezTo>
                    <a:cubicBezTo>
                      <a:pt x="938" y="2234"/>
                      <a:pt x="1902" y="2475"/>
                      <a:pt x="2577" y="2758"/>
                    </a:cubicBezTo>
                    <a:cubicBezTo>
                      <a:pt x="3232" y="3040"/>
                      <a:pt x="3819" y="3475"/>
                      <a:pt x="4128" y="3653"/>
                    </a:cubicBezTo>
                    <a:cubicBezTo>
                      <a:pt x="4243" y="3719"/>
                      <a:pt x="4337" y="3750"/>
                      <a:pt x="4418" y="3750"/>
                    </a:cubicBezTo>
                    <a:cubicBezTo>
                      <a:pt x="4551" y="3750"/>
                      <a:pt x="4651" y="3668"/>
                      <a:pt x="4761" y="3522"/>
                    </a:cubicBezTo>
                    <a:cubicBezTo>
                      <a:pt x="4934" y="3281"/>
                      <a:pt x="5416" y="2669"/>
                      <a:pt x="5850" y="2234"/>
                    </a:cubicBezTo>
                    <a:cubicBezTo>
                      <a:pt x="6285" y="1820"/>
                      <a:pt x="6285" y="1621"/>
                      <a:pt x="6264" y="1380"/>
                    </a:cubicBezTo>
                    <a:cubicBezTo>
                      <a:pt x="6243" y="1118"/>
                      <a:pt x="5678" y="878"/>
                      <a:pt x="5238" y="726"/>
                    </a:cubicBezTo>
                    <a:cubicBezTo>
                      <a:pt x="4824" y="574"/>
                      <a:pt x="3473" y="249"/>
                      <a:pt x="2949" y="118"/>
                    </a:cubicBezTo>
                    <a:cubicBezTo>
                      <a:pt x="2782" y="82"/>
                      <a:pt x="2629" y="69"/>
                      <a:pt x="2499" y="69"/>
                    </a:cubicBezTo>
                    <a:cubicBezTo>
                      <a:pt x="2240" y="69"/>
                      <a:pt x="2075" y="118"/>
                      <a:pt x="2075" y="118"/>
                    </a:cubicBezTo>
                    <a:cubicBezTo>
                      <a:pt x="1691" y="56"/>
                      <a:pt x="1370" y="0"/>
                      <a:pt x="11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0" name="Google Shape;640;p33"/>
              <p:cNvSpPr/>
              <p:nvPr/>
            </p:nvSpPr>
            <p:spPr>
              <a:xfrm>
                <a:off x="1115421" y="2064659"/>
                <a:ext cx="544747" cy="329693"/>
              </a:xfrm>
              <a:custGeom>
                <a:avLst/>
                <a:gdLst/>
                <a:ahLst/>
                <a:cxnLst/>
                <a:rect l="l" t="t" r="r" b="b"/>
                <a:pathLst>
                  <a:path w="6396" h="3871" extrusionOk="0">
                    <a:moveTo>
                      <a:pt x="1242" y="110"/>
                    </a:moveTo>
                    <a:cubicBezTo>
                      <a:pt x="1462" y="131"/>
                      <a:pt x="1766" y="178"/>
                      <a:pt x="2096" y="241"/>
                    </a:cubicBezTo>
                    <a:lnTo>
                      <a:pt x="2159" y="241"/>
                    </a:lnTo>
                    <a:lnTo>
                      <a:pt x="2159" y="220"/>
                    </a:lnTo>
                    <a:cubicBezTo>
                      <a:pt x="2201" y="220"/>
                      <a:pt x="2333" y="186"/>
                      <a:pt x="2536" y="186"/>
                    </a:cubicBezTo>
                    <a:cubicBezTo>
                      <a:pt x="2662" y="186"/>
                      <a:pt x="2815" y="199"/>
                      <a:pt x="2991" y="241"/>
                    </a:cubicBezTo>
                    <a:cubicBezTo>
                      <a:pt x="3494" y="351"/>
                      <a:pt x="4866" y="676"/>
                      <a:pt x="5259" y="833"/>
                    </a:cubicBezTo>
                    <a:cubicBezTo>
                      <a:pt x="5479" y="917"/>
                      <a:pt x="5720" y="1027"/>
                      <a:pt x="5913" y="1116"/>
                    </a:cubicBezTo>
                    <a:cubicBezTo>
                      <a:pt x="6023" y="1178"/>
                      <a:pt x="6112" y="1226"/>
                      <a:pt x="6154" y="1288"/>
                    </a:cubicBezTo>
                    <a:cubicBezTo>
                      <a:pt x="6217" y="1330"/>
                      <a:pt x="6243" y="1398"/>
                      <a:pt x="6264" y="1440"/>
                    </a:cubicBezTo>
                    <a:cubicBezTo>
                      <a:pt x="6264" y="1571"/>
                      <a:pt x="6264" y="1660"/>
                      <a:pt x="6217" y="1770"/>
                    </a:cubicBezTo>
                    <a:cubicBezTo>
                      <a:pt x="6175" y="1901"/>
                      <a:pt x="6065" y="2053"/>
                      <a:pt x="5851" y="2273"/>
                    </a:cubicBezTo>
                    <a:cubicBezTo>
                      <a:pt x="5411" y="2708"/>
                      <a:pt x="4934" y="3320"/>
                      <a:pt x="4756" y="3556"/>
                    </a:cubicBezTo>
                    <a:cubicBezTo>
                      <a:pt x="4672" y="3666"/>
                      <a:pt x="4604" y="3734"/>
                      <a:pt x="4515" y="3755"/>
                    </a:cubicBezTo>
                    <a:cubicBezTo>
                      <a:pt x="4496" y="3760"/>
                      <a:pt x="4476" y="3763"/>
                      <a:pt x="4455" y="3763"/>
                    </a:cubicBezTo>
                    <a:cubicBezTo>
                      <a:pt x="4386" y="3763"/>
                      <a:pt x="4307" y="3734"/>
                      <a:pt x="4190" y="3666"/>
                    </a:cubicBezTo>
                    <a:cubicBezTo>
                      <a:pt x="3908" y="3493"/>
                      <a:pt x="3316" y="3059"/>
                      <a:pt x="2640" y="2771"/>
                    </a:cubicBezTo>
                    <a:cubicBezTo>
                      <a:pt x="1965" y="2488"/>
                      <a:pt x="980" y="2226"/>
                      <a:pt x="567" y="2095"/>
                    </a:cubicBezTo>
                    <a:cubicBezTo>
                      <a:pt x="373" y="2032"/>
                      <a:pt x="263" y="1943"/>
                      <a:pt x="195" y="1833"/>
                    </a:cubicBezTo>
                    <a:cubicBezTo>
                      <a:pt x="132" y="1749"/>
                      <a:pt x="132" y="1618"/>
                      <a:pt x="153" y="1461"/>
                    </a:cubicBezTo>
                    <a:cubicBezTo>
                      <a:pt x="174" y="1288"/>
                      <a:pt x="242" y="1027"/>
                      <a:pt x="326" y="786"/>
                    </a:cubicBezTo>
                    <a:cubicBezTo>
                      <a:pt x="415" y="545"/>
                      <a:pt x="546" y="330"/>
                      <a:pt x="677" y="241"/>
                    </a:cubicBezTo>
                    <a:cubicBezTo>
                      <a:pt x="807" y="131"/>
                      <a:pt x="1006" y="110"/>
                      <a:pt x="1242" y="110"/>
                    </a:cubicBezTo>
                    <a:close/>
                    <a:moveTo>
                      <a:pt x="1242" y="0"/>
                    </a:moveTo>
                    <a:cubicBezTo>
                      <a:pt x="980" y="0"/>
                      <a:pt x="786" y="21"/>
                      <a:pt x="614" y="131"/>
                    </a:cubicBezTo>
                    <a:cubicBezTo>
                      <a:pt x="436" y="262"/>
                      <a:pt x="305" y="503"/>
                      <a:pt x="221" y="744"/>
                    </a:cubicBezTo>
                    <a:cubicBezTo>
                      <a:pt x="132" y="1006"/>
                      <a:pt x="64" y="1268"/>
                      <a:pt x="43" y="1440"/>
                    </a:cubicBezTo>
                    <a:cubicBezTo>
                      <a:pt x="1" y="1618"/>
                      <a:pt x="22" y="1770"/>
                      <a:pt x="111" y="1901"/>
                    </a:cubicBezTo>
                    <a:cubicBezTo>
                      <a:pt x="174" y="2032"/>
                      <a:pt x="326" y="2116"/>
                      <a:pt x="546" y="2205"/>
                    </a:cubicBezTo>
                    <a:cubicBezTo>
                      <a:pt x="959" y="2336"/>
                      <a:pt x="1944" y="2598"/>
                      <a:pt x="2598" y="2880"/>
                    </a:cubicBezTo>
                    <a:cubicBezTo>
                      <a:pt x="3253" y="3142"/>
                      <a:pt x="3819" y="3582"/>
                      <a:pt x="4122" y="3755"/>
                    </a:cubicBezTo>
                    <a:cubicBezTo>
                      <a:pt x="4270" y="3829"/>
                      <a:pt x="4385" y="3870"/>
                      <a:pt x="4483" y="3870"/>
                    </a:cubicBezTo>
                    <a:cubicBezTo>
                      <a:pt x="4503" y="3870"/>
                      <a:pt x="4523" y="3869"/>
                      <a:pt x="4541" y="3865"/>
                    </a:cubicBezTo>
                    <a:cubicBezTo>
                      <a:pt x="4672" y="3844"/>
                      <a:pt x="4756" y="3755"/>
                      <a:pt x="4845" y="3624"/>
                    </a:cubicBezTo>
                    <a:cubicBezTo>
                      <a:pt x="5018" y="3383"/>
                      <a:pt x="5500" y="2771"/>
                      <a:pt x="5934" y="2336"/>
                    </a:cubicBezTo>
                    <a:cubicBezTo>
                      <a:pt x="6154" y="2116"/>
                      <a:pt x="6264" y="1964"/>
                      <a:pt x="6327" y="1812"/>
                    </a:cubicBezTo>
                    <a:cubicBezTo>
                      <a:pt x="6395" y="1681"/>
                      <a:pt x="6374" y="1550"/>
                      <a:pt x="6374" y="1419"/>
                    </a:cubicBezTo>
                    <a:cubicBezTo>
                      <a:pt x="6348" y="1330"/>
                      <a:pt x="6306" y="1268"/>
                      <a:pt x="6243" y="1199"/>
                    </a:cubicBezTo>
                    <a:cubicBezTo>
                      <a:pt x="6175" y="1137"/>
                      <a:pt x="6086" y="1069"/>
                      <a:pt x="5981" y="1027"/>
                    </a:cubicBezTo>
                    <a:cubicBezTo>
                      <a:pt x="5782" y="917"/>
                      <a:pt x="5521" y="807"/>
                      <a:pt x="5301" y="744"/>
                    </a:cubicBezTo>
                    <a:cubicBezTo>
                      <a:pt x="4866" y="571"/>
                      <a:pt x="3536" y="241"/>
                      <a:pt x="3012" y="131"/>
                    </a:cubicBezTo>
                    <a:cubicBezTo>
                      <a:pt x="2817" y="82"/>
                      <a:pt x="2645" y="67"/>
                      <a:pt x="2506" y="67"/>
                    </a:cubicBezTo>
                    <a:cubicBezTo>
                      <a:pt x="2273" y="67"/>
                      <a:pt x="2130" y="110"/>
                      <a:pt x="2117" y="110"/>
                    </a:cubicBezTo>
                    <a:cubicBezTo>
                      <a:pt x="1766" y="68"/>
                      <a:pt x="1483" y="21"/>
                      <a:pt x="124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41" name="Google Shape;641;p33"/>
              <p:cNvSpPr/>
              <p:nvPr/>
            </p:nvSpPr>
            <p:spPr>
              <a:xfrm>
                <a:off x="1225204" y="2086974"/>
                <a:ext cx="343916" cy="234217"/>
              </a:xfrm>
              <a:custGeom>
                <a:avLst/>
                <a:gdLst/>
                <a:ahLst/>
                <a:cxnLst/>
                <a:rect l="l" t="t" r="r" b="b"/>
                <a:pathLst>
                  <a:path w="4038" h="2750" extrusionOk="0">
                    <a:moveTo>
                      <a:pt x="1440" y="0"/>
                    </a:moveTo>
                    <a:cubicBezTo>
                      <a:pt x="1440" y="0"/>
                      <a:pt x="807" y="89"/>
                      <a:pt x="435" y="110"/>
                    </a:cubicBezTo>
                    <a:cubicBezTo>
                      <a:pt x="84" y="152"/>
                      <a:pt x="0" y="262"/>
                      <a:pt x="173" y="503"/>
                    </a:cubicBezTo>
                    <a:cubicBezTo>
                      <a:pt x="325" y="765"/>
                      <a:pt x="566" y="875"/>
                      <a:pt x="1131" y="1267"/>
                    </a:cubicBezTo>
                    <a:cubicBezTo>
                      <a:pt x="1681" y="1660"/>
                      <a:pt x="2812" y="2467"/>
                      <a:pt x="2901" y="2577"/>
                    </a:cubicBezTo>
                    <a:cubicBezTo>
                      <a:pt x="2991" y="2687"/>
                      <a:pt x="3032" y="2749"/>
                      <a:pt x="3032" y="2749"/>
                    </a:cubicBezTo>
                    <a:cubicBezTo>
                      <a:pt x="3032" y="2749"/>
                      <a:pt x="3666" y="1964"/>
                      <a:pt x="3860" y="1550"/>
                    </a:cubicBezTo>
                    <a:cubicBezTo>
                      <a:pt x="4038" y="1115"/>
                      <a:pt x="3970" y="896"/>
                      <a:pt x="3776" y="765"/>
                    </a:cubicBezTo>
                    <a:cubicBezTo>
                      <a:pt x="3577" y="634"/>
                      <a:pt x="2551" y="283"/>
                      <a:pt x="2116" y="131"/>
                    </a:cubicBezTo>
                    <a:cubicBezTo>
                      <a:pt x="1681" y="0"/>
                      <a:pt x="1440" y="0"/>
                      <a:pt x="14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42" name="Google Shape;642;p33"/>
              <p:cNvSpPr/>
              <p:nvPr/>
            </p:nvSpPr>
            <p:spPr>
              <a:xfrm>
                <a:off x="1226993" y="2081608"/>
                <a:ext cx="342128" cy="247163"/>
              </a:xfrm>
              <a:custGeom>
                <a:avLst/>
                <a:gdLst/>
                <a:ahLst/>
                <a:cxnLst/>
                <a:rect l="l" t="t" r="r" b="b"/>
                <a:pathLst>
                  <a:path w="4017" h="2902" extrusionOk="0">
                    <a:moveTo>
                      <a:pt x="1419" y="110"/>
                    </a:moveTo>
                    <a:cubicBezTo>
                      <a:pt x="1440" y="110"/>
                      <a:pt x="1660" y="110"/>
                      <a:pt x="2074" y="262"/>
                    </a:cubicBezTo>
                    <a:cubicBezTo>
                      <a:pt x="2289" y="325"/>
                      <a:pt x="2661" y="456"/>
                      <a:pt x="2990" y="566"/>
                    </a:cubicBezTo>
                    <a:cubicBezTo>
                      <a:pt x="3163" y="634"/>
                      <a:pt x="3315" y="697"/>
                      <a:pt x="3446" y="739"/>
                    </a:cubicBezTo>
                    <a:cubicBezTo>
                      <a:pt x="3577" y="807"/>
                      <a:pt x="3687" y="849"/>
                      <a:pt x="3708" y="870"/>
                    </a:cubicBezTo>
                    <a:cubicBezTo>
                      <a:pt x="3818" y="938"/>
                      <a:pt x="3860" y="1000"/>
                      <a:pt x="3886" y="1110"/>
                    </a:cubicBezTo>
                    <a:cubicBezTo>
                      <a:pt x="3907" y="1220"/>
                      <a:pt x="3886" y="1372"/>
                      <a:pt x="3797" y="1571"/>
                    </a:cubicBezTo>
                    <a:cubicBezTo>
                      <a:pt x="3687" y="1786"/>
                      <a:pt x="3493" y="2074"/>
                      <a:pt x="3315" y="2336"/>
                    </a:cubicBezTo>
                    <a:cubicBezTo>
                      <a:pt x="3163" y="2551"/>
                      <a:pt x="3053" y="2681"/>
                      <a:pt x="3011" y="2702"/>
                    </a:cubicBezTo>
                    <a:cubicBezTo>
                      <a:pt x="2990" y="2681"/>
                      <a:pt x="2990" y="2681"/>
                      <a:pt x="2922" y="2598"/>
                    </a:cubicBezTo>
                    <a:cubicBezTo>
                      <a:pt x="2901" y="2572"/>
                      <a:pt x="2880" y="2551"/>
                      <a:pt x="2839" y="2530"/>
                    </a:cubicBezTo>
                    <a:cubicBezTo>
                      <a:pt x="2791" y="2488"/>
                      <a:pt x="2750" y="2441"/>
                      <a:pt x="2681" y="2399"/>
                    </a:cubicBezTo>
                    <a:cubicBezTo>
                      <a:pt x="2551" y="2310"/>
                      <a:pt x="2378" y="2179"/>
                      <a:pt x="2205" y="2048"/>
                    </a:cubicBezTo>
                    <a:cubicBezTo>
                      <a:pt x="1833" y="1786"/>
                      <a:pt x="1419" y="1482"/>
                      <a:pt x="1137" y="1288"/>
                    </a:cubicBezTo>
                    <a:cubicBezTo>
                      <a:pt x="587" y="896"/>
                      <a:pt x="351" y="786"/>
                      <a:pt x="194" y="545"/>
                    </a:cubicBezTo>
                    <a:cubicBezTo>
                      <a:pt x="152" y="477"/>
                      <a:pt x="131" y="435"/>
                      <a:pt x="110" y="393"/>
                    </a:cubicBezTo>
                    <a:cubicBezTo>
                      <a:pt x="110" y="372"/>
                      <a:pt x="110" y="346"/>
                      <a:pt x="131" y="325"/>
                    </a:cubicBezTo>
                    <a:cubicBezTo>
                      <a:pt x="152" y="304"/>
                      <a:pt x="262" y="262"/>
                      <a:pt x="435" y="241"/>
                    </a:cubicBezTo>
                    <a:cubicBezTo>
                      <a:pt x="786" y="194"/>
                      <a:pt x="1419" y="110"/>
                      <a:pt x="1419" y="110"/>
                    </a:cubicBezTo>
                    <a:close/>
                    <a:moveTo>
                      <a:pt x="1419" y="0"/>
                    </a:moveTo>
                    <a:cubicBezTo>
                      <a:pt x="1419" y="0"/>
                      <a:pt x="786" y="84"/>
                      <a:pt x="414" y="131"/>
                    </a:cubicBezTo>
                    <a:cubicBezTo>
                      <a:pt x="241" y="131"/>
                      <a:pt x="110" y="173"/>
                      <a:pt x="42" y="262"/>
                    </a:cubicBezTo>
                    <a:cubicBezTo>
                      <a:pt x="0" y="304"/>
                      <a:pt x="0" y="372"/>
                      <a:pt x="0" y="435"/>
                    </a:cubicBezTo>
                    <a:cubicBezTo>
                      <a:pt x="21" y="477"/>
                      <a:pt x="42" y="545"/>
                      <a:pt x="89" y="608"/>
                    </a:cubicBezTo>
                    <a:cubicBezTo>
                      <a:pt x="283" y="870"/>
                      <a:pt x="524" y="979"/>
                      <a:pt x="1069" y="1372"/>
                    </a:cubicBezTo>
                    <a:cubicBezTo>
                      <a:pt x="1351" y="1571"/>
                      <a:pt x="1765" y="1875"/>
                      <a:pt x="2137" y="2137"/>
                    </a:cubicBezTo>
                    <a:cubicBezTo>
                      <a:pt x="2315" y="2268"/>
                      <a:pt x="2488" y="2399"/>
                      <a:pt x="2619" y="2488"/>
                    </a:cubicBezTo>
                    <a:cubicBezTo>
                      <a:pt x="2661" y="2551"/>
                      <a:pt x="2729" y="2572"/>
                      <a:pt x="2770" y="2619"/>
                    </a:cubicBezTo>
                    <a:cubicBezTo>
                      <a:pt x="2812" y="2640"/>
                      <a:pt x="2839" y="2681"/>
                      <a:pt x="2839" y="2681"/>
                    </a:cubicBezTo>
                    <a:cubicBezTo>
                      <a:pt x="2922" y="2791"/>
                      <a:pt x="2970" y="2833"/>
                      <a:pt x="2970" y="2833"/>
                    </a:cubicBezTo>
                    <a:lnTo>
                      <a:pt x="3011" y="2901"/>
                    </a:lnTo>
                    <a:lnTo>
                      <a:pt x="3053" y="2833"/>
                    </a:lnTo>
                    <a:cubicBezTo>
                      <a:pt x="3053" y="2833"/>
                      <a:pt x="3231" y="2640"/>
                      <a:pt x="3404" y="2399"/>
                    </a:cubicBezTo>
                    <a:cubicBezTo>
                      <a:pt x="3577" y="2137"/>
                      <a:pt x="3797" y="1854"/>
                      <a:pt x="3886" y="1634"/>
                    </a:cubicBezTo>
                    <a:cubicBezTo>
                      <a:pt x="3991" y="1419"/>
                      <a:pt x="4017" y="1241"/>
                      <a:pt x="3991" y="1089"/>
                    </a:cubicBezTo>
                    <a:cubicBezTo>
                      <a:pt x="3970" y="959"/>
                      <a:pt x="3886" y="849"/>
                      <a:pt x="3776" y="786"/>
                    </a:cubicBezTo>
                    <a:cubicBezTo>
                      <a:pt x="3729" y="739"/>
                      <a:pt x="3624" y="697"/>
                      <a:pt x="3493" y="634"/>
                    </a:cubicBezTo>
                    <a:cubicBezTo>
                      <a:pt x="3362" y="587"/>
                      <a:pt x="3205" y="524"/>
                      <a:pt x="3032" y="456"/>
                    </a:cubicBezTo>
                    <a:cubicBezTo>
                      <a:pt x="2708" y="346"/>
                      <a:pt x="2336" y="215"/>
                      <a:pt x="2116" y="152"/>
                    </a:cubicBezTo>
                    <a:cubicBezTo>
                      <a:pt x="1681" y="0"/>
                      <a:pt x="1419" y="0"/>
                      <a:pt x="141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43" name="Google Shape;643;p33"/>
              <p:cNvSpPr/>
              <p:nvPr/>
            </p:nvSpPr>
            <p:spPr>
              <a:xfrm>
                <a:off x="1351424" y="2215408"/>
                <a:ext cx="186096" cy="105781"/>
              </a:xfrm>
              <a:custGeom>
                <a:avLst/>
                <a:gdLst/>
                <a:ahLst/>
                <a:cxnLst/>
                <a:rect l="l" t="t" r="r" b="b"/>
                <a:pathLst>
                  <a:path w="2185" h="1242" extrusionOk="0">
                    <a:moveTo>
                      <a:pt x="0" y="0"/>
                    </a:moveTo>
                    <a:lnTo>
                      <a:pt x="0" y="0"/>
                    </a:lnTo>
                    <a:cubicBezTo>
                      <a:pt x="566" y="414"/>
                      <a:pt x="1351" y="980"/>
                      <a:pt x="1419" y="1069"/>
                    </a:cubicBezTo>
                    <a:cubicBezTo>
                      <a:pt x="1509" y="1179"/>
                      <a:pt x="1550" y="1241"/>
                      <a:pt x="1550" y="1241"/>
                    </a:cubicBezTo>
                    <a:cubicBezTo>
                      <a:pt x="1550" y="1241"/>
                      <a:pt x="1922" y="786"/>
                      <a:pt x="2184" y="372"/>
                    </a:cubicBezTo>
                    <a:cubicBezTo>
                      <a:pt x="2032" y="325"/>
                      <a:pt x="1854" y="283"/>
                      <a:pt x="1639" y="215"/>
                    </a:cubicBezTo>
                    <a:cubicBezTo>
                      <a:pt x="1179" y="110"/>
                      <a:pt x="482" y="42"/>
                      <a:pt x="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44" name="Google Shape;644;p33"/>
              <p:cNvSpPr/>
              <p:nvPr/>
            </p:nvSpPr>
            <p:spPr>
              <a:xfrm>
                <a:off x="1332687" y="2209617"/>
                <a:ext cx="211903" cy="119153"/>
              </a:xfrm>
              <a:custGeom>
                <a:avLst/>
                <a:gdLst/>
                <a:ahLst/>
                <a:cxnLst/>
                <a:rect l="l" t="t" r="r" b="b"/>
                <a:pathLst>
                  <a:path w="2488" h="1399" extrusionOk="0">
                    <a:moveTo>
                      <a:pt x="419" y="152"/>
                    </a:moveTo>
                    <a:cubicBezTo>
                      <a:pt x="875" y="199"/>
                      <a:pt x="1440" y="262"/>
                      <a:pt x="1859" y="351"/>
                    </a:cubicBezTo>
                    <a:cubicBezTo>
                      <a:pt x="2032" y="393"/>
                      <a:pt x="2184" y="440"/>
                      <a:pt x="2315" y="482"/>
                    </a:cubicBezTo>
                    <a:cubicBezTo>
                      <a:pt x="2074" y="833"/>
                      <a:pt x="1812" y="1158"/>
                      <a:pt x="1770" y="1199"/>
                    </a:cubicBezTo>
                    <a:cubicBezTo>
                      <a:pt x="1749" y="1178"/>
                      <a:pt x="1749" y="1178"/>
                      <a:pt x="1681" y="1095"/>
                    </a:cubicBezTo>
                    <a:cubicBezTo>
                      <a:pt x="1660" y="1069"/>
                      <a:pt x="1598" y="1027"/>
                      <a:pt x="1509" y="938"/>
                    </a:cubicBezTo>
                    <a:cubicBezTo>
                      <a:pt x="1399" y="875"/>
                      <a:pt x="1289" y="786"/>
                      <a:pt x="1158" y="676"/>
                    </a:cubicBezTo>
                    <a:cubicBezTo>
                      <a:pt x="917" y="524"/>
                      <a:pt x="655" y="330"/>
                      <a:pt x="419" y="152"/>
                    </a:cubicBezTo>
                    <a:close/>
                    <a:moveTo>
                      <a:pt x="0" y="0"/>
                    </a:moveTo>
                    <a:lnTo>
                      <a:pt x="178" y="131"/>
                    </a:lnTo>
                    <a:cubicBezTo>
                      <a:pt x="461" y="330"/>
                      <a:pt x="812" y="571"/>
                      <a:pt x="1074" y="786"/>
                    </a:cubicBezTo>
                    <a:cubicBezTo>
                      <a:pt x="1226" y="875"/>
                      <a:pt x="1336" y="964"/>
                      <a:pt x="1440" y="1048"/>
                    </a:cubicBezTo>
                    <a:cubicBezTo>
                      <a:pt x="1529" y="1116"/>
                      <a:pt x="1598" y="1158"/>
                      <a:pt x="1598" y="1178"/>
                    </a:cubicBezTo>
                    <a:cubicBezTo>
                      <a:pt x="1681" y="1288"/>
                      <a:pt x="1729" y="1330"/>
                      <a:pt x="1729" y="1330"/>
                    </a:cubicBezTo>
                    <a:lnTo>
                      <a:pt x="1770" y="1398"/>
                    </a:lnTo>
                    <a:lnTo>
                      <a:pt x="1812" y="1330"/>
                    </a:lnTo>
                    <a:cubicBezTo>
                      <a:pt x="1812" y="1330"/>
                      <a:pt x="2184" y="875"/>
                      <a:pt x="2446" y="482"/>
                    </a:cubicBezTo>
                    <a:lnTo>
                      <a:pt x="2488" y="414"/>
                    </a:lnTo>
                    <a:lnTo>
                      <a:pt x="2425" y="393"/>
                    </a:lnTo>
                    <a:cubicBezTo>
                      <a:pt x="2273" y="351"/>
                      <a:pt x="2095" y="283"/>
                      <a:pt x="1880" y="241"/>
                    </a:cubicBezTo>
                    <a:cubicBezTo>
                      <a:pt x="1399" y="131"/>
                      <a:pt x="723" y="68"/>
                      <a:pt x="220" y="21"/>
                    </a:cubicBezTo>
                    <a:lnTo>
                      <a:pt x="0"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45" name="Google Shape;645;p33"/>
              <p:cNvSpPr/>
              <p:nvPr/>
            </p:nvSpPr>
            <p:spPr>
              <a:xfrm>
                <a:off x="1288059" y="2086974"/>
                <a:ext cx="200831" cy="181582"/>
              </a:xfrm>
              <a:custGeom>
                <a:avLst/>
                <a:gdLst/>
                <a:ahLst/>
                <a:cxnLst/>
                <a:rect l="l" t="t" r="r" b="b"/>
                <a:pathLst>
                  <a:path w="2358" h="2132" extrusionOk="0">
                    <a:moveTo>
                      <a:pt x="702" y="0"/>
                    </a:moveTo>
                    <a:cubicBezTo>
                      <a:pt x="592" y="199"/>
                      <a:pt x="352" y="634"/>
                      <a:pt x="200" y="833"/>
                    </a:cubicBezTo>
                    <a:cubicBezTo>
                      <a:pt x="132" y="937"/>
                      <a:pt x="69" y="985"/>
                      <a:pt x="1" y="1006"/>
                    </a:cubicBezTo>
                    <a:cubicBezTo>
                      <a:pt x="111" y="1068"/>
                      <a:pt x="242" y="1157"/>
                      <a:pt x="393" y="1267"/>
                    </a:cubicBezTo>
                    <a:cubicBezTo>
                      <a:pt x="681" y="1487"/>
                      <a:pt x="1158" y="1812"/>
                      <a:pt x="1551" y="2095"/>
                    </a:cubicBezTo>
                    <a:cubicBezTo>
                      <a:pt x="1572" y="2095"/>
                      <a:pt x="1598" y="2116"/>
                      <a:pt x="1619" y="2116"/>
                    </a:cubicBezTo>
                    <a:cubicBezTo>
                      <a:pt x="1702" y="2127"/>
                      <a:pt x="1777" y="2132"/>
                      <a:pt x="1845" y="2132"/>
                    </a:cubicBezTo>
                    <a:cubicBezTo>
                      <a:pt x="2193" y="2132"/>
                      <a:pt x="2357" y="2011"/>
                      <a:pt x="2357" y="2011"/>
                    </a:cubicBezTo>
                    <a:cubicBezTo>
                      <a:pt x="2357" y="2011"/>
                      <a:pt x="2122" y="1660"/>
                      <a:pt x="2095" y="1440"/>
                    </a:cubicBezTo>
                    <a:cubicBezTo>
                      <a:pt x="2074" y="1246"/>
                      <a:pt x="2095" y="1136"/>
                      <a:pt x="2315" y="723"/>
                    </a:cubicBezTo>
                    <a:lnTo>
                      <a:pt x="2294" y="702"/>
                    </a:lnTo>
                    <a:cubicBezTo>
                      <a:pt x="2294" y="702"/>
                      <a:pt x="1902" y="524"/>
                      <a:pt x="1467" y="330"/>
                    </a:cubicBezTo>
                    <a:cubicBezTo>
                      <a:pt x="1247" y="241"/>
                      <a:pt x="1074" y="110"/>
                      <a:pt x="943" y="21"/>
                    </a:cubicBezTo>
                    <a:cubicBezTo>
                      <a:pt x="786" y="0"/>
                      <a:pt x="702" y="0"/>
                      <a:pt x="702" y="0"/>
                    </a:cubicBez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646" name="Google Shape;646;p33"/>
              <p:cNvSpPr/>
              <p:nvPr/>
            </p:nvSpPr>
            <p:spPr>
              <a:xfrm>
                <a:off x="1279116" y="2081608"/>
                <a:ext cx="217354" cy="191547"/>
              </a:xfrm>
              <a:custGeom>
                <a:avLst/>
                <a:gdLst/>
                <a:ahLst/>
                <a:cxnLst/>
                <a:rect l="l" t="t" r="r" b="b"/>
                <a:pathLst>
                  <a:path w="2552" h="2249" extrusionOk="0">
                    <a:moveTo>
                      <a:pt x="828" y="110"/>
                    </a:moveTo>
                    <a:cubicBezTo>
                      <a:pt x="828" y="110"/>
                      <a:pt x="891" y="110"/>
                      <a:pt x="1022" y="131"/>
                    </a:cubicBezTo>
                    <a:cubicBezTo>
                      <a:pt x="1153" y="241"/>
                      <a:pt x="1331" y="346"/>
                      <a:pt x="1546" y="435"/>
                    </a:cubicBezTo>
                    <a:cubicBezTo>
                      <a:pt x="1965" y="634"/>
                      <a:pt x="2358" y="807"/>
                      <a:pt x="2358" y="807"/>
                    </a:cubicBezTo>
                    <a:cubicBezTo>
                      <a:pt x="2268" y="979"/>
                      <a:pt x="2200" y="1110"/>
                      <a:pt x="2158" y="1220"/>
                    </a:cubicBezTo>
                    <a:cubicBezTo>
                      <a:pt x="2138" y="1330"/>
                      <a:pt x="2138" y="1419"/>
                      <a:pt x="2158" y="1503"/>
                    </a:cubicBezTo>
                    <a:cubicBezTo>
                      <a:pt x="2158" y="1634"/>
                      <a:pt x="2227" y="1765"/>
                      <a:pt x="2289" y="1896"/>
                    </a:cubicBezTo>
                    <a:cubicBezTo>
                      <a:pt x="2331" y="1985"/>
                      <a:pt x="2358" y="2006"/>
                      <a:pt x="2378" y="2048"/>
                    </a:cubicBezTo>
                    <a:cubicBezTo>
                      <a:pt x="2358" y="2048"/>
                      <a:pt x="2358" y="2074"/>
                      <a:pt x="2268" y="2095"/>
                    </a:cubicBezTo>
                    <a:cubicBezTo>
                      <a:pt x="2193" y="2109"/>
                      <a:pt x="2087" y="2134"/>
                      <a:pt x="1943" y="2134"/>
                    </a:cubicBezTo>
                    <a:cubicBezTo>
                      <a:pt x="1878" y="2134"/>
                      <a:pt x="1805" y="2129"/>
                      <a:pt x="1724" y="2116"/>
                    </a:cubicBezTo>
                    <a:lnTo>
                      <a:pt x="1677" y="2116"/>
                    </a:lnTo>
                    <a:cubicBezTo>
                      <a:pt x="1284" y="1833"/>
                      <a:pt x="828" y="1503"/>
                      <a:pt x="525" y="1288"/>
                    </a:cubicBezTo>
                    <a:cubicBezTo>
                      <a:pt x="415" y="1199"/>
                      <a:pt x="305" y="1131"/>
                      <a:pt x="216" y="1069"/>
                    </a:cubicBezTo>
                    <a:cubicBezTo>
                      <a:pt x="263" y="1048"/>
                      <a:pt x="305" y="1000"/>
                      <a:pt x="347" y="938"/>
                    </a:cubicBezTo>
                    <a:cubicBezTo>
                      <a:pt x="498" y="718"/>
                      <a:pt x="718" y="325"/>
                      <a:pt x="828" y="110"/>
                    </a:cubicBezTo>
                    <a:close/>
                    <a:moveTo>
                      <a:pt x="786" y="0"/>
                    </a:moveTo>
                    <a:lnTo>
                      <a:pt x="760" y="21"/>
                    </a:lnTo>
                    <a:lnTo>
                      <a:pt x="739" y="42"/>
                    </a:lnTo>
                    <a:cubicBezTo>
                      <a:pt x="629" y="241"/>
                      <a:pt x="415" y="655"/>
                      <a:pt x="263" y="870"/>
                    </a:cubicBezTo>
                    <a:cubicBezTo>
                      <a:pt x="195" y="959"/>
                      <a:pt x="153" y="1000"/>
                      <a:pt x="85" y="1027"/>
                    </a:cubicBezTo>
                    <a:lnTo>
                      <a:pt x="1" y="1048"/>
                    </a:lnTo>
                    <a:lnTo>
                      <a:pt x="85" y="1110"/>
                    </a:lnTo>
                    <a:cubicBezTo>
                      <a:pt x="195" y="1199"/>
                      <a:pt x="305" y="1262"/>
                      <a:pt x="457" y="1372"/>
                    </a:cubicBezTo>
                    <a:cubicBezTo>
                      <a:pt x="760" y="1592"/>
                      <a:pt x="1221" y="1917"/>
                      <a:pt x="1614" y="2205"/>
                    </a:cubicBezTo>
                    <a:lnTo>
                      <a:pt x="1635" y="2226"/>
                    </a:lnTo>
                    <a:lnTo>
                      <a:pt x="1724" y="2226"/>
                    </a:lnTo>
                    <a:cubicBezTo>
                      <a:pt x="1824" y="2242"/>
                      <a:pt x="1914" y="2249"/>
                      <a:pt x="1993" y="2249"/>
                    </a:cubicBezTo>
                    <a:cubicBezTo>
                      <a:pt x="2121" y="2249"/>
                      <a:pt x="2221" y="2231"/>
                      <a:pt x="2289" y="2205"/>
                    </a:cubicBezTo>
                    <a:cubicBezTo>
                      <a:pt x="2420" y="2158"/>
                      <a:pt x="2509" y="2116"/>
                      <a:pt x="2509" y="2116"/>
                    </a:cubicBezTo>
                    <a:lnTo>
                      <a:pt x="2551" y="2074"/>
                    </a:lnTo>
                    <a:lnTo>
                      <a:pt x="2509" y="2027"/>
                    </a:lnTo>
                    <a:cubicBezTo>
                      <a:pt x="2509" y="2027"/>
                      <a:pt x="2462" y="1943"/>
                      <a:pt x="2399" y="1833"/>
                    </a:cubicBezTo>
                    <a:cubicBezTo>
                      <a:pt x="2331" y="1723"/>
                      <a:pt x="2268" y="1592"/>
                      <a:pt x="2268" y="1503"/>
                    </a:cubicBezTo>
                    <a:cubicBezTo>
                      <a:pt x="2248" y="1393"/>
                      <a:pt x="2248" y="1330"/>
                      <a:pt x="2268" y="1241"/>
                    </a:cubicBezTo>
                    <a:cubicBezTo>
                      <a:pt x="2310" y="1158"/>
                      <a:pt x="2358" y="1027"/>
                      <a:pt x="2488" y="828"/>
                    </a:cubicBezTo>
                    <a:lnTo>
                      <a:pt x="2509" y="765"/>
                    </a:lnTo>
                    <a:lnTo>
                      <a:pt x="2420" y="718"/>
                    </a:lnTo>
                    <a:cubicBezTo>
                      <a:pt x="2420" y="718"/>
                      <a:pt x="2028" y="524"/>
                      <a:pt x="1593" y="346"/>
                    </a:cubicBezTo>
                    <a:cubicBezTo>
                      <a:pt x="1373" y="241"/>
                      <a:pt x="1200" y="131"/>
                      <a:pt x="1069" y="42"/>
                    </a:cubicBezTo>
                    <a:lnTo>
                      <a:pt x="1069" y="21"/>
                    </a:lnTo>
                    <a:lnTo>
                      <a:pt x="1048" y="21"/>
                    </a:lnTo>
                    <a:cubicBezTo>
                      <a:pt x="891" y="0"/>
                      <a:pt x="807" y="0"/>
                      <a:pt x="80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47" name="Google Shape;647;p33"/>
              <p:cNvSpPr/>
              <p:nvPr/>
            </p:nvSpPr>
            <p:spPr>
              <a:xfrm>
                <a:off x="1371950" y="2671742"/>
                <a:ext cx="377388" cy="253381"/>
              </a:xfrm>
              <a:custGeom>
                <a:avLst/>
                <a:gdLst/>
                <a:ahLst/>
                <a:cxnLst/>
                <a:rect l="l" t="t" r="r" b="b"/>
                <a:pathLst>
                  <a:path w="4431" h="2975" extrusionOk="0">
                    <a:moveTo>
                      <a:pt x="3510" y="1"/>
                    </a:moveTo>
                    <a:cubicBezTo>
                      <a:pt x="3444" y="1"/>
                      <a:pt x="3372" y="4"/>
                      <a:pt x="3294" y="10"/>
                    </a:cubicBezTo>
                    <a:lnTo>
                      <a:pt x="3231" y="10"/>
                    </a:lnTo>
                    <a:cubicBezTo>
                      <a:pt x="3231" y="10"/>
                      <a:pt x="2074" y="293"/>
                      <a:pt x="1268" y="382"/>
                    </a:cubicBezTo>
                    <a:cubicBezTo>
                      <a:pt x="1092" y="400"/>
                      <a:pt x="945" y="405"/>
                      <a:pt x="822" y="405"/>
                    </a:cubicBezTo>
                    <a:cubicBezTo>
                      <a:pt x="660" y="405"/>
                      <a:pt x="538" y="396"/>
                      <a:pt x="444" y="396"/>
                    </a:cubicBezTo>
                    <a:cubicBezTo>
                      <a:pt x="278" y="396"/>
                      <a:pt x="197" y="424"/>
                      <a:pt x="131" y="576"/>
                    </a:cubicBezTo>
                    <a:cubicBezTo>
                      <a:pt x="0" y="858"/>
                      <a:pt x="152" y="1429"/>
                      <a:pt x="173" y="2168"/>
                    </a:cubicBezTo>
                    <a:cubicBezTo>
                      <a:pt x="194" y="2911"/>
                      <a:pt x="393" y="2974"/>
                      <a:pt x="896" y="2974"/>
                    </a:cubicBezTo>
                    <a:cubicBezTo>
                      <a:pt x="1398" y="2974"/>
                      <a:pt x="3928" y="2780"/>
                      <a:pt x="4190" y="2560"/>
                    </a:cubicBezTo>
                    <a:cubicBezTo>
                      <a:pt x="4431" y="2367"/>
                      <a:pt x="4169" y="1450"/>
                      <a:pt x="4148" y="775"/>
                    </a:cubicBezTo>
                    <a:cubicBezTo>
                      <a:pt x="4125" y="162"/>
                      <a:pt x="3959" y="1"/>
                      <a:pt x="351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48" name="Google Shape;648;p33"/>
              <p:cNvSpPr/>
              <p:nvPr/>
            </p:nvSpPr>
            <p:spPr>
              <a:xfrm>
                <a:off x="1371950" y="2666206"/>
                <a:ext cx="369808" cy="263516"/>
              </a:xfrm>
              <a:custGeom>
                <a:avLst/>
                <a:gdLst/>
                <a:ahLst/>
                <a:cxnLst/>
                <a:rect l="l" t="t" r="r" b="b"/>
                <a:pathLst>
                  <a:path w="4342" h="3094" extrusionOk="0">
                    <a:moveTo>
                      <a:pt x="3481" y="110"/>
                    </a:moveTo>
                    <a:cubicBezTo>
                      <a:pt x="3682" y="110"/>
                      <a:pt x="3821" y="141"/>
                      <a:pt x="3907" y="227"/>
                    </a:cubicBezTo>
                    <a:cubicBezTo>
                      <a:pt x="4017" y="316"/>
                      <a:pt x="4080" y="489"/>
                      <a:pt x="4080" y="840"/>
                    </a:cubicBezTo>
                    <a:cubicBezTo>
                      <a:pt x="4080" y="1185"/>
                      <a:pt x="4169" y="1578"/>
                      <a:pt x="4211" y="1908"/>
                    </a:cubicBezTo>
                    <a:cubicBezTo>
                      <a:pt x="4232" y="2081"/>
                      <a:pt x="4232" y="2233"/>
                      <a:pt x="4232" y="2364"/>
                    </a:cubicBezTo>
                    <a:cubicBezTo>
                      <a:pt x="4211" y="2474"/>
                      <a:pt x="4190" y="2563"/>
                      <a:pt x="4148" y="2584"/>
                    </a:cubicBezTo>
                    <a:cubicBezTo>
                      <a:pt x="4122" y="2605"/>
                      <a:pt x="4059" y="2625"/>
                      <a:pt x="3970" y="2646"/>
                    </a:cubicBezTo>
                    <a:cubicBezTo>
                      <a:pt x="3886" y="2694"/>
                      <a:pt x="3776" y="2715"/>
                      <a:pt x="3624" y="2735"/>
                    </a:cubicBezTo>
                    <a:cubicBezTo>
                      <a:pt x="3336" y="2777"/>
                      <a:pt x="2990" y="2824"/>
                      <a:pt x="2640" y="2866"/>
                    </a:cubicBezTo>
                    <a:cubicBezTo>
                      <a:pt x="1896" y="2934"/>
                      <a:pt x="1137" y="2976"/>
                      <a:pt x="896" y="2976"/>
                    </a:cubicBezTo>
                    <a:cubicBezTo>
                      <a:pt x="634" y="2976"/>
                      <a:pt x="482" y="2955"/>
                      <a:pt x="393" y="2866"/>
                    </a:cubicBezTo>
                    <a:cubicBezTo>
                      <a:pt x="304" y="2777"/>
                      <a:pt x="241" y="2584"/>
                      <a:pt x="220" y="2233"/>
                    </a:cubicBezTo>
                    <a:cubicBezTo>
                      <a:pt x="220" y="1861"/>
                      <a:pt x="173" y="1536"/>
                      <a:pt x="152" y="1274"/>
                    </a:cubicBezTo>
                    <a:cubicBezTo>
                      <a:pt x="131" y="992"/>
                      <a:pt x="131" y="793"/>
                      <a:pt x="194" y="662"/>
                    </a:cubicBezTo>
                    <a:cubicBezTo>
                      <a:pt x="220" y="599"/>
                      <a:pt x="241" y="552"/>
                      <a:pt x="283" y="531"/>
                    </a:cubicBezTo>
                    <a:cubicBezTo>
                      <a:pt x="325" y="531"/>
                      <a:pt x="372" y="510"/>
                      <a:pt x="456" y="510"/>
                    </a:cubicBezTo>
                    <a:cubicBezTo>
                      <a:pt x="561" y="510"/>
                      <a:pt x="712" y="519"/>
                      <a:pt x="917" y="519"/>
                    </a:cubicBezTo>
                    <a:cubicBezTo>
                      <a:pt x="1020" y="519"/>
                      <a:pt x="1137" y="517"/>
                      <a:pt x="1268" y="510"/>
                    </a:cubicBezTo>
                    <a:cubicBezTo>
                      <a:pt x="2074" y="421"/>
                      <a:pt x="3205" y="138"/>
                      <a:pt x="3231" y="117"/>
                    </a:cubicBezTo>
                    <a:lnTo>
                      <a:pt x="3294" y="117"/>
                    </a:lnTo>
                    <a:cubicBezTo>
                      <a:pt x="3362" y="112"/>
                      <a:pt x="3424" y="110"/>
                      <a:pt x="3481" y="110"/>
                    </a:cubicBezTo>
                    <a:close/>
                    <a:moveTo>
                      <a:pt x="3477" y="0"/>
                    </a:moveTo>
                    <a:cubicBezTo>
                      <a:pt x="3420" y="0"/>
                      <a:pt x="3359" y="3"/>
                      <a:pt x="3294" y="7"/>
                    </a:cubicBezTo>
                    <a:lnTo>
                      <a:pt x="3205" y="7"/>
                    </a:lnTo>
                    <a:cubicBezTo>
                      <a:pt x="3205" y="7"/>
                      <a:pt x="2053" y="316"/>
                      <a:pt x="1268" y="379"/>
                    </a:cubicBezTo>
                    <a:cubicBezTo>
                      <a:pt x="1071" y="400"/>
                      <a:pt x="913" y="405"/>
                      <a:pt x="781" y="405"/>
                    </a:cubicBezTo>
                    <a:cubicBezTo>
                      <a:pt x="650" y="405"/>
                      <a:pt x="545" y="400"/>
                      <a:pt x="456" y="400"/>
                    </a:cubicBezTo>
                    <a:cubicBezTo>
                      <a:pt x="372" y="400"/>
                      <a:pt x="283" y="400"/>
                      <a:pt x="241" y="447"/>
                    </a:cubicBezTo>
                    <a:cubicBezTo>
                      <a:pt x="173" y="468"/>
                      <a:pt x="131" y="531"/>
                      <a:pt x="89" y="620"/>
                    </a:cubicBezTo>
                    <a:cubicBezTo>
                      <a:pt x="0" y="772"/>
                      <a:pt x="21" y="1013"/>
                      <a:pt x="42" y="1274"/>
                    </a:cubicBezTo>
                    <a:cubicBezTo>
                      <a:pt x="63" y="1557"/>
                      <a:pt x="110" y="1861"/>
                      <a:pt x="110" y="2233"/>
                    </a:cubicBezTo>
                    <a:cubicBezTo>
                      <a:pt x="131" y="2605"/>
                      <a:pt x="173" y="2824"/>
                      <a:pt x="304" y="2955"/>
                    </a:cubicBezTo>
                    <a:cubicBezTo>
                      <a:pt x="407" y="3058"/>
                      <a:pt x="552" y="3093"/>
                      <a:pt x="737" y="3093"/>
                    </a:cubicBezTo>
                    <a:cubicBezTo>
                      <a:pt x="787" y="3093"/>
                      <a:pt x="840" y="3091"/>
                      <a:pt x="896" y="3086"/>
                    </a:cubicBezTo>
                    <a:cubicBezTo>
                      <a:pt x="1158" y="3086"/>
                      <a:pt x="1922" y="3039"/>
                      <a:pt x="2640" y="2976"/>
                    </a:cubicBezTo>
                    <a:cubicBezTo>
                      <a:pt x="3011" y="2934"/>
                      <a:pt x="3362" y="2887"/>
                      <a:pt x="3645" y="2845"/>
                    </a:cubicBezTo>
                    <a:cubicBezTo>
                      <a:pt x="3797" y="2824"/>
                      <a:pt x="3907" y="2804"/>
                      <a:pt x="4017" y="2756"/>
                    </a:cubicBezTo>
                    <a:cubicBezTo>
                      <a:pt x="4101" y="2735"/>
                      <a:pt x="4169" y="2715"/>
                      <a:pt x="4211" y="2673"/>
                    </a:cubicBezTo>
                    <a:cubicBezTo>
                      <a:pt x="4300" y="2605"/>
                      <a:pt x="4321" y="2495"/>
                      <a:pt x="4342" y="2364"/>
                    </a:cubicBezTo>
                    <a:cubicBezTo>
                      <a:pt x="4342" y="2233"/>
                      <a:pt x="4342" y="2081"/>
                      <a:pt x="4321" y="1908"/>
                    </a:cubicBezTo>
                    <a:cubicBezTo>
                      <a:pt x="4279" y="1557"/>
                      <a:pt x="4211" y="1164"/>
                      <a:pt x="4190" y="840"/>
                    </a:cubicBezTo>
                    <a:cubicBezTo>
                      <a:pt x="4190" y="468"/>
                      <a:pt x="4122" y="248"/>
                      <a:pt x="3970" y="138"/>
                    </a:cubicBezTo>
                    <a:cubicBezTo>
                      <a:pt x="3850" y="35"/>
                      <a:pt x="3689" y="0"/>
                      <a:pt x="347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49" name="Google Shape;649;p33"/>
              <p:cNvSpPr/>
              <p:nvPr/>
            </p:nvSpPr>
            <p:spPr>
              <a:xfrm>
                <a:off x="1883049" y="3010628"/>
                <a:ext cx="514853" cy="57660"/>
              </a:xfrm>
              <a:custGeom>
                <a:avLst/>
                <a:gdLst/>
                <a:ahLst/>
                <a:cxnLst/>
                <a:rect l="l" t="t" r="r" b="b"/>
                <a:pathLst>
                  <a:path w="6045" h="677" extrusionOk="0">
                    <a:moveTo>
                      <a:pt x="43" y="1"/>
                    </a:moveTo>
                    <a:cubicBezTo>
                      <a:pt x="43" y="1"/>
                      <a:pt x="22" y="22"/>
                      <a:pt x="22" y="43"/>
                    </a:cubicBezTo>
                    <a:lnTo>
                      <a:pt x="1" y="393"/>
                    </a:lnTo>
                    <a:cubicBezTo>
                      <a:pt x="1" y="414"/>
                      <a:pt x="22" y="435"/>
                      <a:pt x="43" y="435"/>
                    </a:cubicBezTo>
                    <a:lnTo>
                      <a:pt x="6002" y="676"/>
                    </a:lnTo>
                    <a:cubicBezTo>
                      <a:pt x="6023" y="676"/>
                      <a:pt x="6023" y="676"/>
                      <a:pt x="6023" y="655"/>
                    </a:cubicBezTo>
                    <a:lnTo>
                      <a:pt x="6044" y="283"/>
                    </a:lnTo>
                    <a:cubicBezTo>
                      <a:pt x="6044" y="263"/>
                      <a:pt x="6023" y="263"/>
                      <a:pt x="6023" y="263"/>
                    </a:cubicBezTo>
                    <a:lnTo>
                      <a:pt x="43"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50" name="Google Shape;650;p33"/>
              <p:cNvSpPr/>
              <p:nvPr/>
            </p:nvSpPr>
            <p:spPr>
              <a:xfrm>
                <a:off x="1879046" y="3007051"/>
                <a:ext cx="524136" cy="67029"/>
              </a:xfrm>
              <a:custGeom>
                <a:avLst/>
                <a:gdLst/>
                <a:ahLst/>
                <a:cxnLst/>
                <a:rect l="l" t="t" r="r" b="b"/>
                <a:pathLst>
                  <a:path w="6154" h="787" extrusionOk="0">
                    <a:moveTo>
                      <a:pt x="131" y="111"/>
                    </a:moveTo>
                    <a:lnTo>
                      <a:pt x="6023" y="346"/>
                    </a:lnTo>
                    <a:lnTo>
                      <a:pt x="6023" y="676"/>
                    </a:lnTo>
                    <a:lnTo>
                      <a:pt x="110" y="415"/>
                    </a:lnTo>
                    <a:lnTo>
                      <a:pt x="131" y="111"/>
                    </a:lnTo>
                    <a:close/>
                    <a:moveTo>
                      <a:pt x="110" y="1"/>
                    </a:moveTo>
                    <a:cubicBezTo>
                      <a:pt x="48" y="1"/>
                      <a:pt x="1" y="22"/>
                      <a:pt x="1" y="85"/>
                    </a:cubicBezTo>
                    <a:lnTo>
                      <a:pt x="1" y="435"/>
                    </a:lnTo>
                    <a:cubicBezTo>
                      <a:pt x="1" y="477"/>
                      <a:pt x="27" y="524"/>
                      <a:pt x="90" y="545"/>
                    </a:cubicBezTo>
                    <a:lnTo>
                      <a:pt x="6049" y="786"/>
                    </a:lnTo>
                    <a:cubicBezTo>
                      <a:pt x="6091" y="786"/>
                      <a:pt x="6133" y="739"/>
                      <a:pt x="6133" y="697"/>
                    </a:cubicBezTo>
                    <a:lnTo>
                      <a:pt x="6154" y="325"/>
                    </a:lnTo>
                    <a:cubicBezTo>
                      <a:pt x="6154" y="284"/>
                      <a:pt x="6112" y="242"/>
                      <a:pt x="6070" y="242"/>
                    </a:cubicBezTo>
                    <a:lnTo>
                      <a:pt x="110"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51" name="Google Shape;651;p33"/>
              <p:cNvSpPr/>
              <p:nvPr/>
            </p:nvSpPr>
            <p:spPr>
              <a:xfrm>
                <a:off x="1884837" y="3032942"/>
                <a:ext cx="514767" cy="35346"/>
              </a:xfrm>
              <a:custGeom>
                <a:avLst/>
                <a:gdLst/>
                <a:ahLst/>
                <a:cxnLst/>
                <a:rect l="l" t="t" r="r" b="b"/>
                <a:pathLst>
                  <a:path w="6044" h="415" extrusionOk="0">
                    <a:moveTo>
                      <a:pt x="42" y="1"/>
                    </a:moveTo>
                    <a:cubicBezTo>
                      <a:pt x="22" y="1"/>
                      <a:pt x="1" y="1"/>
                      <a:pt x="1" y="21"/>
                    </a:cubicBezTo>
                    <a:lnTo>
                      <a:pt x="1" y="393"/>
                    </a:lnTo>
                    <a:cubicBezTo>
                      <a:pt x="1" y="414"/>
                      <a:pt x="22" y="414"/>
                      <a:pt x="42" y="414"/>
                    </a:cubicBezTo>
                    <a:lnTo>
                      <a:pt x="6002" y="414"/>
                    </a:lnTo>
                    <a:cubicBezTo>
                      <a:pt x="6023" y="414"/>
                      <a:pt x="6044" y="414"/>
                      <a:pt x="6044" y="393"/>
                    </a:cubicBezTo>
                    <a:lnTo>
                      <a:pt x="6044" y="21"/>
                    </a:lnTo>
                    <a:cubicBezTo>
                      <a:pt x="6044" y="1"/>
                      <a:pt x="6023" y="1"/>
                      <a:pt x="600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52" name="Google Shape;652;p33"/>
              <p:cNvSpPr/>
              <p:nvPr/>
            </p:nvSpPr>
            <p:spPr>
              <a:xfrm>
                <a:off x="1881260" y="3027577"/>
                <a:ext cx="521922" cy="46503"/>
              </a:xfrm>
              <a:custGeom>
                <a:avLst/>
                <a:gdLst/>
                <a:ahLst/>
                <a:cxnLst/>
                <a:rect l="l" t="t" r="r" b="b"/>
                <a:pathLst>
                  <a:path w="6128" h="546" extrusionOk="0">
                    <a:moveTo>
                      <a:pt x="6023" y="105"/>
                    </a:moveTo>
                    <a:lnTo>
                      <a:pt x="6023" y="435"/>
                    </a:lnTo>
                    <a:lnTo>
                      <a:pt x="105" y="435"/>
                    </a:lnTo>
                    <a:lnTo>
                      <a:pt x="105" y="105"/>
                    </a:lnTo>
                    <a:close/>
                    <a:moveTo>
                      <a:pt x="84" y="1"/>
                    </a:moveTo>
                    <a:cubicBezTo>
                      <a:pt x="43" y="1"/>
                      <a:pt x="1" y="43"/>
                      <a:pt x="1" y="84"/>
                    </a:cubicBezTo>
                    <a:lnTo>
                      <a:pt x="1" y="456"/>
                    </a:lnTo>
                    <a:cubicBezTo>
                      <a:pt x="1" y="498"/>
                      <a:pt x="43" y="545"/>
                      <a:pt x="84" y="545"/>
                    </a:cubicBezTo>
                    <a:lnTo>
                      <a:pt x="6044" y="545"/>
                    </a:lnTo>
                    <a:cubicBezTo>
                      <a:pt x="6086" y="545"/>
                      <a:pt x="6128" y="498"/>
                      <a:pt x="6128" y="456"/>
                    </a:cubicBezTo>
                    <a:lnTo>
                      <a:pt x="6128" y="84"/>
                    </a:lnTo>
                    <a:cubicBezTo>
                      <a:pt x="6128" y="43"/>
                      <a:pt x="6086" y="1"/>
                      <a:pt x="604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53" name="Google Shape;653;p33"/>
              <p:cNvSpPr/>
              <p:nvPr/>
            </p:nvSpPr>
            <p:spPr>
              <a:xfrm>
                <a:off x="1427650" y="3010628"/>
                <a:ext cx="514853" cy="57660"/>
              </a:xfrm>
              <a:custGeom>
                <a:avLst/>
                <a:gdLst/>
                <a:ahLst/>
                <a:cxnLst/>
                <a:rect l="l" t="t" r="r" b="b"/>
                <a:pathLst>
                  <a:path w="6045" h="677" extrusionOk="0">
                    <a:moveTo>
                      <a:pt x="64" y="1"/>
                    </a:moveTo>
                    <a:cubicBezTo>
                      <a:pt x="43" y="1"/>
                      <a:pt x="22" y="22"/>
                      <a:pt x="22" y="43"/>
                    </a:cubicBezTo>
                    <a:lnTo>
                      <a:pt x="1" y="393"/>
                    </a:lnTo>
                    <a:cubicBezTo>
                      <a:pt x="1" y="414"/>
                      <a:pt x="22" y="435"/>
                      <a:pt x="43" y="435"/>
                    </a:cubicBezTo>
                    <a:lnTo>
                      <a:pt x="6002" y="676"/>
                    </a:lnTo>
                    <a:cubicBezTo>
                      <a:pt x="6023" y="676"/>
                      <a:pt x="6023" y="676"/>
                      <a:pt x="6023" y="655"/>
                    </a:cubicBezTo>
                    <a:lnTo>
                      <a:pt x="6044" y="283"/>
                    </a:lnTo>
                    <a:cubicBezTo>
                      <a:pt x="6044" y="263"/>
                      <a:pt x="6023" y="263"/>
                      <a:pt x="6023" y="263"/>
                    </a:cubicBezTo>
                    <a:lnTo>
                      <a:pt x="6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54" name="Google Shape;654;p33"/>
              <p:cNvSpPr/>
              <p:nvPr/>
            </p:nvSpPr>
            <p:spPr>
              <a:xfrm>
                <a:off x="1424073" y="3007051"/>
                <a:ext cx="524221" cy="67029"/>
              </a:xfrm>
              <a:custGeom>
                <a:avLst/>
                <a:gdLst/>
                <a:ahLst/>
                <a:cxnLst/>
                <a:rect l="l" t="t" r="r" b="b"/>
                <a:pathLst>
                  <a:path w="6155" h="787" extrusionOk="0">
                    <a:moveTo>
                      <a:pt x="132" y="111"/>
                    </a:moveTo>
                    <a:lnTo>
                      <a:pt x="6023" y="346"/>
                    </a:lnTo>
                    <a:lnTo>
                      <a:pt x="6023" y="676"/>
                    </a:lnTo>
                    <a:lnTo>
                      <a:pt x="106" y="415"/>
                    </a:lnTo>
                    <a:lnTo>
                      <a:pt x="132" y="111"/>
                    </a:lnTo>
                    <a:close/>
                    <a:moveTo>
                      <a:pt x="106" y="1"/>
                    </a:moveTo>
                    <a:cubicBezTo>
                      <a:pt x="43" y="1"/>
                      <a:pt x="22" y="22"/>
                      <a:pt x="1" y="64"/>
                    </a:cubicBezTo>
                    <a:lnTo>
                      <a:pt x="1" y="435"/>
                    </a:lnTo>
                    <a:cubicBezTo>
                      <a:pt x="1" y="477"/>
                      <a:pt x="22" y="524"/>
                      <a:pt x="85" y="524"/>
                    </a:cubicBezTo>
                    <a:lnTo>
                      <a:pt x="6044" y="786"/>
                    </a:lnTo>
                    <a:cubicBezTo>
                      <a:pt x="6086" y="786"/>
                      <a:pt x="6128" y="739"/>
                      <a:pt x="6128" y="697"/>
                    </a:cubicBezTo>
                    <a:lnTo>
                      <a:pt x="6154" y="325"/>
                    </a:lnTo>
                    <a:cubicBezTo>
                      <a:pt x="6154" y="284"/>
                      <a:pt x="6107" y="242"/>
                      <a:pt x="6065" y="242"/>
                    </a:cubicBezTo>
                    <a:lnTo>
                      <a:pt x="106"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55" name="Google Shape;655;p33"/>
              <p:cNvSpPr/>
              <p:nvPr/>
            </p:nvSpPr>
            <p:spPr>
              <a:xfrm>
                <a:off x="1429439" y="3010628"/>
                <a:ext cx="968468" cy="22400"/>
              </a:xfrm>
              <a:custGeom>
                <a:avLst/>
                <a:gdLst/>
                <a:ahLst/>
                <a:cxnLst/>
                <a:rect l="l" t="t" r="r" b="b"/>
                <a:pathLst>
                  <a:path w="11371" h="263" extrusionOk="0">
                    <a:moveTo>
                      <a:pt x="1" y="1"/>
                    </a:moveTo>
                    <a:lnTo>
                      <a:pt x="6023" y="263"/>
                    </a:lnTo>
                    <a:lnTo>
                      <a:pt x="11370" y="263"/>
                    </a:lnTo>
                    <a:lnTo>
                      <a:pt x="5348"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56" name="Google Shape;656;p33"/>
              <p:cNvSpPr/>
              <p:nvPr/>
            </p:nvSpPr>
            <p:spPr>
              <a:xfrm>
                <a:off x="1429439" y="3007618"/>
                <a:ext cx="968468" cy="29554"/>
              </a:xfrm>
              <a:custGeom>
                <a:avLst/>
                <a:gdLst/>
                <a:ahLst/>
                <a:cxnLst/>
                <a:rect l="l" t="t" r="r" b="b"/>
                <a:pathLst>
                  <a:path w="11371" h="347" extrusionOk="0">
                    <a:moveTo>
                      <a:pt x="5348" y="111"/>
                    </a:moveTo>
                    <a:lnTo>
                      <a:pt x="8663" y="242"/>
                    </a:lnTo>
                    <a:lnTo>
                      <a:pt x="6023" y="242"/>
                    </a:lnTo>
                    <a:lnTo>
                      <a:pt x="2729" y="111"/>
                    </a:lnTo>
                    <a:close/>
                    <a:moveTo>
                      <a:pt x="1" y="1"/>
                    </a:moveTo>
                    <a:lnTo>
                      <a:pt x="1" y="111"/>
                    </a:lnTo>
                    <a:lnTo>
                      <a:pt x="22" y="111"/>
                    </a:lnTo>
                    <a:lnTo>
                      <a:pt x="6023" y="346"/>
                    </a:lnTo>
                    <a:lnTo>
                      <a:pt x="11370" y="346"/>
                    </a:lnTo>
                    <a:lnTo>
                      <a:pt x="11370" y="242"/>
                    </a:lnTo>
                    <a:lnTo>
                      <a:pt x="5348"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57" name="Google Shape;657;p33"/>
              <p:cNvSpPr/>
              <p:nvPr/>
            </p:nvSpPr>
            <p:spPr>
              <a:xfrm>
                <a:off x="1908940" y="2592705"/>
                <a:ext cx="256532" cy="475589"/>
              </a:xfrm>
              <a:custGeom>
                <a:avLst/>
                <a:gdLst/>
                <a:ahLst/>
                <a:cxnLst/>
                <a:rect l="l" t="t" r="r" b="b"/>
                <a:pathLst>
                  <a:path w="3012" h="5584" extrusionOk="0">
                    <a:moveTo>
                      <a:pt x="2661" y="1"/>
                    </a:moveTo>
                    <a:cubicBezTo>
                      <a:pt x="2640" y="1"/>
                      <a:pt x="2619" y="1"/>
                      <a:pt x="2619" y="22"/>
                    </a:cubicBezTo>
                    <a:lnTo>
                      <a:pt x="0" y="5369"/>
                    </a:lnTo>
                    <a:cubicBezTo>
                      <a:pt x="0" y="5389"/>
                      <a:pt x="0" y="5410"/>
                      <a:pt x="21" y="5410"/>
                    </a:cubicBezTo>
                    <a:lnTo>
                      <a:pt x="351" y="5583"/>
                    </a:lnTo>
                    <a:cubicBezTo>
                      <a:pt x="372" y="5583"/>
                      <a:pt x="393" y="5583"/>
                      <a:pt x="393" y="5562"/>
                    </a:cubicBezTo>
                    <a:lnTo>
                      <a:pt x="2991" y="194"/>
                    </a:lnTo>
                    <a:cubicBezTo>
                      <a:pt x="3012" y="174"/>
                      <a:pt x="3012" y="174"/>
                      <a:pt x="2991" y="153"/>
                    </a:cubicBezTo>
                    <a:lnTo>
                      <a:pt x="2661"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58" name="Google Shape;658;p33"/>
              <p:cNvSpPr/>
              <p:nvPr/>
            </p:nvSpPr>
            <p:spPr>
              <a:xfrm>
                <a:off x="1903574" y="2587510"/>
                <a:ext cx="267689" cy="485469"/>
              </a:xfrm>
              <a:custGeom>
                <a:avLst/>
                <a:gdLst/>
                <a:ahLst/>
                <a:cxnLst/>
                <a:rect l="l" t="t" r="r" b="b"/>
                <a:pathLst>
                  <a:path w="3143" h="5700" extrusionOk="0">
                    <a:moveTo>
                      <a:pt x="2724" y="125"/>
                    </a:moveTo>
                    <a:lnTo>
                      <a:pt x="3012" y="255"/>
                    </a:lnTo>
                    <a:lnTo>
                      <a:pt x="414" y="5581"/>
                    </a:lnTo>
                    <a:lnTo>
                      <a:pt x="131" y="5450"/>
                    </a:lnTo>
                    <a:lnTo>
                      <a:pt x="2724" y="125"/>
                    </a:lnTo>
                    <a:close/>
                    <a:moveTo>
                      <a:pt x="2687" y="1"/>
                    </a:moveTo>
                    <a:cubicBezTo>
                      <a:pt x="2658" y="1"/>
                      <a:pt x="2631" y="11"/>
                      <a:pt x="2619" y="36"/>
                    </a:cubicBezTo>
                    <a:lnTo>
                      <a:pt x="22" y="5403"/>
                    </a:lnTo>
                    <a:cubicBezTo>
                      <a:pt x="1" y="5450"/>
                      <a:pt x="22" y="5513"/>
                      <a:pt x="63" y="5534"/>
                    </a:cubicBezTo>
                    <a:lnTo>
                      <a:pt x="393" y="5691"/>
                    </a:lnTo>
                    <a:cubicBezTo>
                      <a:pt x="404" y="5697"/>
                      <a:pt x="415" y="5700"/>
                      <a:pt x="426" y="5700"/>
                    </a:cubicBezTo>
                    <a:cubicBezTo>
                      <a:pt x="456" y="5700"/>
                      <a:pt x="483" y="5679"/>
                      <a:pt x="498" y="5644"/>
                    </a:cubicBezTo>
                    <a:lnTo>
                      <a:pt x="3117" y="276"/>
                    </a:lnTo>
                    <a:cubicBezTo>
                      <a:pt x="3143" y="235"/>
                      <a:pt x="3117" y="193"/>
                      <a:pt x="3075" y="166"/>
                    </a:cubicBezTo>
                    <a:lnTo>
                      <a:pt x="2750" y="15"/>
                    </a:lnTo>
                    <a:cubicBezTo>
                      <a:pt x="2730" y="6"/>
                      <a:pt x="2708" y="1"/>
                      <a:pt x="268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59" name="Google Shape;659;p33"/>
              <p:cNvSpPr/>
              <p:nvPr/>
            </p:nvSpPr>
            <p:spPr>
              <a:xfrm>
                <a:off x="2364338" y="2592705"/>
                <a:ext cx="256532" cy="475589"/>
              </a:xfrm>
              <a:custGeom>
                <a:avLst/>
                <a:gdLst/>
                <a:ahLst/>
                <a:cxnLst/>
                <a:rect l="l" t="t" r="r" b="b"/>
                <a:pathLst>
                  <a:path w="3012" h="5584" extrusionOk="0">
                    <a:moveTo>
                      <a:pt x="2661" y="1"/>
                    </a:moveTo>
                    <a:cubicBezTo>
                      <a:pt x="2640" y="1"/>
                      <a:pt x="2640" y="1"/>
                      <a:pt x="2619" y="22"/>
                    </a:cubicBezTo>
                    <a:lnTo>
                      <a:pt x="21" y="5369"/>
                    </a:lnTo>
                    <a:cubicBezTo>
                      <a:pt x="0" y="5389"/>
                      <a:pt x="21" y="5410"/>
                      <a:pt x="21" y="5410"/>
                    </a:cubicBezTo>
                    <a:lnTo>
                      <a:pt x="372" y="5583"/>
                    </a:lnTo>
                    <a:cubicBezTo>
                      <a:pt x="372" y="5583"/>
                      <a:pt x="393" y="5583"/>
                      <a:pt x="393" y="5562"/>
                    </a:cubicBezTo>
                    <a:lnTo>
                      <a:pt x="3011" y="194"/>
                    </a:lnTo>
                    <a:cubicBezTo>
                      <a:pt x="3011" y="174"/>
                      <a:pt x="3011" y="174"/>
                      <a:pt x="2991" y="153"/>
                    </a:cubicBezTo>
                    <a:lnTo>
                      <a:pt x="2661"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60" name="Google Shape;660;p33"/>
              <p:cNvSpPr/>
              <p:nvPr/>
            </p:nvSpPr>
            <p:spPr>
              <a:xfrm>
                <a:off x="2358546" y="2587510"/>
                <a:ext cx="267689" cy="485469"/>
              </a:xfrm>
              <a:custGeom>
                <a:avLst/>
                <a:gdLst/>
                <a:ahLst/>
                <a:cxnLst/>
                <a:rect l="l" t="t" r="r" b="b"/>
                <a:pathLst>
                  <a:path w="3143" h="5700" extrusionOk="0">
                    <a:moveTo>
                      <a:pt x="2729" y="125"/>
                    </a:moveTo>
                    <a:lnTo>
                      <a:pt x="3011" y="255"/>
                    </a:lnTo>
                    <a:lnTo>
                      <a:pt x="440" y="5581"/>
                    </a:lnTo>
                    <a:lnTo>
                      <a:pt x="157" y="5450"/>
                    </a:lnTo>
                    <a:lnTo>
                      <a:pt x="2729" y="125"/>
                    </a:lnTo>
                    <a:close/>
                    <a:moveTo>
                      <a:pt x="2699" y="1"/>
                    </a:moveTo>
                    <a:cubicBezTo>
                      <a:pt x="2677" y="1"/>
                      <a:pt x="2657" y="11"/>
                      <a:pt x="2645" y="36"/>
                    </a:cubicBezTo>
                    <a:lnTo>
                      <a:pt x="26" y="5403"/>
                    </a:lnTo>
                    <a:cubicBezTo>
                      <a:pt x="0" y="5450"/>
                      <a:pt x="26" y="5513"/>
                      <a:pt x="68" y="5534"/>
                    </a:cubicBezTo>
                    <a:lnTo>
                      <a:pt x="393" y="5691"/>
                    </a:lnTo>
                    <a:cubicBezTo>
                      <a:pt x="405" y="5697"/>
                      <a:pt x="419" y="5700"/>
                      <a:pt x="432" y="5700"/>
                    </a:cubicBezTo>
                    <a:cubicBezTo>
                      <a:pt x="470" y="5700"/>
                      <a:pt x="508" y="5679"/>
                      <a:pt x="524" y="5644"/>
                    </a:cubicBezTo>
                    <a:lnTo>
                      <a:pt x="3121" y="276"/>
                    </a:lnTo>
                    <a:cubicBezTo>
                      <a:pt x="3142" y="235"/>
                      <a:pt x="3121" y="193"/>
                      <a:pt x="3079" y="166"/>
                    </a:cubicBezTo>
                    <a:lnTo>
                      <a:pt x="2750" y="15"/>
                    </a:lnTo>
                    <a:cubicBezTo>
                      <a:pt x="2732" y="6"/>
                      <a:pt x="2715" y="1"/>
                      <a:pt x="269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61" name="Google Shape;661;p33"/>
              <p:cNvSpPr/>
              <p:nvPr/>
            </p:nvSpPr>
            <p:spPr>
              <a:xfrm>
                <a:off x="2131912" y="2590491"/>
                <a:ext cx="490750" cy="17034"/>
              </a:xfrm>
              <a:custGeom>
                <a:avLst/>
                <a:gdLst/>
                <a:ahLst/>
                <a:cxnLst/>
                <a:rect l="l" t="t" r="r" b="b"/>
                <a:pathLst>
                  <a:path w="5762" h="200" extrusionOk="0">
                    <a:moveTo>
                      <a:pt x="1" y="1"/>
                    </a:moveTo>
                    <a:lnTo>
                      <a:pt x="394" y="200"/>
                    </a:lnTo>
                    <a:lnTo>
                      <a:pt x="5761" y="200"/>
                    </a:lnTo>
                    <a:lnTo>
                      <a:pt x="536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62" name="Google Shape;662;p33"/>
              <p:cNvSpPr/>
              <p:nvPr/>
            </p:nvSpPr>
            <p:spPr>
              <a:xfrm>
                <a:off x="2130123" y="2586914"/>
                <a:ext cx="494327" cy="25977"/>
              </a:xfrm>
              <a:custGeom>
                <a:avLst/>
                <a:gdLst/>
                <a:ahLst/>
                <a:cxnLst/>
                <a:rect l="l" t="t" r="r" b="b"/>
                <a:pathLst>
                  <a:path w="5804" h="305" extrusionOk="0">
                    <a:moveTo>
                      <a:pt x="5369" y="111"/>
                    </a:moveTo>
                    <a:lnTo>
                      <a:pt x="5521" y="173"/>
                    </a:lnTo>
                    <a:lnTo>
                      <a:pt x="436" y="173"/>
                    </a:lnTo>
                    <a:lnTo>
                      <a:pt x="284" y="111"/>
                    </a:lnTo>
                    <a:close/>
                    <a:moveTo>
                      <a:pt x="22" y="1"/>
                    </a:moveTo>
                    <a:lnTo>
                      <a:pt x="1" y="111"/>
                    </a:lnTo>
                    <a:lnTo>
                      <a:pt x="415" y="304"/>
                    </a:lnTo>
                    <a:lnTo>
                      <a:pt x="5782" y="304"/>
                    </a:lnTo>
                    <a:lnTo>
                      <a:pt x="5803" y="200"/>
                    </a:lnTo>
                    <a:lnTo>
                      <a:pt x="5390"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63" name="Google Shape;663;p33"/>
              <p:cNvSpPr/>
              <p:nvPr/>
            </p:nvSpPr>
            <p:spPr>
              <a:xfrm>
                <a:off x="1940623" y="2607440"/>
                <a:ext cx="682041" cy="460855"/>
              </a:xfrm>
              <a:custGeom>
                <a:avLst/>
                <a:gdLst/>
                <a:ahLst/>
                <a:cxnLst/>
                <a:rect l="l" t="t" r="r" b="b"/>
                <a:pathLst>
                  <a:path w="8008" h="5411" extrusionOk="0">
                    <a:moveTo>
                      <a:pt x="2640" y="1"/>
                    </a:moveTo>
                    <a:lnTo>
                      <a:pt x="0" y="5410"/>
                    </a:lnTo>
                    <a:lnTo>
                      <a:pt x="5347" y="5410"/>
                    </a:lnTo>
                    <a:lnTo>
                      <a:pt x="8007"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64" name="Google Shape;664;p33"/>
              <p:cNvSpPr/>
              <p:nvPr/>
            </p:nvSpPr>
            <p:spPr>
              <a:xfrm>
                <a:off x="1933043" y="2601648"/>
                <a:ext cx="697202" cy="472438"/>
              </a:xfrm>
              <a:custGeom>
                <a:avLst/>
                <a:gdLst/>
                <a:ahLst/>
                <a:cxnLst/>
                <a:rect l="l" t="t" r="r" b="b"/>
                <a:pathLst>
                  <a:path w="8186" h="5547" extrusionOk="0">
                    <a:moveTo>
                      <a:pt x="7986" y="131"/>
                    </a:moveTo>
                    <a:lnTo>
                      <a:pt x="5415" y="5436"/>
                    </a:lnTo>
                    <a:lnTo>
                      <a:pt x="178" y="5436"/>
                    </a:lnTo>
                    <a:lnTo>
                      <a:pt x="2771" y="131"/>
                    </a:lnTo>
                    <a:close/>
                    <a:moveTo>
                      <a:pt x="2687" y="0"/>
                    </a:moveTo>
                    <a:lnTo>
                      <a:pt x="0" y="5546"/>
                    </a:lnTo>
                    <a:lnTo>
                      <a:pt x="5478" y="5546"/>
                    </a:lnTo>
                    <a:lnTo>
                      <a:pt x="8185"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65" name="Google Shape;665;p33"/>
              <p:cNvSpPr/>
              <p:nvPr/>
            </p:nvSpPr>
            <p:spPr>
              <a:xfrm>
                <a:off x="1533345" y="2748223"/>
                <a:ext cx="260620" cy="104418"/>
              </a:xfrm>
              <a:custGeom>
                <a:avLst/>
                <a:gdLst/>
                <a:ahLst/>
                <a:cxnLst/>
                <a:rect l="l" t="t" r="r" b="b"/>
                <a:pathLst>
                  <a:path w="3060" h="1226" extrusionOk="0">
                    <a:moveTo>
                      <a:pt x="958" y="0"/>
                    </a:moveTo>
                    <a:cubicBezTo>
                      <a:pt x="472" y="0"/>
                      <a:pt x="158" y="159"/>
                      <a:pt x="158" y="159"/>
                    </a:cubicBezTo>
                    <a:cubicBezTo>
                      <a:pt x="158" y="159"/>
                      <a:pt x="1" y="374"/>
                      <a:pt x="48" y="683"/>
                    </a:cubicBezTo>
                    <a:cubicBezTo>
                      <a:pt x="90" y="987"/>
                      <a:pt x="200" y="1055"/>
                      <a:pt x="766" y="1186"/>
                    </a:cubicBezTo>
                    <a:cubicBezTo>
                      <a:pt x="884" y="1213"/>
                      <a:pt x="1034" y="1225"/>
                      <a:pt x="1199" y="1225"/>
                    </a:cubicBezTo>
                    <a:cubicBezTo>
                      <a:pt x="1825" y="1225"/>
                      <a:pt x="2665" y="1051"/>
                      <a:pt x="2839" y="877"/>
                    </a:cubicBezTo>
                    <a:cubicBezTo>
                      <a:pt x="3059" y="636"/>
                      <a:pt x="2860" y="29"/>
                      <a:pt x="2557" y="8"/>
                    </a:cubicBezTo>
                    <a:cubicBezTo>
                      <a:pt x="2500" y="3"/>
                      <a:pt x="2439" y="1"/>
                      <a:pt x="2374" y="1"/>
                    </a:cubicBezTo>
                    <a:cubicBezTo>
                      <a:pt x="2150" y="1"/>
                      <a:pt x="1873" y="22"/>
                      <a:pt x="1558" y="22"/>
                    </a:cubicBezTo>
                    <a:cubicBezTo>
                      <a:pt x="1424" y="22"/>
                      <a:pt x="1284" y="18"/>
                      <a:pt x="1137" y="8"/>
                    </a:cubicBezTo>
                    <a:cubicBezTo>
                      <a:pt x="1075" y="3"/>
                      <a:pt x="1015" y="0"/>
                      <a:pt x="958" y="0"/>
                    </a:cubicBez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666" name="Google Shape;666;p33"/>
              <p:cNvSpPr/>
              <p:nvPr/>
            </p:nvSpPr>
            <p:spPr>
              <a:xfrm>
                <a:off x="1528065" y="2742602"/>
                <a:ext cx="261898" cy="115405"/>
              </a:xfrm>
              <a:custGeom>
                <a:avLst/>
                <a:gdLst/>
                <a:ahLst/>
                <a:cxnLst/>
                <a:rect l="l" t="t" r="r" b="b"/>
                <a:pathLst>
                  <a:path w="3075" h="1355" extrusionOk="0">
                    <a:moveTo>
                      <a:pt x="1025" y="109"/>
                    </a:moveTo>
                    <a:cubicBezTo>
                      <a:pt x="1080" y="109"/>
                      <a:pt x="1139" y="111"/>
                      <a:pt x="1199" y="116"/>
                    </a:cubicBezTo>
                    <a:cubicBezTo>
                      <a:pt x="1417" y="138"/>
                      <a:pt x="1621" y="144"/>
                      <a:pt x="1806" y="144"/>
                    </a:cubicBezTo>
                    <a:cubicBezTo>
                      <a:pt x="2063" y="144"/>
                      <a:pt x="2285" y="132"/>
                      <a:pt x="2463" y="132"/>
                    </a:cubicBezTo>
                    <a:cubicBezTo>
                      <a:pt x="2520" y="132"/>
                      <a:pt x="2571" y="133"/>
                      <a:pt x="2619" y="136"/>
                    </a:cubicBezTo>
                    <a:cubicBezTo>
                      <a:pt x="2660" y="136"/>
                      <a:pt x="2729" y="157"/>
                      <a:pt x="2791" y="225"/>
                    </a:cubicBezTo>
                    <a:cubicBezTo>
                      <a:pt x="2838" y="267"/>
                      <a:pt x="2880" y="356"/>
                      <a:pt x="2901" y="440"/>
                    </a:cubicBezTo>
                    <a:cubicBezTo>
                      <a:pt x="2969" y="618"/>
                      <a:pt x="2943" y="812"/>
                      <a:pt x="2880" y="901"/>
                    </a:cubicBezTo>
                    <a:cubicBezTo>
                      <a:pt x="2838" y="943"/>
                      <a:pt x="2708" y="1011"/>
                      <a:pt x="2550" y="1053"/>
                    </a:cubicBezTo>
                    <a:cubicBezTo>
                      <a:pt x="2399" y="1095"/>
                      <a:pt x="2205" y="1142"/>
                      <a:pt x="1985" y="1184"/>
                    </a:cubicBezTo>
                    <a:cubicBezTo>
                      <a:pt x="1747" y="1223"/>
                      <a:pt x="1493" y="1247"/>
                      <a:pt x="1271" y="1247"/>
                    </a:cubicBezTo>
                    <a:cubicBezTo>
                      <a:pt x="1107" y="1247"/>
                      <a:pt x="960" y="1234"/>
                      <a:pt x="848" y="1205"/>
                    </a:cubicBezTo>
                    <a:cubicBezTo>
                      <a:pt x="566" y="1142"/>
                      <a:pt x="393" y="1074"/>
                      <a:pt x="304" y="1011"/>
                    </a:cubicBezTo>
                    <a:cubicBezTo>
                      <a:pt x="220" y="943"/>
                      <a:pt x="194" y="880"/>
                      <a:pt x="173" y="728"/>
                    </a:cubicBezTo>
                    <a:cubicBezTo>
                      <a:pt x="110" y="466"/>
                      <a:pt x="262" y="267"/>
                      <a:pt x="262" y="267"/>
                    </a:cubicBezTo>
                    <a:cubicBezTo>
                      <a:pt x="281" y="249"/>
                      <a:pt x="562" y="109"/>
                      <a:pt x="1025" y="109"/>
                    </a:cubicBezTo>
                    <a:close/>
                    <a:moveTo>
                      <a:pt x="1041" y="0"/>
                    </a:moveTo>
                    <a:cubicBezTo>
                      <a:pt x="520" y="0"/>
                      <a:pt x="194" y="178"/>
                      <a:pt x="194" y="178"/>
                    </a:cubicBezTo>
                    <a:lnTo>
                      <a:pt x="173" y="178"/>
                    </a:lnTo>
                    <a:cubicBezTo>
                      <a:pt x="173" y="178"/>
                      <a:pt x="0" y="419"/>
                      <a:pt x="42" y="749"/>
                    </a:cubicBezTo>
                    <a:cubicBezTo>
                      <a:pt x="89" y="901"/>
                      <a:pt x="131" y="1032"/>
                      <a:pt x="241" y="1095"/>
                    </a:cubicBezTo>
                    <a:cubicBezTo>
                      <a:pt x="351" y="1184"/>
                      <a:pt x="524" y="1252"/>
                      <a:pt x="807" y="1315"/>
                    </a:cubicBezTo>
                    <a:cubicBezTo>
                      <a:pt x="932" y="1343"/>
                      <a:pt x="1088" y="1355"/>
                      <a:pt x="1257" y="1355"/>
                    </a:cubicBezTo>
                    <a:cubicBezTo>
                      <a:pt x="1497" y="1355"/>
                      <a:pt x="1763" y="1331"/>
                      <a:pt x="2006" y="1294"/>
                    </a:cubicBezTo>
                    <a:cubicBezTo>
                      <a:pt x="2226" y="1252"/>
                      <a:pt x="2420" y="1205"/>
                      <a:pt x="2598" y="1163"/>
                    </a:cubicBezTo>
                    <a:cubicBezTo>
                      <a:pt x="2749" y="1121"/>
                      <a:pt x="2880" y="1053"/>
                      <a:pt x="2943" y="990"/>
                    </a:cubicBezTo>
                    <a:cubicBezTo>
                      <a:pt x="3074" y="833"/>
                      <a:pt x="3074" y="597"/>
                      <a:pt x="3011" y="398"/>
                    </a:cubicBezTo>
                    <a:cubicBezTo>
                      <a:pt x="2990" y="309"/>
                      <a:pt x="2922" y="225"/>
                      <a:pt x="2859" y="136"/>
                    </a:cubicBezTo>
                    <a:cubicBezTo>
                      <a:pt x="2791" y="74"/>
                      <a:pt x="2708" y="26"/>
                      <a:pt x="2619" y="6"/>
                    </a:cubicBezTo>
                    <a:cubicBezTo>
                      <a:pt x="2399" y="6"/>
                      <a:pt x="2104" y="36"/>
                      <a:pt x="1757" y="36"/>
                    </a:cubicBezTo>
                    <a:cubicBezTo>
                      <a:pt x="1583" y="36"/>
                      <a:pt x="1397" y="28"/>
                      <a:pt x="1199" y="6"/>
                    </a:cubicBezTo>
                    <a:cubicBezTo>
                      <a:pt x="1145" y="2"/>
                      <a:pt x="1092" y="0"/>
                      <a:pt x="1041"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67" name="Google Shape;667;p33"/>
              <p:cNvSpPr/>
              <p:nvPr/>
            </p:nvSpPr>
            <p:spPr>
              <a:xfrm>
                <a:off x="879503" y="2206125"/>
                <a:ext cx="446120" cy="754691"/>
              </a:xfrm>
              <a:custGeom>
                <a:avLst/>
                <a:gdLst/>
                <a:ahLst/>
                <a:cxnLst/>
                <a:rect l="l" t="t" r="r" b="b"/>
                <a:pathLst>
                  <a:path w="5238" h="8861" extrusionOk="0">
                    <a:moveTo>
                      <a:pt x="2648" y="1"/>
                    </a:moveTo>
                    <a:cubicBezTo>
                      <a:pt x="1953" y="1"/>
                      <a:pt x="841" y="1226"/>
                      <a:pt x="435" y="2838"/>
                    </a:cubicBezTo>
                    <a:cubicBezTo>
                      <a:pt x="1" y="4561"/>
                      <a:pt x="739" y="6938"/>
                      <a:pt x="2048" y="7897"/>
                    </a:cubicBezTo>
                    <a:cubicBezTo>
                      <a:pt x="3357" y="8860"/>
                      <a:pt x="3928" y="8860"/>
                      <a:pt x="3928" y="8860"/>
                    </a:cubicBezTo>
                    <a:lnTo>
                      <a:pt x="5238" y="5891"/>
                    </a:lnTo>
                    <a:cubicBezTo>
                      <a:pt x="5238" y="5891"/>
                      <a:pt x="4143" y="5367"/>
                      <a:pt x="3729" y="4644"/>
                    </a:cubicBezTo>
                    <a:cubicBezTo>
                      <a:pt x="3316" y="3927"/>
                      <a:pt x="3515" y="2136"/>
                      <a:pt x="3646" y="1570"/>
                    </a:cubicBezTo>
                    <a:cubicBezTo>
                      <a:pt x="3776" y="979"/>
                      <a:pt x="3488" y="219"/>
                      <a:pt x="2792" y="20"/>
                    </a:cubicBezTo>
                    <a:cubicBezTo>
                      <a:pt x="2747" y="7"/>
                      <a:pt x="2699" y="1"/>
                      <a:pt x="264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68" name="Google Shape;668;p33"/>
              <p:cNvSpPr/>
              <p:nvPr/>
            </p:nvSpPr>
            <p:spPr>
              <a:xfrm>
                <a:off x="890661" y="2200929"/>
                <a:ext cx="438540" cy="763464"/>
              </a:xfrm>
              <a:custGeom>
                <a:avLst/>
                <a:gdLst/>
                <a:ahLst/>
                <a:cxnLst/>
                <a:rect l="l" t="t" r="r" b="b"/>
                <a:pathLst>
                  <a:path w="5149" h="8964" extrusionOk="0">
                    <a:moveTo>
                      <a:pt x="2519" y="108"/>
                    </a:moveTo>
                    <a:cubicBezTo>
                      <a:pt x="2562" y="108"/>
                      <a:pt x="2602" y="113"/>
                      <a:pt x="2640" y="123"/>
                    </a:cubicBezTo>
                    <a:cubicBezTo>
                      <a:pt x="2944" y="212"/>
                      <a:pt x="3185" y="453"/>
                      <a:pt x="3316" y="736"/>
                    </a:cubicBezTo>
                    <a:cubicBezTo>
                      <a:pt x="3446" y="998"/>
                      <a:pt x="3488" y="1328"/>
                      <a:pt x="3425" y="1610"/>
                    </a:cubicBezTo>
                    <a:cubicBezTo>
                      <a:pt x="3357" y="1893"/>
                      <a:pt x="3274" y="2480"/>
                      <a:pt x="3274" y="3092"/>
                    </a:cubicBezTo>
                    <a:cubicBezTo>
                      <a:pt x="3253" y="3726"/>
                      <a:pt x="3316" y="4360"/>
                      <a:pt x="3535" y="4732"/>
                    </a:cubicBezTo>
                    <a:cubicBezTo>
                      <a:pt x="3750" y="5098"/>
                      <a:pt x="4122" y="5428"/>
                      <a:pt x="4452" y="5648"/>
                    </a:cubicBezTo>
                    <a:cubicBezTo>
                      <a:pt x="4735" y="5863"/>
                      <a:pt x="4955" y="5952"/>
                      <a:pt x="4997" y="5973"/>
                    </a:cubicBezTo>
                    <a:lnTo>
                      <a:pt x="3729" y="8853"/>
                    </a:lnTo>
                    <a:cubicBezTo>
                      <a:pt x="3708" y="8853"/>
                      <a:pt x="3708" y="8853"/>
                      <a:pt x="3666" y="8832"/>
                    </a:cubicBezTo>
                    <a:cubicBezTo>
                      <a:pt x="3598" y="8832"/>
                      <a:pt x="3488" y="8790"/>
                      <a:pt x="3336" y="8743"/>
                    </a:cubicBezTo>
                    <a:cubicBezTo>
                      <a:pt x="3033" y="8612"/>
                      <a:pt x="2572" y="8371"/>
                      <a:pt x="1917" y="7895"/>
                    </a:cubicBezTo>
                    <a:cubicBezTo>
                      <a:pt x="1289" y="7434"/>
                      <a:pt x="786" y="6606"/>
                      <a:pt x="477" y="5690"/>
                    </a:cubicBezTo>
                    <a:cubicBezTo>
                      <a:pt x="194" y="4774"/>
                      <a:pt x="131" y="3768"/>
                      <a:pt x="346" y="2920"/>
                    </a:cubicBezTo>
                    <a:cubicBezTo>
                      <a:pt x="545" y="2066"/>
                      <a:pt x="980" y="1328"/>
                      <a:pt x="1420" y="804"/>
                    </a:cubicBezTo>
                    <a:cubicBezTo>
                      <a:pt x="1634" y="563"/>
                      <a:pt x="1875" y="364"/>
                      <a:pt x="2074" y="254"/>
                    </a:cubicBezTo>
                    <a:cubicBezTo>
                      <a:pt x="2236" y="156"/>
                      <a:pt x="2388" y="108"/>
                      <a:pt x="2519" y="108"/>
                    </a:cubicBezTo>
                    <a:close/>
                    <a:moveTo>
                      <a:pt x="2509" y="1"/>
                    </a:moveTo>
                    <a:cubicBezTo>
                      <a:pt x="2356" y="1"/>
                      <a:pt x="2191" y="52"/>
                      <a:pt x="2027" y="149"/>
                    </a:cubicBezTo>
                    <a:cubicBezTo>
                      <a:pt x="1786" y="280"/>
                      <a:pt x="1551" y="474"/>
                      <a:pt x="1331" y="736"/>
                    </a:cubicBezTo>
                    <a:cubicBezTo>
                      <a:pt x="870" y="1260"/>
                      <a:pt x="456" y="2024"/>
                      <a:pt x="241" y="2873"/>
                    </a:cubicBezTo>
                    <a:cubicBezTo>
                      <a:pt x="1" y="3768"/>
                      <a:pt x="84" y="4794"/>
                      <a:pt x="393" y="5732"/>
                    </a:cubicBezTo>
                    <a:cubicBezTo>
                      <a:pt x="676" y="6669"/>
                      <a:pt x="1200" y="7502"/>
                      <a:pt x="1854" y="8005"/>
                    </a:cubicBezTo>
                    <a:cubicBezTo>
                      <a:pt x="2509" y="8481"/>
                      <a:pt x="2991" y="8722"/>
                      <a:pt x="3295" y="8832"/>
                    </a:cubicBezTo>
                    <a:cubicBezTo>
                      <a:pt x="3446" y="8895"/>
                      <a:pt x="3556" y="8942"/>
                      <a:pt x="3645" y="8942"/>
                    </a:cubicBezTo>
                    <a:cubicBezTo>
                      <a:pt x="3729" y="8963"/>
                      <a:pt x="3776" y="8963"/>
                      <a:pt x="3776" y="8963"/>
                    </a:cubicBezTo>
                    <a:lnTo>
                      <a:pt x="3797" y="8963"/>
                    </a:lnTo>
                    <a:lnTo>
                      <a:pt x="5148" y="5931"/>
                    </a:lnTo>
                    <a:lnTo>
                      <a:pt x="5086" y="5910"/>
                    </a:lnTo>
                    <a:cubicBezTo>
                      <a:pt x="5086" y="5910"/>
                      <a:pt x="4824" y="5779"/>
                      <a:pt x="4515" y="5559"/>
                    </a:cubicBezTo>
                    <a:cubicBezTo>
                      <a:pt x="4190" y="5339"/>
                      <a:pt x="3818" y="5035"/>
                      <a:pt x="3619" y="4684"/>
                    </a:cubicBezTo>
                    <a:cubicBezTo>
                      <a:pt x="3425" y="4339"/>
                      <a:pt x="3384" y="3705"/>
                      <a:pt x="3384" y="3113"/>
                    </a:cubicBezTo>
                    <a:cubicBezTo>
                      <a:pt x="3384" y="2506"/>
                      <a:pt x="3467" y="1914"/>
                      <a:pt x="3535" y="1631"/>
                    </a:cubicBezTo>
                    <a:cubicBezTo>
                      <a:pt x="3598" y="1328"/>
                      <a:pt x="3556" y="977"/>
                      <a:pt x="3425" y="673"/>
                    </a:cubicBezTo>
                    <a:cubicBezTo>
                      <a:pt x="3274" y="385"/>
                      <a:pt x="3012" y="123"/>
                      <a:pt x="2661" y="18"/>
                    </a:cubicBezTo>
                    <a:cubicBezTo>
                      <a:pt x="2612" y="6"/>
                      <a:pt x="2561" y="1"/>
                      <a:pt x="250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69" name="Google Shape;669;p33"/>
              <p:cNvSpPr/>
              <p:nvPr/>
            </p:nvSpPr>
            <p:spPr>
              <a:xfrm>
                <a:off x="1044987" y="2600882"/>
                <a:ext cx="408646" cy="446376"/>
              </a:xfrm>
              <a:custGeom>
                <a:avLst/>
                <a:gdLst/>
                <a:ahLst/>
                <a:cxnLst/>
                <a:rect l="l" t="t" r="r" b="b"/>
                <a:pathLst>
                  <a:path w="4798" h="5241" extrusionOk="0">
                    <a:moveTo>
                      <a:pt x="2732" y="1"/>
                    </a:moveTo>
                    <a:cubicBezTo>
                      <a:pt x="2614" y="1"/>
                      <a:pt x="2485" y="52"/>
                      <a:pt x="2310" y="167"/>
                    </a:cubicBezTo>
                    <a:cubicBezTo>
                      <a:pt x="1875" y="449"/>
                      <a:pt x="1022" y="753"/>
                      <a:pt x="676" y="1256"/>
                    </a:cubicBezTo>
                    <a:cubicBezTo>
                      <a:pt x="325" y="1759"/>
                      <a:pt x="456" y="2628"/>
                      <a:pt x="236" y="3199"/>
                    </a:cubicBezTo>
                    <a:cubicBezTo>
                      <a:pt x="1" y="3764"/>
                      <a:pt x="84" y="4199"/>
                      <a:pt x="435" y="4419"/>
                    </a:cubicBezTo>
                    <a:cubicBezTo>
                      <a:pt x="807" y="4660"/>
                      <a:pt x="1331" y="4571"/>
                      <a:pt x="1786" y="4854"/>
                    </a:cubicBezTo>
                    <a:cubicBezTo>
                      <a:pt x="2146" y="5095"/>
                      <a:pt x="2451" y="5240"/>
                      <a:pt x="2693" y="5240"/>
                    </a:cubicBezTo>
                    <a:cubicBezTo>
                      <a:pt x="2760" y="5240"/>
                      <a:pt x="2823" y="5229"/>
                      <a:pt x="2881" y="5204"/>
                    </a:cubicBezTo>
                    <a:cubicBezTo>
                      <a:pt x="3143" y="5094"/>
                      <a:pt x="3467" y="4660"/>
                      <a:pt x="3771" y="4246"/>
                    </a:cubicBezTo>
                    <a:cubicBezTo>
                      <a:pt x="4059" y="3853"/>
                      <a:pt x="4253" y="3047"/>
                      <a:pt x="4384" y="2654"/>
                    </a:cubicBezTo>
                    <a:cubicBezTo>
                      <a:pt x="4515" y="2235"/>
                      <a:pt x="4452" y="1759"/>
                      <a:pt x="4452" y="1759"/>
                    </a:cubicBezTo>
                    <a:cubicBezTo>
                      <a:pt x="4452" y="1759"/>
                      <a:pt x="4798" y="1298"/>
                      <a:pt x="4405" y="994"/>
                    </a:cubicBezTo>
                    <a:cubicBezTo>
                      <a:pt x="4012" y="690"/>
                      <a:pt x="3729" y="643"/>
                      <a:pt x="3315" y="318"/>
                    </a:cubicBezTo>
                    <a:cubicBezTo>
                      <a:pt x="3066" y="120"/>
                      <a:pt x="2912" y="1"/>
                      <a:pt x="27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0" name="Google Shape;670;p33"/>
              <p:cNvSpPr/>
              <p:nvPr/>
            </p:nvSpPr>
            <p:spPr>
              <a:xfrm>
                <a:off x="1046775" y="2595857"/>
                <a:ext cx="395700" cy="455489"/>
              </a:xfrm>
              <a:custGeom>
                <a:avLst/>
                <a:gdLst/>
                <a:ahLst/>
                <a:cxnLst/>
                <a:rect l="l" t="t" r="r" b="b"/>
                <a:pathLst>
                  <a:path w="4646" h="5348" extrusionOk="0">
                    <a:moveTo>
                      <a:pt x="2693" y="121"/>
                    </a:moveTo>
                    <a:cubicBezTo>
                      <a:pt x="2727" y="121"/>
                      <a:pt x="2759" y="126"/>
                      <a:pt x="2792" y="137"/>
                    </a:cubicBezTo>
                    <a:cubicBezTo>
                      <a:pt x="2923" y="157"/>
                      <a:pt x="3054" y="246"/>
                      <a:pt x="3253" y="419"/>
                    </a:cubicBezTo>
                    <a:cubicBezTo>
                      <a:pt x="3666" y="749"/>
                      <a:pt x="3970" y="791"/>
                      <a:pt x="4342" y="1095"/>
                    </a:cubicBezTo>
                    <a:cubicBezTo>
                      <a:pt x="4515" y="1226"/>
                      <a:pt x="4536" y="1404"/>
                      <a:pt x="4494" y="1535"/>
                    </a:cubicBezTo>
                    <a:cubicBezTo>
                      <a:pt x="4473" y="1666"/>
                      <a:pt x="4384" y="1770"/>
                      <a:pt x="4384" y="1770"/>
                    </a:cubicBezTo>
                    <a:lnTo>
                      <a:pt x="4384" y="1797"/>
                    </a:lnTo>
                    <a:lnTo>
                      <a:pt x="4384" y="1818"/>
                    </a:lnTo>
                    <a:cubicBezTo>
                      <a:pt x="4384" y="1818"/>
                      <a:pt x="4431" y="2294"/>
                      <a:pt x="4321" y="2687"/>
                    </a:cubicBezTo>
                    <a:cubicBezTo>
                      <a:pt x="4190" y="3080"/>
                      <a:pt x="3991" y="3891"/>
                      <a:pt x="3708" y="4284"/>
                    </a:cubicBezTo>
                    <a:cubicBezTo>
                      <a:pt x="3556" y="4478"/>
                      <a:pt x="3404" y="4698"/>
                      <a:pt x="3253" y="4850"/>
                    </a:cubicBezTo>
                    <a:cubicBezTo>
                      <a:pt x="3095" y="5023"/>
                      <a:pt x="2944" y="5153"/>
                      <a:pt x="2834" y="5201"/>
                    </a:cubicBezTo>
                    <a:cubicBezTo>
                      <a:pt x="2786" y="5229"/>
                      <a:pt x="2728" y="5240"/>
                      <a:pt x="2663" y="5240"/>
                    </a:cubicBezTo>
                    <a:cubicBezTo>
                      <a:pt x="2584" y="5240"/>
                      <a:pt x="2494" y="5224"/>
                      <a:pt x="2399" y="5201"/>
                    </a:cubicBezTo>
                    <a:cubicBezTo>
                      <a:pt x="2226" y="5133"/>
                      <a:pt x="2027" y="5023"/>
                      <a:pt x="1786" y="4871"/>
                    </a:cubicBezTo>
                    <a:cubicBezTo>
                      <a:pt x="1551" y="4719"/>
                      <a:pt x="1310" y="4677"/>
                      <a:pt x="1069" y="4630"/>
                    </a:cubicBezTo>
                    <a:cubicBezTo>
                      <a:pt x="828" y="4588"/>
                      <a:pt x="608" y="4546"/>
                      <a:pt x="456" y="4436"/>
                    </a:cubicBezTo>
                    <a:cubicBezTo>
                      <a:pt x="283" y="4326"/>
                      <a:pt x="173" y="4174"/>
                      <a:pt x="152" y="3975"/>
                    </a:cubicBezTo>
                    <a:cubicBezTo>
                      <a:pt x="110" y="3781"/>
                      <a:pt x="152" y="3541"/>
                      <a:pt x="262" y="3279"/>
                    </a:cubicBezTo>
                    <a:cubicBezTo>
                      <a:pt x="393" y="2975"/>
                      <a:pt x="414" y="2624"/>
                      <a:pt x="456" y="2273"/>
                    </a:cubicBezTo>
                    <a:cubicBezTo>
                      <a:pt x="477" y="1928"/>
                      <a:pt x="545" y="1598"/>
                      <a:pt x="697" y="1357"/>
                    </a:cubicBezTo>
                    <a:cubicBezTo>
                      <a:pt x="870" y="1116"/>
                      <a:pt x="1158" y="901"/>
                      <a:pt x="1462" y="723"/>
                    </a:cubicBezTo>
                    <a:cubicBezTo>
                      <a:pt x="1765" y="550"/>
                      <a:pt x="2095" y="419"/>
                      <a:pt x="2310" y="267"/>
                    </a:cubicBezTo>
                    <a:cubicBezTo>
                      <a:pt x="2475" y="169"/>
                      <a:pt x="2590" y="121"/>
                      <a:pt x="2693" y="121"/>
                    </a:cubicBezTo>
                    <a:close/>
                    <a:moveTo>
                      <a:pt x="2739" y="1"/>
                    </a:moveTo>
                    <a:cubicBezTo>
                      <a:pt x="2605" y="1"/>
                      <a:pt x="2453" y="50"/>
                      <a:pt x="2268" y="178"/>
                    </a:cubicBezTo>
                    <a:cubicBezTo>
                      <a:pt x="2048" y="309"/>
                      <a:pt x="1723" y="461"/>
                      <a:pt x="1420" y="639"/>
                    </a:cubicBezTo>
                    <a:cubicBezTo>
                      <a:pt x="1090" y="812"/>
                      <a:pt x="807" y="1011"/>
                      <a:pt x="608" y="1294"/>
                    </a:cubicBezTo>
                    <a:cubicBezTo>
                      <a:pt x="435" y="1556"/>
                      <a:pt x="372" y="1901"/>
                      <a:pt x="325" y="2252"/>
                    </a:cubicBezTo>
                    <a:cubicBezTo>
                      <a:pt x="304" y="2603"/>
                      <a:pt x="262" y="2949"/>
                      <a:pt x="152" y="3237"/>
                    </a:cubicBezTo>
                    <a:cubicBezTo>
                      <a:pt x="42" y="3520"/>
                      <a:pt x="0" y="3781"/>
                      <a:pt x="42" y="3996"/>
                    </a:cubicBezTo>
                    <a:cubicBezTo>
                      <a:pt x="63" y="4216"/>
                      <a:pt x="194" y="4415"/>
                      <a:pt x="393" y="4546"/>
                    </a:cubicBezTo>
                    <a:cubicBezTo>
                      <a:pt x="587" y="4651"/>
                      <a:pt x="807" y="4698"/>
                      <a:pt x="1048" y="4740"/>
                    </a:cubicBezTo>
                    <a:cubicBezTo>
                      <a:pt x="1289" y="4782"/>
                      <a:pt x="1503" y="4829"/>
                      <a:pt x="1723" y="4960"/>
                    </a:cubicBezTo>
                    <a:cubicBezTo>
                      <a:pt x="1964" y="5112"/>
                      <a:pt x="2179" y="5243"/>
                      <a:pt x="2378" y="5284"/>
                    </a:cubicBezTo>
                    <a:cubicBezTo>
                      <a:pt x="2477" y="5324"/>
                      <a:pt x="2579" y="5347"/>
                      <a:pt x="2675" y="5347"/>
                    </a:cubicBezTo>
                    <a:cubicBezTo>
                      <a:pt x="2747" y="5347"/>
                      <a:pt x="2816" y="5334"/>
                      <a:pt x="2881" y="5305"/>
                    </a:cubicBezTo>
                    <a:cubicBezTo>
                      <a:pt x="3033" y="5243"/>
                      <a:pt x="3185" y="5112"/>
                      <a:pt x="3336" y="4939"/>
                    </a:cubicBezTo>
                    <a:cubicBezTo>
                      <a:pt x="3488" y="4761"/>
                      <a:pt x="3645" y="4546"/>
                      <a:pt x="3797" y="4347"/>
                    </a:cubicBezTo>
                    <a:cubicBezTo>
                      <a:pt x="4101" y="3933"/>
                      <a:pt x="4300" y="3127"/>
                      <a:pt x="4431" y="2713"/>
                    </a:cubicBezTo>
                    <a:cubicBezTo>
                      <a:pt x="4536" y="2294"/>
                      <a:pt x="4494" y="1839"/>
                      <a:pt x="4494" y="1818"/>
                    </a:cubicBezTo>
                    <a:cubicBezTo>
                      <a:pt x="4494" y="1818"/>
                      <a:pt x="4583" y="1708"/>
                      <a:pt x="4604" y="1556"/>
                    </a:cubicBezTo>
                    <a:cubicBezTo>
                      <a:pt x="4646" y="1404"/>
                      <a:pt x="4625" y="1163"/>
                      <a:pt x="4405" y="1011"/>
                    </a:cubicBezTo>
                    <a:cubicBezTo>
                      <a:pt x="4012" y="681"/>
                      <a:pt x="3729" y="639"/>
                      <a:pt x="3336" y="330"/>
                    </a:cubicBezTo>
                    <a:cubicBezTo>
                      <a:pt x="3122" y="157"/>
                      <a:pt x="2991" y="47"/>
                      <a:pt x="2813" y="6"/>
                    </a:cubicBezTo>
                    <a:cubicBezTo>
                      <a:pt x="2789" y="2"/>
                      <a:pt x="2764" y="1"/>
                      <a:pt x="273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71" name="Google Shape;671;p33"/>
              <p:cNvSpPr/>
              <p:nvPr/>
            </p:nvSpPr>
            <p:spPr>
              <a:xfrm>
                <a:off x="1249307" y="2741240"/>
                <a:ext cx="590995" cy="301161"/>
              </a:xfrm>
              <a:custGeom>
                <a:avLst/>
                <a:gdLst/>
                <a:ahLst/>
                <a:cxnLst/>
                <a:rect l="l" t="t" r="r" b="b"/>
                <a:pathLst>
                  <a:path w="6939" h="3536" extrusionOk="0">
                    <a:moveTo>
                      <a:pt x="1683" y="0"/>
                    </a:moveTo>
                    <a:cubicBezTo>
                      <a:pt x="1509" y="0"/>
                      <a:pt x="1297" y="25"/>
                      <a:pt x="1089" y="111"/>
                    </a:cubicBezTo>
                    <a:cubicBezTo>
                      <a:pt x="613" y="283"/>
                      <a:pt x="283" y="917"/>
                      <a:pt x="152" y="1682"/>
                    </a:cubicBezTo>
                    <a:cubicBezTo>
                      <a:pt x="0" y="2467"/>
                      <a:pt x="456" y="2708"/>
                      <a:pt x="456" y="2708"/>
                    </a:cubicBezTo>
                    <a:cubicBezTo>
                      <a:pt x="456" y="2708"/>
                      <a:pt x="1765" y="2970"/>
                      <a:pt x="1875" y="3012"/>
                    </a:cubicBezTo>
                    <a:cubicBezTo>
                      <a:pt x="1952" y="3048"/>
                      <a:pt x="2293" y="3105"/>
                      <a:pt x="2566" y="3105"/>
                    </a:cubicBezTo>
                    <a:cubicBezTo>
                      <a:pt x="2606" y="3105"/>
                      <a:pt x="2645" y="3104"/>
                      <a:pt x="2681" y="3101"/>
                    </a:cubicBezTo>
                    <a:cubicBezTo>
                      <a:pt x="2969" y="3054"/>
                      <a:pt x="3818" y="2970"/>
                      <a:pt x="3928" y="2970"/>
                    </a:cubicBezTo>
                    <a:cubicBezTo>
                      <a:pt x="4038" y="2991"/>
                      <a:pt x="4645" y="3012"/>
                      <a:pt x="5085" y="3232"/>
                    </a:cubicBezTo>
                    <a:cubicBezTo>
                      <a:pt x="5520" y="3426"/>
                      <a:pt x="5672" y="3515"/>
                      <a:pt x="5871" y="3536"/>
                    </a:cubicBezTo>
                    <a:cubicBezTo>
                      <a:pt x="6064" y="3536"/>
                      <a:pt x="6195" y="3363"/>
                      <a:pt x="6242" y="3295"/>
                    </a:cubicBezTo>
                    <a:cubicBezTo>
                      <a:pt x="6305" y="3206"/>
                      <a:pt x="6284" y="3075"/>
                      <a:pt x="6284" y="3075"/>
                    </a:cubicBezTo>
                    <a:cubicBezTo>
                      <a:pt x="6284" y="3075"/>
                      <a:pt x="6394" y="3012"/>
                      <a:pt x="6478" y="2923"/>
                    </a:cubicBezTo>
                    <a:cubicBezTo>
                      <a:pt x="6588" y="2813"/>
                      <a:pt x="6588" y="2708"/>
                      <a:pt x="6588" y="2708"/>
                    </a:cubicBezTo>
                    <a:cubicBezTo>
                      <a:pt x="6588" y="2708"/>
                      <a:pt x="6740" y="2577"/>
                      <a:pt x="6850" y="2399"/>
                    </a:cubicBezTo>
                    <a:cubicBezTo>
                      <a:pt x="6939" y="2205"/>
                      <a:pt x="6871" y="1834"/>
                      <a:pt x="6871" y="1834"/>
                    </a:cubicBezTo>
                    <a:cubicBezTo>
                      <a:pt x="6871" y="1834"/>
                      <a:pt x="6918" y="1792"/>
                      <a:pt x="6871" y="1572"/>
                    </a:cubicBezTo>
                    <a:cubicBezTo>
                      <a:pt x="6850" y="1352"/>
                      <a:pt x="6677" y="1006"/>
                      <a:pt x="6436" y="828"/>
                    </a:cubicBezTo>
                    <a:cubicBezTo>
                      <a:pt x="6174" y="634"/>
                      <a:pt x="5803" y="545"/>
                      <a:pt x="5499" y="482"/>
                    </a:cubicBezTo>
                    <a:cubicBezTo>
                      <a:pt x="5216" y="393"/>
                      <a:pt x="4776" y="393"/>
                      <a:pt x="4472" y="304"/>
                    </a:cubicBezTo>
                    <a:cubicBezTo>
                      <a:pt x="4190" y="241"/>
                      <a:pt x="3598" y="221"/>
                      <a:pt x="3142" y="173"/>
                    </a:cubicBezTo>
                    <a:cubicBezTo>
                      <a:pt x="2681" y="132"/>
                      <a:pt x="2074" y="42"/>
                      <a:pt x="2074" y="42"/>
                    </a:cubicBezTo>
                    <a:cubicBezTo>
                      <a:pt x="2074" y="42"/>
                      <a:pt x="1912" y="0"/>
                      <a:pt x="1683" y="0"/>
                    </a:cubicBez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672" name="Google Shape;672;p33"/>
              <p:cNvSpPr/>
              <p:nvPr/>
            </p:nvSpPr>
            <p:spPr>
              <a:xfrm>
                <a:off x="1251010" y="2736811"/>
                <a:ext cx="591080" cy="309252"/>
              </a:xfrm>
              <a:custGeom>
                <a:avLst/>
                <a:gdLst/>
                <a:ahLst/>
                <a:cxnLst/>
                <a:rect l="l" t="t" r="r" b="b"/>
                <a:pathLst>
                  <a:path w="6940" h="3631" extrusionOk="0">
                    <a:moveTo>
                      <a:pt x="1593" y="108"/>
                    </a:moveTo>
                    <a:cubicBezTo>
                      <a:pt x="1640" y="108"/>
                      <a:pt x="1684" y="111"/>
                      <a:pt x="1724" y="115"/>
                    </a:cubicBezTo>
                    <a:cubicBezTo>
                      <a:pt x="1902" y="115"/>
                      <a:pt x="2033" y="163"/>
                      <a:pt x="2033" y="163"/>
                    </a:cubicBezTo>
                    <a:lnTo>
                      <a:pt x="2054" y="163"/>
                    </a:lnTo>
                    <a:cubicBezTo>
                      <a:pt x="2054" y="163"/>
                      <a:pt x="2661" y="246"/>
                      <a:pt x="3122" y="273"/>
                    </a:cubicBezTo>
                    <a:cubicBezTo>
                      <a:pt x="3578" y="314"/>
                      <a:pt x="4170" y="356"/>
                      <a:pt x="4452" y="424"/>
                    </a:cubicBezTo>
                    <a:cubicBezTo>
                      <a:pt x="4756" y="487"/>
                      <a:pt x="5196" y="508"/>
                      <a:pt x="5479" y="576"/>
                    </a:cubicBezTo>
                    <a:cubicBezTo>
                      <a:pt x="5762" y="665"/>
                      <a:pt x="6133" y="749"/>
                      <a:pt x="6374" y="927"/>
                    </a:cubicBezTo>
                    <a:cubicBezTo>
                      <a:pt x="6615" y="1100"/>
                      <a:pt x="6788" y="1451"/>
                      <a:pt x="6809" y="1645"/>
                    </a:cubicBezTo>
                    <a:lnTo>
                      <a:pt x="6809" y="1817"/>
                    </a:lnTo>
                    <a:lnTo>
                      <a:pt x="6809" y="1844"/>
                    </a:lnTo>
                    <a:lnTo>
                      <a:pt x="6788" y="1865"/>
                    </a:lnTo>
                    <a:lnTo>
                      <a:pt x="6809" y="1886"/>
                    </a:lnTo>
                    <a:lnTo>
                      <a:pt x="6809" y="2079"/>
                    </a:lnTo>
                    <a:cubicBezTo>
                      <a:pt x="6830" y="2210"/>
                      <a:pt x="6809" y="2341"/>
                      <a:pt x="6767" y="2409"/>
                    </a:cubicBezTo>
                    <a:cubicBezTo>
                      <a:pt x="6678" y="2582"/>
                      <a:pt x="6526" y="2713"/>
                      <a:pt x="6526" y="2713"/>
                    </a:cubicBezTo>
                    <a:lnTo>
                      <a:pt x="6505" y="2734"/>
                    </a:lnTo>
                    <a:lnTo>
                      <a:pt x="6505" y="2760"/>
                    </a:lnTo>
                    <a:cubicBezTo>
                      <a:pt x="6505" y="2760"/>
                      <a:pt x="6505" y="2844"/>
                      <a:pt x="6437" y="2933"/>
                    </a:cubicBezTo>
                    <a:cubicBezTo>
                      <a:pt x="6327" y="3022"/>
                      <a:pt x="6243" y="3085"/>
                      <a:pt x="6243" y="3085"/>
                    </a:cubicBezTo>
                    <a:lnTo>
                      <a:pt x="6196" y="3106"/>
                    </a:lnTo>
                    <a:lnTo>
                      <a:pt x="6196" y="3127"/>
                    </a:lnTo>
                    <a:lnTo>
                      <a:pt x="6196" y="3195"/>
                    </a:lnTo>
                    <a:cubicBezTo>
                      <a:pt x="6196" y="3237"/>
                      <a:pt x="6196" y="3284"/>
                      <a:pt x="6175" y="3305"/>
                    </a:cubicBezTo>
                    <a:cubicBezTo>
                      <a:pt x="6117" y="3382"/>
                      <a:pt x="6019" y="3522"/>
                      <a:pt x="5884" y="3522"/>
                    </a:cubicBezTo>
                    <a:cubicBezTo>
                      <a:pt x="5873" y="3522"/>
                      <a:pt x="5862" y="3521"/>
                      <a:pt x="5851" y="3519"/>
                    </a:cubicBezTo>
                    <a:cubicBezTo>
                      <a:pt x="5673" y="3519"/>
                      <a:pt x="5521" y="3436"/>
                      <a:pt x="5086" y="3237"/>
                    </a:cubicBezTo>
                    <a:cubicBezTo>
                      <a:pt x="4866" y="3106"/>
                      <a:pt x="4604" y="3064"/>
                      <a:pt x="4363" y="3022"/>
                    </a:cubicBezTo>
                    <a:cubicBezTo>
                      <a:pt x="4149" y="2975"/>
                      <a:pt x="3950" y="2975"/>
                      <a:pt x="3908" y="2975"/>
                    </a:cubicBezTo>
                    <a:cubicBezTo>
                      <a:pt x="3894" y="2968"/>
                      <a:pt x="3877" y="2965"/>
                      <a:pt x="3856" y="2965"/>
                    </a:cubicBezTo>
                    <a:cubicBezTo>
                      <a:pt x="3816" y="2965"/>
                      <a:pt x="3761" y="2975"/>
                      <a:pt x="3688" y="2975"/>
                    </a:cubicBezTo>
                    <a:cubicBezTo>
                      <a:pt x="3604" y="2975"/>
                      <a:pt x="3473" y="2996"/>
                      <a:pt x="3342" y="3022"/>
                    </a:cubicBezTo>
                    <a:cubicBezTo>
                      <a:pt x="3080" y="3043"/>
                      <a:pt x="2792" y="3064"/>
                      <a:pt x="2640" y="3085"/>
                    </a:cubicBezTo>
                    <a:cubicBezTo>
                      <a:pt x="2602" y="3091"/>
                      <a:pt x="2560" y="3093"/>
                      <a:pt x="2516" y="3093"/>
                    </a:cubicBezTo>
                    <a:cubicBezTo>
                      <a:pt x="2410" y="3093"/>
                      <a:pt x="2292" y="3079"/>
                      <a:pt x="2185" y="3064"/>
                    </a:cubicBezTo>
                    <a:cubicBezTo>
                      <a:pt x="2033" y="3064"/>
                      <a:pt x="1902" y="3022"/>
                      <a:pt x="1876" y="2996"/>
                    </a:cubicBezTo>
                    <a:cubicBezTo>
                      <a:pt x="1855" y="2996"/>
                      <a:pt x="1813" y="2996"/>
                      <a:pt x="1771" y="2975"/>
                    </a:cubicBezTo>
                    <a:cubicBezTo>
                      <a:pt x="1724" y="2975"/>
                      <a:pt x="1661" y="2954"/>
                      <a:pt x="1593" y="2933"/>
                    </a:cubicBezTo>
                    <a:cubicBezTo>
                      <a:pt x="1462" y="2912"/>
                      <a:pt x="1289" y="2865"/>
                      <a:pt x="1116" y="2823"/>
                    </a:cubicBezTo>
                    <a:cubicBezTo>
                      <a:pt x="787" y="2760"/>
                      <a:pt x="483" y="2692"/>
                      <a:pt x="462" y="2692"/>
                    </a:cubicBezTo>
                    <a:cubicBezTo>
                      <a:pt x="462" y="2692"/>
                      <a:pt x="373" y="2650"/>
                      <a:pt x="284" y="2498"/>
                    </a:cubicBezTo>
                    <a:cubicBezTo>
                      <a:pt x="200" y="2367"/>
                      <a:pt x="111" y="2126"/>
                      <a:pt x="174" y="1755"/>
                    </a:cubicBezTo>
                    <a:cubicBezTo>
                      <a:pt x="305" y="990"/>
                      <a:pt x="635" y="377"/>
                      <a:pt x="1090" y="204"/>
                    </a:cubicBezTo>
                    <a:cubicBezTo>
                      <a:pt x="1259" y="136"/>
                      <a:pt x="1440" y="108"/>
                      <a:pt x="1593" y="108"/>
                    </a:cubicBezTo>
                    <a:close/>
                    <a:moveTo>
                      <a:pt x="1590" y="1"/>
                    </a:moveTo>
                    <a:cubicBezTo>
                      <a:pt x="1423" y="1"/>
                      <a:pt x="1230" y="31"/>
                      <a:pt x="1048" y="94"/>
                    </a:cubicBezTo>
                    <a:cubicBezTo>
                      <a:pt x="546" y="314"/>
                      <a:pt x="200" y="948"/>
                      <a:pt x="69" y="1734"/>
                    </a:cubicBezTo>
                    <a:cubicBezTo>
                      <a:pt x="1" y="2126"/>
                      <a:pt x="90" y="2409"/>
                      <a:pt x="174" y="2561"/>
                    </a:cubicBezTo>
                    <a:cubicBezTo>
                      <a:pt x="284" y="2734"/>
                      <a:pt x="415" y="2802"/>
                      <a:pt x="415" y="2802"/>
                    </a:cubicBezTo>
                    <a:lnTo>
                      <a:pt x="436" y="2802"/>
                    </a:lnTo>
                    <a:cubicBezTo>
                      <a:pt x="436" y="2802"/>
                      <a:pt x="766" y="2865"/>
                      <a:pt x="1090" y="2954"/>
                    </a:cubicBezTo>
                    <a:cubicBezTo>
                      <a:pt x="1268" y="2975"/>
                      <a:pt x="1441" y="3022"/>
                      <a:pt x="1572" y="3043"/>
                    </a:cubicBezTo>
                    <a:cubicBezTo>
                      <a:pt x="1640" y="3064"/>
                      <a:pt x="1703" y="3085"/>
                      <a:pt x="1745" y="3085"/>
                    </a:cubicBezTo>
                    <a:cubicBezTo>
                      <a:pt x="1792" y="3106"/>
                      <a:pt x="1834" y="3106"/>
                      <a:pt x="1834" y="3106"/>
                    </a:cubicBezTo>
                    <a:cubicBezTo>
                      <a:pt x="1902" y="3127"/>
                      <a:pt x="2007" y="3174"/>
                      <a:pt x="2185" y="3195"/>
                    </a:cubicBezTo>
                    <a:cubicBezTo>
                      <a:pt x="2286" y="3195"/>
                      <a:pt x="2397" y="3204"/>
                      <a:pt x="2504" y="3204"/>
                    </a:cubicBezTo>
                    <a:cubicBezTo>
                      <a:pt x="2558" y="3204"/>
                      <a:pt x="2611" y="3202"/>
                      <a:pt x="2661" y="3195"/>
                    </a:cubicBezTo>
                    <a:cubicBezTo>
                      <a:pt x="2792" y="3174"/>
                      <a:pt x="3080" y="3153"/>
                      <a:pt x="3342" y="3127"/>
                    </a:cubicBezTo>
                    <a:cubicBezTo>
                      <a:pt x="3473" y="3106"/>
                      <a:pt x="3604" y="3106"/>
                      <a:pt x="3709" y="3085"/>
                    </a:cubicBezTo>
                    <a:lnTo>
                      <a:pt x="3908" y="3085"/>
                    </a:lnTo>
                    <a:cubicBezTo>
                      <a:pt x="3971" y="3085"/>
                      <a:pt x="4128" y="3106"/>
                      <a:pt x="4363" y="3127"/>
                    </a:cubicBezTo>
                    <a:cubicBezTo>
                      <a:pt x="4583" y="3174"/>
                      <a:pt x="4824" y="3237"/>
                      <a:pt x="5044" y="3326"/>
                    </a:cubicBezTo>
                    <a:cubicBezTo>
                      <a:pt x="5479" y="3546"/>
                      <a:pt x="5631" y="3629"/>
                      <a:pt x="5851" y="3629"/>
                    </a:cubicBezTo>
                    <a:cubicBezTo>
                      <a:pt x="5861" y="3630"/>
                      <a:pt x="5872" y="3631"/>
                      <a:pt x="5883" y="3631"/>
                    </a:cubicBezTo>
                    <a:cubicBezTo>
                      <a:pt x="6081" y="3631"/>
                      <a:pt x="6225" y="3452"/>
                      <a:pt x="6264" y="3368"/>
                    </a:cubicBezTo>
                    <a:cubicBezTo>
                      <a:pt x="6306" y="3326"/>
                      <a:pt x="6306" y="3258"/>
                      <a:pt x="6327" y="3216"/>
                    </a:cubicBezTo>
                    <a:lnTo>
                      <a:pt x="6327" y="3153"/>
                    </a:lnTo>
                    <a:cubicBezTo>
                      <a:pt x="6353" y="3153"/>
                      <a:pt x="6416" y="3106"/>
                      <a:pt x="6505" y="3022"/>
                    </a:cubicBezTo>
                    <a:cubicBezTo>
                      <a:pt x="6615" y="2912"/>
                      <a:pt x="6615" y="2823"/>
                      <a:pt x="6615" y="2802"/>
                    </a:cubicBezTo>
                    <a:cubicBezTo>
                      <a:pt x="6615" y="2781"/>
                      <a:pt x="6788" y="2671"/>
                      <a:pt x="6877" y="2472"/>
                    </a:cubicBezTo>
                    <a:cubicBezTo>
                      <a:pt x="6940" y="2367"/>
                      <a:pt x="6940" y="2210"/>
                      <a:pt x="6940" y="2079"/>
                    </a:cubicBezTo>
                    <a:cubicBezTo>
                      <a:pt x="6919" y="1975"/>
                      <a:pt x="6919" y="1906"/>
                      <a:pt x="6919" y="1886"/>
                    </a:cubicBezTo>
                    <a:lnTo>
                      <a:pt x="6919" y="1844"/>
                    </a:lnTo>
                    <a:cubicBezTo>
                      <a:pt x="6940" y="1796"/>
                      <a:pt x="6940" y="1734"/>
                      <a:pt x="6919" y="1624"/>
                    </a:cubicBezTo>
                    <a:cubicBezTo>
                      <a:pt x="6898" y="1383"/>
                      <a:pt x="6720" y="1032"/>
                      <a:pt x="6437" y="838"/>
                    </a:cubicBezTo>
                    <a:cubicBezTo>
                      <a:pt x="6175" y="639"/>
                      <a:pt x="5783" y="555"/>
                      <a:pt x="5500" y="466"/>
                    </a:cubicBezTo>
                    <a:cubicBezTo>
                      <a:pt x="5196" y="403"/>
                      <a:pt x="4756" y="377"/>
                      <a:pt x="4473" y="314"/>
                    </a:cubicBezTo>
                    <a:cubicBezTo>
                      <a:pt x="4170" y="246"/>
                      <a:pt x="3578" y="204"/>
                      <a:pt x="3122" y="163"/>
                    </a:cubicBezTo>
                    <a:cubicBezTo>
                      <a:pt x="2661" y="115"/>
                      <a:pt x="2054" y="53"/>
                      <a:pt x="2054" y="53"/>
                    </a:cubicBezTo>
                    <a:cubicBezTo>
                      <a:pt x="2033" y="53"/>
                      <a:pt x="1923" y="11"/>
                      <a:pt x="1745" y="11"/>
                    </a:cubicBezTo>
                    <a:cubicBezTo>
                      <a:pt x="1697" y="4"/>
                      <a:pt x="1645" y="1"/>
                      <a:pt x="1590"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73" name="Google Shape;673;p33"/>
              <p:cNvSpPr/>
              <p:nvPr/>
            </p:nvSpPr>
            <p:spPr>
              <a:xfrm>
                <a:off x="1600288" y="2890285"/>
                <a:ext cx="187885" cy="116427"/>
              </a:xfrm>
              <a:custGeom>
                <a:avLst/>
                <a:gdLst/>
                <a:ahLst/>
                <a:cxnLst/>
                <a:rect l="l" t="t" r="r" b="b"/>
                <a:pathLst>
                  <a:path w="2206" h="1367" extrusionOk="0">
                    <a:moveTo>
                      <a:pt x="281" y="0"/>
                    </a:moveTo>
                    <a:cubicBezTo>
                      <a:pt x="150" y="0"/>
                      <a:pt x="69" y="15"/>
                      <a:pt x="69" y="15"/>
                    </a:cubicBezTo>
                    <a:cubicBezTo>
                      <a:pt x="27" y="15"/>
                      <a:pt x="0" y="63"/>
                      <a:pt x="27" y="84"/>
                    </a:cubicBezTo>
                    <a:cubicBezTo>
                      <a:pt x="27" y="104"/>
                      <a:pt x="48" y="125"/>
                      <a:pt x="89" y="125"/>
                    </a:cubicBezTo>
                    <a:cubicBezTo>
                      <a:pt x="89" y="125"/>
                      <a:pt x="156" y="114"/>
                      <a:pt x="264" y="114"/>
                    </a:cubicBezTo>
                    <a:cubicBezTo>
                      <a:pt x="490" y="114"/>
                      <a:pt x="899" y="164"/>
                      <a:pt x="1268" y="476"/>
                    </a:cubicBezTo>
                    <a:cubicBezTo>
                      <a:pt x="1833" y="958"/>
                      <a:pt x="2095" y="1351"/>
                      <a:pt x="2095" y="1351"/>
                    </a:cubicBezTo>
                    <a:cubicBezTo>
                      <a:pt x="2095" y="1361"/>
                      <a:pt x="2107" y="1367"/>
                      <a:pt x="2121" y="1367"/>
                    </a:cubicBezTo>
                    <a:cubicBezTo>
                      <a:pt x="2136" y="1367"/>
                      <a:pt x="2153" y="1361"/>
                      <a:pt x="2163" y="1351"/>
                    </a:cubicBezTo>
                    <a:cubicBezTo>
                      <a:pt x="2184" y="1351"/>
                      <a:pt x="2205" y="1304"/>
                      <a:pt x="2184" y="1283"/>
                    </a:cubicBezTo>
                    <a:cubicBezTo>
                      <a:pt x="2184" y="1283"/>
                      <a:pt x="1922" y="890"/>
                      <a:pt x="1357" y="387"/>
                    </a:cubicBezTo>
                    <a:cubicBezTo>
                      <a:pt x="968" y="57"/>
                      <a:pt x="533" y="0"/>
                      <a:pt x="281"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74" name="Google Shape;674;p33"/>
              <p:cNvSpPr/>
              <p:nvPr/>
            </p:nvSpPr>
            <p:spPr>
              <a:xfrm>
                <a:off x="1633759" y="2835777"/>
                <a:ext cx="180731" cy="137975"/>
              </a:xfrm>
              <a:custGeom>
                <a:avLst/>
                <a:gdLst/>
                <a:ahLst/>
                <a:cxnLst/>
                <a:rect l="l" t="t" r="r" b="b"/>
                <a:pathLst>
                  <a:path w="2122" h="1620" extrusionOk="0">
                    <a:moveTo>
                      <a:pt x="68" y="1"/>
                    </a:moveTo>
                    <a:cubicBezTo>
                      <a:pt x="47" y="1"/>
                      <a:pt x="0" y="27"/>
                      <a:pt x="0" y="69"/>
                    </a:cubicBezTo>
                    <a:cubicBezTo>
                      <a:pt x="0" y="90"/>
                      <a:pt x="26" y="111"/>
                      <a:pt x="68" y="111"/>
                    </a:cubicBezTo>
                    <a:cubicBezTo>
                      <a:pt x="68" y="111"/>
                      <a:pt x="964" y="179"/>
                      <a:pt x="1440" y="614"/>
                    </a:cubicBezTo>
                    <a:cubicBezTo>
                      <a:pt x="1922" y="1048"/>
                      <a:pt x="2011" y="1572"/>
                      <a:pt x="2011" y="1572"/>
                    </a:cubicBezTo>
                    <a:cubicBezTo>
                      <a:pt x="2011" y="1598"/>
                      <a:pt x="2032" y="1619"/>
                      <a:pt x="2074" y="1619"/>
                    </a:cubicBezTo>
                    <a:cubicBezTo>
                      <a:pt x="2095" y="1619"/>
                      <a:pt x="2121" y="1598"/>
                      <a:pt x="2121" y="1551"/>
                    </a:cubicBezTo>
                    <a:cubicBezTo>
                      <a:pt x="2121" y="1551"/>
                      <a:pt x="2032" y="1006"/>
                      <a:pt x="1508" y="525"/>
                    </a:cubicBezTo>
                    <a:cubicBezTo>
                      <a:pt x="985" y="48"/>
                      <a:pt x="68" y="1"/>
                      <a:pt x="68"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75" name="Google Shape;675;p33"/>
              <p:cNvSpPr/>
              <p:nvPr/>
            </p:nvSpPr>
            <p:spPr>
              <a:xfrm>
                <a:off x="1680602" y="2806394"/>
                <a:ext cx="157905" cy="100415"/>
              </a:xfrm>
              <a:custGeom>
                <a:avLst/>
                <a:gdLst/>
                <a:ahLst/>
                <a:cxnLst/>
                <a:rect l="l" t="t" r="r" b="b"/>
                <a:pathLst>
                  <a:path w="1854" h="1179" extrusionOk="0">
                    <a:moveTo>
                      <a:pt x="63" y="0"/>
                    </a:moveTo>
                    <a:cubicBezTo>
                      <a:pt x="21" y="0"/>
                      <a:pt x="0" y="21"/>
                      <a:pt x="0" y="42"/>
                    </a:cubicBezTo>
                    <a:cubicBezTo>
                      <a:pt x="0" y="84"/>
                      <a:pt x="21" y="110"/>
                      <a:pt x="42" y="110"/>
                    </a:cubicBezTo>
                    <a:cubicBezTo>
                      <a:pt x="42" y="110"/>
                      <a:pt x="262" y="152"/>
                      <a:pt x="524" y="241"/>
                    </a:cubicBezTo>
                    <a:cubicBezTo>
                      <a:pt x="786" y="304"/>
                      <a:pt x="1110" y="435"/>
                      <a:pt x="1309" y="634"/>
                    </a:cubicBezTo>
                    <a:cubicBezTo>
                      <a:pt x="1524" y="849"/>
                      <a:pt x="1634" y="959"/>
                      <a:pt x="1702" y="1048"/>
                    </a:cubicBezTo>
                    <a:cubicBezTo>
                      <a:pt x="1723" y="1069"/>
                      <a:pt x="1744" y="1089"/>
                      <a:pt x="1744" y="1110"/>
                    </a:cubicBezTo>
                    <a:cubicBezTo>
                      <a:pt x="1744" y="1158"/>
                      <a:pt x="1765" y="1178"/>
                      <a:pt x="1807" y="1178"/>
                    </a:cubicBezTo>
                    <a:cubicBezTo>
                      <a:pt x="1833" y="1158"/>
                      <a:pt x="1854" y="1131"/>
                      <a:pt x="1854" y="1110"/>
                    </a:cubicBezTo>
                    <a:lnTo>
                      <a:pt x="1854" y="1089"/>
                    </a:lnTo>
                    <a:lnTo>
                      <a:pt x="1854" y="1069"/>
                    </a:lnTo>
                    <a:cubicBezTo>
                      <a:pt x="1833" y="1048"/>
                      <a:pt x="1807" y="1000"/>
                      <a:pt x="1786" y="979"/>
                    </a:cubicBezTo>
                    <a:cubicBezTo>
                      <a:pt x="1723" y="896"/>
                      <a:pt x="1613" y="765"/>
                      <a:pt x="1393" y="545"/>
                    </a:cubicBezTo>
                    <a:cubicBezTo>
                      <a:pt x="1152" y="346"/>
                      <a:pt x="828" y="194"/>
                      <a:pt x="545" y="131"/>
                    </a:cubicBezTo>
                    <a:cubicBezTo>
                      <a:pt x="283" y="42"/>
                      <a:pt x="63" y="0"/>
                      <a:pt x="63"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76" name="Google Shape;676;p33"/>
              <p:cNvSpPr/>
              <p:nvPr/>
            </p:nvSpPr>
            <p:spPr>
              <a:xfrm>
                <a:off x="1169399" y="1419677"/>
                <a:ext cx="667307" cy="502673"/>
              </a:xfrm>
              <a:custGeom>
                <a:avLst/>
                <a:gdLst/>
                <a:ahLst/>
                <a:cxnLst/>
                <a:rect l="l" t="t" r="r" b="b"/>
                <a:pathLst>
                  <a:path w="7835" h="5902" extrusionOk="0">
                    <a:moveTo>
                      <a:pt x="3465" y="0"/>
                    </a:moveTo>
                    <a:cubicBezTo>
                      <a:pt x="3459" y="0"/>
                      <a:pt x="3453" y="0"/>
                      <a:pt x="3446" y="1"/>
                    </a:cubicBezTo>
                    <a:cubicBezTo>
                      <a:pt x="2488" y="1"/>
                      <a:pt x="1875" y="524"/>
                      <a:pt x="1634" y="786"/>
                    </a:cubicBezTo>
                    <a:cubicBezTo>
                      <a:pt x="1394" y="1027"/>
                      <a:pt x="1310" y="1247"/>
                      <a:pt x="1289" y="1441"/>
                    </a:cubicBezTo>
                    <a:cubicBezTo>
                      <a:pt x="1242" y="1661"/>
                      <a:pt x="1263" y="2163"/>
                      <a:pt x="1263" y="2163"/>
                    </a:cubicBezTo>
                    <a:cubicBezTo>
                      <a:pt x="1263" y="2163"/>
                      <a:pt x="1090" y="1640"/>
                      <a:pt x="959" y="1336"/>
                    </a:cubicBezTo>
                    <a:cubicBezTo>
                      <a:pt x="892" y="1178"/>
                      <a:pt x="814" y="1106"/>
                      <a:pt x="745" y="1106"/>
                    </a:cubicBezTo>
                    <a:cubicBezTo>
                      <a:pt x="678" y="1106"/>
                      <a:pt x="620" y="1171"/>
                      <a:pt x="587" y="1289"/>
                    </a:cubicBezTo>
                    <a:cubicBezTo>
                      <a:pt x="545" y="1551"/>
                      <a:pt x="938" y="1964"/>
                      <a:pt x="938" y="1964"/>
                    </a:cubicBezTo>
                    <a:cubicBezTo>
                      <a:pt x="938" y="1964"/>
                      <a:pt x="780" y="1892"/>
                      <a:pt x="583" y="1892"/>
                    </a:cubicBezTo>
                    <a:cubicBezTo>
                      <a:pt x="516" y="1892"/>
                      <a:pt x="444" y="1900"/>
                      <a:pt x="372" y="1923"/>
                    </a:cubicBezTo>
                    <a:cubicBezTo>
                      <a:pt x="84" y="2012"/>
                      <a:pt x="111" y="2184"/>
                      <a:pt x="325" y="2252"/>
                    </a:cubicBezTo>
                    <a:cubicBezTo>
                      <a:pt x="524" y="2294"/>
                      <a:pt x="1001" y="2315"/>
                      <a:pt x="1001" y="2315"/>
                    </a:cubicBezTo>
                    <a:cubicBezTo>
                      <a:pt x="1001" y="2315"/>
                      <a:pt x="393" y="2357"/>
                      <a:pt x="194" y="2687"/>
                    </a:cubicBezTo>
                    <a:cubicBezTo>
                      <a:pt x="1" y="3012"/>
                      <a:pt x="111" y="3300"/>
                      <a:pt x="241" y="3824"/>
                    </a:cubicBezTo>
                    <a:cubicBezTo>
                      <a:pt x="393" y="4368"/>
                      <a:pt x="765" y="5044"/>
                      <a:pt x="765" y="5044"/>
                    </a:cubicBezTo>
                    <a:cubicBezTo>
                      <a:pt x="765" y="5044"/>
                      <a:pt x="2048" y="5719"/>
                      <a:pt x="2551" y="5850"/>
                    </a:cubicBezTo>
                    <a:cubicBezTo>
                      <a:pt x="2699" y="5887"/>
                      <a:pt x="2873" y="5902"/>
                      <a:pt x="3053" y="5902"/>
                    </a:cubicBezTo>
                    <a:cubicBezTo>
                      <a:pt x="3508" y="5902"/>
                      <a:pt x="4005" y="5810"/>
                      <a:pt x="4253" y="5761"/>
                    </a:cubicBezTo>
                    <a:cubicBezTo>
                      <a:pt x="4583" y="5719"/>
                      <a:pt x="5824" y="5347"/>
                      <a:pt x="5824" y="5347"/>
                    </a:cubicBezTo>
                    <a:cubicBezTo>
                      <a:pt x="5824" y="5347"/>
                      <a:pt x="5836" y="5348"/>
                      <a:pt x="5859" y="5348"/>
                    </a:cubicBezTo>
                    <a:cubicBezTo>
                      <a:pt x="6027" y="5348"/>
                      <a:pt x="6766" y="5312"/>
                      <a:pt x="7264" y="4693"/>
                    </a:cubicBezTo>
                    <a:cubicBezTo>
                      <a:pt x="7835" y="3996"/>
                      <a:pt x="7657" y="3080"/>
                      <a:pt x="7180" y="2336"/>
                    </a:cubicBezTo>
                    <a:cubicBezTo>
                      <a:pt x="6722" y="1577"/>
                      <a:pt x="4435" y="0"/>
                      <a:pt x="346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77" name="Google Shape;677;p33"/>
              <p:cNvSpPr/>
              <p:nvPr/>
            </p:nvSpPr>
            <p:spPr>
              <a:xfrm>
                <a:off x="1169418" y="1414311"/>
                <a:ext cx="653935" cy="513745"/>
              </a:xfrm>
              <a:custGeom>
                <a:avLst/>
                <a:gdLst/>
                <a:ahLst/>
                <a:cxnLst/>
                <a:rect l="l" t="t" r="r" b="b"/>
                <a:pathLst>
                  <a:path w="7678" h="6032" extrusionOk="0">
                    <a:moveTo>
                      <a:pt x="3426" y="111"/>
                    </a:moveTo>
                    <a:cubicBezTo>
                      <a:pt x="3666" y="111"/>
                      <a:pt x="3970" y="195"/>
                      <a:pt x="4342" y="373"/>
                    </a:cubicBezTo>
                    <a:cubicBezTo>
                      <a:pt x="4693" y="524"/>
                      <a:pt x="5086" y="744"/>
                      <a:pt x="5452" y="980"/>
                    </a:cubicBezTo>
                    <a:cubicBezTo>
                      <a:pt x="6217" y="1483"/>
                      <a:pt x="6919" y="2075"/>
                      <a:pt x="7133" y="2420"/>
                    </a:cubicBezTo>
                    <a:cubicBezTo>
                      <a:pt x="7353" y="2792"/>
                      <a:pt x="7505" y="3185"/>
                      <a:pt x="7547" y="3599"/>
                    </a:cubicBezTo>
                    <a:cubicBezTo>
                      <a:pt x="7573" y="3991"/>
                      <a:pt x="7484" y="4384"/>
                      <a:pt x="7201" y="4714"/>
                    </a:cubicBezTo>
                    <a:cubicBezTo>
                      <a:pt x="6740" y="5304"/>
                      <a:pt x="6057" y="5349"/>
                      <a:pt x="5859" y="5349"/>
                    </a:cubicBezTo>
                    <a:cubicBezTo>
                      <a:pt x="5823" y="5349"/>
                      <a:pt x="5803" y="5348"/>
                      <a:pt x="5803" y="5348"/>
                    </a:cubicBezTo>
                    <a:cubicBezTo>
                      <a:pt x="5803" y="5348"/>
                      <a:pt x="5478" y="5458"/>
                      <a:pt x="5128" y="5541"/>
                    </a:cubicBezTo>
                    <a:cubicBezTo>
                      <a:pt x="4777" y="5651"/>
                      <a:pt x="4384" y="5761"/>
                      <a:pt x="4232" y="5782"/>
                    </a:cubicBezTo>
                    <a:cubicBezTo>
                      <a:pt x="4059" y="5803"/>
                      <a:pt x="3776" y="5871"/>
                      <a:pt x="3446" y="5892"/>
                    </a:cubicBezTo>
                    <a:cubicBezTo>
                      <a:pt x="3295" y="5903"/>
                      <a:pt x="3136" y="5913"/>
                      <a:pt x="2986" y="5913"/>
                    </a:cubicBezTo>
                    <a:cubicBezTo>
                      <a:pt x="2835" y="5913"/>
                      <a:pt x="2692" y="5903"/>
                      <a:pt x="2572" y="5871"/>
                    </a:cubicBezTo>
                    <a:cubicBezTo>
                      <a:pt x="2310" y="5803"/>
                      <a:pt x="1854" y="5589"/>
                      <a:pt x="1483" y="5410"/>
                    </a:cubicBezTo>
                    <a:cubicBezTo>
                      <a:pt x="1111" y="5238"/>
                      <a:pt x="807" y="5065"/>
                      <a:pt x="786" y="5065"/>
                    </a:cubicBezTo>
                    <a:cubicBezTo>
                      <a:pt x="786" y="5039"/>
                      <a:pt x="414" y="4384"/>
                      <a:pt x="283" y="3887"/>
                    </a:cubicBezTo>
                    <a:cubicBezTo>
                      <a:pt x="215" y="3599"/>
                      <a:pt x="152" y="3405"/>
                      <a:pt x="132" y="3232"/>
                    </a:cubicBezTo>
                    <a:cubicBezTo>
                      <a:pt x="132" y="3054"/>
                      <a:pt x="132" y="2923"/>
                      <a:pt x="242" y="2771"/>
                    </a:cubicBezTo>
                    <a:cubicBezTo>
                      <a:pt x="325" y="2640"/>
                      <a:pt x="503" y="2530"/>
                      <a:pt x="676" y="2488"/>
                    </a:cubicBezTo>
                    <a:cubicBezTo>
                      <a:pt x="849" y="2446"/>
                      <a:pt x="1001" y="2420"/>
                      <a:pt x="1001" y="2420"/>
                    </a:cubicBezTo>
                    <a:lnTo>
                      <a:pt x="980" y="2315"/>
                    </a:lnTo>
                    <a:lnTo>
                      <a:pt x="739" y="2315"/>
                    </a:lnTo>
                    <a:cubicBezTo>
                      <a:pt x="587" y="2289"/>
                      <a:pt x="414" y="2268"/>
                      <a:pt x="325" y="2247"/>
                    </a:cubicBezTo>
                    <a:cubicBezTo>
                      <a:pt x="283" y="2247"/>
                      <a:pt x="242" y="2226"/>
                      <a:pt x="215" y="2206"/>
                    </a:cubicBezTo>
                    <a:lnTo>
                      <a:pt x="215" y="2158"/>
                    </a:lnTo>
                    <a:cubicBezTo>
                      <a:pt x="215" y="2137"/>
                      <a:pt x="262" y="2075"/>
                      <a:pt x="372" y="2027"/>
                    </a:cubicBezTo>
                    <a:cubicBezTo>
                      <a:pt x="431" y="2013"/>
                      <a:pt x="489" y="2008"/>
                      <a:pt x="544" y="2008"/>
                    </a:cubicBezTo>
                    <a:cubicBezTo>
                      <a:pt x="738" y="2008"/>
                      <a:pt x="896" y="2075"/>
                      <a:pt x="896" y="2075"/>
                    </a:cubicBezTo>
                    <a:lnTo>
                      <a:pt x="959" y="1986"/>
                    </a:lnTo>
                    <a:cubicBezTo>
                      <a:pt x="959" y="1986"/>
                      <a:pt x="870" y="1897"/>
                      <a:pt x="786" y="1766"/>
                    </a:cubicBezTo>
                    <a:cubicBezTo>
                      <a:pt x="697" y="1635"/>
                      <a:pt x="634" y="1462"/>
                      <a:pt x="634" y="1373"/>
                    </a:cubicBezTo>
                    <a:cubicBezTo>
                      <a:pt x="655" y="1310"/>
                      <a:pt x="676" y="1289"/>
                      <a:pt x="697" y="1268"/>
                    </a:cubicBezTo>
                    <a:cubicBezTo>
                      <a:pt x="697" y="1249"/>
                      <a:pt x="708" y="1233"/>
                      <a:pt x="722" y="1233"/>
                    </a:cubicBezTo>
                    <a:cubicBezTo>
                      <a:pt x="727" y="1233"/>
                      <a:pt x="733" y="1236"/>
                      <a:pt x="739" y="1242"/>
                    </a:cubicBezTo>
                    <a:cubicBezTo>
                      <a:pt x="739" y="1242"/>
                      <a:pt x="765" y="1242"/>
                      <a:pt x="807" y="1268"/>
                    </a:cubicBezTo>
                    <a:cubicBezTo>
                      <a:pt x="828" y="1310"/>
                      <a:pt x="870" y="1352"/>
                      <a:pt x="896" y="1420"/>
                    </a:cubicBezTo>
                    <a:cubicBezTo>
                      <a:pt x="1027" y="1724"/>
                      <a:pt x="1221" y="2247"/>
                      <a:pt x="1221" y="2247"/>
                    </a:cubicBezTo>
                    <a:lnTo>
                      <a:pt x="1331" y="2226"/>
                    </a:lnTo>
                    <a:cubicBezTo>
                      <a:pt x="1331" y="2226"/>
                      <a:pt x="1310" y="2096"/>
                      <a:pt x="1310" y="1944"/>
                    </a:cubicBezTo>
                    <a:cubicBezTo>
                      <a:pt x="1310" y="1792"/>
                      <a:pt x="1310" y="1614"/>
                      <a:pt x="1331" y="1530"/>
                    </a:cubicBezTo>
                    <a:cubicBezTo>
                      <a:pt x="1352" y="1331"/>
                      <a:pt x="1441" y="1137"/>
                      <a:pt x="1682" y="896"/>
                    </a:cubicBezTo>
                    <a:cubicBezTo>
                      <a:pt x="1917" y="634"/>
                      <a:pt x="2488" y="132"/>
                      <a:pt x="3426" y="111"/>
                    </a:cubicBezTo>
                    <a:close/>
                    <a:moveTo>
                      <a:pt x="3426" y="1"/>
                    </a:moveTo>
                    <a:cubicBezTo>
                      <a:pt x="2441" y="22"/>
                      <a:pt x="1834" y="545"/>
                      <a:pt x="1593" y="807"/>
                    </a:cubicBezTo>
                    <a:cubicBezTo>
                      <a:pt x="1352" y="1069"/>
                      <a:pt x="1242" y="1289"/>
                      <a:pt x="1221" y="1504"/>
                    </a:cubicBezTo>
                    <a:cubicBezTo>
                      <a:pt x="1200" y="1593"/>
                      <a:pt x="1200" y="1766"/>
                      <a:pt x="1200" y="1897"/>
                    </a:cubicBezTo>
                    <a:cubicBezTo>
                      <a:pt x="1132" y="1724"/>
                      <a:pt x="1090" y="1572"/>
                      <a:pt x="1001" y="1373"/>
                    </a:cubicBezTo>
                    <a:cubicBezTo>
                      <a:pt x="959" y="1310"/>
                      <a:pt x="938" y="1242"/>
                      <a:pt x="896" y="1200"/>
                    </a:cubicBezTo>
                    <a:cubicBezTo>
                      <a:pt x="849" y="1158"/>
                      <a:pt x="786" y="1111"/>
                      <a:pt x="739" y="1111"/>
                    </a:cubicBezTo>
                    <a:cubicBezTo>
                      <a:pt x="676" y="1111"/>
                      <a:pt x="634" y="1137"/>
                      <a:pt x="608" y="1179"/>
                    </a:cubicBezTo>
                    <a:cubicBezTo>
                      <a:pt x="566" y="1221"/>
                      <a:pt x="545" y="1289"/>
                      <a:pt x="524" y="1352"/>
                    </a:cubicBezTo>
                    <a:cubicBezTo>
                      <a:pt x="503" y="1504"/>
                      <a:pt x="587" y="1682"/>
                      <a:pt x="676" y="1813"/>
                    </a:cubicBezTo>
                    <a:cubicBezTo>
                      <a:pt x="718" y="1876"/>
                      <a:pt x="739" y="1876"/>
                      <a:pt x="765" y="1923"/>
                    </a:cubicBezTo>
                    <a:cubicBezTo>
                      <a:pt x="703" y="1908"/>
                      <a:pt x="627" y="1895"/>
                      <a:pt x="544" y="1895"/>
                    </a:cubicBezTo>
                    <a:cubicBezTo>
                      <a:pt x="481" y="1895"/>
                      <a:pt x="414" y="1902"/>
                      <a:pt x="346" y="1923"/>
                    </a:cubicBezTo>
                    <a:cubicBezTo>
                      <a:pt x="194" y="1965"/>
                      <a:pt x="111" y="2054"/>
                      <a:pt x="84" y="2158"/>
                    </a:cubicBezTo>
                    <a:cubicBezTo>
                      <a:pt x="84" y="2206"/>
                      <a:pt x="111" y="2247"/>
                      <a:pt x="152" y="2289"/>
                    </a:cubicBezTo>
                    <a:cubicBezTo>
                      <a:pt x="173" y="2315"/>
                      <a:pt x="242" y="2357"/>
                      <a:pt x="283" y="2357"/>
                    </a:cubicBezTo>
                    <a:cubicBezTo>
                      <a:pt x="372" y="2378"/>
                      <a:pt x="503" y="2399"/>
                      <a:pt x="608" y="2399"/>
                    </a:cubicBezTo>
                    <a:cubicBezTo>
                      <a:pt x="435" y="2467"/>
                      <a:pt x="242" y="2551"/>
                      <a:pt x="132" y="2708"/>
                    </a:cubicBezTo>
                    <a:cubicBezTo>
                      <a:pt x="22" y="2881"/>
                      <a:pt x="1" y="3054"/>
                      <a:pt x="22" y="3253"/>
                    </a:cubicBezTo>
                    <a:cubicBezTo>
                      <a:pt x="43" y="3426"/>
                      <a:pt x="111" y="3646"/>
                      <a:pt x="173" y="3908"/>
                    </a:cubicBezTo>
                    <a:cubicBezTo>
                      <a:pt x="325" y="4452"/>
                      <a:pt x="697" y="5128"/>
                      <a:pt x="697" y="5128"/>
                    </a:cubicBezTo>
                    <a:lnTo>
                      <a:pt x="697" y="5149"/>
                    </a:lnTo>
                    <a:lnTo>
                      <a:pt x="718" y="5149"/>
                    </a:lnTo>
                    <a:cubicBezTo>
                      <a:pt x="718" y="5149"/>
                      <a:pt x="1048" y="5327"/>
                      <a:pt x="1441" y="5520"/>
                    </a:cubicBezTo>
                    <a:cubicBezTo>
                      <a:pt x="1813" y="5693"/>
                      <a:pt x="2268" y="5913"/>
                      <a:pt x="2530" y="5981"/>
                    </a:cubicBezTo>
                    <a:cubicBezTo>
                      <a:pt x="2686" y="6016"/>
                      <a:pt x="2856" y="6031"/>
                      <a:pt x="3031" y="6031"/>
                    </a:cubicBezTo>
                    <a:cubicBezTo>
                      <a:pt x="3175" y="6031"/>
                      <a:pt x="3322" y="6021"/>
                      <a:pt x="3467" y="6002"/>
                    </a:cubicBezTo>
                    <a:cubicBezTo>
                      <a:pt x="3776" y="5981"/>
                      <a:pt x="4080" y="5913"/>
                      <a:pt x="4253" y="5892"/>
                    </a:cubicBezTo>
                    <a:cubicBezTo>
                      <a:pt x="4431" y="5871"/>
                      <a:pt x="4824" y="5761"/>
                      <a:pt x="5169" y="5651"/>
                    </a:cubicBezTo>
                    <a:cubicBezTo>
                      <a:pt x="5520" y="5562"/>
                      <a:pt x="5824" y="5458"/>
                      <a:pt x="5824" y="5458"/>
                    </a:cubicBezTo>
                    <a:cubicBezTo>
                      <a:pt x="5829" y="5458"/>
                      <a:pt x="5843" y="5458"/>
                      <a:pt x="5866" y="5458"/>
                    </a:cubicBezTo>
                    <a:cubicBezTo>
                      <a:pt x="6050" y="5458"/>
                      <a:pt x="6780" y="5425"/>
                      <a:pt x="7285" y="4803"/>
                    </a:cubicBezTo>
                    <a:cubicBezTo>
                      <a:pt x="7594" y="4431"/>
                      <a:pt x="7678" y="4017"/>
                      <a:pt x="7657" y="3578"/>
                    </a:cubicBezTo>
                    <a:cubicBezTo>
                      <a:pt x="7615" y="3164"/>
                      <a:pt x="7463" y="2750"/>
                      <a:pt x="7222" y="2357"/>
                    </a:cubicBezTo>
                    <a:cubicBezTo>
                      <a:pt x="6981" y="1965"/>
                      <a:pt x="6285" y="1399"/>
                      <a:pt x="5520" y="896"/>
                    </a:cubicBezTo>
                    <a:cubicBezTo>
                      <a:pt x="5148" y="655"/>
                      <a:pt x="4735" y="414"/>
                      <a:pt x="4384" y="263"/>
                    </a:cubicBezTo>
                    <a:cubicBezTo>
                      <a:pt x="4012" y="111"/>
                      <a:pt x="3687" y="1"/>
                      <a:pt x="3426"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78" name="Google Shape;678;p33"/>
              <p:cNvSpPr/>
              <p:nvPr/>
            </p:nvSpPr>
            <p:spPr>
              <a:xfrm>
                <a:off x="1171548" y="1711806"/>
                <a:ext cx="538530" cy="447909"/>
              </a:xfrm>
              <a:custGeom>
                <a:avLst/>
                <a:gdLst/>
                <a:ahLst/>
                <a:cxnLst/>
                <a:rect l="l" t="t" r="r" b="b"/>
                <a:pathLst>
                  <a:path w="6323" h="5259" extrusionOk="0">
                    <a:moveTo>
                      <a:pt x="2704" y="1"/>
                    </a:moveTo>
                    <a:lnTo>
                      <a:pt x="2704" y="1"/>
                    </a:lnTo>
                    <a:cubicBezTo>
                      <a:pt x="2704" y="1"/>
                      <a:pt x="2374" y="263"/>
                      <a:pt x="2133" y="807"/>
                    </a:cubicBezTo>
                    <a:cubicBezTo>
                      <a:pt x="1919" y="1331"/>
                      <a:pt x="1809" y="1897"/>
                      <a:pt x="1809" y="1897"/>
                    </a:cubicBezTo>
                    <a:lnTo>
                      <a:pt x="1395" y="1897"/>
                    </a:lnTo>
                    <a:cubicBezTo>
                      <a:pt x="1395" y="1897"/>
                      <a:pt x="1369" y="1855"/>
                      <a:pt x="1369" y="1677"/>
                    </a:cubicBezTo>
                    <a:cubicBezTo>
                      <a:pt x="1348" y="1525"/>
                      <a:pt x="1285" y="1284"/>
                      <a:pt x="1107" y="1069"/>
                    </a:cubicBezTo>
                    <a:cubicBezTo>
                      <a:pt x="1029" y="945"/>
                      <a:pt x="922" y="845"/>
                      <a:pt x="789" y="845"/>
                    </a:cubicBezTo>
                    <a:cubicBezTo>
                      <a:pt x="664" y="845"/>
                      <a:pt x="515" y="935"/>
                      <a:pt x="347" y="1179"/>
                    </a:cubicBezTo>
                    <a:cubicBezTo>
                      <a:pt x="1" y="1650"/>
                      <a:pt x="145" y="2510"/>
                      <a:pt x="1159" y="2510"/>
                    </a:cubicBezTo>
                    <a:cubicBezTo>
                      <a:pt x="1171" y="2510"/>
                      <a:pt x="1183" y="2510"/>
                      <a:pt x="1196" y="2509"/>
                    </a:cubicBezTo>
                    <a:lnTo>
                      <a:pt x="1196" y="2509"/>
                    </a:lnTo>
                    <a:cubicBezTo>
                      <a:pt x="1107" y="3619"/>
                      <a:pt x="1981" y="4819"/>
                      <a:pt x="3270" y="5170"/>
                    </a:cubicBezTo>
                    <a:cubicBezTo>
                      <a:pt x="3495" y="5231"/>
                      <a:pt x="3708" y="5258"/>
                      <a:pt x="3908" y="5258"/>
                    </a:cubicBezTo>
                    <a:cubicBezTo>
                      <a:pt x="4850" y="5258"/>
                      <a:pt x="5487" y="4652"/>
                      <a:pt x="5647" y="4164"/>
                    </a:cubicBezTo>
                    <a:cubicBezTo>
                      <a:pt x="5820" y="3578"/>
                      <a:pt x="5715" y="3075"/>
                      <a:pt x="5867" y="2462"/>
                    </a:cubicBezTo>
                    <a:cubicBezTo>
                      <a:pt x="6019" y="1834"/>
                      <a:pt x="6323" y="1111"/>
                      <a:pt x="6323" y="1111"/>
                    </a:cubicBezTo>
                    <a:cubicBezTo>
                      <a:pt x="6302" y="891"/>
                      <a:pt x="5888" y="545"/>
                      <a:pt x="5888" y="545"/>
                    </a:cubicBezTo>
                    <a:cubicBezTo>
                      <a:pt x="5888" y="545"/>
                      <a:pt x="5799" y="807"/>
                      <a:pt x="5689" y="1001"/>
                    </a:cubicBezTo>
                    <a:cubicBezTo>
                      <a:pt x="5638" y="1098"/>
                      <a:pt x="5569" y="1158"/>
                      <a:pt x="5410" y="1158"/>
                    </a:cubicBezTo>
                    <a:cubicBezTo>
                      <a:pt x="5244" y="1158"/>
                      <a:pt x="4981" y="1093"/>
                      <a:pt x="4537" y="938"/>
                    </a:cubicBezTo>
                    <a:cubicBezTo>
                      <a:pt x="3641" y="655"/>
                      <a:pt x="2987" y="85"/>
                      <a:pt x="2987" y="85"/>
                    </a:cubicBezTo>
                    <a:cubicBezTo>
                      <a:pt x="2987" y="85"/>
                      <a:pt x="2966" y="132"/>
                      <a:pt x="2898" y="305"/>
                    </a:cubicBezTo>
                    <a:cubicBezTo>
                      <a:pt x="2852" y="432"/>
                      <a:pt x="2780" y="548"/>
                      <a:pt x="2701" y="548"/>
                    </a:cubicBezTo>
                    <a:cubicBezTo>
                      <a:pt x="2673" y="548"/>
                      <a:pt x="2644" y="533"/>
                      <a:pt x="2615" y="498"/>
                    </a:cubicBezTo>
                    <a:cubicBezTo>
                      <a:pt x="2505" y="346"/>
                      <a:pt x="2704" y="1"/>
                      <a:pt x="2704" y="1"/>
                    </a:cubicBez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679" name="Google Shape;679;p33"/>
              <p:cNvSpPr/>
              <p:nvPr/>
            </p:nvSpPr>
            <p:spPr>
              <a:xfrm>
                <a:off x="1174784" y="1707803"/>
                <a:ext cx="539296" cy="455574"/>
              </a:xfrm>
              <a:custGeom>
                <a:avLst/>
                <a:gdLst/>
                <a:ahLst/>
                <a:cxnLst/>
                <a:rect l="l" t="t" r="r" b="b"/>
                <a:pathLst>
                  <a:path w="6332" h="5349" extrusionOk="0">
                    <a:moveTo>
                      <a:pt x="2970" y="221"/>
                    </a:moveTo>
                    <a:cubicBezTo>
                      <a:pt x="3059" y="283"/>
                      <a:pt x="3624" y="765"/>
                      <a:pt x="4473" y="1048"/>
                    </a:cubicBezTo>
                    <a:cubicBezTo>
                      <a:pt x="4913" y="1200"/>
                      <a:pt x="5175" y="1268"/>
                      <a:pt x="5368" y="1268"/>
                    </a:cubicBezTo>
                    <a:cubicBezTo>
                      <a:pt x="5457" y="1268"/>
                      <a:pt x="5520" y="1247"/>
                      <a:pt x="5588" y="1200"/>
                    </a:cubicBezTo>
                    <a:cubicBezTo>
                      <a:pt x="5630" y="1179"/>
                      <a:pt x="5677" y="1137"/>
                      <a:pt x="5698" y="1069"/>
                    </a:cubicBezTo>
                    <a:cubicBezTo>
                      <a:pt x="5808" y="917"/>
                      <a:pt x="5850" y="765"/>
                      <a:pt x="5871" y="702"/>
                    </a:cubicBezTo>
                    <a:cubicBezTo>
                      <a:pt x="5913" y="723"/>
                      <a:pt x="5939" y="744"/>
                      <a:pt x="6023" y="833"/>
                    </a:cubicBezTo>
                    <a:cubicBezTo>
                      <a:pt x="6112" y="938"/>
                      <a:pt x="6222" y="1095"/>
                      <a:pt x="6222" y="1158"/>
                    </a:cubicBezTo>
                    <a:cubicBezTo>
                      <a:pt x="6201" y="1179"/>
                      <a:pt x="5913" y="1881"/>
                      <a:pt x="5761" y="2488"/>
                    </a:cubicBezTo>
                    <a:cubicBezTo>
                      <a:pt x="5630" y="3122"/>
                      <a:pt x="5740" y="3604"/>
                      <a:pt x="5546" y="4190"/>
                    </a:cubicBezTo>
                    <a:cubicBezTo>
                      <a:pt x="5400" y="4660"/>
                      <a:pt x="4786" y="5242"/>
                      <a:pt x="3879" y="5242"/>
                    </a:cubicBezTo>
                    <a:cubicBezTo>
                      <a:pt x="3683" y="5242"/>
                      <a:pt x="3474" y="5215"/>
                      <a:pt x="3253" y="5154"/>
                    </a:cubicBezTo>
                    <a:cubicBezTo>
                      <a:pt x="1985" y="4824"/>
                      <a:pt x="1137" y="3646"/>
                      <a:pt x="1200" y="2556"/>
                    </a:cubicBezTo>
                    <a:lnTo>
                      <a:pt x="1200" y="2488"/>
                    </a:lnTo>
                    <a:lnTo>
                      <a:pt x="1158" y="2509"/>
                    </a:lnTo>
                    <a:cubicBezTo>
                      <a:pt x="634" y="2509"/>
                      <a:pt x="372" y="2315"/>
                      <a:pt x="241" y="2054"/>
                    </a:cubicBezTo>
                    <a:cubicBezTo>
                      <a:pt x="131" y="1792"/>
                      <a:pt x="179" y="1488"/>
                      <a:pt x="351" y="1247"/>
                    </a:cubicBezTo>
                    <a:cubicBezTo>
                      <a:pt x="486" y="1052"/>
                      <a:pt x="621" y="960"/>
                      <a:pt x="726" y="960"/>
                    </a:cubicBezTo>
                    <a:cubicBezTo>
                      <a:pt x="740" y="960"/>
                      <a:pt x="753" y="961"/>
                      <a:pt x="765" y="964"/>
                    </a:cubicBezTo>
                    <a:cubicBezTo>
                      <a:pt x="854" y="964"/>
                      <a:pt x="964" y="1027"/>
                      <a:pt x="1027" y="1137"/>
                    </a:cubicBezTo>
                    <a:cubicBezTo>
                      <a:pt x="1200" y="1357"/>
                      <a:pt x="1268" y="1572"/>
                      <a:pt x="1268" y="1724"/>
                    </a:cubicBezTo>
                    <a:cubicBezTo>
                      <a:pt x="1289" y="1902"/>
                      <a:pt x="1289" y="1964"/>
                      <a:pt x="1289" y="1964"/>
                    </a:cubicBezTo>
                    <a:lnTo>
                      <a:pt x="1310" y="2012"/>
                    </a:lnTo>
                    <a:lnTo>
                      <a:pt x="1812" y="2012"/>
                    </a:lnTo>
                    <a:lnTo>
                      <a:pt x="1812" y="1964"/>
                    </a:lnTo>
                    <a:cubicBezTo>
                      <a:pt x="1812" y="1964"/>
                      <a:pt x="1922" y="1399"/>
                      <a:pt x="2163" y="875"/>
                    </a:cubicBezTo>
                    <a:cubicBezTo>
                      <a:pt x="2271" y="639"/>
                      <a:pt x="2399" y="449"/>
                      <a:pt x="2502" y="318"/>
                    </a:cubicBezTo>
                    <a:lnTo>
                      <a:pt x="2502" y="318"/>
                    </a:lnTo>
                    <a:cubicBezTo>
                      <a:pt x="2488" y="340"/>
                      <a:pt x="2488" y="375"/>
                      <a:pt x="2488" y="393"/>
                    </a:cubicBezTo>
                    <a:cubicBezTo>
                      <a:pt x="2467" y="462"/>
                      <a:pt x="2488" y="524"/>
                      <a:pt x="2535" y="592"/>
                    </a:cubicBezTo>
                    <a:cubicBezTo>
                      <a:pt x="2556" y="634"/>
                      <a:pt x="2598" y="655"/>
                      <a:pt x="2640" y="655"/>
                    </a:cubicBezTo>
                    <a:cubicBezTo>
                      <a:pt x="2687" y="655"/>
                      <a:pt x="2729" y="634"/>
                      <a:pt x="2771" y="613"/>
                    </a:cubicBezTo>
                    <a:cubicBezTo>
                      <a:pt x="2839" y="571"/>
                      <a:pt x="2881" y="482"/>
                      <a:pt x="2902" y="372"/>
                    </a:cubicBezTo>
                    <a:cubicBezTo>
                      <a:pt x="2949" y="263"/>
                      <a:pt x="2970" y="242"/>
                      <a:pt x="2970" y="221"/>
                    </a:cubicBezTo>
                    <a:close/>
                    <a:moveTo>
                      <a:pt x="2640" y="1"/>
                    </a:moveTo>
                    <a:cubicBezTo>
                      <a:pt x="2640" y="1"/>
                      <a:pt x="2294" y="283"/>
                      <a:pt x="2053" y="833"/>
                    </a:cubicBezTo>
                    <a:cubicBezTo>
                      <a:pt x="1833" y="1357"/>
                      <a:pt x="1723" y="1855"/>
                      <a:pt x="1723" y="1902"/>
                    </a:cubicBezTo>
                    <a:lnTo>
                      <a:pt x="1399" y="1902"/>
                    </a:lnTo>
                    <a:cubicBezTo>
                      <a:pt x="1399" y="1881"/>
                      <a:pt x="1399" y="1855"/>
                      <a:pt x="1378" y="1724"/>
                    </a:cubicBezTo>
                    <a:cubicBezTo>
                      <a:pt x="1378" y="1551"/>
                      <a:pt x="1289" y="1310"/>
                      <a:pt x="1116" y="1069"/>
                    </a:cubicBezTo>
                    <a:cubicBezTo>
                      <a:pt x="1027" y="964"/>
                      <a:pt x="917" y="854"/>
                      <a:pt x="765" y="833"/>
                    </a:cubicBezTo>
                    <a:cubicBezTo>
                      <a:pt x="613" y="833"/>
                      <a:pt x="440" y="938"/>
                      <a:pt x="241" y="1179"/>
                    </a:cubicBezTo>
                    <a:cubicBezTo>
                      <a:pt x="69" y="1441"/>
                      <a:pt x="0" y="1813"/>
                      <a:pt x="152" y="2095"/>
                    </a:cubicBezTo>
                    <a:cubicBezTo>
                      <a:pt x="283" y="2378"/>
                      <a:pt x="592" y="2598"/>
                      <a:pt x="1095" y="2598"/>
                    </a:cubicBezTo>
                    <a:cubicBezTo>
                      <a:pt x="1048" y="3735"/>
                      <a:pt x="1922" y="4934"/>
                      <a:pt x="3211" y="5259"/>
                    </a:cubicBezTo>
                    <a:cubicBezTo>
                      <a:pt x="3443" y="5321"/>
                      <a:pt x="3664" y="5349"/>
                      <a:pt x="3871" y="5349"/>
                    </a:cubicBezTo>
                    <a:cubicBezTo>
                      <a:pt x="4830" y="5349"/>
                      <a:pt x="5492" y="4754"/>
                      <a:pt x="5651" y="4237"/>
                    </a:cubicBezTo>
                    <a:cubicBezTo>
                      <a:pt x="5850" y="3625"/>
                      <a:pt x="5740" y="3122"/>
                      <a:pt x="5892" y="2509"/>
                    </a:cubicBezTo>
                    <a:cubicBezTo>
                      <a:pt x="6023" y="1902"/>
                      <a:pt x="6332" y="1179"/>
                      <a:pt x="6332" y="1179"/>
                    </a:cubicBezTo>
                    <a:lnTo>
                      <a:pt x="6332" y="1158"/>
                    </a:lnTo>
                    <a:cubicBezTo>
                      <a:pt x="6332" y="1027"/>
                      <a:pt x="6201" y="875"/>
                      <a:pt x="6112" y="765"/>
                    </a:cubicBezTo>
                    <a:cubicBezTo>
                      <a:pt x="6002" y="634"/>
                      <a:pt x="5892" y="545"/>
                      <a:pt x="5892" y="545"/>
                    </a:cubicBezTo>
                    <a:lnTo>
                      <a:pt x="5829" y="503"/>
                    </a:lnTo>
                    <a:lnTo>
                      <a:pt x="5808" y="571"/>
                    </a:lnTo>
                    <a:cubicBezTo>
                      <a:pt x="5808" y="571"/>
                      <a:pt x="5719" y="833"/>
                      <a:pt x="5609" y="1027"/>
                    </a:cubicBezTo>
                    <a:cubicBezTo>
                      <a:pt x="5588" y="1069"/>
                      <a:pt x="5567" y="1095"/>
                      <a:pt x="5520" y="1116"/>
                    </a:cubicBezTo>
                    <a:cubicBezTo>
                      <a:pt x="5499" y="1137"/>
                      <a:pt x="5436" y="1158"/>
                      <a:pt x="5368" y="1158"/>
                    </a:cubicBezTo>
                    <a:cubicBezTo>
                      <a:pt x="5216" y="1137"/>
                      <a:pt x="4955" y="1095"/>
                      <a:pt x="4499" y="938"/>
                    </a:cubicBezTo>
                    <a:cubicBezTo>
                      <a:pt x="3624" y="634"/>
                      <a:pt x="2991" y="90"/>
                      <a:pt x="2991" y="90"/>
                    </a:cubicBezTo>
                    <a:lnTo>
                      <a:pt x="2949" y="48"/>
                    </a:lnTo>
                    <a:lnTo>
                      <a:pt x="2902" y="111"/>
                    </a:lnTo>
                    <a:cubicBezTo>
                      <a:pt x="2902" y="111"/>
                      <a:pt x="2860" y="153"/>
                      <a:pt x="2797" y="331"/>
                    </a:cubicBezTo>
                    <a:cubicBezTo>
                      <a:pt x="2771" y="414"/>
                      <a:pt x="2729" y="503"/>
                      <a:pt x="2687" y="524"/>
                    </a:cubicBezTo>
                    <a:lnTo>
                      <a:pt x="2666" y="545"/>
                    </a:lnTo>
                    <a:cubicBezTo>
                      <a:pt x="2640" y="545"/>
                      <a:pt x="2640" y="545"/>
                      <a:pt x="2619" y="503"/>
                    </a:cubicBezTo>
                    <a:cubicBezTo>
                      <a:pt x="2598" y="503"/>
                      <a:pt x="2598" y="462"/>
                      <a:pt x="2598" y="414"/>
                    </a:cubicBezTo>
                    <a:cubicBezTo>
                      <a:pt x="2598" y="372"/>
                      <a:pt x="2619" y="310"/>
                      <a:pt x="2640" y="263"/>
                    </a:cubicBezTo>
                    <a:cubicBezTo>
                      <a:pt x="2666" y="153"/>
                      <a:pt x="2729" y="69"/>
                      <a:pt x="2729" y="69"/>
                    </a:cubicBezTo>
                    <a:lnTo>
                      <a:pt x="2640"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80" name="Google Shape;680;p33"/>
              <p:cNvSpPr/>
              <p:nvPr/>
            </p:nvSpPr>
            <p:spPr>
              <a:xfrm>
                <a:off x="1223415" y="1838026"/>
                <a:ext cx="48206" cy="48291"/>
              </a:xfrm>
              <a:custGeom>
                <a:avLst/>
                <a:gdLst/>
                <a:ahLst/>
                <a:cxnLst/>
                <a:rect l="l" t="t" r="r" b="b"/>
                <a:pathLst>
                  <a:path w="566" h="567" extrusionOk="0">
                    <a:moveTo>
                      <a:pt x="283" y="111"/>
                    </a:moveTo>
                    <a:cubicBezTo>
                      <a:pt x="367" y="111"/>
                      <a:pt x="456" y="174"/>
                      <a:pt x="456" y="284"/>
                    </a:cubicBezTo>
                    <a:cubicBezTo>
                      <a:pt x="456" y="373"/>
                      <a:pt x="367" y="456"/>
                      <a:pt x="283" y="456"/>
                    </a:cubicBezTo>
                    <a:cubicBezTo>
                      <a:pt x="173" y="456"/>
                      <a:pt x="105" y="373"/>
                      <a:pt x="105" y="284"/>
                    </a:cubicBezTo>
                    <a:cubicBezTo>
                      <a:pt x="105" y="174"/>
                      <a:pt x="173" y="111"/>
                      <a:pt x="283" y="111"/>
                    </a:cubicBezTo>
                    <a:close/>
                    <a:moveTo>
                      <a:pt x="283" y="1"/>
                    </a:moveTo>
                    <a:cubicBezTo>
                      <a:pt x="131" y="1"/>
                      <a:pt x="0" y="132"/>
                      <a:pt x="0" y="284"/>
                    </a:cubicBezTo>
                    <a:cubicBezTo>
                      <a:pt x="0" y="435"/>
                      <a:pt x="131" y="566"/>
                      <a:pt x="283" y="566"/>
                    </a:cubicBezTo>
                    <a:cubicBezTo>
                      <a:pt x="435" y="566"/>
                      <a:pt x="566" y="435"/>
                      <a:pt x="566" y="284"/>
                    </a:cubicBezTo>
                    <a:cubicBezTo>
                      <a:pt x="566" y="132"/>
                      <a:pt x="435" y="1"/>
                      <a:pt x="283"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81" name="Google Shape;681;p33"/>
              <p:cNvSpPr/>
              <p:nvPr/>
            </p:nvSpPr>
            <p:spPr>
              <a:xfrm>
                <a:off x="1453542" y="1904713"/>
                <a:ext cx="26403" cy="43352"/>
              </a:xfrm>
              <a:custGeom>
                <a:avLst/>
                <a:gdLst/>
                <a:ahLst/>
                <a:cxnLst/>
                <a:rect l="l" t="t" r="r" b="b"/>
                <a:pathLst>
                  <a:path w="310" h="509" extrusionOk="0">
                    <a:moveTo>
                      <a:pt x="157" y="1"/>
                    </a:moveTo>
                    <a:cubicBezTo>
                      <a:pt x="79" y="1"/>
                      <a:pt x="20" y="105"/>
                      <a:pt x="1" y="244"/>
                    </a:cubicBezTo>
                    <a:cubicBezTo>
                      <a:pt x="1" y="396"/>
                      <a:pt x="48" y="506"/>
                      <a:pt x="131" y="506"/>
                    </a:cubicBezTo>
                    <a:cubicBezTo>
                      <a:pt x="139" y="508"/>
                      <a:pt x="146" y="509"/>
                      <a:pt x="153" y="509"/>
                    </a:cubicBezTo>
                    <a:cubicBezTo>
                      <a:pt x="231" y="509"/>
                      <a:pt x="285" y="405"/>
                      <a:pt x="310" y="265"/>
                    </a:cubicBezTo>
                    <a:cubicBezTo>
                      <a:pt x="310" y="134"/>
                      <a:pt x="262" y="3"/>
                      <a:pt x="179" y="3"/>
                    </a:cubicBezTo>
                    <a:cubicBezTo>
                      <a:pt x="171" y="2"/>
                      <a:pt x="164" y="1"/>
                      <a:pt x="15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82" name="Google Shape;682;p33"/>
              <p:cNvSpPr/>
              <p:nvPr/>
            </p:nvSpPr>
            <p:spPr>
              <a:xfrm>
                <a:off x="1626605" y="1919702"/>
                <a:ext cx="27765" cy="44629"/>
              </a:xfrm>
              <a:custGeom>
                <a:avLst/>
                <a:gdLst/>
                <a:ahLst/>
                <a:cxnLst/>
                <a:rect l="l" t="t" r="r" b="b"/>
                <a:pathLst>
                  <a:path w="326" h="524" extrusionOk="0">
                    <a:moveTo>
                      <a:pt x="194" y="0"/>
                    </a:moveTo>
                    <a:cubicBezTo>
                      <a:pt x="110" y="0"/>
                      <a:pt x="21" y="110"/>
                      <a:pt x="21" y="262"/>
                    </a:cubicBezTo>
                    <a:cubicBezTo>
                      <a:pt x="0" y="393"/>
                      <a:pt x="63" y="524"/>
                      <a:pt x="131" y="524"/>
                    </a:cubicBezTo>
                    <a:cubicBezTo>
                      <a:pt x="215" y="524"/>
                      <a:pt x="304" y="414"/>
                      <a:pt x="304" y="283"/>
                    </a:cubicBezTo>
                    <a:cubicBezTo>
                      <a:pt x="325" y="131"/>
                      <a:pt x="262" y="21"/>
                      <a:pt x="19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83" name="Google Shape;683;p33"/>
              <p:cNvSpPr/>
              <p:nvPr/>
            </p:nvSpPr>
            <p:spPr>
              <a:xfrm>
                <a:off x="1587342" y="1930093"/>
                <a:ext cx="31768" cy="68392"/>
              </a:xfrm>
              <a:custGeom>
                <a:avLst/>
                <a:gdLst/>
                <a:ahLst/>
                <a:cxnLst/>
                <a:rect l="l" t="t" r="r" b="b"/>
                <a:pathLst>
                  <a:path w="373" h="803" extrusionOk="0">
                    <a:moveTo>
                      <a:pt x="112" y="1"/>
                    </a:moveTo>
                    <a:cubicBezTo>
                      <a:pt x="91" y="1"/>
                      <a:pt x="69" y="22"/>
                      <a:pt x="69" y="56"/>
                    </a:cubicBezTo>
                    <a:cubicBezTo>
                      <a:pt x="48" y="98"/>
                      <a:pt x="69" y="161"/>
                      <a:pt x="90" y="208"/>
                    </a:cubicBezTo>
                    <a:cubicBezTo>
                      <a:pt x="111" y="250"/>
                      <a:pt x="132" y="271"/>
                      <a:pt x="152" y="292"/>
                    </a:cubicBezTo>
                    <a:cubicBezTo>
                      <a:pt x="221" y="360"/>
                      <a:pt x="262" y="381"/>
                      <a:pt x="262" y="470"/>
                    </a:cubicBezTo>
                    <a:cubicBezTo>
                      <a:pt x="241" y="580"/>
                      <a:pt x="221" y="622"/>
                      <a:pt x="179" y="643"/>
                    </a:cubicBezTo>
                    <a:cubicBezTo>
                      <a:pt x="152" y="685"/>
                      <a:pt x="111" y="685"/>
                      <a:pt x="69" y="685"/>
                    </a:cubicBezTo>
                    <a:cubicBezTo>
                      <a:pt x="48" y="685"/>
                      <a:pt x="1" y="711"/>
                      <a:pt x="1" y="753"/>
                    </a:cubicBezTo>
                    <a:cubicBezTo>
                      <a:pt x="1" y="774"/>
                      <a:pt x="48" y="795"/>
                      <a:pt x="69" y="795"/>
                    </a:cubicBezTo>
                    <a:cubicBezTo>
                      <a:pt x="84" y="800"/>
                      <a:pt x="100" y="803"/>
                      <a:pt x="117" y="803"/>
                    </a:cubicBezTo>
                    <a:cubicBezTo>
                      <a:pt x="165" y="803"/>
                      <a:pt x="215" y="779"/>
                      <a:pt x="262" y="732"/>
                    </a:cubicBezTo>
                    <a:cubicBezTo>
                      <a:pt x="331" y="685"/>
                      <a:pt x="372" y="601"/>
                      <a:pt x="372" y="491"/>
                    </a:cubicBezTo>
                    <a:cubicBezTo>
                      <a:pt x="372" y="360"/>
                      <a:pt x="310" y="271"/>
                      <a:pt x="241" y="229"/>
                    </a:cubicBezTo>
                    <a:cubicBezTo>
                      <a:pt x="221" y="187"/>
                      <a:pt x="200" y="161"/>
                      <a:pt x="200" y="140"/>
                    </a:cubicBezTo>
                    <a:cubicBezTo>
                      <a:pt x="179" y="119"/>
                      <a:pt x="179" y="98"/>
                      <a:pt x="179" y="77"/>
                    </a:cubicBezTo>
                    <a:cubicBezTo>
                      <a:pt x="179" y="30"/>
                      <a:pt x="152" y="9"/>
                      <a:pt x="132" y="9"/>
                    </a:cubicBezTo>
                    <a:cubicBezTo>
                      <a:pt x="126" y="4"/>
                      <a:pt x="119" y="1"/>
                      <a:pt x="112"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84" name="Google Shape;684;p33"/>
              <p:cNvSpPr/>
              <p:nvPr/>
            </p:nvSpPr>
            <p:spPr>
              <a:xfrm>
                <a:off x="1473556" y="1989370"/>
                <a:ext cx="129033" cy="99479"/>
              </a:xfrm>
              <a:custGeom>
                <a:avLst/>
                <a:gdLst/>
                <a:ahLst/>
                <a:cxnLst/>
                <a:rect l="l" t="t" r="r" b="b"/>
                <a:pathLst>
                  <a:path w="1515" h="1168" extrusionOk="0">
                    <a:moveTo>
                      <a:pt x="475" y="0"/>
                    </a:moveTo>
                    <a:cubicBezTo>
                      <a:pt x="264" y="0"/>
                      <a:pt x="0" y="304"/>
                      <a:pt x="116" y="732"/>
                    </a:cubicBezTo>
                    <a:cubicBezTo>
                      <a:pt x="214" y="1027"/>
                      <a:pt x="525" y="1168"/>
                      <a:pt x="811" y="1168"/>
                    </a:cubicBezTo>
                    <a:cubicBezTo>
                      <a:pt x="972" y="1168"/>
                      <a:pt x="1125" y="1123"/>
                      <a:pt x="1227" y="1036"/>
                    </a:cubicBezTo>
                    <a:cubicBezTo>
                      <a:pt x="1515" y="800"/>
                      <a:pt x="1488" y="559"/>
                      <a:pt x="1405" y="470"/>
                    </a:cubicBezTo>
                    <a:cubicBezTo>
                      <a:pt x="1316" y="360"/>
                      <a:pt x="1143" y="340"/>
                      <a:pt x="1075" y="277"/>
                    </a:cubicBezTo>
                    <a:cubicBezTo>
                      <a:pt x="703" y="120"/>
                      <a:pt x="750" y="78"/>
                      <a:pt x="551" y="15"/>
                    </a:cubicBezTo>
                    <a:cubicBezTo>
                      <a:pt x="527" y="5"/>
                      <a:pt x="502" y="0"/>
                      <a:pt x="47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5" name="Google Shape;685;p33"/>
              <p:cNvSpPr/>
              <p:nvPr/>
            </p:nvSpPr>
            <p:spPr>
              <a:xfrm>
                <a:off x="1472279" y="1983749"/>
                <a:ext cx="135676" cy="110380"/>
              </a:xfrm>
              <a:custGeom>
                <a:avLst/>
                <a:gdLst/>
                <a:ahLst/>
                <a:cxnLst/>
                <a:rect l="l" t="t" r="r" b="b"/>
                <a:pathLst>
                  <a:path w="1593" h="1296" extrusionOk="0">
                    <a:moveTo>
                      <a:pt x="500" y="118"/>
                    </a:moveTo>
                    <a:cubicBezTo>
                      <a:pt x="515" y="118"/>
                      <a:pt x="530" y="119"/>
                      <a:pt x="545" y="123"/>
                    </a:cubicBezTo>
                    <a:cubicBezTo>
                      <a:pt x="634" y="165"/>
                      <a:pt x="676" y="186"/>
                      <a:pt x="744" y="233"/>
                    </a:cubicBezTo>
                    <a:cubicBezTo>
                      <a:pt x="786" y="254"/>
                      <a:pt x="875" y="317"/>
                      <a:pt x="1069" y="406"/>
                    </a:cubicBezTo>
                    <a:lnTo>
                      <a:pt x="1048" y="385"/>
                    </a:lnTo>
                    <a:lnTo>
                      <a:pt x="1048" y="385"/>
                    </a:lnTo>
                    <a:cubicBezTo>
                      <a:pt x="1111" y="426"/>
                      <a:pt x="1179" y="447"/>
                      <a:pt x="1221" y="474"/>
                    </a:cubicBezTo>
                    <a:cubicBezTo>
                      <a:pt x="1289" y="495"/>
                      <a:pt x="1352" y="536"/>
                      <a:pt x="1373" y="557"/>
                    </a:cubicBezTo>
                    <a:cubicBezTo>
                      <a:pt x="1441" y="625"/>
                      <a:pt x="1483" y="840"/>
                      <a:pt x="1200" y="1060"/>
                    </a:cubicBezTo>
                    <a:cubicBezTo>
                      <a:pt x="1118" y="1142"/>
                      <a:pt x="964" y="1186"/>
                      <a:pt x="810" y="1186"/>
                    </a:cubicBezTo>
                    <a:cubicBezTo>
                      <a:pt x="757" y="1186"/>
                      <a:pt x="705" y="1181"/>
                      <a:pt x="655" y="1170"/>
                    </a:cubicBezTo>
                    <a:cubicBezTo>
                      <a:pt x="435" y="1102"/>
                      <a:pt x="262" y="997"/>
                      <a:pt x="194" y="777"/>
                    </a:cubicBezTo>
                    <a:cubicBezTo>
                      <a:pt x="131" y="557"/>
                      <a:pt x="173" y="385"/>
                      <a:pt x="262" y="254"/>
                    </a:cubicBezTo>
                    <a:cubicBezTo>
                      <a:pt x="337" y="162"/>
                      <a:pt x="422" y="118"/>
                      <a:pt x="500" y="118"/>
                    </a:cubicBezTo>
                    <a:close/>
                    <a:moveTo>
                      <a:pt x="484" y="0"/>
                    </a:moveTo>
                    <a:cubicBezTo>
                      <a:pt x="375" y="0"/>
                      <a:pt x="261" y="65"/>
                      <a:pt x="173" y="186"/>
                    </a:cubicBezTo>
                    <a:cubicBezTo>
                      <a:pt x="63" y="343"/>
                      <a:pt x="0" y="557"/>
                      <a:pt x="90" y="798"/>
                    </a:cubicBezTo>
                    <a:cubicBezTo>
                      <a:pt x="152" y="1060"/>
                      <a:pt x="393" y="1212"/>
                      <a:pt x="634" y="1280"/>
                    </a:cubicBezTo>
                    <a:cubicBezTo>
                      <a:pt x="687" y="1291"/>
                      <a:pt x="744" y="1296"/>
                      <a:pt x="801" y="1296"/>
                    </a:cubicBezTo>
                    <a:cubicBezTo>
                      <a:pt x="974" y="1296"/>
                      <a:pt x="1155" y="1248"/>
                      <a:pt x="1289" y="1149"/>
                    </a:cubicBezTo>
                    <a:cubicBezTo>
                      <a:pt x="1592" y="908"/>
                      <a:pt x="1572" y="625"/>
                      <a:pt x="1462" y="495"/>
                    </a:cubicBezTo>
                    <a:cubicBezTo>
                      <a:pt x="1420" y="426"/>
                      <a:pt x="1352" y="406"/>
                      <a:pt x="1268" y="364"/>
                    </a:cubicBezTo>
                    <a:cubicBezTo>
                      <a:pt x="1200" y="343"/>
                      <a:pt x="1137" y="317"/>
                      <a:pt x="1111" y="296"/>
                    </a:cubicBezTo>
                    <a:cubicBezTo>
                      <a:pt x="938" y="212"/>
                      <a:pt x="849" y="165"/>
                      <a:pt x="807" y="123"/>
                    </a:cubicBezTo>
                    <a:cubicBezTo>
                      <a:pt x="744" y="102"/>
                      <a:pt x="697" y="55"/>
                      <a:pt x="566" y="13"/>
                    </a:cubicBezTo>
                    <a:cubicBezTo>
                      <a:pt x="539" y="4"/>
                      <a:pt x="512" y="0"/>
                      <a:pt x="48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86" name="Google Shape;686;p33"/>
              <p:cNvSpPr/>
              <p:nvPr/>
            </p:nvSpPr>
            <p:spPr>
              <a:xfrm>
                <a:off x="1496382" y="1988348"/>
                <a:ext cx="91047" cy="51187"/>
              </a:xfrm>
              <a:custGeom>
                <a:avLst/>
                <a:gdLst/>
                <a:ahLst/>
                <a:cxnLst/>
                <a:rect l="l" t="t" r="r" b="b"/>
                <a:pathLst>
                  <a:path w="1069" h="601" extrusionOk="0">
                    <a:moveTo>
                      <a:pt x="220" y="1"/>
                    </a:moveTo>
                    <a:cubicBezTo>
                      <a:pt x="131" y="1"/>
                      <a:pt x="68" y="48"/>
                      <a:pt x="0" y="90"/>
                    </a:cubicBezTo>
                    <a:cubicBezTo>
                      <a:pt x="110" y="200"/>
                      <a:pt x="351" y="372"/>
                      <a:pt x="566" y="524"/>
                    </a:cubicBezTo>
                    <a:cubicBezTo>
                      <a:pt x="662" y="580"/>
                      <a:pt x="743" y="601"/>
                      <a:pt x="809" y="601"/>
                    </a:cubicBezTo>
                    <a:cubicBezTo>
                      <a:pt x="957" y="601"/>
                      <a:pt x="1033" y="498"/>
                      <a:pt x="1048" y="441"/>
                    </a:cubicBezTo>
                    <a:cubicBezTo>
                      <a:pt x="1069" y="441"/>
                      <a:pt x="1069" y="420"/>
                      <a:pt x="1069" y="420"/>
                    </a:cubicBezTo>
                    <a:cubicBezTo>
                      <a:pt x="985" y="352"/>
                      <a:pt x="875" y="331"/>
                      <a:pt x="807" y="289"/>
                    </a:cubicBezTo>
                    <a:cubicBezTo>
                      <a:pt x="435" y="132"/>
                      <a:pt x="482" y="90"/>
                      <a:pt x="283" y="27"/>
                    </a:cubicBezTo>
                    <a:cubicBezTo>
                      <a:pt x="262" y="1"/>
                      <a:pt x="241" y="1"/>
                      <a:pt x="22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87" name="Google Shape;687;p33"/>
              <p:cNvSpPr/>
              <p:nvPr/>
            </p:nvSpPr>
            <p:spPr>
              <a:xfrm>
                <a:off x="1488802" y="1982983"/>
                <a:ext cx="104418" cy="61408"/>
              </a:xfrm>
              <a:custGeom>
                <a:avLst/>
                <a:gdLst/>
                <a:ahLst/>
                <a:cxnLst/>
                <a:rect l="l" t="t" r="r" b="b"/>
                <a:pathLst>
                  <a:path w="1226" h="721" extrusionOk="0">
                    <a:moveTo>
                      <a:pt x="351" y="132"/>
                    </a:moveTo>
                    <a:cubicBezTo>
                      <a:pt x="440" y="174"/>
                      <a:pt x="482" y="195"/>
                      <a:pt x="550" y="242"/>
                    </a:cubicBezTo>
                    <a:cubicBezTo>
                      <a:pt x="592" y="263"/>
                      <a:pt x="681" y="326"/>
                      <a:pt x="854" y="394"/>
                    </a:cubicBezTo>
                    <a:cubicBezTo>
                      <a:pt x="917" y="435"/>
                      <a:pt x="1006" y="456"/>
                      <a:pt x="1074" y="504"/>
                    </a:cubicBezTo>
                    <a:cubicBezTo>
                      <a:pt x="1048" y="525"/>
                      <a:pt x="1027" y="566"/>
                      <a:pt x="985" y="587"/>
                    </a:cubicBezTo>
                    <a:cubicBezTo>
                      <a:pt x="961" y="597"/>
                      <a:pt x="935" y="603"/>
                      <a:pt x="906" y="603"/>
                    </a:cubicBezTo>
                    <a:cubicBezTo>
                      <a:pt x="852" y="603"/>
                      <a:pt x="787" y="582"/>
                      <a:pt x="702" y="525"/>
                    </a:cubicBezTo>
                    <a:cubicBezTo>
                      <a:pt x="503" y="415"/>
                      <a:pt x="330" y="263"/>
                      <a:pt x="199" y="174"/>
                    </a:cubicBezTo>
                    <a:cubicBezTo>
                      <a:pt x="220" y="153"/>
                      <a:pt x="262" y="132"/>
                      <a:pt x="309" y="132"/>
                    </a:cubicBezTo>
                    <a:close/>
                    <a:moveTo>
                      <a:pt x="309" y="1"/>
                    </a:moveTo>
                    <a:cubicBezTo>
                      <a:pt x="220" y="1"/>
                      <a:pt x="110" y="43"/>
                      <a:pt x="47" y="132"/>
                    </a:cubicBezTo>
                    <a:lnTo>
                      <a:pt x="0" y="174"/>
                    </a:lnTo>
                    <a:lnTo>
                      <a:pt x="47" y="195"/>
                    </a:lnTo>
                    <a:cubicBezTo>
                      <a:pt x="178" y="305"/>
                      <a:pt x="419" y="483"/>
                      <a:pt x="634" y="634"/>
                    </a:cubicBezTo>
                    <a:cubicBezTo>
                      <a:pt x="735" y="690"/>
                      <a:pt x="827" y="721"/>
                      <a:pt x="910" y="721"/>
                    </a:cubicBezTo>
                    <a:cubicBezTo>
                      <a:pt x="951" y="721"/>
                      <a:pt x="990" y="713"/>
                      <a:pt x="1027" y="697"/>
                    </a:cubicBezTo>
                    <a:cubicBezTo>
                      <a:pt x="1116" y="655"/>
                      <a:pt x="1179" y="587"/>
                      <a:pt x="1205" y="545"/>
                    </a:cubicBezTo>
                    <a:lnTo>
                      <a:pt x="1205" y="504"/>
                    </a:lnTo>
                    <a:lnTo>
                      <a:pt x="1226" y="456"/>
                    </a:lnTo>
                    <a:lnTo>
                      <a:pt x="1179" y="435"/>
                    </a:lnTo>
                    <a:cubicBezTo>
                      <a:pt x="1095" y="373"/>
                      <a:pt x="964" y="326"/>
                      <a:pt x="917" y="305"/>
                    </a:cubicBezTo>
                    <a:cubicBezTo>
                      <a:pt x="744" y="221"/>
                      <a:pt x="655" y="174"/>
                      <a:pt x="613" y="132"/>
                    </a:cubicBezTo>
                    <a:cubicBezTo>
                      <a:pt x="550" y="111"/>
                      <a:pt x="503" y="64"/>
                      <a:pt x="372" y="22"/>
                    </a:cubicBezTo>
                    <a:cubicBezTo>
                      <a:pt x="351" y="22"/>
                      <a:pt x="330" y="1"/>
                      <a:pt x="30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88" name="Google Shape;688;p33"/>
              <p:cNvSpPr/>
              <p:nvPr/>
            </p:nvSpPr>
            <p:spPr>
              <a:xfrm>
                <a:off x="1483436" y="2040557"/>
                <a:ext cx="85681" cy="49143"/>
              </a:xfrm>
              <a:custGeom>
                <a:avLst/>
                <a:gdLst/>
                <a:ahLst/>
                <a:cxnLst/>
                <a:rect l="l" t="t" r="r" b="b"/>
                <a:pathLst>
                  <a:path w="1006" h="577" extrusionOk="0">
                    <a:moveTo>
                      <a:pt x="283" y="0"/>
                    </a:moveTo>
                    <a:cubicBezTo>
                      <a:pt x="173" y="0"/>
                      <a:pt x="89" y="21"/>
                      <a:pt x="0" y="42"/>
                    </a:cubicBezTo>
                    <a:cubicBezTo>
                      <a:pt x="0" y="68"/>
                      <a:pt x="21" y="110"/>
                      <a:pt x="21" y="131"/>
                    </a:cubicBezTo>
                    <a:cubicBezTo>
                      <a:pt x="118" y="436"/>
                      <a:pt x="428" y="576"/>
                      <a:pt x="716" y="576"/>
                    </a:cubicBezTo>
                    <a:cubicBezTo>
                      <a:pt x="819" y="576"/>
                      <a:pt x="919" y="558"/>
                      <a:pt x="1006" y="524"/>
                    </a:cubicBezTo>
                    <a:cubicBezTo>
                      <a:pt x="980" y="461"/>
                      <a:pt x="938" y="393"/>
                      <a:pt x="896" y="330"/>
                    </a:cubicBezTo>
                    <a:cubicBezTo>
                      <a:pt x="765" y="68"/>
                      <a:pt x="503" y="0"/>
                      <a:pt x="283" y="0"/>
                    </a:cubicBezTo>
                    <a:close/>
                  </a:path>
                </a:pathLst>
              </a:custGeom>
              <a:solidFill>
                <a:srgbClr val="FFB0B6"/>
              </a:solidFill>
              <a:ln>
                <a:noFill/>
              </a:ln>
            </p:spPr>
            <p:txBody>
              <a:bodyPr spcFirstLastPara="1" wrap="square" lIns="91425" tIns="91425" rIns="91425" bIns="91425" anchor="ctr" anchorCtr="0">
                <a:noAutofit/>
              </a:bodyPr>
              <a:lstStyle/>
              <a:p>
                <a:endParaRPr/>
              </a:p>
            </p:txBody>
          </p:sp>
          <p:sp>
            <p:nvSpPr>
              <p:cNvPr id="689" name="Google Shape;689;p33"/>
              <p:cNvSpPr/>
              <p:nvPr/>
            </p:nvSpPr>
            <p:spPr>
              <a:xfrm>
                <a:off x="1477645" y="2035191"/>
                <a:ext cx="96838" cy="59619"/>
              </a:xfrm>
              <a:custGeom>
                <a:avLst/>
                <a:gdLst/>
                <a:ahLst/>
                <a:cxnLst/>
                <a:rect l="l" t="t" r="r" b="b"/>
                <a:pathLst>
                  <a:path w="1137" h="700" extrusionOk="0">
                    <a:moveTo>
                      <a:pt x="351" y="131"/>
                    </a:moveTo>
                    <a:cubicBezTo>
                      <a:pt x="571" y="131"/>
                      <a:pt x="786" y="194"/>
                      <a:pt x="917" y="414"/>
                    </a:cubicBezTo>
                    <a:cubicBezTo>
                      <a:pt x="943" y="456"/>
                      <a:pt x="964" y="498"/>
                      <a:pt x="985" y="524"/>
                    </a:cubicBezTo>
                    <a:cubicBezTo>
                      <a:pt x="891" y="550"/>
                      <a:pt x="797" y="568"/>
                      <a:pt x="702" y="568"/>
                    </a:cubicBezTo>
                    <a:cubicBezTo>
                      <a:pt x="643" y="568"/>
                      <a:pt x="584" y="561"/>
                      <a:pt x="524" y="545"/>
                    </a:cubicBezTo>
                    <a:cubicBezTo>
                      <a:pt x="351" y="477"/>
                      <a:pt x="199" y="367"/>
                      <a:pt x="131" y="173"/>
                    </a:cubicBezTo>
                    <a:lnTo>
                      <a:pt x="131" y="152"/>
                    </a:lnTo>
                    <a:cubicBezTo>
                      <a:pt x="199" y="131"/>
                      <a:pt x="262" y="131"/>
                      <a:pt x="351" y="131"/>
                    </a:cubicBezTo>
                    <a:close/>
                    <a:moveTo>
                      <a:pt x="351" y="1"/>
                    </a:moveTo>
                    <a:cubicBezTo>
                      <a:pt x="241" y="1"/>
                      <a:pt x="131" y="21"/>
                      <a:pt x="47" y="42"/>
                    </a:cubicBezTo>
                    <a:lnTo>
                      <a:pt x="0" y="63"/>
                    </a:lnTo>
                    <a:lnTo>
                      <a:pt x="0" y="105"/>
                    </a:lnTo>
                    <a:cubicBezTo>
                      <a:pt x="27" y="152"/>
                      <a:pt x="27" y="173"/>
                      <a:pt x="27" y="215"/>
                    </a:cubicBezTo>
                    <a:cubicBezTo>
                      <a:pt x="110" y="435"/>
                      <a:pt x="288" y="587"/>
                      <a:pt x="482" y="655"/>
                    </a:cubicBezTo>
                    <a:cubicBezTo>
                      <a:pt x="573" y="684"/>
                      <a:pt x="671" y="699"/>
                      <a:pt x="769" y="699"/>
                    </a:cubicBezTo>
                    <a:cubicBezTo>
                      <a:pt x="884" y="699"/>
                      <a:pt x="998" y="677"/>
                      <a:pt x="1095" y="629"/>
                    </a:cubicBezTo>
                    <a:lnTo>
                      <a:pt x="1137" y="608"/>
                    </a:lnTo>
                    <a:lnTo>
                      <a:pt x="1116" y="566"/>
                    </a:lnTo>
                    <a:cubicBezTo>
                      <a:pt x="1095" y="498"/>
                      <a:pt x="1074" y="435"/>
                      <a:pt x="1027" y="346"/>
                    </a:cubicBezTo>
                    <a:cubicBezTo>
                      <a:pt x="875" y="84"/>
                      <a:pt x="592" y="1"/>
                      <a:pt x="351"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90" name="Google Shape;690;p33"/>
              <p:cNvSpPr/>
              <p:nvPr/>
            </p:nvSpPr>
            <p:spPr>
              <a:xfrm>
                <a:off x="1424073" y="1819033"/>
                <a:ext cx="89343" cy="54338"/>
              </a:xfrm>
              <a:custGeom>
                <a:avLst/>
                <a:gdLst/>
                <a:ahLst/>
                <a:cxnLst/>
                <a:rect l="l" t="t" r="r" b="b"/>
                <a:pathLst>
                  <a:path w="1049" h="638" extrusionOk="0">
                    <a:moveTo>
                      <a:pt x="440" y="1"/>
                    </a:moveTo>
                    <a:cubicBezTo>
                      <a:pt x="271" y="1"/>
                      <a:pt x="127" y="78"/>
                      <a:pt x="85" y="135"/>
                    </a:cubicBezTo>
                    <a:cubicBezTo>
                      <a:pt x="43" y="224"/>
                      <a:pt x="43" y="287"/>
                      <a:pt x="43" y="418"/>
                    </a:cubicBezTo>
                    <a:cubicBezTo>
                      <a:pt x="22" y="549"/>
                      <a:pt x="1" y="549"/>
                      <a:pt x="64" y="575"/>
                    </a:cubicBezTo>
                    <a:cubicBezTo>
                      <a:pt x="78" y="582"/>
                      <a:pt x="95" y="584"/>
                      <a:pt x="111" y="584"/>
                    </a:cubicBezTo>
                    <a:cubicBezTo>
                      <a:pt x="143" y="584"/>
                      <a:pt x="174" y="575"/>
                      <a:pt x="174" y="575"/>
                    </a:cubicBezTo>
                    <a:cubicBezTo>
                      <a:pt x="241" y="554"/>
                      <a:pt x="308" y="546"/>
                      <a:pt x="371" y="546"/>
                    </a:cubicBezTo>
                    <a:cubicBezTo>
                      <a:pt x="513" y="546"/>
                      <a:pt x="636" y="588"/>
                      <a:pt x="697" y="617"/>
                    </a:cubicBezTo>
                    <a:cubicBezTo>
                      <a:pt x="734" y="630"/>
                      <a:pt x="765" y="637"/>
                      <a:pt x="792" y="637"/>
                    </a:cubicBezTo>
                    <a:cubicBezTo>
                      <a:pt x="847" y="637"/>
                      <a:pt x="886" y="608"/>
                      <a:pt x="917" y="549"/>
                    </a:cubicBezTo>
                    <a:cubicBezTo>
                      <a:pt x="938" y="444"/>
                      <a:pt x="1048" y="266"/>
                      <a:pt x="959" y="203"/>
                    </a:cubicBezTo>
                    <a:cubicBezTo>
                      <a:pt x="891" y="114"/>
                      <a:pt x="697" y="51"/>
                      <a:pt x="498" y="4"/>
                    </a:cubicBezTo>
                    <a:cubicBezTo>
                      <a:pt x="479" y="2"/>
                      <a:pt x="459" y="1"/>
                      <a:pt x="44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91" name="Google Shape;691;p33"/>
              <p:cNvSpPr/>
              <p:nvPr/>
            </p:nvSpPr>
            <p:spPr>
              <a:xfrm>
                <a:off x="1420070" y="1815030"/>
                <a:ext cx="95135" cy="63452"/>
              </a:xfrm>
              <a:custGeom>
                <a:avLst/>
                <a:gdLst/>
                <a:ahLst/>
                <a:cxnLst/>
                <a:rect l="l" t="t" r="r" b="b"/>
                <a:pathLst>
                  <a:path w="1117" h="745" extrusionOk="0">
                    <a:moveTo>
                      <a:pt x="451" y="110"/>
                    </a:moveTo>
                    <a:cubicBezTo>
                      <a:pt x="475" y="110"/>
                      <a:pt x="500" y="113"/>
                      <a:pt x="524" y="119"/>
                    </a:cubicBezTo>
                    <a:cubicBezTo>
                      <a:pt x="634" y="140"/>
                      <a:pt x="723" y="161"/>
                      <a:pt x="807" y="182"/>
                    </a:cubicBezTo>
                    <a:cubicBezTo>
                      <a:pt x="875" y="203"/>
                      <a:pt x="938" y="250"/>
                      <a:pt x="964" y="271"/>
                    </a:cubicBezTo>
                    <a:cubicBezTo>
                      <a:pt x="985" y="292"/>
                      <a:pt x="985" y="334"/>
                      <a:pt x="964" y="402"/>
                    </a:cubicBezTo>
                    <a:cubicBezTo>
                      <a:pt x="964" y="444"/>
                      <a:pt x="917" y="512"/>
                      <a:pt x="896" y="575"/>
                    </a:cubicBezTo>
                    <a:cubicBezTo>
                      <a:pt x="875" y="596"/>
                      <a:pt x="875" y="622"/>
                      <a:pt x="854" y="622"/>
                    </a:cubicBezTo>
                    <a:cubicBezTo>
                      <a:pt x="844" y="632"/>
                      <a:pt x="832" y="637"/>
                      <a:pt x="818" y="637"/>
                    </a:cubicBezTo>
                    <a:cubicBezTo>
                      <a:pt x="803" y="637"/>
                      <a:pt x="786" y="632"/>
                      <a:pt x="765" y="622"/>
                    </a:cubicBezTo>
                    <a:cubicBezTo>
                      <a:pt x="693" y="577"/>
                      <a:pt x="575" y="534"/>
                      <a:pt x="435" y="534"/>
                    </a:cubicBezTo>
                    <a:cubicBezTo>
                      <a:pt x="362" y="534"/>
                      <a:pt x="282" y="546"/>
                      <a:pt x="200" y="575"/>
                    </a:cubicBezTo>
                    <a:lnTo>
                      <a:pt x="132" y="575"/>
                    </a:lnTo>
                    <a:lnTo>
                      <a:pt x="132" y="465"/>
                    </a:lnTo>
                    <a:cubicBezTo>
                      <a:pt x="132" y="360"/>
                      <a:pt x="153" y="292"/>
                      <a:pt x="179" y="229"/>
                    </a:cubicBezTo>
                    <a:cubicBezTo>
                      <a:pt x="200" y="203"/>
                      <a:pt x="242" y="161"/>
                      <a:pt x="310" y="140"/>
                    </a:cubicBezTo>
                    <a:cubicBezTo>
                      <a:pt x="339" y="125"/>
                      <a:pt x="393" y="110"/>
                      <a:pt x="451" y="110"/>
                    </a:cubicBezTo>
                    <a:close/>
                    <a:moveTo>
                      <a:pt x="453" y="0"/>
                    </a:moveTo>
                    <a:cubicBezTo>
                      <a:pt x="380" y="0"/>
                      <a:pt x="311" y="15"/>
                      <a:pt x="263" y="30"/>
                    </a:cubicBezTo>
                    <a:cubicBezTo>
                      <a:pt x="179" y="72"/>
                      <a:pt x="111" y="119"/>
                      <a:pt x="90" y="161"/>
                    </a:cubicBezTo>
                    <a:cubicBezTo>
                      <a:pt x="48" y="250"/>
                      <a:pt x="22" y="334"/>
                      <a:pt x="22" y="465"/>
                    </a:cubicBezTo>
                    <a:cubicBezTo>
                      <a:pt x="22" y="533"/>
                      <a:pt x="22" y="554"/>
                      <a:pt x="1" y="575"/>
                    </a:cubicBezTo>
                    <a:cubicBezTo>
                      <a:pt x="1" y="596"/>
                      <a:pt x="22" y="622"/>
                      <a:pt x="22" y="643"/>
                    </a:cubicBezTo>
                    <a:cubicBezTo>
                      <a:pt x="48" y="664"/>
                      <a:pt x="69" y="664"/>
                      <a:pt x="90" y="664"/>
                    </a:cubicBezTo>
                    <a:cubicBezTo>
                      <a:pt x="116" y="681"/>
                      <a:pt x="148" y="688"/>
                      <a:pt x="175" y="688"/>
                    </a:cubicBezTo>
                    <a:cubicBezTo>
                      <a:pt x="212" y="688"/>
                      <a:pt x="242" y="676"/>
                      <a:pt x="242" y="664"/>
                    </a:cubicBezTo>
                    <a:lnTo>
                      <a:pt x="242" y="685"/>
                    </a:lnTo>
                    <a:cubicBezTo>
                      <a:pt x="313" y="653"/>
                      <a:pt x="384" y="641"/>
                      <a:pt x="449" y="641"/>
                    </a:cubicBezTo>
                    <a:cubicBezTo>
                      <a:pt x="566" y="641"/>
                      <a:pt x="666" y="679"/>
                      <a:pt x="723" y="705"/>
                    </a:cubicBezTo>
                    <a:cubicBezTo>
                      <a:pt x="759" y="733"/>
                      <a:pt x="790" y="744"/>
                      <a:pt x="822" y="744"/>
                    </a:cubicBezTo>
                    <a:cubicBezTo>
                      <a:pt x="845" y="744"/>
                      <a:pt x="869" y="738"/>
                      <a:pt x="896" y="726"/>
                    </a:cubicBezTo>
                    <a:cubicBezTo>
                      <a:pt x="938" y="705"/>
                      <a:pt x="985" y="664"/>
                      <a:pt x="1006" y="622"/>
                    </a:cubicBezTo>
                    <a:cubicBezTo>
                      <a:pt x="1027" y="575"/>
                      <a:pt x="1048" y="491"/>
                      <a:pt x="1069" y="423"/>
                    </a:cubicBezTo>
                    <a:cubicBezTo>
                      <a:pt x="1095" y="360"/>
                      <a:pt x="1116" y="271"/>
                      <a:pt x="1048" y="203"/>
                    </a:cubicBezTo>
                    <a:cubicBezTo>
                      <a:pt x="1006" y="140"/>
                      <a:pt x="938" y="119"/>
                      <a:pt x="854" y="72"/>
                    </a:cubicBezTo>
                    <a:cubicBezTo>
                      <a:pt x="744" y="51"/>
                      <a:pt x="655" y="30"/>
                      <a:pt x="545" y="9"/>
                    </a:cubicBezTo>
                    <a:cubicBezTo>
                      <a:pt x="515" y="3"/>
                      <a:pt x="484" y="0"/>
                      <a:pt x="453"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92" name="Google Shape;692;p33"/>
              <p:cNvSpPr/>
              <p:nvPr/>
            </p:nvSpPr>
            <p:spPr>
              <a:xfrm>
                <a:off x="1609656" y="1843391"/>
                <a:ext cx="72820" cy="54253"/>
              </a:xfrm>
              <a:custGeom>
                <a:avLst/>
                <a:gdLst/>
                <a:ahLst/>
                <a:cxnLst/>
                <a:rect l="l" t="t" r="r" b="b"/>
                <a:pathLst>
                  <a:path w="855" h="637" extrusionOk="0">
                    <a:moveTo>
                      <a:pt x="199" y="1"/>
                    </a:moveTo>
                    <a:cubicBezTo>
                      <a:pt x="69" y="1"/>
                      <a:pt x="48" y="90"/>
                      <a:pt x="48" y="90"/>
                    </a:cubicBezTo>
                    <a:cubicBezTo>
                      <a:pt x="21" y="221"/>
                      <a:pt x="0" y="420"/>
                      <a:pt x="21" y="482"/>
                    </a:cubicBezTo>
                    <a:cubicBezTo>
                      <a:pt x="41" y="511"/>
                      <a:pt x="72" y="519"/>
                      <a:pt x="112" y="519"/>
                    </a:cubicBezTo>
                    <a:cubicBezTo>
                      <a:pt x="168" y="519"/>
                      <a:pt x="242" y="503"/>
                      <a:pt x="330" y="503"/>
                    </a:cubicBezTo>
                    <a:cubicBezTo>
                      <a:pt x="482" y="524"/>
                      <a:pt x="592" y="592"/>
                      <a:pt x="655" y="634"/>
                    </a:cubicBezTo>
                    <a:cubicBezTo>
                      <a:pt x="659" y="636"/>
                      <a:pt x="663" y="636"/>
                      <a:pt x="666" y="636"/>
                    </a:cubicBezTo>
                    <a:cubicBezTo>
                      <a:pt x="728" y="636"/>
                      <a:pt x="767" y="476"/>
                      <a:pt x="807" y="372"/>
                    </a:cubicBezTo>
                    <a:cubicBezTo>
                      <a:pt x="833" y="289"/>
                      <a:pt x="854" y="200"/>
                      <a:pt x="765" y="158"/>
                    </a:cubicBezTo>
                    <a:cubicBezTo>
                      <a:pt x="676" y="90"/>
                      <a:pt x="309" y="1"/>
                      <a:pt x="19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93" name="Google Shape;693;p33"/>
              <p:cNvSpPr/>
              <p:nvPr/>
            </p:nvSpPr>
            <p:spPr>
              <a:xfrm>
                <a:off x="1606079" y="1838026"/>
                <a:ext cx="79889" cy="64218"/>
              </a:xfrm>
              <a:custGeom>
                <a:avLst/>
                <a:gdLst/>
                <a:ahLst/>
                <a:cxnLst/>
                <a:rect l="l" t="t" r="r" b="b"/>
                <a:pathLst>
                  <a:path w="938" h="754" extrusionOk="0">
                    <a:moveTo>
                      <a:pt x="241" y="132"/>
                    </a:moveTo>
                    <a:cubicBezTo>
                      <a:pt x="262" y="132"/>
                      <a:pt x="393" y="153"/>
                      <a:pt x="524" y="174"/>
                    </a:cubicBezTo>
                    <a:cubicBezTo>
                      <a:pt x="587" y="195"/>
                      <a:pt x="634" y="195"/>
                      <a:pt x="676" y="221"/>
                    </a:cubicBezTo>
                    <a:cubicBezTo>
                      <a:pt x="744" y="242"/>
                      <a:pt x="786" y="263"/>
                      <a:pt x="786" y="263"/>
                    </a:cubicBezTo>
                    <a:cubicBezTo>
                      <a:pt x="807" y="284"/>
                      <a:pt x="828" y="284"/>
                      <a:pt x="828" y="305"/>
                    </a:cubicBezTo>
                    <a:cubicBezTo>
                      <a:pt x="828" y="326"/>
                      <a:pt x="807" y="373"/>
                      <a:pt x="786" y="435"/>
                    </a:cubicBezTo>
                    <a:cubicBezTo>
                      <a:pt x="765" y="483"/>
                      <a:pt x="744" y="545"/>
                      <a:pt x="718" y="587"/>
                    </a:cubicBezTo>
                    <a:cubicBezTo>
                      <a:pt x="718" y="614"/>
                      <a:pt x="697" y="635"/>
                      <a:pt x="697" y="635"/>
                    </a:cubicBezTo>
                    <a:cubicBezTo>
                      <a:pt x="655" y="614"/>
                      <a:pt x="545" y="525"/>
                      <a:pt x="372" y="525"/>
                    </a:cubicBezTo>
                    <a:lnTo>
                      <a:pt x="131" y="525"/>
                    </a:lnTo>
                    <a:lnTo>
                      <a:pt x="131" y="504"/>
                    </a:lnTo>
                    <a:cubicBezTo>
                      <a:pt x="111" y="504"/>
                      <a:pt x="111" y="435"/>
                      <a:pt x="111" y="373"/>
                    </a:cubicBezTo>
                    <a:cubicBezTo>
                      <a:pt x="111" y="305"/>
                      <a:pt x="131" y="242"/>
                      <a:pt x="131" y="153"/>
                    </a:cubicBezTo>
                    <a:lnTo>
                      <a:pt x="152" y="153"/>
                    </a:lnTo>
                    <a:cubicBezTo>
                      <a:pt x="173" y="132"/>
                      <a:pt x="194" y="132"/>
                      <a:pt x="241" y="132"/>
                    </a:cubicBezTo>
                    <a:close/>
                    <a:moveTo>
                      <a:pt x="241" y="1"/>
                    </a:moveTo>
                    <a:cubicBezTo>
                      <a:pt x="152" y="1"/>
                      <a:pt x="111" y="43"/>
                      <a:pt x="90" y="64"/>
                    </a:cubicBezTo>
                    <a:cubicBezTo>
                      <a:pt x="42" y="90"/>
                      <a:pt x="21" y="132"/>
                      <a:pt x="21" y="132"/>
                    </a:cubicBezTo>
                    <a:cubicBezTo>
                      <a:pt x="21" y="195"/>
                      <a:pt x="1" y="284"/>
                      <a:pt x="1" y="373"/>
                    </a:cubicBezTo>
                    <a:cubicBezTo>
                      <a:pt x="1" y="435"/>
                      <a:pt x="1" y="504"/>
                      <a:pt x="21" y="566"/>
                    </a:cubicBezTo>
                    <a:cubicBezTo>
                      <a:pt x="42" y="587"/>
                      <a:pt x="63" y="614"/>
                      <a:pt x="90" y="635"/>
                    </a:cubicBezTo>
                    <a:lnTo>
                      <a:pt x="372" y="635"/>
                    </a:lnTo>
                    <a:cubicBezTo>
                      <a:pt x="503" y="635"/>
                      <a:pt x="587" y="697"/>
                      <a:pt x="676" y="744"/>
                    </a:cubicBezTo>
                    <a:cubicBezTo>
                      <a:pt x="682" y="750"/>
                      <a:pt x="690" y="753"/>
                      <a:pt x="700" y="753"/>
                    </a:cubicBezTo>
                    <a:cubicBezTo>
                      <a:pt x="724" y="753"/>
                      <a:pt x="756" y="737"/>
                      <a:pt x="786" y="718"/>
                    </a:cubicBezTo>
                    <a:cubicBezTo>
                      <a:pt x="807" y="697"/>
                      <a:pt x="807" y="676"/>
                      <a:pt x="828" y="635"/>
                    </a:cubicBezTo>
                    <a:cubicBezTo>
                      <a:pt x="849" y="587"/>
                      <a:pt x="875" y="525"/>
                      <a:pt x="896" y="456"/>
                    </a:cubicBezTo>
                    <a:cubicBezTo>
                      <a:pt x="917" y="415"/>
                      <a:pt x="938" y="373"/>
                      <a:pt x="938" y="305"/>
                    </a:cubicBezTo>
                    <a:cubicBezTo>
                      <a:pt x="938" y="263"/>
                      <a:pt x="896" y="195"/>
                      <a:pt x="849" y="153"/>
                    </a:cubicBezTo>
                    <a:cubicBezTo>
                      <a:pt x="807" y="153"/>
                      <a:pt x="765" y="132"/>
                      <a:pt x="718" y="111"/>
                    </a:cubicBezTo>
                    <a:cubicBezTo>
                      <a:pt x="676" y="90"/>
                      <a:pt x="613" y="90"/>
                      <a:pt x="545" y="64"/>
                    </a:cubicBezTo>
                    <a:cubicBezTo>
                      <a:pt x="414" y="43"/>
                      <a:pt x="304" y="1"/>
                      <a:pt x="241"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94" name="Google Shape;694;p33"/>
              <p:cNvSpPr/>
              <p:nvPr/>
            </p:nvSpPr>
            <p:spPr>
              <a:xfrm>
                <a:off x="1903298" y="837529"/>
                <a:ext cx="122723" cy="120168"/>
              </a:xfrm>
              <a:custGeom>
                <a:avLst/>
                <a:gdLst/>
                <a:ahLst/>
                <a:cxnLst/>
                <a:rect l="l" t="t" r="r" b="b"/>
                <a:pathLst>
                  <a:path w="1441" h="1411" extrusionOk="0">
                    <a:moveTo>
                      <a:pt x="687" y="1"/>
                    </a:moveTo>
                    <a:cubicBezTo>
                      <a:pt x="646" y="1"/>
                      <a:pt x="607" y="12"/>
                      <a:pt x="572" y="38"/>
                    </a:cubicBezTo>
                    <a:lnTo>
                      <a:pt x="90" y="368"/>
                    </a:lnTo>
                    <a:cubicBezTo>
                      <a:pt x="69" y="368"/>
                      <a:pt x="69" y="368"/>
                      <a:pt x="69" y="389"/>
                    </a:cubicBezTo>
                    <a:cubicBezTo>
                      <a:pt x="1" y="431"/>
                      <a:pt x="1" y="541"/>
                      <a:pt x="69" y="583"/>
                    </a:cubicBezTo>
                    <a:lnTo>
                      <a:pt x="834" y="1369"/>
                    </a:lnTo>
                    <a:lnTo>
                      <a:pt x="854" y="1369"/>
                    </a:lnTo>
                    <a:cubicBezTo>
                      <a:pt x="881" y="1398"/>
                      <a:pt x="913" y="1410"/>
                      <a:pt x="945" y="1410"/>
                    </a:cubicBezTo>
                    <a:cubicBezTo>
                      <a:pt x="989" y="1410"/>
                      <a:pt x="1035" y="1387"/>
                      <a:pt x="1074" y="1348"/>
                    </a:cubicBezTo>
                    <a:lnTo>
                      <a:pt x="1378" y="866"/>
                    </a:lnTo>
                    <a:cubicBezTo>
                      <a:pt x="1441" y="782"/>
                      <a:pt x="1441" y="651"/>
                      <a:pt x="1357" y="583"/>
                    </a:cubicBezTo>
                    <a:lnTo>
                      <a:pt x="854" y="59"/>
                    </a:lnTo>
                    <a:cubicBezTo>
                      <a:pt x="803" y="23"/>
                      <a:pt x="744" y="1"/>
                      <a:pt x="68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95" name="Google Shape;695;p33"/>
              <p:cNvSpPr/>
              <p:nvPr/>
            </p:nvSpPr>
            <p:spPr>
              <a:xfrm>
                <a:off x="1898017" y="832334"/>
                <a:ext cx="133879" cy="129791"/>
              </a:xfrm>
              <a:custGeom>
                <a:avLst/>
                <a:gdLst/>
                <a:ahLst/>
                <a:cxnLst/>
                <a:rect l="l" t="t" r="r" b="b"/>
                <a:pathLst>
                  <a:path w="1572" h="1524" extrusionOk="0">
                    <a:moveTo>
                      <a:pt x="749" y="113"/>
                    </a:moveTo>
                    <a:cubicBezTo>
                      <a:pt x="792" y="113"/>
                      <a:pt x="836" y="129"/>
                      <a:pt x="875" y="168"/>
                    </a:cubicBezTo>
                    <a:lnTo>
                      <a:pt x="1372" y="665"/>
                    </a:lnTo>
                    <a:cubicBezTo>
                      <a:pt x="1440" y="733"/>
                      <a:pt x="1440" y="822"/>
                      <a:pt x="1398" y="885"/>
                    </a:cubicBezTo>
                    <a:lnTo>
                      <a:pt x="1068" y="1367"/>
                    </a:lnTo>
                    <a:cubicBezTo>
                      <a:pt x="1055" y="1393"/>
                      <a:pt x="1024" y="1411"/>
                      <a:pt x="993" y="1411"/>
                    </a:cubicBezTo>
                    <a:cubicBezTo>
                      <a:pt x="973" y="1411"/>
                      <a:pt x="953" y="1404"/>
                      <a:pt x="937" y="1388"/>
                    </a:cubicBezTo>
                    <a:lnTo>
                      <a:pt x="173" y="623"/>
                    </a:lnTo>
                    <a:cubicBezTo>
                      <a:pt x="131" y="581"/>
                      <a:pt x="131" y="492"/>
                      <a:pt x="173" y="471"/>
                    </a:cubicBezTo>
                    <a:lnTo>
                      <a:pt x="655" y="141"/>
                    </a:lnTo>
                    <a:cubicBezTo>
                      <a:pt x="682" y="123"/>
                      <a:pt x="715" y="113"/>
                      <a:pt x="749" y="113"/>
                    </a:cubicBezTo>
                    <a:close/>
                    <a:moveTo>
                      <a:pt x="750" y="0"/>
                    </a:moveTo>
                    <a:cubicBezTo>
                      <a:pt x="692" y="0"/>
                      <a:pt x="635" y="18"/>
                      <a:pt x="587" y="58"/>
                    </a:cubicBezTo>
                    <a:lnTo>
                      <a:pt x="110" y="382"/>
                    </a:lnTo>
                    <a:cubicBezTo>
                      <a:pt x="0" y="450"/>
                      <a:pt x="0" y="602"/>
                      <a:pt x="89" y="691"/>
                    </a:cubicBezTo>
                    <a:lnTo>
                      <a:pt x="848" y="1451"/>
                    </a:lnTo>
                    <a:cubicBezTo>
                      <a:pt x="889" y="1500"/>
                      <a:pt x="942" y="1523"/>
                      <a:pt x="996" y="1523"/>
                    </a:cubicBezTo>
                    <a:cubicBezTo>
                      <a:pt x="1062" y="1523"/>
                      <a:pt x="1130" y="1490"/>
                      <a:pt x="1178" y="1430"/>
                    </a:cubicBezTo>
                    <a:lnTo>
                      <a:pt x="1503" y="953"/>
                    </a:lnTo>
                    <a:cubicBezTo>
                      <a:pt x="1571" y="843"/>
                      <a:pt x="1550" y="691"/>
                      <a:pt x="1461" y="602"/>
                    </a:cubicBezTo>
                    <a:lnTo>
                      <a:pt x="958" y="79"/>
                    </a:lnTo>
                    <a:cubicBezTo>
                      <a:pt x="897" y="29"/>
                      <a:pt x="823" y="0"/>
                      <a:pt x="750"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96" name="Google Shape;696;p33"/>
              <p:cNvSpPr/>
              <p:nvPr/>
            </p:nvSpPr>
            <p:spPr>
              <a:xfrm>
                <a:off x="1998339" y="998658"/>
                <a:ext cx="78096" cy="117783"/>
              </a:xfrm>
              <a:custGeom>
                <a:avLst/>
                <a:gdLst/>
                <a:ahLst/>
                <a:cxnLst/>
                <a:rect l="l" t="t" r="r" b="b"/>
                <a:pathLst>
                  <a:path w="917" h="1383" extrusionOk="0">
                    <a:moveTo>
                      <a:pt x="152" y="0"/>
                    </a:moveTo>
                    <a:cubicBezTo>
                      <a:pt x="63" y="0"/>
                      <a:pt x="0" y="68"/>
                      <a:pt x="0" y="152"/>
                    </a:cubicBezTo>
                    <a:lnTo>
                      <a:pt x="0" y="1226"/>
                    </a:lnTo>
                    <a:lnTo>
                      <a:pt x="0" y="1268"/>
                    </a:lnTo>
                    <a:cubicBezTo>
                      <a:pt x="18" y="1342"/>
                      <a:pt x="68" y="1383"/>
                      <a:pt x="132" y="1383"/>
                    </a:cubicBezTo>
                    <a:cubicBezTo>
                      <a:pt x="145" y="1383"/>
                      <a:pt x="159" y="1381"/>
                      <a:pt x="173" y="1378"/>
                    </a:cubicBezTo>
                    <a:lnTo>
                      <a:pt x="744" y="1268"/>
                    </a:lnTo>
                    <a:cubicBezTo>
                      <a:pt x="849" y="1247"/>
                      <a:pt x="917" y="1158"/>
                      <a:pt x="917" y="1048"/>
                    </a:cubicBezTo>
                    <a:lnTo>
                      <a:pt x="917" y="330"/>
                    </a:lnTo>
                    <a:cubicBezTo>
                      <a:pt x="917" y="220"/>
                      <a:pt x="849" y="131"/>
                      <a:pt x="744" y="110"/>
                    </a:cubicBezTo>
                    <a:lnTo>
                      <a:pt x="17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97" name="Google Shape;697;p33"/>
              <p:cNvSpPr/>
              <p:nvPr/>
            </p:nvSpPr>
            <p:spPr>
              <a:xfrm>
                <a:off x="1992548" y="993037"/>
                <a:ext cx="89253" cy="128599"/>
              </a:xfrm>
              <a:custGeom>
                <a:avLst/>
                <a:gdLst/>
                <a:ahLst/>
                <a:cxnLst/>
                <a:rect l="l" t="t" r="r" b="b"/>
                <a:pathLst>
                  <a:path w="1048" h="1510" extrusionOk="0">
                    <a:moveTo>
                      <a:pt x="241" y="113"/>
                    </a:moveTo>
                    <a:lnTo>
                      <a:pt x="812" y="218"/>
                    </a:lnTo>
                    <a:cubicBezTo>
                      <a:pt x="875" y="244"/>
                      <a:pt x="943" y="307"/>
                      <a:pt x="943" y="396"/>
                    </a:cubicBezTo>
                    <a:lnTo>
                      <a:pt x="943" y="1114"/>
                    </a:lnTo>
                    <a:cubicBezTo>
                      <a:pt x="943" y="1203"/>
                      <a:pt x="875" y="1266"/>
                      <a:pt x="812" y="1292"/>
                    </a:cubicBezTo>
                    <a:lnTo>
                      <a:pt x="241" y="1397"/>
                    </a:lnTo>
                    <a:cubicBezTo>
                      <a:pt x="178" y="1397"/>
                      <a:pt x="110" y="1355"/>
                      <a:pt x="110" y="1292"/>
                    </a:cubicBezTo>
                    <a:lnTo>
                      <a:pt x="110" y="218"/>
                    </a:lnTo>
                    <a:cubicBezTo>
                      <a:pt x="110" y="155"/>
                      <a:pt x="178" y="113"/>
                      <a:pt x="241" y="113"/>
                    </a:cubicBezTo>
                    <a:close/>
                    <a:moveTo>
                      <a:pt x="228" y="1"/>
                    </a:moveTo>
                    <a:cubicBezTo>
                      <a:pt x="110" y="1"/>
                      <a:pt x="0" y="99"/>
                      <a:pt x="0" y="218"/>
                    </a:cubicBezTo>
                    <a:lnTo>
                      <a:pt x="0" y="1292"/>
                    </a:lnTo>
                    <a:cubicBezTo>
                      <a:pt x="0" y="1411"/>
                      <a:pt x="110" y="1509"/>
                      <a:pt x="228" y="1509"/>
                    </a:cubicBezTo>
                    <a:cubicBezTo>
                      <a:pt x="239" y="1509"/>
                      <a:pt x="251" y="1508"/>
                      <a:pt x="262" y="1507"/>
                    </a:cubicBezTo>
                    <a:lnTo>
                      <a:pt x="833" y="1397"/>
                    </a:lnTo>
                    <a:cubicBezTo>
                      <a:pt x="964" y="1376"/>
                      <a:pt x="1048" y="1245"/>
                      <a:pt x="1048" y="1114"/>
                    </a:cubicBezTo>
                    <a:lnTo>
                      <a:pt x="1048" y="396"/>
                    </a:lnTo>
                    <a:cubicBezTo>
                      <a:pt x="1048" y="265"/>
                      <a:pt x="964" y="155"/>
                      <a:pt x="833" y="113"/>
                    </a:cubicBezTo>
                    <a:lnTo>
                      <a:pt x="262" y="4"/>
                    </a:lnTo>
                    <a:cubicBezTo>
                      <a:pt x="251" y="2"/>
                      <a:pt x="239" y="1"/>
                      <a:pt x="228"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98" name="Google Shape;698;p33"/>
              <p:cNvSpPr/>
              <p:nvPr/>
            </p:nvSpPr>
            <p:spPr>
              <a:xfrm>
                <a:off x="1903298" y="1157998"/>
                <a:ext cx="122723" cy="119146"/>
              </a:xfrm>
              <a:custGeom>
                <a:avLst/>
                <a:gdLst/>
                <a:ahLst/>
                <a:cxnLst/>
                <a:rect l="l" t="t" r="r" b="b"/>
                <a:pathLst>
                  <a:path w="1441" h="1399" extrusionOk="0">
                    <a:moveTo>
                      <a:pt x="941" y="0"/>
                    </a:moveTo>
                    <a:cubicBezTo>
                      <a:pt x="903" y="0"/>
                      <a:pt x="865" y="17"/>
                      <a:pt x="834" y="51"/>
                    </a:cubicBezTo>
                    <a:lnTo>
                      <a:pt x="69" y="816"/>
                    </a:lnTo>
                    <a:cubicBezTo>
                      <a:pt x="48" y="816"/>
                      <a:pt x="48" y="816"/>
                      <a:pt x="48" y="837"/>
                    </a:cubicBezTo>
                    <a:cubicBezTo>
                      <a:pt x="1" y="900"/>
                      <a:pt x="1" y="989"/>
                      <a:pt x="90" y="1057"/>
                    </a:cubicBezTo>
                    <a:lnTo>
                      <a:pt x="572" y="1361"/>
                    </a:lnTo>
                    <a:cubicBezTo>
                      <a:pt x="607" y="1387"/>
                      <a:pt x="646" y="1398"/>
                      <a:pt x="687" y="1398"/>
                    </a:cubicBezTo>
                    <a:cubicBezTo>
                      <a:pt x="744" y="1398"/>
                      <a:pt x="803" y="1376"/>
                      <a:pt x="854" y="1340"/>
                    </a:cubicBezTo>
                    <a:lnTo>
                      <a:pt x="1357" y="837"/>
                    </a:lnTo>
                    <a:cubicBezTo>
                      <a:pt x="1441" y="748"/>
                      <a:pt x="1441" y="638"/>
                      <a:pt x="1378" y="554"/>
                    </a:cubicBezTo>
                    <a:lnTo>
                      <a:pt x="1074" y="72"/>
                    </a:lnTo>
                    <a:lnTo>
                      <a:pt x="1048" y="51"/>
                    </a:lnTo>
                    <a:cubicBezTo>
                      <a:pt x="1017" y="17"/>
                      <a:pt x="979" y="0"/>
                      <a:pt x="94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99" name="Google Shape;699;p33"/>
              <p:cNvSpPr/>
              <p:nvPr/>
            </p:nvSpPr>
            <p:spPr>
              <a:xfrm>
                <a:off x="1898017" y="1153314"/>
                <a:ext cx="133879" cy="129025"/>
              </a:xfrm>
              <a:custGeom>
                <a:avLst/>
                <a:gdLst/>
                <a:ahLst/>
                <a:cxnLst/>
                <a:rect l="l" t="t" r="r" b="b"/>
                <a:pathLst>
                  <a:path w="1572" h="1515" extrusionOk="0">
                    <a:moveTo>
                      <a:pt x="993" y="104"/>
                    </a:moveTo>
                    <a:cubicBezTo>
                      <a:pt x="1024" y="104"/>
                      <a:pt x="1055" y="122"/>
                      <a:pt x="1068" y="148"/>
                    </a:cubicBezTo>
                    <a:lnTo>
                      <a:pt x="1398" y="630"/>
                    </a:lnTo>
                    <a:cubicBezTo>
                      <a:pt x="1440" y="693"/>
                      <a:pt x="1440" y="782"/>
                      <a:pt x="1372" y="850"/>
                    </a:cubicBezTo>
                    <a:lnTo>
                      <a:pt x="875" y="1347"/>
                    </a:lnTo>
                    <a:cubicBezTo>
                      <a:pt x="836" y="1386"/>
                      <a:pt x="792" y="1402"/>
                      <a:pt x="749" y="1402"/>
                    </a:cubicBezTo>
                    <a:cubicBezTo>
                      <a:pt x="715" y="1402"/>
                      <a:pt x="682" y="1392"/>
                      <a:pt x="655" y="1374"/>
                    </a:cubicBezTo>
                    <a:lnTo>
                      <a:pt x="173" y="1044"/>
                    </a:lnTo>
                    <a:cubicBezTo>
                      <a:pt x="131" y="1023"/>
                      <a:pt x="110" y="955"/>
                      <a:pt x="152" y="913"/>
                    </a:cubicBezTo>
                    <a:lnTo>
                      <a:pt x="937" y="127"/>
                    </a:lnTo>
                    <a:cubicBezTo>
                      <a:pt x="953" y="111"/>
                      <a:pt x="973" y="104"/>
                      <a:pt x="993" y="104"/>
                    </a:cubicBezTo>
                    <a:close/>
                    <a:moveTo>
                      <a:pt x="1004" y="0"/>
                    </a:moveTo>
                    <a:cubicBezTo>
                      <a:pt x="947" y="0"/>
                      <a:pt x="891" y="22"/>
                      <a:pt x="848" y="64"/>
                    </a:cubicBezTo>
                    <a:lnTo>
                      <a:pt x="89" y="824"/>
                    </a:lnTo>
                    <a:cubicBezTo>
                      <a:pt x="0" y="913"/>
                      <a:pt x="0" y="1065"/>
                      <a:pt x="110" y="1154"/>
                    </a:cubicBezTo>
                    <a:lnTo>
                      <a:pt x="587" y="1457"/>
                    </a:lnTo>
                    <a:cubicBezTo>
                      <a:pt x="635" y="1497"/>
                      <a:pt x="692" y="1515"/>
                      <a:pt x="750" y="1515"/>
                    </a:cubicBezTo>
                    <a:cubicBezTo>
                      <a:pt x="823" y="1515"/>
                      <a:pt x="897" y="1486"/>
                      <a:pt x="958" y="1436"/>
                    </a:cubicBezTo>
                    <a:lnTo>
                      <a:pt x="1461" y="913"/>
                    </a:lnTo>
                    <a:cubicBezTo>
                      <a:pt x="1550" y="824"/>
                      <a:pt x="1571" y="672"/>
                      <a:pt x="1482" y="562"/>
                    </a:cubicBezTo>
                    <a:lnTo>
                      <a:pt x="1178" y="85"/>
                    </a:lnTo>
                    <a:cubicBezTo>
                      <a:pt x="1131" y="27"/>
                      <a:pt x="1067" y="0"/>
                      <a:pt x="100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00" name="Google Shape;700;p33"/>
              <p:cNvSpPr/>
              <p:nvPr/>
            </p:nvSpPr>
            <p:spPr>
              <a:xfrm>
                <a:off x="1743702" y="1251507"/>
                <a:ext cx="119146" cy="78181"/>
              </a:xfrm>
              <a:custGeom>
                <a:avLst/>
                <a:gdLst/>
                <a:ahLst/>
                <a:cxnLst/>
                <a:rect l="l" t="t" r="r" b="b"/>
                <a:pathLst>
                  <a:path w="1399" h="918" extrusionOk="0">
                    <a:moveTo>
                      <a:pt x="131" y="1"/>
                    </a:moveTo>
                    <a:cubicBezTo>
                      <a:pt x="68" y="1"/>
                      <a:pt x="0" y="90"/>
                      <a:pt x="21" y="174"/>
                    </a:cubicBezTo>
                    <a:lnTo>
                      <a:pt x="131" y="744"/>
                    </a:lnTo>
                    <a:cubicBezTo>
                      <a:pt x="152" y="849"/>
                      <a:pt x="241" y="917"/>
                      <a:pt x="351" y="917"/>
                    </a:cubicBezTo>
                    <a:lnTo>
                      <a:pt x="1068" y="917"/>
                    </a:lnTo>
                    <a:cubicBezTo>
                      <a:pt x="1178" y="917"/>
                      <a:pt x="1267" y="849"/>
                      <a:pt x="1288" y="744"/>
                    </a:cubicBezTo>
                    <a:lnTo>
                      <a:pt x="1398" y="174"/>
                    </a:lnTo>
                    <a:lnTo>
                      <a:pt x="1398" y="153"/>
                    </a:lnTo>
                    <a:cubicBezTo>
                      <a:pt x="1398" y="64"/>
                      <a:pt x="1330" y="1"/>
                      <a:pt x="124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1" name="Google Shape;701;p33"/>
              <p:cNvSpPr/>
              <p:nvPr/>
            </p:nvSpPr>
            <p:spPr>
              <a:xfrm>
                <a:off x="1738337" y="1245716"/>
                <a:ext cx="131665" cy="89253"/>
              </a:xfrm>
              <a:custGeom>
                <a:avLst/>
                <a:gdLst/>
                <a:ahLst/>
                <a:cxnLst/>
                <a:rect l="l" t="t" r="r" b="b"/>
                <a:pathLst>
                  <a:path w="1546" h="1048" extrusionOk="0">
                    <a:moveTo>
                      <a:pt x="1309" y="111"/>
                    </a:moveTo>
                    <a:cubicBezTo>
                      <a:pt x="1372" y="111"/>
                      <a:pt x="1414" y="179"/>
                      <a:pt x="1414" y="221"/>
                    </a:cubicBezTo>
                    <a:lnTo>
                      <a:pt x="1309" y="786"/>
                    </a:lnTo>
                    <a:cubicBezTo>
                      <a:pt x="1283" y="875"/>
                      <a:pt x="1220" y="943"/>
                      <a:pt x="1131" y="943"/>
                    </a:cubicBezTo>
                    <a:lnTo>
                      <a:pt x="414" y="943"/>
                    </a:lnTo>
                    <a:cubicBezTo>
                      <a:pt x="325" y="943"/>
                      <a:pt x="262" y="875"/>
                      <a:pt x="236" y="786"/>
                    </a:cubicBezTo>
                    <a:lnTo>
                      <a:pt x="131" y="221"/>
                    </a:lnTo>
                    <a:cubicBezTo>
                      <a:pt x="131" y="179"/>
                      <a:pt x="173" y="111"/>
                      <a:pt x="236" y="111"/>
                    </a:cubicBezTo>
                    <a:close/>
                    <a:moveTo>
                      <a:pt x="236" y="1"/>
                    </a:moveTo>
                    <a:cubicBezTo>
                      <a:pt x="105" y="1"/>
                      <a:pt x="0" y="132"/>
                      <a:pt x="21" y="242"/>
                    </a:cubicBezTo>
                    <a:lnTo>
                      <a:pt x="131" y="812"/>
                    </a:lnTo>
                    <a:cubicBezTo>
                      <a:pt x="173" y="943"/>
                      <a:pt x="283" y="1048"/>
                      <a:pt x="414" y="1048"/>
                    </a:cubicBezTo>
                    <a:lnTo>
                      <a:pt x="1131" y="1048"/>
                    </a:lnTo>
                    <a:cubicBezTo>
                      <a:pt x="1262" y="1048"/>
                      <a:pt x="1393" y="943"/>
                      <a:pt x="1414" y="812"/>
                    </a:cubicBezTo>
                    <a:lnTo>
                      <a:pt x="1524" y="242"/>
                    </a:lnTo>
                    <a:cubicBezTo>
                      <a:pt x="1545" y="132"/>
                      <a:pt x="1440" y="1"/>
                      <a:pt x="130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02" name="Google Shape;702;p33"/>
              <p:cNvSpPr/>
              <p:nvPr/>
            </p:nvSpPr>
            <p:spPr>
              <a:xfrm>
                <a:off x="1582233" y="1157913"/>
                <a:ext cx="122723" cy="119231"/>
              </a:xfrm>
              <a:custGeom>
                <a:avLst/>
                <a:gdLst/>
                <a:ahLst/>
                <a:cxnLst/>
                <a:rect l="l" t="t" r="r" b="b"/>
                <a:pathLst>
                  <a:path w="1441" h="1400" extrusionOk="0">
                    <a:moveTo>
                      <a:pt x="499" y="0"/>
                    </a:moveTo>
                    <a:cubicBezTo>
                      <a:pt x="457" y="0"/>
                      <a:pt x="417" y="22"/>
                      <a:pt x="393" y="73"/>
                    </a:cubicBezTo>
                    <a:lnTo>
                      <a:pt x="63" y="534"/>
                    </a:lnTo>
                    <a:cubicBezTo>
                      <a:pt x="0" y="639"/>
                      <a:pt x="21" y="749"/>
                      <a:pt x="84" y="838"/>
                    </a:cubicBezTo>
                    <a:lnTo>
                      <a:pt x="608" y="1341"/>
                    </a:lnTo>
                    <a:cubicBezTo>
                      <a:pt x="647" y="1377"/>
                      <a:pt x="708" y="1399"/>
                      <a:pt x="769" y="1399"/>
                    </a:cubicBezTo>
                    <a:cubicBezTo>
                      <a:pt x="812" y="1399"/>
                      <a:pt x="855" y="1388"/>
                      <a:pt x="891" y="1362"/>
                    </a:cubicBezTo>
                    <a:lnTo>
                      <a:pt x="1372" y="1032"/>
                    </a:lnTo>
                    <a:lnTo>
                      <a:pt x="1393" y="1032"/>
                    </a:lnTo>
                    <a:cubicBezTo>
                      <a:pt x="1440" y="969"/>
                      <a:pt x="1440" y="859"/>
                      <a:pt x="1393" y="817"/>
                    </a:cubicBezTo>
                    <a:lnTo>
                      <a:pt x="608" y="52"/>
                    </a:lnTo>
                    <a:cubicBezTo>
                      <a:pt x="608" y="31"/>
                      <a:pt x="608" y="31"/>
                      <a:pt x="587" y="31"/>
                    </a:cubicBezTo>
                    <a:cubicBezTo>
                      <a:pt x="560" y="12"/>
                      <a:pt x="529" y="0"/>
                      <a:pt x="49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3" name="Google Shape;703;p33"/>
              <p:cNvSpPr/>
              <p:nvPr/>
            </p:nvSpPr>
            <p:spPr>
              <a:xfrm>
                <a:off x="1576442" y="1152547"/>
                <a:ext cx="135668" cy="129791"/>
              </a:xfrm>
              <a:custGeom>
                <a:avLst/>
                <a:gdLst/>
                <a:ahLst/>
                <a:cxnLst/>
                <a:rect l="l" t="t" r="r" b="b"/>
                <a:pathLst>
                  <a:path w="1593" h="1524" extrusionOk="0">
                    <a:moveTo>
                      <a:pt x="593" y="113"/>
                    </a:moveTo>
                    <a:cubicBezTo>
                      <a:pt x="616" y="113"/>
                      <a:pt x="639" y="120"/>
                      <a:pt x="655" y="136"/>
                    </a:cubicBezTo>
                    <a:lnTo>
                      <a:pt x="1419" y="901"/>
                    </a:lnTo>
                    <a:cubicBezTo>
                      <a:pt x="1461" y="943"/>
                      <a:pt x="1440" y="1032"/>
                      <a:pt x="1398" y="1053"/>
                    </a:cubicBezTo>
                    <a:lnTo>
                      <a:pt x="917" y="1383"/>
                    </a:lnTo>
                    <a:cubicBezTo>
                      <a:pt x="889" y="1401"/>
                      <a:pt x="856" y="1411"/>
                      <a:pt x="823" y="1411"/>
                    </a:cubicBezTo>
                    <a:cubicBezTo>
                      <a:pt x="780" y="1411"/>
                      <a:pt x="735" y="1395"/>
                      <a:pt x="697" y="1356"/>
                    </a:cubicBezTo>
                    <a:lnTo>
                      <a:pt x="199" y="859"/>
                    </a:lnTo>
                    <a:cubicBezTo>
                      <a:pt x="131" y="791"/>
                      <a:pt x="131" y="702"/>
                      <a:pt x="173" y="639"/>
                    </a:cubicBezTo>
                    <a:lnTo>
                      <a:pt x="503" y="157"/>
                    </a:lnTo>
                    <a:cubicBezTo>
                      <a:pt x="516" y="131"/>
                      <a:pt x="555" y="113"/>
                      <a:pt x="593" y="113"/>
                    </a:cubicBezTo>
                    <a:close/>
                    <a:moveTo>
                      <a:pt x="577" y="1"/>
                    </a:moveTo>
                    <a:cubicBezTo>
                      <a:pt x="514" y="1"/>
                      <a:pt x="451" y="34"/>
                      <a:pt x="414" y="94"/>
                    </a:cubicBezTo>
                    <a:lnTo>
                      <a:pt x="89" y="571"/>
                    </a:lnTo>
                    <a:cubicBezTo>
                      <a:pt x="0" y="681"/>
                      <a:pt x="21" y="833"/>
                      <a:pt x="110" y="922"/>
                    </a:cubicBezTo>
                    <a:lnTo>
                      <a:pt x="634" y="1445"/>
                    </a:lnTo>
                    <a:cubicBezTo>
                      <a:pt x="684" y="1495"/>
                      <a:pt x="753" y="1524"/>
                      <a:pt x="823" y="1524"/>
                    </a:cubicBezTo>
                    <a:cubicBezTo>
                      <a:pt x="879" y="1524"/>
                      <a:pt x="936" y="1506"/>
                      <a:pt x="985" y="1466"/>
                    </a:cubicBezTo>
                    <a:lnTo>
                      <a:pt x="1461" y="1163"/>
                    </a:lnTo>
                    <a:cubicBezTo>
                      <a:pt x="1571" y="1074"/>
                      <a:pt x="1592" y="922"/>
                      <a:pt x="1482" y="833"/>
                    </a:cubicBezTo>
                    <a:lnTo>
                      <a:pt x="723" y="73"/>
                    </a:lnTo>
                    <a:cubicBezTo>
                      <a:pt x="683" y="24"/>
                      <a:pt x="629" y="1"/>
                      <a:pt x="57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04" name="Google Shape;704;p33"/>
              <p:cNvSpPr/>
              <p:nvPr/>
            </p:nvSpPr>
            <p:spPr>
              <a:xfrm>
                <a:off x="1531817" y="998317"/>
                <a:ext cx="79885" cy="117698"/>
              </a:xfrm>
              <a:custGeom>
                <a:avLst/>
                <a:gdLst/>
                <a:ahLst/>
                <a:cxnLst/>
                <a:rect l="l" t="t" r="r" b="b"/>
                <a:pathLst>
                  <a:path w="938" h="1382" extrusionOk="0">
                    <a:moveTo>
                      <a:pt x="776" y="0"/>
                    </a:moveTo>
                    <a:cubicBezTo>
                      <a:pt x="765" y="0"/>
                      <a:pt x="755" y="2"/>
                      <a:pt x="744" y="4"/>
                    </a:cubicBezTo>
                    <a:lnTo>
                      <a:pt x="173" y="114"/>
                    </a:lnTo>
                    <a:cubicBezTo>
                      <a:pt x="69" y="135"/>
                      <a:pt x="1" y="224"/>
                      <a:pt x="1" y="334"/>
                    </a:cubicBezTo>
                    <a:lnTo>
                      <a:pt x="1" y="1052"/>
                    </a:lnTo>
                    <a:cubicBezTo>
                      <a:pt x="1" y="1162"/>
                      <a:pt x="69" y="1251"/>
                      <a:pt x="173" y="1272"/>
                    </a:cubicBezTo>
                    <a:lnTo>
                      <a:pt x="744" y="1382"/>
                    </a:lnTo>
                    <a:lnTo>
                      <a:pt x="786" y="1382"/>
                    </a:lnTo>
                    <a:cubicBezTo>
                      <a:pt x="854" y="1382"/>
                      <a:pt x="938" y="1314"/>
                      <a:pt x="938" y="1230"/>
                    </a:cubicBezTo>
                    <a:lnTo>
                      <a:pt x="938" y="156"/>
                    </a:lnTo>
                    <a:cubicBezTo>
                      <a:pt x="938" y="135"/>
                      <a:pt x="938" y="135"/>
                      <a:pt x="917" y="114"/>
                    </a:cubicBezTo>
                    <a:cubicBezTo>
                      <a:pt x="917" y="59"/>
                      <a:pt x="849" y="0"/>
                      <a:pt x="77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5" name="Google Shape;705;p33"/>
              <p:cNvSpPr/>
              <p:nvPr/>
            </p:nvSpPr>
            <p:spPr>
              <a:xfrm>
                <a:off x="1526452" y="993037"/>
                <a:ext cx="89338" cy="128599"/>
              </a:xfrm>
              <a:custGeom>
                <a:avLst/>
                <a:gdLst/>
                <a:ahLst/>
                <a:cxnLst/>
                <a:rect l="l" t="t" r="r" b="b"/>
                <a:pathLst>
                  <a:path w="1049" h="1510" extrusionOk="0">
                    <a:moveTo>
                      <a:pt x="828" y="113"/>
                    </a:moveTo>
                    <a:cubicBezTo>
                      <a:pt x="891" y="113"/>
                      <a:pt x="938" y="155"/>
                      <a:pt x="938" y="218"/>
                    </a:cubicBezTo>
                    <a:lnTo>
                      <a:pt x="938" y="1292"/>
                    </a:lnTo>
                    <a:cubicBezTo>
                      <a:pt x="938" y="1355"/>
                      <a:pt x="891" y="1397"/>
                      <a:pt x="828" y="1397"/>
                    </a:cubicBezTo>
                    <a:lnTo>
                      <a:pt x="263" y="1292"/>
                    </a:lnTo>
                    <a:cubicBezTo>
                      <a:pt x="174" y="1266"/>
                      <a:pt x="132" y="1203"/>
                      <a:pt x="132" y="1114"/>
                    </a:cubicBezTo>
                    <a:lnTo>
                      <a:pt x="132" y="396"/>
                    </a:lnTo>
                    <a:cubicBezTo>
                      <a:pt x="132" y="307"/>
                      <a:pt x="174" y="244"/>
                      <a:pt x="263" y="218"/>
                    </a:cubicBezTo>
                    <a:lnTo>
                      <a:pt x="828" y="113"/>
                    </a:lnTo>
                    <a:close/>
                    <a:moveTo>
                      <a:pt x="841" y="1"/>
                    </a:moveTo>
                    <a:cubicBezTo>
                      <a:pt x="830" y="1"/>
                      <a:pt x="818" y="2"/>
                      <a:pt x="807" y="4"/>
                    </a:cubicBezTo>
                    <a:lnTo>
                      <a:pt x="236" y="113"/>
                    </a:lnTo>
                    <a:cubicBezTo>
                      <a:pt x="105" y="134"/>
                      <a:pt x="1" y="265"/>
                      <a:pt x="1" y="396"/>
                    </a:cubicBezTo>
                    <a:lnTo>
                      <a:pt x="1" y="1114"/>
                    </a:lnTo>
                    <a:cubicBezTo>
                      <a:pt x="1" y="1245"/>
                      <a:pt x="105" y="1376"/>
                      <a:pt x="236" y="1397"/>
                    </a:cubicBezTo>
                    <a:lnTo>
                      <a:pt x="807" y="1507"/>
                    </a:lnTo>
                    <a:cubicBezTo>
                      <a:pt x="818" y="1508"/>
                      <a:pt x="830" y="1509"/>
                      <a:pt x="841" y="1509"/>
                    </a:cubicBezTo>
                    <a:cubicBezTo>
                      <a:pt x="956" y="1509"/>
                      <a:pt x="1048" y="1411"/>
                      <a:pt x="1048" y="1292"/>
                    </a:cubicBezTo>
                    <a:lnTo>
                      <a:pt x="1048" y="218"/>
                    </a:lnTo>
                    <a:cubicBezTo>
                      <a:pt x="1048" y="99"/>
                      <a:pt x="956" y="1"/>
                      <a:pt x="841"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06" name="Google Shape;706;p33"/>
              <p:cNvSpPr/>
              <p:nvPr/>
            </p:nvSpPr>
            <p:spPr>
              <a:xfrm>
                <a:off x="1582233" y="837529"/>
                <a:ext cx="124511" cy="119146"/>
              </a:xfrm>
              <a:custGeom>
                <a:avLst/>
                <a:gdLst/>
                <a:ahLst/>
                <a:cxnLst/>
                <a:rect l="l" t="t" r="r" b="b"/>
                <a:pathLst>
                  <a:path w="1462" h="1399" extrusionOk="0">
                    <a:moveTo>
                      <a:pt x="769" y="1"/>
                    </a:moveTo>
                    <a:cubicBezTo>
                      <a:pt x="708" y="1"/>
                      <a:pt x="647" y="23"/>
                      <a:pt x="608" y="59"/>
                    </a:cubicBezTo>
                    <a:lnTo>
                      <a:pt x="84" y="562"/>
                    </a:lnTo>
                    <a:cubicBezTo>
                      <a:pt x="21" y="651"/>
                      <a:pt x="0" y="761"/>
                      <a:pt x="63" y="866"/>
                    </a:cubicBezTo>
                    <a:lnTo>
                      <a:pt x="393" y="1327"/>
                    </a:lnTo>
                    <a:cubicBezTo>
                      <a:pt x="393" y="1348"/>
                      <a:pt x="393" y="1348"/>
                      <a:pt x="414" y="1348"/>
                    </a:cubicBezTo>
                    <a:cubicBezTo>
                      <a:pt x="435" y="1382"/>
                      <a:pt x="473" y="1399"/>
                      <a:pt x="514" y="1399"/>
                    </a:cubicBezTo>
                    <a:cubicBezTo>
                      <a:pt x="554" y="1399"/>
                      <a:pt x="597" y="1382"/>
                      <a:pt x="629" y="1348"/>
                    </a:cubicBezTo>
                    <a:lnTo>
                      <a:pt x="1393" y="583"/>
                    </a:lnTo>
                    <a:lnTo>
                      <a:pt x="1414" y="562"/>
                    </a:lnTo>
                    <a:cubicBezTo>
                      <a:pt x="1461" y="499"/>
                      <a:pt x="1440" y="410"/>
                      <a:pt x="1372" y="368"/>
                    </a:cubicBezTo>
                    <a:lnTo>
                      <a:pt x="891" y="38"/>
                    </a:lnTo>
                    <a:cubicBezTo>
                      <a:pt x="855" y="12"/>
                      <a:pt x="812" y="1"/>
                      <a:pt x="76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7" name="Google Shape;707;p33"/>
              <p:cNvSpPr/>
              <p:nvPr/>
            </p:nvSpPr>
            <p:spPr>
              <a:xfrm>
                <a:off x="1576442" y="832334"/>
                <a:ext cx="135668" cy="129791"/>
              </a:xfrm>
              <a:custGeom>
                <a:avLst/>
                <a:gdLst/>
                <a:ahLst/>
                <a:cxnLst/>
                <a:rect l="l" t="t" r="r" b="b"/>
                <a:pathLst>
                  <a:path w="1593" h="1524" extrusionOk="0">
                    <a:moveTo>
                      <a:pt x="823" y="113"/>
                    </a:moveTo>
                    <a:cubicBezTo>
                      <a:pt x="856" y="113"/>
                      <a:pt x="889" y="123"/>
                      <a:pt x="917" y="141"/>
                    </a:cubicBezTo>
                    <a:lnTo>
                      <a:pt x="1398" y="471"/>
                    </a:lnTo>
                    <a:cubicBezTo>
                      <a:pt x="1461" y="492"/>
                      <a:pt x="1461" y="581"/>
                      <a:pt x="1419" y="623"/>
                    </a:cubicBezTo>
                    <a:lnTo>
                      <a:pt x="655" y="1388"/>
                    </a:lnTo>
                    <a:cubicBezTo>
                      <a:pt x="639" y="1404"/>
                      <a:pt x="619" y="1411"/>
                      <a:pt x="598" y="1411"/>
                    </a:cubicBezTo>
                    <a:cubicBezTo>
                      <a:pt x="565" y="1411"/>
                      <a:pt x="529" y="1393"/>
                      <a:pt x="503" y="1367"/>
                    </a:cubicBezTo>
                    <a:lnTo>
                      <a:pt x="173" y="885"/>
                    </a:lnTo>
                    <a:cubicBezTo>
                      <a:pt x="131" y="822"/>
                      <a:pt x="152" y="733"/>
                      <a:pt x="199" y="665"/>
                    </a:cubicBezTo>
                    <a:lnTo>
                      <a:pt x="697" y="168"/>
                    </a:lnTo>
                    <a:cubicBezTo>
                      <a:pt x="735" y="129"/>
                      <a:pt x="780" y="113"/>
                      <a:pt x="823" y="113"/>
                    </a:cubicBezTo>
                    <a:close/>
                    <a:moveTo>
                      <a:pt x="823" y="0"/>
                    </a:moveTo>
                    <a:cubicBezTo>
                      <a:pt x="753" y="0"/>
                      <a:pt x="684" y="29"/>
                      <a:pt x="634" y="79"/>
                    </a:cubicBezTo>
                    <a:lnTo>
                      <a:pt x="110" y="602"/>
                    </a:lnTo>
                    <a:cubicBezTo>
                      <a:pt x="21" y="691"/>
                      <a:pt x="0" y="843"/>
                      <a:pt x="89" y="953"/>
                    </a:cubicBezTo>
                    <a:lnTo>
                      <a:pt x="414" y="1430"/>
                    </a:lnTo>
                    <a:cubicBezTo>
                      <a:pt x="451" y="1490"/>
                      <a:pt x="514" y="1523"/>
                      <a:pt x="577" y="1523"/>
                    </a:cubicBezTo>
                    <a:cubicBezTo>
                      <a:pt x="629" y="1523"/>
                      <a:pt x="683" y="1500"/>
                      <a:pt x="723" y="1451"/>
                    </a:cubicBezTo>
                    <a:lnTo>
                      <a:pt x="1508" y="691"/>
                    </a:lnTo>
                    <a:cubicBezTo>
                      <a:pt x="1592" y="602"/>
                      <a:pt x="1571" y="450"/>
                      <a:pt x="1461" y="361"/>
                    </a:cubicBezTo>
                    <a:lnTo>
                      <a:pt x="985" y="58"/>
                    </a:lnTo>
                    <a:cubicBezTo>
                      <a:pt x="936" y="18"/>
                      <a:pt x="879" y="0"/>
                      <a:pt x="823"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08" name="Google Shape;708;p33"/>
              <p:cNvSpPr/>
              <p:nvPr/>
            </p:nvSpPr>
            <p:spPr>
              <a:xfrm>
                <a:off x="1591176" y="842554"/>
                <a:ext cx="427784" cy="427784"/>
              </a:xfrm>
              <a:custGeom>
                <a:avLst/>
                <a:gdLst/>
                <a:ahLst/>
                <a:cxnLst/>
                <a:rect l="l" t="t" r="r" b="b"/>
                <a:pathLst>
                  <a:path w="5023" h="5023" extrusionOk="0">
                    <a:moveTo>
                      <a:pt x="2514" y="1200"/>
                    </a:moveTo>
                    <a:cubicBezTo>
                      <a:pt x="3231" y="1200"/>
                      <a:pt x="3823" y="1791"/>
                      <a:pt x="3823" y="2509"/>
                    </a:cubicBezTo>
                    <a:cubicBezTo>
                      <a:pt x="3823" y="3232"/>
                      <a:pt x="3231" y="3818"/>
                      <a:pt x="2514" y="3818"/>
                    </a:cubicBezTo>
                    <a:cubicBezTo>
                      <a:pt x="1791" y="3818"/>
                      <a:pt x="1205" y="3232"/>
                      <a:pt x="1205" y="2509"/>
                    </a:cubicBezTo>
                    <a:cubicBezTo>
                      <a:pt x="1205" y="1791"/>
                      <a:pt x="1791" y="1200"/>
                      <a:pt x="2514" y="1200"/>
                    </a:cubicBezTo>
                    <a:close/>
                    <a:moveTo>
                      <a:pt x="2514" y="0"/>
                    </a:moveTo>
                    <a:cubicBezTo>
                      <a:pt x="1115" y="0"/>
                      <a:pt x="0" y="1137"/>
                      <a:pt x="0" y="2509"/>
                    </a:cubicBezTo>
                    <a:cubicBezTo>
                      <a:pt x="0" y="3886"/>
                      <a:pt x="1115" y="5023"/>
                      <a:pt x="2514" y="5023"/>
                    </a:cubicBezTo>
                    <a:cubicBezTo>
                      <a:pt x="3886" y="5023"/>
                      <a:pt x="5022" y="3886"/>
                      <a:pt x="5022" y="2509"/>
                    </a:cubicBezTo>
                    <a:cubicBezTo>
                      <a:pt x="5022" y="1137"/>
                      <a:pt x="3886" y="0"/>
                      <a:pt x="251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9" name="Google Shape;709;p33"/>
              <p:cNvSpPr/>
              <p:nvPr/>
            </p:nvSpPr>
            <p:spPr>
              <a:xfrm>
                <a:off x="1585810" y="838977"/>
                <a:ext cx="436726" cy="434938"/>
              </a:xfrm>
              <a:custGeom>
                <a:avLst/>
                <a:gdLst/>
                <a:ahLst/>
                <a:cxnLst/>
                <a:rect l="l" t="t" r="r" b="b"/>
                <a:pathLst>
                  <a:path w="5128" h="5107" extrusionOk="0">
                    <a:moveTo>
                      <a:pt x="2577" y="1310"/>
                    </a:moveTo>
                    <a:cubicBezTo>
                      <a:pt x="3273" y="1310"/>
                      <a:pt x="3818" y="1854"/>
                      <a:pt x="3818" y="2551"/>
                    </a:cubicBezTo>
                    <a:cubicBezTo>
                      <a:pt x="3818" y="3253"/>
                      <a:pt x="3273" y="3797"/>
                      <a:pt x="2577" y="3797"/>
                    </a:cubicBezTo>
                    <a:cubicBezTo>
                      <a:pt x="1875" y="3797"/>
                      <a:pt x="1309" y="3253"/>
                      <a:pt x="1309" y="2551"/>
                    </a:cubicBezTo>
                    <a:cubicBezTo>
                      <a:pt x="1309" y="1854"/>
                      <a:pt x="1875" y="1310"/>
                      <a:pt x="2577" y="1310"/>
                    </a:cubicBezTo>
                    <a:close/>
                    <a:moveTo>
                      <a:pt x="2577" y="1179"/>
                    </a:moveTo>
                    <a:cubicBezTo>
                      <a:pt x="1812" y="1179"/>
                      <a:pt x="1199" y="1792"/>
                      <a:pt x="1199" y="2551"/>
                    </a:cubicBezTo>
                    <a:cubicBezTo>
                      <a:pt x="1199" y="3316"/>
                      <a:pt x="1812" y="3928"/>
                      <a:pt x="2577" y="3928"/>
                    </a:cubicBezTo>
                    <a:cubicBezTo>
                      <a:pt x="3315" y="3928"/>
                      <a:pt x="3928" y="3316"/>
                      <a:pt x="3928" y="2551"/>
                    </a:cubicBezTo>
                    <a:cubicBezTo>
                      <a:pt x="3928" y="1792"/>
                      <a:pt x="3315" y="1179"/>
                      <a:pt x="2577" y="1179"/>
                    </a:cubicBezTo>
                    <a:close/>
                    <a:moveTo>
                      <a:pt x="2577" y="111"/>
                    </a:moveTo>
                    <a:cubicBezTo>
                      <a:pt x="3928" y="111"/>
                      <a:pt x="5017" y="1200"/>
                      <a:pt x="5017" y="2551"/>
                    </a:cubicBezTo>
                    <a:cubicBezTo>
                      <a:pt x="5017" y="3907"/>
                      <a:pt x="3928" y="4997"/>
                      <a:pt x="2577" y="4997"/>
                    </a:cubicBezTo>
                    <a:cubicBezTo>
                      <a:pt x="1220" y="4997"/>
                      <a:pt x="131" y="3907"/>
                      <a:pt x="131" y="2551"/>
                    </a:cubicBezTo>
                    <a:cubicBezTo>
                      <a:pt x="131" y="1200"/>
                      <a:pt x="1220" y="111"/>
                      <a:pt x="2577" y="111"/>
                    </a:cubicBezTo>
                    <a:close/>
                    <a:moveTo>
                      <a:pt x="2577" y="1"/>
                    </a:moveTo>
                    <a:cubicBezTo>
                      <a:pt x="1158" y="1"/>
                      <a:pt x="0" y="1137"/>
                      <a:pt x="0" y="2551"/>
                    </a:cubicBezTo>
                    <a:cubicBezTo>
                      <a:pt x="0" y="3970"/>
                      <a:pt x="1158" y="5107"/>
                      <a:pt x="2577" y="5107"/>
                    </a:cubicBezTo>
                    <a:cubicBezTo>
                      <a:pt x="3991" y="5107"/>
                      <a:pt x="5127" y="3970"/>
                      <a:pt x="5127" y="2551"/>
                    </a:cubicBezTo>
                    <a:cubicBezTo>
                      <a:pt x="5127" y="1137"/>
                      <a:pt x="3991" y="1"/>
                      <a:pt x="257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10" name="Google Shape;710;p33"/>
              <p:cNvSpPr/>
              <p:nvPr/>
            </p:nvSpPr>
            <p:spPr>
              <a:xfrm>
                <a:off x="1678553" y="929931"/>
                <a:ext cx="251152" cy="253025"/>
              </a:xfrm>
              <a:custGeom>
                <a:avLst/>
                <a:gdLst/>
                <a:ahLst/>
                <a:cxnLst/>
                <a:rect l="l" t="t" r="r" b="b"/>
                <a:pathLst>
                  <a:path w="2949" h="2971" extrusionOk="0">
                    <a:moveTo>
                      <a:pt x="1488" y="174"/>
                    </a:moveTo>
                    <a:cubicBezTo>
                      <a:pt x="2205" y="174"/>
                      <a:pt x="2797" y="765"/>
                      <a:pt x="2797" y="1483"/>
                    </a:cubicBezTo>
                    <a:cubicBezTo>
                      <a:pt x="2797" y="2206"/>
                      <a:pt x="2205" y="2792"/>
                      <a:pt x="1488" y="2792"/>
                    </a:cubicBezTo>
                    <a:cubicBezTo>
                      <a:pt x="765" y="2792"/>
                      <a:pt x="179" y="2206"/>
                      <a:pt x="179" y="1483"/>
                    </a:cubicBezTo>
                    <a:cubicBezTo>
                      <a:pt x="179" y="765"/>
                      <a:pt x="765" y="174"/>
                      <a:pt x="1488" y="174"/>
                    </a:cubicBezTo>
                    <a:close/>
                    <a:moveTo>
                      <a:pt x="1488" y="1"/>
                    </a:moveTo>
                    <a:cubicBezTo>
                      <a:pt x="655" y="1"/>
                      <a:pt x="0" y="676"/>
                      <a:pt x="0" y="1483"/>
                    </a:cubicBezTo>
                    <a:cubicBezTo>
                      <a:pt x="0" y="2295"/>
                      <a:pt x="655" y="2970"/>
                      <a:pt x="1488" y="2970"/>
                    </a:cubicBezTo>
                    <a:cubicBezTo>
                      <a:pt x="2294" y="2970"/>
                      <a:pt x="2949" y="2295"/>
                      <a:pt x="2949" y="1483"/>
                    </a:cubicBezTo>
                    <a:cubicBezTo>
                      <a:pt x="2949" y="676"/>
                      <a:pt x="2294" y="1"/>
                      <a:pt x="1488" y="1"/>
                    </a:cubicBezTo>
                    <a:close/>
                  </a:path>
                </a:pathLst>
              </a:custGeom>
              <a:solidFill>
                <a:srgbClr val="356B90"/>
              </a:solidFill>
              <a:ln>
                <a:noFill/>
              </a:ln>
            </p:spPr>
            <p:txBody>
              <a:bodyPr spcFirstLastPara="1" wrap="square" lIns="91425" tIns="91425" rIns="91425" bIns="91425" anchor="ctr" anchorCtr="0">
                <a:noAutofit/>
              </a:bodyPr>
              <a:lstStyle/>
              <a:p>
                <a:endParaRPr/>
              </a:p>
            </p:txBody>
          </p:sp>
          <p:sp>
            <p:nvSpPr>
              <p:cNvPr id="711" name="Google Shape;711;p33"/>
              <p:cNvSpPr/>
              <p:nvPr/>
            </p:nvSpPr>
            <p:spPr>
              <a:xfrm>
                <a:off x="1673187" y="926354"/>
                <a:ext cx="261882" cy="260179"/>
              </a:xfrm>
              <a:custGeom>
                <a:avLst/>
                <a:gdLst/>
                <a:ahLst/>
                <a:cxnLst/>
                <a:rect l="l" t="t" r="r" b="b"/>
                <a:pathLst>
                  <a:path w="3075" h="3055" extrusionOk="0">
                    <a:moveTo>
                      <a:pt x="1551" y="284"/>
                    </a:moveTo>
                    <a:cubicBezTo>
                      <a:pt x="2247" y="284"/>
                      <a:pt x="2792" y="828"/>
                      <a:pt x="2792" y="1525"/>
                    </a:cubicBezTo>
                    <a:cubicBezTo>
                      <a:pt x="2792" y="2227"/>
                      <a:pt x="2247" y="2771"/>
                      <a:pt x="1551" y="2771"/>
                    </a:cubicBezTo>
                    <a:cubicBezTo>
                      <a:pt x="849" y="2771"/>
                      <a:pt x="283" y="2227"/>
                      <a:pt x="283" y="1525"/>
                    </a:cubicBezTo>
                    <a:cubicBezTo>
                      <a:pt x="283" y="828"/>
                      <a:pt x="849" y="284"/>
                      <a:pt x="1551" y="284"/>
                    </a:cubicBezTo>
                    <a:close/>
                    <a:moveTo>
                      <a:pt x="1551" y="153"/>
                    </a:moveTo>
                    <a:cubicBezTo>
                      <a:pt x="786" y="153"/>
                      <a:pt x="173" y="766"/>
                      <a:pt x="173" y="1525"/>
                    </a:cubicBezTo>
                    <a:cubicBezTo>
                      <a:pt x="173" y="2290"/>
                      <a:pt x="786" y="2902"/>
                      <a:pt x="1551" y="2902"/>
                    </a:cubicBezTo>
                    <a:cubicBezTo>
                      <a:pt x="2289" y="2902"/>
                      <a:pt x="2902" y="2290"/>
                      <a:pt x="2902" y="1525"/>
                    </a:cubicBezTo>
                    <a:cubicBezTo>
                      <a:pt x="2902" y="766"/>
                      <a:pt x="2289" y="153"/>
                      <a:pt x="1551" y="153"/>
                    </a:cubicBezTo>
                    <a:close/>
                    <a:moveTo>
                      <a:pt x="1551" y="111"/>
                    </a:moveTo>
                    <a:cubicBezTo>
                      <a:pt x="2336" y="111"/>
                      <a:pt x="2965" y="739"/>
                      <a:pt x="2965" y="1525"/>
                    </a:cubicBezTo>
                    <a:cubicBezTo>
                      <a:pt x="2965" y="2310"/>
                      <a:pt x="2336" y="2944"/>
                      <a:pt x="1551" y="2944"/>
                    </a:cubicBezTo>
                    <a:cubicBezTo>
                      <a:pt x="765" y="2944"/>
                      <a:pt x="132" y="2310"/>
                      <a:pt x="132" y="1525"/>
                    </a:cubicBezTo>
                    <a:cubicBezTo>
                      <a:pt x="132" y="739"/>
                      <a:pt x="765" y="111"/>
                      <a:pt x="1551" y="111"/>
                    </a:cubicBezTo>
                    <a:close/>
                    <a:moveTo>
                      <a:pt x="1551" y="1"/>
                    </a:moveTo>
                    <a:cubicBezTo>
                      <a:pt x="697" y="1"/>
                      <a:pt x="1" y="677"/>
                      <a:pt x="1" y="1525"/>
                    </a:cubicBezTo>
                    <a:cubicBezTo>
                      <a:pt x="1" y="2379"/>
                      <a:pt x="697" y="3054"/>
                      <a:pt x="1551" y="3054"/>
                    </a:cubicBezTo>
                    <a:cubicBezTo>
                      <a:pt x="2399" y="3054"/>
                      <a:pt x="3075" y="2379"/>
                      <a:pt x="3075" y="1525"/>
                    </a:cubicBezTo>
                    <a:cubicBezTo>
                      <a:pt x="3075" y="677"/>
                      <a:pt x="2399" y="1"/>
                      <a:pt x="1551"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12" name="Google Shape;712;p33"/>
              <p:cNvSpPr/>
              <p:nvPr/>
            </p:nvSpPr>
            <p:spPr>
              <a:xfrm>
                <a:off x="3428214" y="1460427"/>
                <a:ext cx="119231" cy="79885"/>
              </a:xfrm>
              <a:custGeom>
                <a:avLst/>
                <a:gdLst/>
                <a:ahLst/>
                <a:cxnLst/>
                <a:rect l="l" t="t" r="r" b="b"/>
                <a:pathLst>
                  <a:path w="1400" h="938" extrusionOk="0">
                    <a:moveTo>
                      <a:pt x="331" y="0"/>
                    </a:moveTo>
                    <a:cubicBezTo>
                      <a:pt x="221" y="0"/>
                      <a:pt x="132" y="84"/>
                      <a:pt x="111" y="194"/>
                    </a:cubicBezTo>
                    <a:lnTo>
                      <a:pt x="1" y="765"/>
                    </a:lnTo>
                    <a:lnTo>
                      <a:pt x="1" y="786"/>
                    </a:lnTo>
                    <a:cubicBezTo>
                      <a:pt x="1" y="870"/>
                      <a:pt x="69" y="938"/>
                      <a:pt x="158" y="938"/>
                    </a:cubicBezTo>
                    <a:lnTo>
                      <a:pt x="1268" y="938"/>
                    </a:lnTo>
                    <a:cubicBezTo>
                      <a:pt x="1357" y="917"/>
                      <a:pt x="1399" y="828"/>
                      <a:pt x="1378" y="765"/>
                    </a:cubicBezTo>
                    <a:lnTo>
                      <a:pt x="1268" y="194"/>
                    </a:lnTo>
                    <a:cubicBezTo>
                      <a:pt x="1247" y="84"/>
                      <a:pt x="1158" y="0"/>
                      <a:pt x="104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3" name="Google Shape;713;p33"/>
              <p:cNvSpPr/>
              <p:nvPr/>
            </p:nvSpPr>
            <p:spPr>
              <a:xfrm>
                <a:off x="3421145" y="1456425"/>
                <a:ext cx="132091" cy="89253"/>
              </a:xfrm>
              <a:custGeom>
                <a:avLst/>
                <a:gdLst/>
                <a:ahLst/>
                <a:cxnLst/>
                <a:rect l="l" t="t" r="r" b="b"/>
                <a:pathLst>
                  <a:path w="1551" h="1048" extrusionOk="0">
                    <a:moveTo>
                      <a:pt x="1131" y="110"/>
                    </a:moveTo>
                    <a:cubicBezTo>
                      <a:pt x="1220" y="110"/>
                      <a:pt x="1288" y="178"/>
                      <a:pt x="1309" y="241"/>
                    </a:cubicBezTo>
                    <a:lnTo>
                      <a:pt x="1419" y="812"/>
                    </a:lnTo>
                    <a:cubicBezTo>
                      <a:pt x="1419" y="875"/>
                      <a:pt x="1372" y="917"/>
                      <a:pt x="1309" y="917"/>
                    </a:cubicBezTo>
                    <a:lnTo>
                      <a:pt x="241" y="917"/>
                    </a:lnTo>
                    <a:cubicBezTo>
                      <a:pt x="173" y="917"/>
                      <a:pt x="131" y="875"/>
                      <a:pt x="131" y="812"/>
                    </a:cubicBezTo>
                    <a:lnTo>
                      <a:pt x="241" y="241"/>
                    </a:lnTo>
                    <a:cubicBezTo>
                      <a:pt x="262" y="178"/>
                      <a:pt x="325" y="110"/>
                      <a:pt x="414" y="110"/>
                    </a:cubicBezTo>
                    <a:close/>
                    <a:moveTo>
                      <a:pt x="414" y="0"/>
                    </a:moveTo>
                    <a:cubicBezTo>
                      <a:pt x="283" y="0"/>
                      <a:pt x="173" y="89"/>
                      <a:pt x="131" y="220"/>
                    </a:cubicBezTo>
                    <a:lnTo>
                      <a:pt x="21" y="786"/>
                    </a:lnTo>
                    <a:cubicBezTo>
                      <a:pt x="0" y="917"/>
                      <a:pt x="110" y="1048"/>
                      <a:pt x="241" y="1048"/>
                    </a:cubicBezTo>
                    <a:lnTo>
                      <a:pt x="1309" y="1048"/>
                    </a:lnTo>
                    <a:cubicBezTo>
                      <a:pt x="1440" y="1048"/>
                      <a:pt x="1550" y="917"/>
                      <a:pt x="1524" y="786"/>
                    </a:cubicBezTo>
                    <a:lnTo>
                      <a:pt x="1419" y="220"/>
                    </a:lnTo>
                    <a:cubicBezTo>
                      <a:pt x="1393" y="89"/>
                      <a:pt x="1262" y="0"/>
                      <a:pt x="1131"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14" name="Google Shape;714;p33"/>
              <p:cNvSpPr/>
              <p:nvPr/>
            </p:nvSpPr>
            <p:spPr>
              <a:xfrm>
                <a:off x="3426425" y="1926951"/>
                <a:ext cx="119231" cy="79885"/>
              </a:xfrm>
              <a:custGeom>
                <a:avLst/>
                <a:gdLst/>
                <a:ahLst/>
                <a:cxnLst/>
                <a:rect l="l" t="t" r="r" b="b"/>
                <a:pathLst>
                  <a:path w="1400" h="938" extrusionOk="0">
                    <a:moveTo>
                      <a:pt x="132" y="0"/>
                    </a:moveTo>
                    <a:cubicBezTo>
                      <a:pt x="48" y="21"/>
                      <a:pt x="1" y="105"/>
                      <a:pt x="22" y="173"/>
                    </a:cubicBezTo>
                    <a:lnTo>
                      <a:pt x="132" y="739"/>
                    </a:lnTo>
                    <a:cubicBezTo>
                      <a:pt x="153" y="849"/>
                      <a:pt x="242" y="938"/>
                      <a:pt x="352" y="938"/>
                    </a:cubicBezTo>
                    <a:lnTo>
                      <a:pt x="1069" y="938"/>
                    </a:lnTo>
                    <a:cubicBezTo>
                      <a:pt x="1179" y="938"/>
                      <a:pt x="1268" y="849"/>
                      <a:pt x="1289" y="739"/>
                    </a:cubicBezTo>
                    <a:lnTo>
                      <a:pt x="1399" y="173"/>
                    </a:lnTo>
                    <a:lnTo>
                      <a:pt x="1399" y="152"/>
                    </a:lnTo>
                    <a:cubicBezTo>
                      <a:pt x="1399" y="63"/>
                      <a:pt x="1331" y="0"/>
                      <a:pt x="12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5" name="Google Shape;715;p33"/>
              <p:cNvSpPr/>
              <p:nvPr/>
            </p:nvSpPr>
            <p:spPr>
              <a:xfrm>
                <a:off x="3421145" y="1921160"/>
                <a:ext cx="132091" cy="89253"/>
              </a:xfrm>
              <a:custGeom>
                <a:avLst/>
                <a:gdLst/>
                <a:ahLst/>
                <a:cxnLst/>
                <a:rect l="l" t="t" r="r" b="b"/>
                <a:pathLst>
                  <a:path w="1551" h="1048" extrusionOk="0">
                    <a:moveTo>
                      <a:pt x="1309" y="131"/>
                    </a:moveTo>
                    <a:cubicBezTo>
                      <a:pt x="1372" y="131"/>
                      <a:pt x="1419" y="173"/>
                      <a:pt x="1419" y="241"/>
                    </a:cubicBezTo>
                    <a:lnTo>
                      <a:pt x="1309" y="807"/>
                    </a:lnTo>
                    <a:cubicBezTo>
                      <a:pt x="1288" y="875"/>
                      <a:pt x="1220" y="937"/>
                      <a:pt x="1131" y="937"/>
                    </a:cubicBezTo>
                    <a:lnTo>
                      <a:pt x="414" y="937"/>
                    </a:lnTo>
                    <a:cubicBezTo>
                      <a:pt x="325" y="937"/>
                      <a:pt x="262" y="875"/>
                      <a:pt x="241" y="807"/>
                    </a:cubicBezTo>
                    <a:lnTo>
                      <a:pt x="131" y="241"/>
                    </a:lnTo>
                    <a:cubicBezTo>
                      <a:pt x="131" y="173"/>
                      <a:pt x="173" y="131"/>
                      <a:pt x="241" y="131"/>
                    </a:cubicBezTo>
                    <a:close/>
                    <a:moveTo>
                      <a:pt x="241" y="0"/>
                    </a:moveTo>
                    <a:cubicBezTo>
                      <a:pt x="110" y="0"/>
                      <a:pt x="0" y="131"/>
                      <a:pt x="21" y="262"/>
                    </a:cubicBezTo>
                    <a:lnTo>
                      <a:pt x="131" y="828"/>
                    </a:lnTo>
                    <a:cubicBezTo>
                      <a:pt x="152" y="958"/>
                      <a:pt x="283" y="1047"/>
                      <a:pt x="414" y="1047"/>
                    </a:cubicBezTo>
                    <a:lnTo>
                      <a:pt x="1131" y="1047"/>
                    </a:lnTo>
                    <a:cubicBezTo>
                      <a:pt x="1262" y="1047"/>
                      <a:pt x="1372" y="958"/>
                      <a:pt x="1419" y="828"/>
                    </a:cubicBezTo>
                    <a:lnTo>
                      <a:pt x="1524" y="262"/>
                    </a:lnTo>
                    <a:cubicBezTo>
                      <a:pt x="1550" y="131"/>
                      <a:pt x="1440" y="0"/>
                      <a:pt x="130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16" name="Google Shape;716;p33"/>
              <p:cNvSpPr/>
              <p:nvPr/>
            </p:nvSpPr>
            <p:spPr>
              <a:xfrm>
                <a:off x="3265042" y="1833697"/>
                <a:ext cx="122723" cy="119742"/>
              </a:xfrm>
              <a:custGeom>
                <a:avLst/>
                <a:gdLst/>
                <a:ahLst/>
                <a:cxnLst/>
                <a:rect l="l" t="t" r="r" b="b"/>
                <a:pathLst>
                  <a:path w="1441" h="1406" extrusionOk="0">
                    <a:moveTo>
                      <a:pt x="515" y="0"/>
                    </a:moveTo>
                    <a:cubicBezTo>
                      <a:pt x="468" y="0"/>
                      <a:pt x="420" y="24"/>
                      <a:pt x="393" y="69"/>
                    </a:cubicBezTo>
                    <a:lnTo>
                      <a:pt x="63" y="545"/>
                    </a:lnTo>
                    <a:cubicBezTo>
                      <a:pt x="0" y="634"/>
                      <a:pt x="21" y="765"/>
                      <a:pt x="84" y="833"/>
                    </a:cubicBezTo>
                    <a:lnTo>
                      <a:pt x="587" y="1331"/>
                    </a:lnTo>
                    <a:cubicBezTo>
                      <a:pt x="639" y="1384"/>
                      <a:pt x="700" y="1405"/>
                      <a:pt x="757" y="1405"/>
                    </a:cubicBezTo>
                    <a:cubicBezTo>
                      <a:pt x="797" y="1405"/>
                      <a:pt x="835" y="1395"/>
                      <a:pt x="869" y="1378"/>
                    </a:cubicBezTo>
                    <a:lnTo>
                      <a:pt x="1351" y="1048"/>
                    </a:lnTo>
                    <a:cubicBezTo>
                      <a:pt x="1372" y="1048"/>
                      <a:pt x="1372" y="1027"/>
                      <a:pt x="1372" y="1027"/>
                    </a:cubicBezTo>
                    <a:cubicBezTo>
                      <a:pt x="1440" y="964"/>
                      <a:pt x="1440" y="875"/>
                      <a:pt x="1372" y="807"/>
                    </a:cubicBezTo>
                    <a:lnTo>
                      <a:pt x="608" y="48"/>
                    </a:lnTo>
                    <a:cubicBezTo>
                      <a:pt x="608" y="48"/>
                      <a:pt x="608" y="22"/>
                      <a:pt x="587" y="22"/>
                    </a:cubicBezTo>
                    <a:cubicBezTo>
                      <a:pt x="565" y="7"/>
                      <a:pt x="540" y="0"/>
                      <a:pt x="5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7" name="Google Shape;717;p33"/>
              <p:cNvSpPr/>
              <p:nvPr/>
            </p:nvSpPr>
            <p:spPr>
              <a:xfrm>
                <a:off x="3259251" y="1829354"/>
                <a:ext cx="135668" cy="129280"/>
              </a:xfrm>
              <a:custGeom>
                <a:avLst/>
                <a:gdLst/>
                <a:ahLst/>
                <a:cxnLst/>
                <a:rect l="l" t="t" r="r" b="b"/>
                <a:pathLst>
                  <a:path w="1593" h="1518" extrusionOk="0">
                    <a:moveTo>
                      <a:pt x="560" y="109"/>
                    </a:moveTo>
                    <a:cubicBezTo>
                      <a:pt x="585" y="109"/>
                      <a:pt x="613" y="120"/>
                      <a:pt x="634" y="141"/>
                    </a:cubicBezTo>
                    <a:lnTo>
                      <a:pt x="1419" y="905"/>
                    </a:lnTo>
                    <a:cubicBezTo>
                      <a:pt x="1461" y="947"/>
                      <a:pt x="1440" y="1015"/>
                      <a:pt x="1398" y="1057"/>
                    </a:cubicBezTo>
                    <a:lnTo>
                      <a:pt x="917" y="1361"/>
                    </a:lnTo>
                    <a:cubicBezTo>
                      <a:pt x="888" y="1392"/>
                      <a:pt x="854" y="1404"/>
                      <a:pt x="819" y="1404"/>
                    </a:cubicBezTo>
                    <a:cubicBezTo>
                      <a:pt x="778" y="1404"/>
                      <a:pt x="736" y="1387"/>
                      <a:pt x="702" y="1361"/>
                    </a:cubicBezTo>
                    <a:lnTo>
                      <a:pt x="702" y="1340"/>
                    </a:lnTo>
                    <a:lnTo>
                      <a:pt x="199" y="837"/>
                    </a:lnTo>
                    <a:cubicBezTo>
                      <a:pt x="131" y="795"/>
                      <a:pt x="131" y="685"/>
                      <a:pt x="178" y="622"/>
                    </a:cubicBezTo>
                    <a:lnTo>
                      <a:pt x="503" y="141"/>
                    </a:lnTo>
                    <a:cubicBezTo>
                      <a:pt x="513" y="120"/>
                      <a:pt x="536" y="109"/>
                      <a:pt x="560" y="109"/>
                    </a:cubicBezTo>
                    <a:close/>
                    <a:moveTo>
                      <a:pt x="589" y="0"/>
                    </a:moveTo>
                    <a:cubicBezTo>
                      <a:pt x="519" y="0"/>
                      <a:pt x="445" y="34"/>
                      <a:pt x="393" y="99"/>
                    </a:cubicBezTo>
                    <a:lnTo>
                      <a:pt x="89" y="554"/>
                    </a:lnTo>
                    <a:cubicBezTo>
                      <a:pt x="0" y="685"/>
                      <a:pt x="21" y="816"/>
                      <a:pt x="110" y="926"/>
                    </a:cubicBezTo>
                    <a:lnTo>
                      <a:pt x="634" y="1429"/>
                    </a:lnTo>
                    <a:lnTo>
                      <a:pt x="634" y="1450"/>
                    </a:lnTo>
                    <a:lnTo>
                      <a:pt x="653" y="1450"/>
                    </a:lnTo>
                    <a:cubicBezTo>
                      <a:pt x="700" y="1497"/>
                      <a:pt x="762" y="1518"/>
                      <a:pt x="824" y="1518"/>
                    </a:cubicBezTo>
                    <a:cubicBezTo>
                      <a:pt x="880" y="1518"/>
                      <a:pt x="936" y="1501"/>
                      <a:pt x="985" y="1471"/>
                    </a:cubicBezTo>
                    <a:lnTo>
                      <a:pt x="1461" y="1146"/>
                    </a:lnTo>
                    <a:cubicBezTo>
                      <a:pt x="1571" y="1078"/>
                      <a:pt x="1592" y="905"/>
                      <a:pt x="1487" y="816"/>
                    </a:cubicBezTo>
                    <a:lnTo>
                      <a:pt x="723" y="52"/>
                    </a:lnTo>
                    <a:cubicBezTo>
                      <a:pt x="686" y="17"/>
                      <a:pt x="639" y="0"/>
                      <a:pt x="58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18" name="Google Shape;718;p33"/>
              <p:cNvSpPr/>
              <p:nvPr/>
            </p:nvSpPr>
            <p:spPr>
              <a:xfrm>
                <a:off x="3214625" y="1673676"/>
                <a:ext cx="78096" cy="119572"/>
              </a:xfrm>
              <a:custGeom>
                <a:avLst/>
                <a:gdLst/>
                <a:ahLst/>
                <a:cxnLst/>
                <a:rect l="l" t="t" r="r" b="b"/>
                <a:pathLst>
                  <a:path w="917" h="1404" extrusionOk="0">
                    <a:moveTo>
                      <a:pt x="779" y="1"/>
                    </a:moveTo>
                    <a:cubicBezTo>
                      <a:pt x="767" y="1"/>
                      <a:pt x="756" y="2"/>
                      <a:pt x="744" y="5"/>
                    </a:cubicBezTo>
                    <a:lnTo>
                      <a:pt x="178" y="115"/>
                    </a:lnTo>
                    <a:cubicBezTo>
                      <a:pt x="68" y="136"/>
                      <a:pt x="0" y="225"/>
                      <a:pt x="0" y="330"/>
                    </a:cubicBezTo>
                    <a:lnTo>
                      <a:pt x="0" y="1052"/>
                    </a:lnTo>
                    <a:cubicBezTo>
                      <a:pt x="0" y="1162"/>
                      <a:pt x="68" y="1272"/>
                      <a:pt x="178" y="1293"/>
                    </a:cubicBezTo>
                    <a:lnTo>
                      <a:pt x="744" y="1403"/>
                    </a:lnTo>
                    <a:lnTo>
                      <a:pt x="765" y="1403"/>
                    </a:lnTo>
                    <a:cubicBezTo>
                      <a:pt x="854" y="1403"/>
                      <a:pt x="917" y="1335"/>
                      <a:pt x="917" y="1246"/>
                    </a:cubicBezTo>
                    <a:lnTo>
                      <a:pt x="917" y="157"/>
                    </a:lnTo>
                    <a:lnTo>
                      <a:pt x="917" y="136"/>
                    </a:lnTo>
                    <a:cubicBezTo>
                      <a:pt x="917" y="58"/>
                      <a:pt x="854" y="1"/>
                      <a:pt x="7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9" name="Google Shape;719;p33"/>
              <p:cNvSpPr/>
              <p:nvPr/>
            </p:nvSpPr>
            <p:spPr>
              <a:xfrm>
                <a:off x="3209260" y="1670099"/>
                <a:ext cx="89253" cy="126981"/>
              </a:xfrm>
              <a:custGeom>
                <a:avLst/>
                <a:gdLst/>
                <a:ahLst/>
                <a:cxnLst/>
                <a:rect l="l" t="t" r="r" b="b"/>
                <a:pathLst>
                  <a:path w="1048" h="1491" extrusionOk="0">
                    <a:moveTo>
                      <a:pt x="850" y="105"/>
                    </a:moveTo>
                    <a:cubicBezTo>
                      <a:pt x="890" y="105"/>
                      <a:pt x="938" y="146"/>
                      <a:pt x="938" y="199"/>
                    </a:cubicBezTo>
                    <a:lnTo>
                      <a:pt x="938" y="1288"/>
                    </a:lnTo>
                    <a:cubicBezTo>
                      <a:pt x="938" y="1344"/>
                      <a:pt x="892" y="1382"/>
                      <a:pt x="852" y="1382"/>
                    </a:cubicBezTo>
                    <a:cubicBezTo>
                      <a:pt x="844" y="1382"/>
                      <a:pt x="835" y="1381"/>
                      <a:pt x="828" y="1377"/>
                    </a:cubicBezTo>
                    <a:lnTo>
                      <a:pt x="262" y="1267"/>
                    </a:lnTo>
                    <a:cubicBezTo>
                      <a:pt x="173" y="1246"/>
                      <a:pt x="111" y="1183"/>
                      <a:pt x="111" y="1094"/>
                    </a:cubicBezTo>
                    <a:lnTo>
                      <a:pt x="111" y="372"/>
                    </a:lnTo>
                    <a:cubicBezTo>
                      <a:pt x="111" y="309"/>
                      <a:pt x="173" y="241"/>
                      <a:pt x="262" y="220"/>
                    </a:cubicBezTo>
                    <a:lnTo>
                      <a:pt x="828" y="110"/>
                    </a:lnTo>
                    <a:cubicBezTo>
                      <a:pt x="835" y="106"/>
                      <a:pt x="842" y="105"/>
                      <a:pt x="850" y="105"/>
                    </a:cubicBezTo>
                    <a:close/>
                    <a:moveTo>
                      <a:pt x="847" y="0"/>
                    </a:moveTo>
                    <a:cubicBezTo>
                      <a:pt x="833" y="0"/>
                      <a:pt x="820" y="2"/>
                      <a:pt x="807" y="5"/>
                    </a:cubicBezTo>
                    <a:lnTo>
                      <a:pt x="241" y="110"/>
                    </a:lnTo>
                    <a:cubicBezTo>
                      <a:pt x="111" y="136"/>
                      <a:pt x="1" y="241"/>
                      <a:pt x="1" y="372"/>
                    </a:cubicBezTo>
                    <a:lnTo>
                      <a:pt x="1" y="1094"/>
                    </a:lnTo>
                    <a:cubicBezTo>
                      <a:pt x="1" y="1246"/>
                      <a:pt x="111" y="1356"/>
                      <a:pt x="241" y="1377"/>
                    </a:cubicBezTo>
                    <a:lnTo>
                      <a:pt x="807" y="1487"/>
                    </a:lnTo>
                    <a:cubicBezTo>
                      <a:pt x="818" y="1489"/>
                      <a:pt x="829" y="1490"/>
                      <a:pt x="840" y="1490"/>
                    </a:cubicBezTo>
                    <a:cubicBezTo>
                      <a:pt x="941" y="1490"/>
                      <a:pt x="1048" y="1406"/>
                      <a:pt x="1048" y="1288"/>
                    </a:cubicBezTo>
                    <a:lnTo>
                      <a:pt x="1048" y="199"/>
                    </a:lnTo>
                    <a:cubicBezTo>
                      <a:pt x="1048" y="83"/>
                      <a:pt x="946" y="0"/>
                      <a:pt x="84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20" name="Google Shape;720;p33"/>
              <p:cNvSpPr/>
              <p:nvPr/>
            </p:nvSpPr>
            <p:spPr>
              <a:xfrm>
                <a:off x="3265042" y="1513484"/>
                <a:ext cx="124511" cy="120083"/>
              </a:xfrm>
              <a:custGeom>
                <a:avLst/>
                <a:gdLst/>
                <a:ahLst/>
                <a:cxnLst/>
                <a:rect l="l" t="t" r="r" b="b"/>
                <a:pathLst>
                  <a:path w="1462" h="1410" extrusionOk="0">
                    <a:moveTo>
                      <a:pt x="758" y="1"/>
                    </a:moveTo>
                    <a:cubicBezTo>
                      <a:pt x="697" y="1"/>
                      <a:pt x="638" y="22"/>
                      <a:pt x="587" y="74"/>
                    </a:cubicBezTo>
                    <a:lnTo>
                      <a:pt x="84" y="577"/>
                    </a:lnTo>
                    <a:cubicBezTo>
                      <a:pt x="21" y="639"/>
                      <a:pt x="0" y="770"/>
                      <a:pt x="63" y="859"/>
                    </a:cubicBezTo>
                    <a:lnTo>
                      <a:pt x="393" y="1341"/>
                    </a:lnTo>
                    <a:lnTo>
                      <a:pt x="393" y="1362"/>
                    </a:lnTo>
                    <a:cubicBezTo>
                      <a:pt x="424" y="1394"/>
                      <a:pt x="468" y="1409"/>
                      <a:pt x="508" y="1409"/>
                    </a:cubicBezTo>
                    <a:cubicBezTo>
                      <a:pt x="549" y="1409"/>
                      <a:pt x="587" y="1394"/>
                      <a:pt x="608" y="1362"/>
                    </a:cubicBezTo>
                    <a:lnTo>
                      <a:pt x="1393" y="598"/>
                    </a:lnTo>
                    <a:lnTo>
                      <a:pt x="1393" y="577"/>
                    </a:lnTo>
                    <a:cubicBezTo>
                      <a:pt x="1461" y="509"/>
                      <a:pt x="1440" y="404"/>
                      <a:pt x="1351" y="357"/>
                    </a:cubicBezTo>
                    <a:lnTo>
                      <a:pt x="896" y="32"/>
                    </a:lnTo>
                    <a:cubicBezTo>
                      <a:pt x="849" y="12"/>
                      <a:pt x="803" y="1"/>
                      <a:pt x="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1" name="Google Shape;721;p33"/>
              <p:cNvSpPr/>
              <p:nvPr/>
            </p:nvSpPr>
            <p:spPr>
              <a:xfrm>
                <a:off x="3259251" y="1508545"/>
                <a:ext cx="135668" cy="129280"/>
              </a:xfrm>
              <a:custGeom>
                <a:avLst/>
                <a:gdLst/>
                <a:ahLst/>
                <a:cxnLst/>
                <a:rect l="l" t="t" r="r" b="b"/>
                <a:pathLst>
                  <a:path w="1593" h="1518" extrusionOk="0">
                    <a:moveTo>
                      <a:pt x="836" y="109"/>
                    </a:moveTo>
                    <a:cubicBezTo>
                      <a:pt x="865" y="109"/>
                      <a:pt x="893" y="116"/>
                      <a:pt x="917" y="132"/>
                    </a:cubicBezTo>
                    <a:lnTo>
                      <a:pt x="1398" y="462"/>
                    </a:lnTo>
                    <a:cubicBezTo>
                      <a:pt x="1440" y="504"/>
                      <a:pt x="1461" y="567"/>
                      <a:pt x="1419" y="614"/>
                    </a:cubicBezTo>
                    <a:lnTo>
                      <a:pt x="655" y="1378"/>
                    </a:lnTo>
                    <a:cubicBezTo>
                      <a:pt x="636" y="1397"/>
                      <a:pt x="609" y="1407"/>
                      <a:pt x="582" y="1407"/>
                    </a:cubicBezTo>
                    <a:cubicBezTo>
                      <a:pt x="548" y="1407"/>
                      <a:pt x="515" y="1390"/>
                      <a:pt x="503" y="1352"/>
                    </a:cubicBezTo>
                    <a:lnTo>
                      <a:pt x="178" y="896"/>
                    </a:lnTo>
                    <a:cubicBezTo>
                      <a:pt x="131" y="807"/>
                      <a:pt x="131" y="724"/>
                      <a:pt x="199" y="677"/>
                    </a:cubicBezTo>
                    <a:lnTo>
                      <a:pt x="702" y="153"/>
                    </a:lnTo>
                    <a:cubicBezTo>
                      <a:pt x="741" y="127"/>
                      <a:pt x="789" y="109"/>
                      <a:pt x="836" y="109"/>
                    </a:cubicBezTo>
                    <a:close/>
                    <a:moveTo>
                      <a:pt x="828" y="0"/>
                    </a:moveTo>
                    <a:cubicBezTo>
                      <a:pt x="756" y="0"/>
                      <a:pt x="684" y="27"/>
                      <a:pt x="634" y="90"/>
                    </a:cubicBezTo>
                    <a:lnTo>
                      <a:pt x="131" y="567"/>
                    </a:lnTo>
                    <a:lnTo>
                      <a:pt x="110" y="593"/>
                    </a:lnTo>
                    <a:cubicBezTo>
                      <a:pt x="21" y="677"/>
                      <a:pt x="0" y="828"/>
                      <a:pt x="89" y="938"/>
                    </a:cubicBezTo>
                    <a:lnTo>
                      <a:pt x="393" y="1420"/>
                    </a:lnTo>
                    <a:cubicBezTo>
                      <a:pt x="444" y="1484"/>
                      <a:pt x="517" y="1518"/>
                      <a:pt x="586" y="1518"/>
                    </a:cubicBezTo>
                    <a:cubicBezTo>
                      <a:pt x="637" y="1518"/>
                      <a:pt x="685" y="1500"/>
                      <a:pt x="723" y="1462"/>
                    </a:cubicBezTo>
                    <a:lnTo>
                      <a:pt x="1487" y="697"/>
                    </a:lnTo>
                    <a:cubicBezTo>
                      <a:pt x="1592" y="593"/>
                      <a:pt x="1571" y="436"/>
                      <a:pt x="1461" y="373"/>
                    </a:cubicBezTo>
                    <a:lnTo>
                      <a:pt x="985" y="43"/>
                    </a:lnTo>
                    <a:cubicBezTo>
                      <a:pt x="937" y="16"/>
                      <a:pt x="882" y="0"/>
                      <a:pt x="828"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22" name="Google Shape;722;p33"/>
              <p:cNvSpPr/>
              <p:nvPr/>
            </p:nvSpPr>
            <p:spPr>
              <a:xfrm>
                <a:off x="3274410" y="1519701"/>
                <a:ext cx="425570" cy="425570"/>
              </a:xfrm>
              <a:custGeom>
                <a:avLst/>
                <a:gdLst/>
                <a:ahLst/>
                <a:cxnLst/>
                <a:rect l="l" t="t" r="r" b="b"/>
                <a:pathLst>
                  <a:path w="4997" h="4997" extrusionOk="0">
                    <a:moveTo>
                      <a:pt x="2509" y="1179"/>
                    </a:moveTo>
                    <a:cubicBezTo>
                      <a:pt x="3226" y="1179"/>
                      <a:pt x="3818" y="1771"/>
                      <a:pt x="3818" y="2488"/>
                    </a:cubicBezTo>
                    <a:cubicBezTo>
                      <a:pt x="3818" y="3232"/>
                      <a:pt x="3226" y="3819"/>
                      <a:pt x="2509" y="3819"/>
                    </a:cubicBezTo>
                    <a:cubicBezTo>
                      <a:pt x="1765" y="3819"/>
                      <a:pt x="1178" y="3232"/>
                      <a:pt x="1178" y="2488"/>
                    </a:cubicBezTo>
                    <a:cubicBezTo>
                      <a:pt x="1178" y="1771"/>
                      <a:pt x="1765" y="1179"/>
                      <a:pt x="2509" y="1179"/>
                    </a:cubicBezTo>
                    <a:close/>
                    <a:moveTo>
                      <a:pt x="2509" y="1"/>
                    </a:moveTo>
                    <a:cubicBezTo>
                      <a:pt x="1110" y="1"/>
                      <a:pt x="0" y="1116"/>
                      <a:pt x="0" y="2488"/>
                    </a:cubicBezTo>
                    <a:cubicBezTo>
                      <a:pt x="0" y="3887"/>
                      <a:pt x="1110" y="4997"/>
                      <a:pt x="2509" y="4997"/>
                    </a:cubicBezTo>
                    <a:cubicBezTo>
                      <a:pt x="3881" y="4997"/>
                      <a:pt x="4996" y="3887"/>
                      <a:pt x="4996" y="2488"/>
                    </a:cubicBezTo>
                    <a:cubicBezTo>
                      <a:pt x="4996" y="1116"/>
                      <a:pt x="3881" y="1"/>
                      <a:pt x="25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3" name="Google Shape;723;p33"/>
              <p:cNvSpPr/>
              <p:nvPr/>
            </p:nvSpPr>
            <p:spPr>
              <a:xfrm>
                <a:off x="3268619" y="1514421"/>
                <a:ext cx="436641" cy="436641"/>
              </a:xfrm>
              <a:custGeom>
                <a:avLst/>
                <a:gdLst/>
                <a:ahLst/>
                <a:cxnLst/>
                <a:rect l="l" t="t" r="r" b="b"/>
                <a:pathLst>
                  <a:path w="5127" h="5127" extrusionOk="0">
                    <a:moveTo>
                      <a:pt x="2577" y="1309"/>
                    </a:moveTo>
                    <a:cubicBezTo>
                      <a:pt x="3252" y="1309"/>
                      <a:pt x="3818" y="1875"/>
                      <a:pt x="3818" y="2550"/>
                    </a:cubicBezTo>
                    <a:cubicBezTo>
                      <a:pt x="3818" y="3247"/>
                      <a:pt x="3252" y="3818"/>
                      <a:pt x="2577" y="3818"/>
                    </a:cubicBezTo>
                    <a:cubicBezTo>
                      <a:pt x="1875" y="3818"/>
                      <a:pt x="1309" y="3247"/>
                      <a:pt x="1309" y="2550"/>
                    </a:cubicBezTo>
                    <a:cubicBezTo>
                      <a:pt x="1309" y="1875"/>
                      <a:pt x="1875" y="1309"/>
                      <a:pt x="2577" y="1309"/>
                    </a:cubicBezTo>
                    <a:close/>
                    <a:moveTo>
                      <a:pt x="2577" y="1199"/>
                    </a:moveTo>
                    <a:cubicBezTo>
                      <a:pt x="1812" y="1199"/>
                      <a:pt x="1199" y="1807"/>
                      <a:pt x="1199" y="2550"/>
                    </a:cubicBezTo>
                    <a:cubicBezTo>
                      <a:pt x="1199" y="3315"/>
                      <a:pt x="1812" y="3928"/>
                      <a:pt x="2577" y="3928"/>
                    </a:cubicBezTo>
                    <a:cubicBezTo>
                      <a:pt x="3315" y="3928"/>
                      <a:pt x="3928" y="3315"/>
                      <a:pt x="3928" y="2550"/>
                    </a:cubicBezTo>
                    <a:cubicBezTo>
                      <a:pt x="3928" y="1807"/>
                      <a:pt x="3315" y="1199"/>
                      <a:pt x="2577" y="1199"/>
                    </a:cubicBezTo>
                    <a:close/>
                    <a:moveTo>
                      <a:pt x="2577" y="105"/>
                    </a:moveTo>
                    <a:cubicBezTo>
                      <a:pt x="3928" y="105"/>
                      <a:pt x="5017" y="1199"/>
                      <a:pt x="5017" y="2550"/>
                    </a:cubicBezTo>
                    <a:cubicBezTo>
                      <a:pt x="5017" y="3902"/>
                      <a:pt x="3928" y="5017"/>
                      <a:pt x="2577" y="5017"/>
                    </a:cubicBezTo>
                    <a:cubicBezTo>
                      <a:pt x="1220" y="5017"/>
                      <a:pt x="110" y="3902"/>
                      <a:pt x="110" y="2550"/>
                    </a:cubicBezTo>
                    <a:cubicBezTo>
                      <a:pt x="110" y="1199"/>
                      <a:pt x="1220" y="105"/>
                      <a:pt x="2577" y="105"/>
                    </a:cubicBezTo>
                    <a:close/>
                    <a:moveTo>
                      <a:pt x="2577" y="0"/>
                    </a:moveTo>
                    <a:cubicBezTo>
                      <a:pt x="1157" y="0"/>
                      <a:pt x="0" y="1152"/>
                      <a:pt x="0" y="2550"/>
                    </a:cubicBezTo>
                    <a:cubicBezTo>
                      <a:pt x="0" y="3970"/>
                      <a:pt x="1157" y="5127"/>
                      <a:pt x="2577" y="5127"/>
                    </a:cubicBezTo>
                    <a:cubicBezTo>
                      <a:pt x="3970" y="5127"/>
                      <a:pt x="5127" y="3970"/>
                      <a:pt x="5127" y="2550"/>
                    </a:cubicBezTo>
                    <a:cubicBezTo>
                      <a:pt x="5127" y="1152"/>
                      <a:pt x="3970" y="0"/>
                      <a:pt x="257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24" name="Google Shape;724;p33"/>
              <p:cNvSpPr/>
              <p:nvPr/>
            </p:nvSpPr>
            <p:spPr>
              <a:xfrm>
                <a:off x="3361361" y="1607163"/>
                <a:ext cx="251152" cy="250726"/>
              </a:xfrm>
              <a:custGeom>
                <a:avLst/>
                <a:gdLst/>
                <a:ahLst/>
                <a:cxnLst/>
                <a:rect l="l" t="t" r="r" b="b"/>
                <a:pathLst>
                  <a:path w="2949" h="2944" extrusionOk="0">
                    <a:moveTo>
                      <a:pt x="1488" y="152"/>
                    </a:moveTo>
                    <a:cubicBezTo>
                      <a:pt x="2205" y="152"/>
                      <a:pt x="2797" y="744"/>
                      <a:pt x="2797" y="1461"/>
                    </a:cubicBezTo>
                    <a:cubicBezTo>
                      <a:pt x="2797" y="2205"/>
                      <a:pt x="2205" y="2792"/>
                      <a:pt x="1488" y="2792"/>
                    </a:cubicBezTo>
                    <a:cubicBezTo>
                      <a:pt x="744" y="2792"/>
                      <a:pt x="157" y="2205"/>
                      <a:pt x="157" y="1461"/>
                    </a:cubicBezTo>
                    <a:cubicBezTo>
                      <a:pt x="157" y="744"/>
                      <a:pt x="744" y="152"/>
                      <a:pt x="1488" y="152"/>
                    </a:cubicBezTo>
                    <a:close/>
                    <a:moveTo>
                      <a:pt x="1488" y="0"/>
                    </a:moveTo>
                    <a:cubicBezTo>
                      <a:pt x="655" y="0"/>
                      <a:pt x="0" y="655"/>
                      <a:pt x="0" y="1461"/>
                    </a:cubicBezTo>
                    <a:cubicBezTo>
                      <a:pt x="0" y="2289"/>
                      <a:pt x="655" y="2943"/>
                      <a:pt x="1488" y="2943"/>
                    </a:cubicBezTo>
                    <a:cubicBezTo>
                      <a:pt x="2294" y="2943"/>
                      <a:pt x="2949" y="2289"/>
                      <a:pt x="2949" y="1461"/>
                    </a:cubicBezTo>
                    <a:cubicBezTo>
                      <a:pt x="2949" y="655"/>
                      <a:pt x="2294" y="0"/>
                      <a:pt x="14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 name="Google Shape;725;p33"/>
              <p:cNvSpPr/>
              <p:nvPr/>
            </p:nvSpPr>
            <p:spPr>
              <a:xfrm>
                <a:off x="3355996" y="1601815"/>
                <a:ext cx="261882" cy="262308"/>
              </a:xfrm>
              <a:custGeom>
                <a:avLst/>
                <a:gdLst/>
                <a:ahLst/>
                <a:cxnLst/>
                <a:rect l="l" t="t" r="r" b="b"/>
                <a:pathLst>
                  <a:path w="3075" h="3080" extrusionOk="0">
                    <a:moveTo>
                      <a:pt x="1551" y="288"/>
                    </a:moveTo>
                    <a:cubicBezTo>
                      <a:pt x="2226" y="288"/>
                      <a:pt x="2792" y="854"/>
                      <a:pt x="2792" y="1529"/>
                    </a:cubicBezTo>
                    <a:cubicBezTo>
                      <a:pt x="2792" y="2226"/>
                      <a:pt x="2226" y="2797"/>
                      <a:pt x="1551" y="2797"/>
                    </a:cubicBezTo>
                    <a:cubicBezTo>
                      <a:pt x="849" y="2797"/>
                      <a:pt x="283" y="2226"/>
                      <a:pt x="283" y="1529"/>
                    </a:cubicBezTo>
                    <a:cubicBezTo>
                      <a:pt x="283" y="854"/>
                      <a:pt x="849" y="288"/>
                      <a:pt x="1551" y="288"/>
                    </a:cubicBezTo>
                    <a:close/>
                    <a:moveTo>
                      <a:pt x="1551" y="178"/>
                    </a:moveTo>
                    <a:cubicBezTo>
                      <a:pt x="786" y="178"/>
                      <a:pt x="173" y="786"/>
                      <a:pt x="173" y="1529"/>
                    </a:cubicBezTo>
                    <a:cubicBezTo>
                      <a:pt x="173" y="2294"/>
                      <a:pt x="786" y="2907"/>
                      <a:pt x="1551" y="2907"/>
                    </a:cubicBezTo>
                    <a:cubicBezTo>
                      <a:pt x="2289" y="2907"/>
                      <a:pt x="2902" y="2294"/>
                      <a:pt x="2902" y="1529"/>
                    </a:cubicBezTo>
                    <a:cubicBezTo>
                      <a:pt x="2902" y="786"/>
                      <a:pt x="2289" y="178"/>
                      <a:pt x="1551" y="178"/>
                    </a:cubicBezTo>
                    <a:close/>
                    <a:moveTo>
                      <a:pt x="1551" y="110"/>
                    </a:moveTo>
                    <a:cubicBezTo>
                      <a:pt x="2336" y="110"/>
                      <a:pt x="2970" y="744"/>
                      <a:pt x="2970" y="1529"/>
                    </a:cubicBezTo>
                    <a:cubicBezTo>
                      <a:pt x="2970" y="2336"/>
                      <a:pt x="2336" y="2970"/>
                      <a:pt x="1551" y="2970"/>
                    </a:cubicBezTo>
                    <a:cubicBezTo>
                      <a:pt x="765" y="2970"/>
                      <a:pt x="110" y="2336"/>
                      <a:pt x="110" y="1529"/>
                    </a:cubicBezTo>
                    <a:cubicBezTo>
                      <a:pt x="110" y="744"/>
                      <a:pt x="765" y="110"/>
                      <a:pt x="1551" y="110"/>
                    </a:cubicBezTo>
                    <a:close/>
                    <a:moveTo>
                      <a:pt x="1551" y="0"/>
                    </a:moveTo>
                    <a:cubicBezTo>
                      <a:pt x="697" y="0"/>
                      <a:pt x="0" y="702"/>
                      <a:pt x="0" y="1529"/>
                    </a:cubicBezTo>
                    <a:cubicBezTo>
                      <a:pt x="0" y="2383"/>
                      <a:pt x="697" y="3080"/>
                      <a:pt x="1551" y="3080"/>
                    </a:cubicBezTo>
                    <a:cubicBezTo>
                      <a:pt x="2378" y="3080"/>
                      <a:pt x="3075" y="2383"/>
                      <a:pt x="3075" y="1529"/>
                    </a:cubicBezTo>
                    <a:cubicBezTo>
                      <a:pt x="3075" y="702"/>
                      <a:pt x="2378" y="0"/>
                      <a:pt x="1551" y="0"/>
                    </a:cubicBezTo>
                    <a:close/>
                  </a:path>
                </a:pathLst>
              </a:custGeom>
              <a:solidFill>
                <a:srgbClr val="3E285A"/>
              </a:solidFill>
              <a:ln>
                <a:noFill/>
              </a:ln>
            </p:spPr>
            <p:txBody>
              <a:bodyPr spcFirstLastPara="1" wrap="square" lIns="91425" tIns="91425" rIns="91425" bIns="91425" anchor="ctr" anchorCtr="0">
                <a:noAutofit/>
              </a:bodyPr>
              <a:lstStyle/>
              <a:p>
                <a:endParaRPr/>
              </a:p>
            </p:txBody>
          </p:sp>
        </p:grpSp>
      </p:grpSp>
      <p:sp>
        <p:nvSpPr>
          <p:cNvPr id="195" name="TextBox 17"/>
          <p:cNvSpPr txBox="1"/>
          <p:nvPr/>
        </p:nvSpPr>
        <p:spPr>
          <a:xfrm>
            <a:off x="7924800" y="2750136"/>
            <a:ext cx="8636001" cy="5539978"/>
          </a:xfrm>
          <a:prstGeom prst="rect">
            <a:avLst/>
          </a:prstGeom>
        </p:spPr>
        <p:txBody>
          <a:bodyPr wrap="square" lIns="0" tIns="0" rIns="0" bIns="0" rtlCol="0" anchor="t">
            <a:spAutoFit/>
          </a:bodyPr>
          <a:lstStyle/>
          <a:p>
            <a:pPr algn="ctr">
              <a:lnSpc>
                <a:spcPct val="150000"/>
              </a:lnSpc>
            </a:pPr>
            <a:r>
              <a:rPr lang="en-US" sz="8000" b="1" dirty="0">
                <a:solidFill>
                  <a:schemeClr val="tx1">
                    <a:lumMod val="95000"/>
                    <a:lumOff val="5000"/>
                  </a:schemeClr>
                </a:solidFill>
                <a:latin typeface="Arial" panose="020B0604020202020204" pitchFamily="34" charset="0"/>
                <a:cs typeface="Arial" panose="020B0604020202020204" pitchFamily="34" charset="0"/>
              </a:rPr>
              <a:t>CHÀO MỪNG CÁC EM ĐẾN VỚI BUỔI HỌC!</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barn(inVertical)">
                                      <p:cBhvr>
                                        <p:cTn id="7"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8" name="Google Shape;758;p36"/>
          <p:cNvSpPr txBox="1">
            <a:spLocks noGrp="1"/>
          </p:cNvSpPr>
          <p:nvPr>
            <p:ph type="title" idx="2"/>
          </p:nvPr>
        </p:nvSpPr>
        <p:spPr>
          <a:xfrm>
            <a:off x="4351649" y="2996149"/>
            <a:ext cx="3405000" cy="1683600"/>
          </a:xfrm>
          <a:prstGeom prst="rect">
            <a:avLst/>
          </a:prstGeom>
        </p:spPr>
        <p:txBody>
          <a:bodyPr spcFirstLastPara="1" wrap="square" lIns="182850" tIns="182850" rIns="182850" bIns="182850" anchor="b" anchorCtr="0">
            <a:noAutofit/>
          </a:bodyPr>
          <a:lstStyle/>
          <a:p>
            <a:pPr algn="ctr"/>
            <a:r>
              <a:rPr lang="en" dirty="0">
                <a:latin typeface="+mn-lt"/>
              </a:rPr>
              <a:t>02</a:t>
            </a:r>
            <a:endParaRPr dirty="0">
              <a:latin typeface="+mn-lt"/>
            </a:endParaRPr>
          </a:p>
        </p:txBody>
      </p:sp>
      <p:sp>
        <p:nvSpPr>
          <p:cNvPr id="111" name="TextBox 110">
            <a:extLst>
              <a:ext uri="{FF2B5EF4-FFF2-40B4-BE49-F238E27FC236}">
                <a16:creationId xmlns:a16="http://schemas.microsoft.com/office/drawing/2014/main" id="{510BCF5E-E2B3-A60D-B1BF-CF4E4857D4ED}"/>
              </a:ext>
            </a:extLst>
          </p:cNvPr>
          <p:cNvSpPr txBox="1"/>
          <p:nvPr/>
        </p:nvSpPr>
        <p:spPr>
          <a:xfrm>
            <a:off x="1618098" y="4605254"/>
            <a:ext cx="8872102" cy="3093154"/>
          </a:xfrm>
          <a:prstGeom prst="rect">
            <a:avLst/>
          </a:prstGeom>
          <a:noFill/>
        </p:spPr>
        <p:txBody>
          <a:bodyPr wrap="square" rtlCol="0">
            <a:spAutoFit/>
          </a:bodyPr>
          <a:lstStyle/>
          <a:p>
            <a:pPr algn="ctr">
              <a:lnSpc>
                <a:spcPct val="150000"/>
              </a:lnSpc>
            </a:pPr>
            <a:r>
              <a:rPr lang="en-US" sz="6500" b="1" dirty="0">
                <a:latin typeface="Arial" panose="020B0604020202020204" pitchFamily="34" charset="0"/>
                <a:cs typeface="Arial" panose="020B0604020202020204" pitchFamily="34" charset="0"/>
              </a:rPr>
              <a:t>MỘT SỐ CHỨC NĂNG TƯƠNG TÁC</a:t>
            </a:r>
          </a:p>
        </p:txBody>
      </p:sp>
      <p:grpSp>
        <p:nvGrpSpPr>
          <p:cNvPr id="282" name="Google Shape;2068;p47"/>
          <p:cNvGrpSpPr/>
          <p:nvPr/>
        </p:nvGrpSpPr>
        <p:grpSpPr>
          <a:xfrm>
            <a:off x="10571611" y="2545401"/>
            <a:ext cx="6396616" cy="6218594"/>
            <a:chOff x="5117700" y="1284078"/>
            <a:chExt cx="3198308" cy="3109297"/>
          </a:xfrm>
        </p:grpSpPr>
        <p:grpSp>
          <p:nvGrpSpPr>
            <p:cNvPr id="283" name="Google Shape;2069;p47"/>
            <p:cNvGrpSpPr/>
            <p:nvPr/>
          </p:nvGrpSpPr>
          <p:grpSpPr>
            <a:xfrm>
              <a:off x="5117700" y="1334265"/>
              <a:ext cx="3198308" cy="3059110"/>
              <a:chOff x="5117700" y="1334265"/>
              <a:chExt cx="3198308" cy="3059110"/>
            </a:xfrm>
          </p:grpSpPr>
          <p:grpSp>
            <p:nvGrpSpPr>
              <p:cNvPr id="326" name="Google Shape;2070;p47"/>
              <p:cNvGrpSpPr/>
              <p:nvPr/>
            </p:nvGrpSpPr>
            <p:grpSpPr>
              <a:xfrm>
                <a:off x="6884953" y="1334265"/>
                <a:ext cx="1431054" cy="2335624"/>
                <a:chOff x="4086200" y="365075"/>
                <a:chExt cx="2363426" cy="3857348"/>
              </a:xfrm>
            </p:grpSpPr>
            <p:sp>
              <p:nvSpPr>
                <p:cNvPr id="419" name="Google Shape;2071;p47"/>
                <p:cNvSpPr/>
                <p:nvPr/>
              </p:nvSpPr>
              <p:spPr>
                <a:xfrm>
                  <a:off x="4556187" y="369243"/>
                  <a:ext cx="1878028" cy="1091678"/>
                </a:xfrm>
                <a:custGeom>
                  <a:avLst/>
                  <a:gdLst/>
                  <a:ahLst/>
                  <a:cxnLst/>
                  <a:rect l="l" t="t" r="r" b="b"/>
                  <a:pathLst>
                    <a:path w="9011" h="5238" extrusionOk="0">
                      <a:moveTo>
                        <a:pt x="1137" y="0"/>
                      </a:moveTo>
                      <a:cubicBezTo>
                        <a:pt x="961" y="0"/>
                        <a:pt x="809" y="134"/>
                        <a:pt x="767" y="310"/>
                      </a:cubicBezTo>
                      <a:lnTo>
                        <a:pt x="37" y="4353"/>
                      </a:lnTo>
                      <a:cubicBezTo>
                        <a:pt x="0" y="4542"/>
                        <a:pt x="116" y="4699"/>
                        <a:pt x="287" y="4699"/>
                      </a:cubicBezTo>
                      <a:lnTo>
                        <a:pt x="8123" y="5235"/>
                      </a:lnTo>
                      <a:cubicBezTo>
                        <a:pt x="8136" y="5237"/>
                        <a:pt x="8149" y="5238"/>
                        <a:pt x="8161" y="5238"/>
                      </a:cubicBezTo>
                      <a:cubicBezTo>
                        <a:pt x="8339" y="5238"/>
                        <a:pt x="8490" y="5089"/>
                        <a:pt x="8507" y="4912"/>
                      </a:cubicBezTo>
                      <a:lnTo>
                        <a:pt x="8992" y="596"/>
                      </a:lnTo>
                      <a:cubicBezTo>
                        <a:pt x="9010" y="425"/>
                        <a:pt x="8876" y="268"/>
                        <a:pt x="8701" y="268"/>
                      </a:cubicBezTo>
                      <a:lnTo>
                        <a:pt x="1137"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0" name="Google Shape;2072;p47"/>
                <p:cNvSpPr/>
                <p:nvPr/>
              </p:nvSpPr>
              <p:spPr>
                <a:xfrm>
                  <a:off x="4555134" y="365075"/>
                  <a:ext cx="1894492" cy="1104391"/>
                </a:xfrm>
                <a:custGeom>
                  <a:avLst/>
                  <a:gdLst/>
                  <a:ahLst/>
                  <a:cxnLst/>
                  <a:rect l="l" t="t" r="r" b="b"/>
                  <a:pathLst>
                    <a:path w="9090" h="5299" extrusionOk="0">
                      <a:moveTo>
                        <a:pt x="1156" y="57"/>
                      </a:moveTo>
                      <a:lnTo>
                        <a:pt x="8743" y="311"/>
                      </a:lnTo>
                      <a:cubicBezTo>
                        <a:pt x="8895" y="330"/>
                        <a:pt x="9011" y="464"/>
                        <a:pt x="8992" y="616"/>
                      </a:cubicBezTo>
                      <a:lnTo>
                        <a:pt x="8512" y="4909"/>
                      </a:lnTo>
                      <a:cubicBezTo>
                        <a:pt x="8494" y="5091"/>
                        <a:pt x="8359" y="5220"/>
                        <a:pt x="8198" y="5220"/>
                      </a:cubicBezTo>
                      <a:cubicBezTo>
                        <a:pt x="8187" y="5220"/>
                        <a:pt x="8176" y="5220"/>
                        <a:pt x="8165" y="5218"/>
                      </a:cubicBezTo>
                      <a:lnTo>
                        <a:pt x="329" y="4701"/>
                      </a:lnTo>
                      <a:cubicBezTo>
                        <a:pt x="176" y="4678"/>
                        <a:pt x="79" y="4544"/>
                        <a:pt x="98" y="4373"/>
                      </a:cubicBezTo>
                      <a:lnTo>
                        <a:pt x="851" y="330"/>
                      </a:lnTo>
                      <a:cubicBezTo>
                        <a:pt x="869" y="173"/>
                        <a:pt x="1022" y="57"/>
                        <a:pt x="1156" y="57"/>
                      </a:cubicBezTo>
                      <a:close/>
                      <a:moveTo>
                        <a:pt x="1147" y="0"/>
                      </a:moveTo>
                      <a:cubicBezTo>
                        <a:pt x="966" y="0"/>
                        <a:pt x="807" y="146"/>
                        <a:pt x="772" y="330"/>
                      </a:cubicBezTo>
                      <a:lnTo>
                        <a:pt x="42" y="4373"/>
                      </a:lnTo>
                      <a:cubicBezTo>
                        <a:pt x="1" y="4562"/>
                        <a:pt x="116" y="4756"/>
                        <a:pt x="310" y="4756"/>
                      </a:cubicBezTo>
                      <a:lnTo>
                        <a:pt x="8147" y="5297"/>
                      </a:lnTo>
                      <a:cubicBezTo>
                        <a:pt x="8158" y="5298"/>
                        <a:pt x="8169" y="5298"/>
                        <a:pt x="8180" y="5298"/>
                      </a:cubicBezTo>
                      <a:cubicBezTo>
                        <a:pt x="8396" y="5298"/>
                        <a:pt x="8573" y="5130"/>
                        <a:pt x="8590" y="4932"/>
                      </a:cubicBezTo>
                      <a:lnTo>
                        <a:pt x="9071" y="635"/>
                      </a:lnTo>
                      <a:cubicBezTo>
                        <a:pt x="9089" y="427"/>
                        <a:pt x="8955" y="251"/>
                        <a:pt x="8743" y="251"/>
                      </a:cubicBezTo>
                      <a:lnTo>
                        <a:pt x="1179" y="2"/>
                      </a:lnTo>
                      <a:cubicBezTo>
                        <a:pt x="1168" y="1"/>
                        <a:pt x="1158" y="0"/>
                        <a:pt x="114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21" name="Google Shape;2073;p47"/>
                <p:cNvSpPr/>
                <p:nvPr/>
              </p:nvSpPr>
              <p:spPr>
                <a:xfrm>
                  <a:off x="4330890" y="1504273"/>
                  <a:ext cx="1966604" cy="1261328"/>
                </a:xfrm>
                <a:custGeom>
                  <a:avLst/>
                  <a:gdLst/>
                  <a:ahLst/>
                  <a:cxnLst/>
                  <a:rect l="l" t="t" r="r" b="b"/>
                  <a:pathLst>
                    <a:path w="9436" h="6052" extrusionOk="0">
                      <a:moveTo>
                        <a:pt x="1205" y="0"/>
                      </a:moveTo>
                      <a:cubicBezTo>
                        <a:pt x="1044" y="0"/>
                        <a:pt x="885" y="147"/>
                        <a:pt x="850" y="330"/>
                      </a:cubicBezTo>
                      <a:lnTo>
                        <a:pt x="42" y="4756"/>
                      </a:lnTo>
                      <a:cubicBezTo>
                        <a:pt x="0" y="4951"/>
                        <a:pt x="116" y="5145"/>
                        <a:pt x="310" y="5163"/>
                      </a:cubicBezTo>
                      <a:lnTo>
                        <a:pt x="8474" y="6050"/>
                      </a:lnTo>
                      <a:cubicBezTo>
                        <a:pt x="8484" y="6051"/>
                        <a:pt x="8495" y="6052"/>
                        <a:pt x="8505" y="6052"/>
                      </a:cubicBezTo>
                      <a:cubicBezTo>
                        <a:pt x="8684" y="6052"/>
                        <a:pt x="8859" y="5900"/>
                        <a:pt x="8876" y="5704"/>
                      </a:cubicBezTo>
                      <a:lnTo>
                        <a:pt x="9417" y="968"/>
                      </a:lnTo>
                      <a:cubicBezTo>
                        <a:pt x="9435" y="774"/>
                        <a:pt x="9301" y="598"/>
                        <a:pt x="9107" y="579"/>
                      </a:cubicBezTo>
                      <a:lnTo>
                        <a:pt x="1234" y="2"/>
                      </a:lnTo>
                      <a:cubicBezTo>
                        <a:pt x="1224" y="1"/>
                        <a:pt x="1215" y="0"/>
                        <a:pt x="12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2" name="Google Shape;2074;p47"/>
                <p:cNvSpPr/>
                <p:nvPr/>
              </p:nvSpPr>
              <p:spPr>
                <a:xfrm>
                  <a:off x="4330879" y="1496562"/>
                  <a:ext cx="1982027" cy="1280502"/>
                </a:xfrm>
                <a:custGeom>
                  <a:avLst/>
                  <a:gdLst/>
                  <a:ahLst/>
                  <a:cxnLst/>
                  <a:rect l="l" t="t" r="r" b="b"/>
                  <a:pathLst>
                    <a:path w="9510" h="6144" extrusionOk="0">
                      <a:moveTo>
                        <a:pt x="1219" y="78"/>
                      </a:moveTo>
                      <a:cubicBezTo>
                        <a:pt x="1230" y="78"/>
                        <a:pt x="1241" y="79"/>
                        <a:pt x="1252" y="80"/>
                      </a:cubicBezTo>
                      <a:lnTo>
                        <a:pt x="9144" y="658"/>
                      </a:lnTo>
                      <a:cubicBezTo>
                        <a:pt x="9320" y="658"/>
                        <a:pt x="9435" y="811"/>
                        <a:pt x="9417" y="1005"/>
                      </a:cubicBezTo>
                      <a:lnTo>
                        <a:pt x="8876" y="5741"/>
                      </a:lnTo>
                      <a:cubicBezTo>
                        <a:pt x="8859" y="5918"/>
                        <a:pt x="8720" y="6047"/>
                        <a:pt x="8546" y="6047"/>
                      </a:cubicBezTo>
                      <a:cubicBezTo>
                        <a:pt x="8535" y="6047"/>
                        <a:pt x="8523" y="6047"/>
                        <a:pt x="8511" y="6046"/>
                      </a:cubicBezTo>
                      <a:lnTo>
                        <a:pt x="347" y="5163"/>
                      </a:lnTo>
                      <a:cubicBezTo>
                        <a:pt x="194" y="5140"/>
                        <a:pt x="79" y="4969"/>
                        <a:pt x="116" y="4793"/>
                      </a:cubicBezTo>
                      <a:lnTo>
                        <a:pt x="924" y="367"/>
                      </a:lnTo>
                      <a:cubicBezTo>
                        <a:pt x="959" y="209"/>
                        <a:pt x="1080" y="78"/>
                        <a:pt x="1219" y="78"/>
                      </a:cubicBezTo>
                      <a:close/>
                      <a:moveTo>
                        <a:pt x="1242" y="1"/>
                      </a:moveTo>
                      <a:cubicBezTo>
                        <a:pt x="1060" y="1"/>
                        <a:pt x="904" y="164"/>
                        <a:pt x="869" y="348"/>
                      </a:cubicBezTo>
                      <a:lnTo>
                        <a:pt x="37" y="4775"/>
                      </a:lnTo>
                      <a:cubicBezTo>
                        <a:pt x="0" y="5006"/>
                        <a:pt x="134" y="5200"/>
                        <a:pt x="328" y="5237"/>
                      </a:cubicBezTo>
                      <a:lnTo>
                        <a:pt x="8511" y="6143"/>
                      </a:lnTo>
                      <a:cubicBezTo>
                        <a:pt x="8522" y="6144"/>
                        <a:pt x="8532" y="6144"/>
                        <a:pt x="8543" y="6144"/>
                      </a:cubicBezTo>
                      <a:cubicBezTo>
                        <a:pt x="8744" y="6144"/>
                        <a:pt x="8933" y="5978"/>
                        <a:pt x="8955" y="5741"/>
                      </a:cubicBezTo>
                      <a:lnTo>
                        <a:pt x="9491" y="1005"/>
                      </a:lnTo>
                      <a:cubicBezTo>
                        <a:pt x="9509" y="792"/>
                        <a:pt x="9357" y="598"/>
                        <a:pt x="9144" y="579"/>
                      </a:cubicBezTo>
                      <a:lnTo>
                        <a:pt x="1271" y="2"/>
                      </a:lnTo>
                      <a:cubicBezTo>
                        <a:pt x="1261" y="1"/>
                        <a:pt x="1252" y="1"/>
                        <a:pt x="1242"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23" name="Google Shape;2075;p47"/>
                <p:cNvSpPr/>
                <p:nvPr/>
              </p:nvSpPr>
              <p:spPr>
                <a:xfrm>
                  <a:off x="4086211" y="2748512"/>
                  <a:ext cx="2062892" cy="1466200"/>
                </a:xfrm>
                <a:custGeom>
                  <a:avLst/>
                  <a:gdLst/>
                  <a:ahLst/>
                  <a:cxnLst/>
                  <a:rect l="l" t="t" r="r" b="b"/>
                  <a:pathLst>
                    <a:path w="9898" h="7035" extrusionOk="0">
                      <a:moveTo>
                        <a:pt x="1299" y="0"/>
                      </a:moveTo>
                      <a:cubicBezTo>
                        <a:pt x="1119" y="0"/>
                        <a:pt x="964" y="147"/>
                        <a:pt x="925" y="348"/>
                      </a:cubicBezTo>
                      <a:lnTo>
                        <a:pt x="42" y="5218"/>
                      </a:lnTo>
                      <a:cubicBezTo>
                        <a:pt x="0" y="5449"/>
                        <a:pt x="116" y="5643"/>
                        <a:pt x="310" y="5680"/>
                      </a:cubicBezTo>
                      <a:lnTo>
                        <a:pt x="8840" y="7030"/>
                      </a:lnTo>
                      <a:cubicBezTo>
                        <a:pt x="8859" y="7033"/>
                        <a:pt x="8878" y="7035"/>
                        <a:pt x="8897" y="7035"/>
                      </a:cubicBezTo>
                      <a:cubicBezTo>
                        <a:pt x="9085" y="7035"/>
                        <a:pt x="9243" y="6872"/>
                        <a:pt x="9260" y="6641"/>
                      </a:cubicBezTo>
                      <a:lnTo>
                        <a:pt x="9861" y="1406"/>
                      </a:lnTo>
                      <a:cubicBezTo>
                        <a:pt x="9898" y="1194"/>
                        <a:pt x="9745" y="981"/>
                        <a:pt x="9551" y="963"/>
                      </a:cubicBezTo>
                      <a:lnTo>
                        <a:pt x="1331" y="2"/>
                      </a:lnTo>
                      <a:cubicBezTo>
                        <a:pt x="1321" y="1"/>
                        <a:pt x="1310" y="0"/>
                        <a:pt x="129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4" name="Google Shape;2076;p47"/>
                <p:cNvSpPr/>
                <p:nvPr/>
              </p:nvSpPr>
              <p:spPr>
                <a:xfrm>
                  <a:off x="4086200" y="2740592"/>
                  <a:ext cx="2078314" cy="1481831"/>
                </a:xfrm>
                <a:custGeom>
                  <a:avLst/>
                  <a:gdLst/>
                  <a:ahLst/>
                  <a:cxnLst/>
                  <a:rect l="l" t="t" r="r" b="b"/>
                  <a:pathLst>
                    <a:path w="9972" h="7110" extrusionOk="0">
                      <a:moveTo>
                        <a:pt x="1321" y="75"/>
                      </a:moveTo>
                      <a:cubicBezTo>
                        <a:pt x="1330" y="75"/>
                        <a:pt x="1340" y="75"/>
                        <a:pt x="1350" y="77"/>
                      </a:cubicBezTo>
                      <a:lnTo>
                        <a:pt x="9570" y="1042"/>
                      </a:lnTo>
                      <a:cubicBezTo>
                        <a:pt x="9759" y="1061"/>
                        <a:pt x="9898" y="1232"/>
                        <a:pt x="9856" y="1444"/>
                      </a:cubicBezTo>
                      <a:lnTo>
                        <a:pt x="9260" y="6679"/>
                      </a:lnTo>
                      <a:cubicBezTo>
                        <a:pt x="9243" y="6878"/>
                        <a:pt x="9088" y="7028"/>
                        <a:pt x="8914" y="7028"/>
                      </a:cubicBezTo>
                      <a:cubicBezTo>
                        <a:pt x="8901" y="7028"/>
                        <a:pt x="8889" y="7027"/>
                        <a:pt x="8877" y="7026"/>
                      </a:cubicBezTo>
                      <a:lnTo>
                        <a:pt x="347" y="5681"/>
                      </a:lnTo>
                      <a:cubicBezTo>
                        <a:pt x="171" y="5640"/>
                        <a:pt x="79" y="5469"/>
                        <a:pt x="116" y="5256"/>
                      </a:cubicBezTo>
                      <a:lnTo>
                        <a:pt x="1003" y="386"/>
                      </a:lnTo>
                      <a:cubicBezTo>
                        <a:pt x="1038" y="204"/>
                        <a:pt x="1174" y="75"/>
                        <a:pt x="1321" y="75"/>
                      </a:cubicBezTo>
                      <a:close/>
                      <a:moveTo>
                        <a:pt x="1334" y="1"/>
                      </a:moveTo>
                      <a:cubicBezTo>
                        <a:pt x="1152" y="1"/>
                        <a:pt x="977" y="169"/>
                        <a:pt x="925" y="386"/>
                      </a:cubicBezTo>
                      <a:lnTo>
                        <a:pt x="37" y="5256"/>
                      </a:lnTo>
                      <a:cubicBezTo>
                        <a:pt x="1" y="5506"/>
                        <a:pt x="135" y="5737"/>
                        <a:pt x="329" y="5755"/>
                      </a:cubicBezTo>
                      <a:lnTo>
                        <a:pt x="8877" y="7104"/>
                      </a:lnTo>
                      <a:cubicBezTo>
                        <a:pt x="8898" y="7108"/>
                        <a:pt x="8919" y="7110"/>
                        <a:pt x="8939" y="7110"/>
                      </a:cubicBezTo>
                      <a:cubicBezTo>
                        <a:pt x="9145" y="7110"/>
                        <a:pt x="9324" y="6946"/>
                        <a:pt x="9357" y="6703"/>
                      </a:cubicBezTo>
                      <a:lnTo>
                        <a:pt x="9935" y="1444"/>
                      </a:lnTo>
                      <a:cubicBezTo>
                        <a:pt x="9972" y="1213"/>
                        <a:pt x="9819" y="982"/>
                        <a:pt x="9588" y="964"/>
                      </a:cubicBezTo>
                      <a:lnTo>
                        <a:pt x="1368" y="3"/>
                      </a:lnTo>
                      <a:cubicBezTo>
                        <a:pt x="1357" y="1"/>
                        <a:pt x="1345" y="1"/>
                        <a:pt x="133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25" name="Google Shape;2077;p47"/>
                <p:cNvSpPr/>
                <p:nvPr/>
              </p:nvSpPr>
              <p:spPr>
                <a:xfrm>
                  <a:off x="4804618" y="485747"/>
                  <a:ext cx="1529349" cy="185489"/>
                </a:xfrm>
                <a:custGeom>
                  <a:avLst/>
                  <a:gdLst/>
                  <a:ahLst/>
                  <a:cxnLst/>
                  <a:rect l="l" t="t" r="r" b="b"/>
                  <a:pathLst>
                    <a:path w="7338" h="890" extrusionOk="0">
                      <a:moveTo>
                        <a:pt x="365" y="0"/>
                      </a:moveTo>
                      <a:cubicBezTo>
                        <a:pt x="213" y="0"/>
                        <a:pt x="61" y="134"/>
                        <a:pt x="37" y="287"/>
                      </a:cubicBezTo>
                      <a:cubicBezTo>
                        <a:pt x="0" y="462"/>
                        <a:pt x="97" y="596"/>
                        <a:pt x="268" y="615"/>
                      </a:cubicBezTo>
                      <a:lnTo>
                        <a:pt x="6950" y="887"/>
                      </a:lnTo>
                      <a:cubicBezTo>
                        <a:pt x="6962" y="889"/>
                        <a:pt x="6974" y="889"/>
                        <a:pt x="6985" y="889"/>
                      </a:cubicBezTo>
                      <a:cubicBezTo>
                        <a:pt x="7162" y="889"/>
                        <a:pt x="7297" y="760"/>
                        <a:pt x="7315" y="578"/>
                      </a:cubicBezTo>
                      <a:cubicBezTo>
                        <a:pt x="7338" y="402"/>
                        <a:pt x="7222" y="268"/>
                        <a:pt x="7028" y="268"/>
                      </a:cubicBezTo>
                      <a:lnTo>
                        <a:pt x="365"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6" name="Google Shape;2078;p47"/>
                <p:cNvSpPr/>
                <p:nvPr/>
              </p:nvSpPr>
              <p:spPr>
                <a:xfrm>
                  <a:off x="4804606" y="481579"/>
                  <a:ext cx="1544772" cy="196952"/>
                </a:xfrm>
                <a:custGeom>
                  <a:avLst/>
                  <a:gdLst/>
                  <a:ahLst/>
                  <a:cxnLst/>
                  <a:rect l="l" t="t" r="r" b="b"/>
                  <a:pathLst>
                    <a:path w="7412" h="945" extrusionOk="0">
                      <a:moveTo>
                        <a:pt x="402" y="57"/>
                      </a:moveTo>
                      <a:lnTo>
                        <a:pt x="7065" y="307"/>
                      </a:lnTo>
                      <a:cubicBezTo>
                        <a:pt x="7218" y="330"/>
                        <a:pt x="7333" y="445"/>
                        <a:pt x="7315" y="598"/>
                      </a:cubicBezTo>
                      <a:cubicBezTo>
                        <a:pt x="7298" y="741"/>
                        <a:pt x="7179" y="868"/>
                        <a:pt x="7034" y="868"/>
                      </a:cubicBezTo>
                      <a:cubicBezTo>
                        <a:pt x="7025" y="868"/>
                        <a:pt x="7015" y="867"/>
                        <a:pt x="7005" y="866"/>
                      </a:cubicBezTo>
                      <a:lnTo>
                        <a:pt x="305" y="598"/>
                      </a:lnTo>
                      <a:cubicBezTo>
                        <a:pt x="171" y="598"/>
                        <a:pt x="74" y="464"/>
                        <a:pt x="98" y="307"/>
                      </a:cubicBezTo>
                      <a:cubicBezTo>
                        <a:pt x="134" y="173"/>
                        <a:pt x="268" y="57"/>
                        <a:pt x="402" y="57"/>
                      </a:cubicBezTo>
                      <a:close/>
                      <a:moveTo>
                        <a:pt x="390" y="0"/>
                      </a:moveTo>
                      <a:cubicBezTo>
                        <a:pt x="214" y="0"/>
                        <a:pt x="72" y="145"/>
                        <a:pt x="37" y="307"/>
                      </a:cubicBezTo>
                      <a:cubicBezTo>
                        <a:pt x="0" y="501"/>
                        <a:pt x="116" y="653"/>
                        <a:pt x="287" y="653"/>
                      </a:cubicBezTo>
                      <a:lnTo>
                        <a:pt x="6987" y="944"/>
                      </a:lnTo>
                      <a:cubicBezTo>
                        <a:pt x="7181" y="944"/>
                        <a:pt x="7375" y="810"/>
                        <a:pt x="7393" y="616"/>
                      </a:cubicBezTo>
                      <a:cubicBezTo>
                        <a:pt x="7412" y="404"/>
                        <a:pt x="7278" y="251"/>
                        <a:pt x="7084" y="251"/>
                      </a:cubicBezTo>
                      <a:lnTo>
                        <a:pt x="421" y="2"/>
                      </a:lnTo>
                      <a:cubicBezTo>
                        <a:pt x="410" y="1"/>
                        <a:pt x="400" y="0"/>
                        <a:pt x="390"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27" name="Google Shape;2079;p47"/>
                <p:cNvSpPr/>
                <p:nvPr/>
              </p:nvSpPr>
              <p:spPr>
                <a:xfrm>
                  <a:off x="4600371" y="1637033"/>
                  <a:ext cx="950789" cy="204872"/>
                </a:xfrm>
                <a:custGeom>
                  <a:avLst/>
                  <a:gdLst/>
                  <a:ahLst/>
                  <a:cxnLst/>
                  <a:rect l="l" t="t" r="r" b="b"/>
                  <a:pathLst>
                    <a:path w="4562" h="983" extrusionOk="0">
                      <a:moveTo>
                        <a:pt x="352" y="1"/>
                      </a:moveTo>
                      <a:cubicBezTo>
                        <a:pt x="190" y="1"/>
                        <a:pt x="54" y="130"/>
                        <a:pt x="19" y="307"/>
                      </a:cubicBezTo>
                      <a:cubicBezTo>
                        <a:pt x="1" y="483"/>
                        <a:pt x="93" y="636"/>
                        <a:pt x="269" y="654"/>
                      </a:cubicBezTo>
                      <a:lnTo>
                        <a:pt x="4178" y="982"/>
                      </a:lnTo>
                      <a:cubicBezTo>
                        <a:pt x="4349" y="982"/>
                        <a:pt x="4506" y="848"/>
                        <a:pt x="4543" y="654"/>
                      </a:cubicBezTo>
                      <a:cubicBezTo>
                        <a:pt x="4561" y="483"/>
                        <a:pt x="4446" y="307"/>
                        <a:pt x="4275" y="289"/>
                      </a:cubicBezTo>
                      <a:lnTo>
                        <a:pt x="384" y="3"/>
                      </a:lnTo>
                      <a:cubicBezTo>
                        <a:pt x="374" y="1"/>
                        <a:pt x="363" y="1"/>
                        <a:pt x="35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8" name="Google Shape;2080;p47"/>
                <p:cNvSpPr/>
                <p:nvPr/>
              </p:nvSpPr>
              <p:spPr>
                <a:xfrm>
                  <a:off x="4599526" y="1628488"/>
                  <a:ext cx="967046" cy="221962"/>
                </a:xfrm>
                <a:custGeom>
                  <a:avLst/>
                  <a:gdLst/>
                  <a:ahLst/>
                  <a:cxnLst/>
                  <a:rect l="l" t="t" r="r" b="b"/>
                  <a:pathLst>
                    <a:path w="4640" h="1065" extrusionOk="0">
                      <a:moveTo>
                        <a:pt x="393" y="79"/>
                      </a:moveTo>
                      <a:cubicBezTo>
                        <a:pt x="404" y="79"/>
                        <a:pt x="415" y="79"/>
                        <a:pt x="425" y="80"/>
                      </a:cubicBezTo>
                      <a:lnTo>
                        <a:pt x="4316" y="372"/>
                      </a:lnTo>
                      <a:cubicBezTo>
                        <a:pt x="4468" y="390"/>
                        <a:pt x="4565" y="524"/>
                        <a:pt x="4547" y="695"/>
                      </a:cubicBezTo>
                      <a:cubicBezTo>
                        <a:pt x="4524" y="871"/>
                        <a:pt x="4371" y="986"/>
                        <a:pt x="4219" y="986"/>
                      </a:cubicBezTo>
                      <a:lnTo>
                        <a:pt x="310" y="658"/>
                      </a:lnTo>
                      <a:cubicBezTo>
                        <a:pt x="157" y="640"/>
                        <a:pt x="79" y="506"/>
                        <a:pt x="97" y="348"/>
                      </a:cubicBezTo>
                      <a:cubicBezTo>
                        <a:pt x="132" y="190"/>
                        <a:pt x="254" y="79"/>
                        <a:pt x="393" y="79"/>
                      </a:cubicBezTo>
                      <a:close/>
                      <a:moveTo>
                        <a:pt x="397" y="0"/>
                      </a:moveTo>
                      <a:cubicBezTo>
                        <a:pt x="230" y="0"/>
                        <a:pt x="59" y="152"/>
                        <a:pt x="42" y="348"/>
                      </a:cubicBezTo>
                      <a:cubicBezTo>
                        <a:pt x="0" y="543"/>
                        <a:pt x="116" y="718"/>
                        <a:pt x="310" y="737"/>
                      </a:cubicBezTo>
                      <a:lnTo>
                        <a:pt x="4200" y="1065"/>
                      </a:lnTo>
                      <a:cubicBezTo>
                        <a:pt x="4408" y="1065"/>
                        <a:pt x="4584" y="908"/>
                        <a:pt x="4621" y="695"/>
                      </a:cubicBezTo>
                      <a:cubicBezTo>
                        <a:pt x="4639" y="506"/>
                        <a:pt x="4505" y="312"/>
                        <a:pt x="4316" y="312"/>
                      </a:cubicBezTo>
                      <a:lnTo>
                        <a:pt x="425" y="2"/>
                      </a:lnTo>
                      <a:cubicBezTo>
                        <a:pt x="416" y="1"/>
                        <a:pt x="407" y="0"/>
                        <a:pt x="39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29" name="Google Shape;2081;p47"/>
                <p:cNvSpPr/>
                <p:nvPr/>
              </p:nvSpPr>
              <p:spPr>
                <a:xfrm>
                  <a:off x="4371323" y="2900447"/>
                  <a:ext cx="994973" cy="258018"/>
                </a:xfrm>
                <a:custGeom>
                  <a:avLst/>
                  <a:gdLst/>
                  <a:ahLst/>
                  <a:cxnLst/>
                  <a:rect l="l" t="t" r="r" b="b"/>
                  <a:pathLst>
                    <a:path w="4774" h="1238" extrusionOk="0">
                      <a:moveTo>
                        <a:pt x="393" y="1"/>
                      </a:moveTo>
                      <a:cubicBezTo>
                        <a:pt x="229" y="1"/>
                        <a:pt x="76" y="130"/>
                        <a:pt x="37" y="312"/>
                      </a:cubicBezTo>
                      <a:cubicBezTo>
                        <a:pt x="0" y="525"/>
                        <a:pt x="116" y="696"/>
                        <a:pt x="291" y="714"/>
                      </a:cubicBezTo>
                      <a:lnTo>
                        <a:pt x="4353" y="1236"/>
                      </a:lnTo>
                      <a:cubicBezTo>
                        <a:pt x="4363" y="1237"/>
                        <a:pt x="4374" y="1238"/>
                        <a:pt x="4384" y="1238"/>
                      </a:cubicBezTo>
                      <a:cubicBezTo>
                        <a:pt x="4561" y="1238"/>
                        <a:pt x="4719" y="1092"/>
                        <a:pt x="4736" y="908"/>
                      </a:cubicBezTo>
                      <a:cubicBezTo>
                        <a:pt x="4773" y="696"/>
                        <a:pt x="4639" y="506"/>
                        <a:pt x="4468" y="483"/>
                      </a:cubicBezTo>
                      <a:lnTo>
                        <a:pt x="425" y="3"/>
                      </a:lnTo>
                      <a:cubicBezTo>
                        <a:pt x="414" y="2"/>
                        <a:pt x="404" y="1"/>
                        <a:pt x="39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0" name="Google Shape;2082;p47"/>
                <p:cNvSpPr/>
                <p:nvPr/>
              </p:nvSpPr>
              <p:spPr>
                <a:xfrm>
                  <a:off x="4371312" y="2892110"/>
                  <a:ext cx="1011230" cy="274066"/>
                </a:xfrm>
                <a:custGeom>
                  <a:avLst/>
                  <a:gdLst/>
                  <a:ahLst/>
                  <a:cxnLst/>
                  <a:rect l="l" t="t" r="r" b="b"/>
                  <a:pathLst>
                    <a:path w="4852" h="1315" extrusionOk="0">
                      <a:moveTo>
                        <a:pt x="404" y="81"/>
                      </a:moveTo>
                      <a:cubicBezTo>
                        <a:pt x="417" y="81"/>
                        <a:pt x="430" y="82"/>
                        <a:pt x="444" y="84"/>
                      </a:cubicBezTo>
                      <a:lnTo>
                        <a:pt x="4505" y="565"/>
                      </a:lnTo>
                      <a:cubicBezTo>
                        <a:pt x="4658" y="583"/>
                        <a:pt x="4773" y="754"/>
                        <a:pt x="4736" y="930"/>
                      </a:cubicBezTo>
                      <a:cubicBezTo>
                        <a:pt x="4719" y="1112"/>
                        <a:pt x="4580" y="1241"/>
                        <a:pt x="4437" y="1241"/>
                      </a:cubicBezTo>
                      <a:cubicBezTo>
                        <a:pt x="4427" y="1241"/>
                        <a:pt x="4418" y="1241"/>
                        <a:pt x="4408" y="1239"/>
                      </a:cubicBezTo>
                      <a:lnTo>
                        <a:pt x="328" y="717"/>
                      </a:lnTo>
                      <a:cubicBezTo>
                        <a:pt x="171" y="699"/>
                        <a:pt x="74" y="546"/>
                        <a:pt x="116" y="371"/>
                      </a:cubicBezTo>
                      <a:cubicBezTo>
                        <a:pt x="133" y="193"/>
                        <a:pt x="262" y="81"/>
                        <a:pt x="404" y="81"/>
                      </a:cubicBezTo>
                      <a:close/>
                      <a:moveTo>
                        <a:pt x="409" y="1"/>
                      </a:moveTo>
                      <a:cubicBezTo>
                        <a:pt x="234" y="1"/>
                        <a:pt x="71" y="159"/>
                        <a:pt x="37" y="352"/>
                      </a:cubicBezTo>
                      <a:cubicBezTo>
                        <a:pt x="0" y="583"/>
                        <a:pt x="134" y="777"/>
                        <a:pt x="328" y="796"/>
                      </a:cubicBezTo>
                      <a:lnTo>
                        <a:pt x="4390" y="1313"/>
                      </a:lnTo>
                      <a:cubicBezTo>
                        <a:pt x="4401" y="1314"/>
                        <a:pt x="4413" y="1315"/>
                        <a:pt x="4425" y="1315"/>
                      </a:cubicBezTo>
                      <a:cubicBezTo>
                        <a:pt x="4623" y="1315"/>
                        <a:pt x="4793" y="1167"/>
                        <a:pt x="4810" y="948"/>
                      </a:cubicBezTo>
                      <a:cubicBezTo>
                        <a:pt x="4852" y="717"/>
                        <a:pt x="4718" y="505"/>
                        <a:pt x="4505" y="486"/>
                      </a:cubicBezTo>
                      <a:lnTo>
                        <a:pt x="462" y="6"/>
                      </a:lnTo>
                      <a:cubicBezTo>
                        <a:pt x="444" y="2"/>
                        <a:pt x="426" y="1"/>
                        <a:pt x="40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31" name="Google Shape;2083;p47"/>
                <p:cNvSpPr/>
                <p:nvPr/>
              </p:nvSpPr>
              <p:spPr>
                <a:xfrm>
                  <a:off x="4772730" y="677906"/>
                  <a:ext cx="1537269" cy="193618"/>
                </a:xfrm>
                <a:custGeom>
                  <a:avLst/>
                  <a:gdLst/>
                  <a:ahLst/>
                  <a:cxnLst/>
                  <a:rect l="l" t="t" r="r" b="b"/>
                  <a:pathLst>
                    <a:path w="7376" h="929" extrusionOk="0">
                      <a:moveTo>
                        <a:pt x="338" y="1"/>
                      </a:moveTo>
                      <a:cubicBezTo>
                        <a:pt x="194" y="1"/>
                        <a:pt x="54" y="129"/>
                        <a:pt x="19" y="289"/>
                      </a:cubicBezTo>
                      <a:cubicBezTo>
                        <a:pt x="1" y="446"/>
                        <a:pt x="98" y="598"/>
                        <a:pt x="250" y="598"/>
                      </a:cubicBezTo>
                      <a:lnTo>
                        <a:pt x="6987" y="927"/>
                      </a:lnTo>
                      <a:cubicBezTo>
                        <a:pt x="6999" y="928"/>
                        <a:pt x="7011" y="928"/>
                        <a:pt x="7023" y="928"/>
                      </a:cubicBezTo>
                      <a:cubicBezTo>
                        <a:pt x="7200" y="928"/>
                        <a:pt x="7335" y="799"/>
                        <a:pt x="7352" y="617"/>
                      </a:cubicBezTo>
                      <a:cubicBezTo>
                        <a:pt x="7375" y="446"/>
                        <a:pt x="7260" y="289"/>
                        <a:pt x="7066" y="289"/>
                      </a:cubicBezTo>
                      <a:lnTo>
                        <a:pt x="366" y="2"/>
                      </a:lnTo>
                      <a:cubicBezTo>
                        <a:pt x="357" y="1"/>
                        <a:pt x="347" y="1"/>
                        <a:pt x="3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2" name="Google Shape;2084;p47"/>
                <p:cNvSpPr/>
                <p:nvPr/>
              </p:nvSpPr>
              <p:spPr>
                <a:xfrm>
                  <a:off x="4771885" y="670195"/>
                  <a:ext cx="1553525" cy="209040"/>
                </a:xfrm>
                <a:custGeom>
                  <a:avLst/>
                  <a:gdLst/>
                  <a:ahLst/>
                  <a:cxnLst/>
                  <a:rect l="l" t="t" r="r" b="b"/>
                  <a:pathLst>
                    <a:path w="7454" h="1003" extrusionOk="0">
                      <a:moveTo>
                        <a:pt x="407" y="58"/>
                      </a:moveTo>
                      <a:lnTo>
                        <a:pt x="7107" y="367"/>
                      </a:lnTo>
                      <a:cubicBezTo>
                        <a:pt x="7259" y="367"/>
                        <a:pt x="7375" y="501"/>
                        <a:pt x="7356" y="654"/>
                      </a:cubicBezTo>
                      <a:cubicBezTo>
                        <a:pt x="7339" y="801"/>
                        <a:pt x="7220" y="928"/>
                        <a:pt x="7076" y="928"/>
                      </a:cubicBezTo>
                      <a:cubicBezTo>
                        <a:pt x="7066" y="928"/>
                        <a:pt x="7057" y="928"/>
                        <a:pt x="7047" y="927"/>
                      </a:cubicBezTo>
                      <a:lnTo>
                        <a:pt x="310" y="599"/>
                      </a:lnTo>
                      <a:cubicBezTo>
                        <a:pt x="157" y="599"/>
                        <a:pt x="60" y="483"/>
                        <a:pt x="97" y="326"/>
                      </a:cubicBezTo>
                      <a:cubicBezTo>
                        <a:pt x="116" y="173"/>
                        <a:pt x="255" y="58"/>
                        <a:pt x="407" y="58"/>
                      </a:cubicBezTo>
                      <a:close/>
                      <a:moveTo>
                        <a:pt x="372" y="0"/>
                      </a:moveTo>
                      <a:cubicBezTo>
                        <a:pt x="209" y="0"/>
                        <a:pt x="58" y="149"/>
                        <a:pt x="23" y="326"/>
                      </a:cubicBezTo>
                      <a:cubicBezTo>
                        <a:pt x="0" y="501"/>
                        <a:pt x="116" y="672"/>
                        <a:pt x="291" y="672"/>
                      </a:cubicBezTo>
                      <a:lnTo>
                        <a:pt x="7028" y="1001"/>
                      </a:lnTo>
                      <a:cubicBezTo>
                        <a:pt x="7040" y="1002"/>
                        <a:pt x="7052" y="1002"/>
                        <a:pt x="7063" y="1002"/>
                      </a:cubicBezTo>
                      <a:cubicBezTo>
                        <a:pt x="7260" y="1002"/>
                        <a:pt x="7417" y="855"/>
                        <a:pt x="7435" y="654"/>
                      </a:cubicBezTo>
                      <a:cubicBezTo>
                        <a:pt x="7453" y="465"/>
                        <a:pt x="7319" y="307"/>
                        <a:pt x="7125" y="289"/>
                      </a:cubicBezTo>
                      <a:lnTo>
                        <a:pt x="407" y="2"/>
                      </a:lnTo>
                      <a:cubicBezTo>
                        <a:pt x="395" y="1"/>
                        <a:pt x="384" y="0"/>
                        <a:pt x="37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33" name="Google Shape;2085;p47"/>
                <p:cNvSpPr/>
                <p:nvPr/>
              </p:nvSpPr>
              <p:spPr>
                <a:xfrm>
                  <a:off x="4559938" y="1845032"/>
                  <a:ext cx="963294" cy="209874"/>
                </a:xfrm>
                <a:custGeom>
                  <a:avLst/>
                  <a:gdLst/>
                  <a:ahLst/>
                  <a:cxnLst/>
                  <a:rect l="l" t="t" r="r" b="b"/>
                  <a:pathLst>
                    <a:path w="4622" h="1007" extrusionOk="0">
                      <a:moveTo>
                        <a:pt x="371" y="1"/>
                      </a:moveTo>
                      <a:cubicBezTo>
                        <a:pt x="213" y="1"/>
                        <a:pt x="77" y="129"/>
                        <a:pt x="38" y="294"/>
                      </a:cubicBezTo>
                      <a:cubicBezTo>
                        <a:pt x="1" y="488"/>
                        <a:pt x="116" y="640"/>
                        <a:pt x="287" y="659"/>
                      </a:cubicBezTo>
                      <a:lnTo>
                        <a:pt x="4215" y="1005"/>
                      </a:lnTo>
                      <a:cubicBezTo>
                        <a:pt x="4226" y="1006"/>
                        <a:pt x="4236" y="1007"/>
                        <a:pt x="4247" y="1007"/>
                      </a:cubicBezTo>
                      <a:cubicBezTo>
                        <a:pt x="4411" y="1007"/>
                        <a:pt x="4563" y="878"/>
                        <a:pt x="4584" y="696"/>
                      </a:cubicBezTo>
                      <a:cubicBezTo>
                        <a:pt x="4621" y="506"/>
                        <a:pt x="4487" y="331"/>
                        <a:pt x="4312" y="331"/>
                      </a:cubicBezTo>
                      <a:lnTo>
                        <a:pt x="403" y="3"/>
                      </a:lnTo>
                      <a:cubicBezTo>
                        <a:pt x="392" y="1"/>
                        <a:pt x="382" y="1"/>
                        <a:pt x="37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4" name="Google Shape;2086;p47"/>
                <p:cNvSpPr/>
                <p:nvPr/>
              </p:nvSpPr>
              <p:spPr>
                <a:xfrm>
                  <a:off x="4559927" y="1837529"/>
                  <a:ext cx="978717" cy="225297"/>
                </a:xfrm>
                <a:custGeom>
                  <a:avLst/>
                  <a:gdLst/>
                  <a:ahLst/>
                  <a:cxnLst/>
                  <a:rect l="l" t="t" r="r" b="b"/>
                  <a:pathLst>
                    <a:path w="4696" h="1081" extrusionOk="0">
                      <a:moveTo>
                        <a:pt x="421" y="62"/>
                      </a:moveTo>
                      <a:lnTo>
                        <a:pt x="4349" y="408"/>
                      </a:lnTo>
                      <a:cubicBezTo>
                        <a:pt x="4506" y="408"/>
                        <a:pt x="4621" y="561"/>
                        <a:pt x="4580" y="732"/>
                      </a:cubicBezTo>
                      <a:cubicBezTo>
                        <a:pt x="4563" y="895"/>
                        <a:pt x="4446" y="1006"/>
                        <a:pt x="4288" y="1006"/>
                      </a:cubicBezTo>
                      <a:cubicBezTo>
                        <a:pt x="4276" y="1006"/>
                        <a:pt x="4264" y="1006"/>
                        <a:pt x="4252" y="1004"/>
                      </a:cubicBezTo>
                      <a:lnTo>
                        <a:pt x="324" y="658"/>
                      </a:lnTo>
                      <a:cubicBezTo>
                        <a:pt x="172" y="658"/>
                        <a:pt x="75" y="501"/>
                        <a:pt x="116" y="348"/>
                      </a:cubicBezTo>
                      <a:cubicBezTo>
                        <a:pt x="135" y="177"/>
                        <a:pt x="287" y="62"/>
                        <a:pt x="421" y="62"/>
                      </a:cubicBezTo>
                      <a:close/>
                      <a:moveTo>
                        <a:pt x="411" y="0"/>
                      </a:moveTo>
                      <a:cubicBezTo>
                        <a:pt x="248" y="0"/>
                        <a:pt x="73" y="146"/>
                        <a:pt x="38" y="330"/>
                      </a:cubicBezTo>
                      <a:cubicBezTo>
                        <a:pt x="1" y="542"/>
                        <a:pt x="135" y="713"/>
                        <a:pt x="306" y="732"/>
                      </a:cubicBezTo>
                      <a:lnTo>
                        <a:pt x="4252" y="1078"/>
                      </a:lnTo>
                      <a:cubicBezTo>
                        <a:pt x="4265" y="1080"/>
                        <a:pt x="4277" y="1080"/>
                        <a:pt x="4290" y="1080"/>
                      </a:cubicBezTo>
                      <a:cubicBezTo>
                        <a:pt x="4471" y="1080"/>
                        <a:pt x="4641" y="930"/>
                        <a:pt x="4658" y="732"/>
                      </a:cubicBezTo>
                      <a:cubicBezTo>
                        <a:pt x="4695" y="524"/>
                        <a:pt x="4561" y="348"/>
                        <a:pt x="4349" y="330"/>
                      </a:cubicBezTo>
                      <a:lnTo>
                        <a:pt x="440" y="2"/>
                      </a:lnTo>
                      <a:cubicBezTo>
                        <a:pt x="430" y="1"/>
                        <a:pt x="421" y="0"/>
                        <a:pt x="411"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35" name="Google Shape;2087;p47"/>
                <p:cNvSpPr/>
                <p:nvPr/>
              </p:nvSpPr>
              <p:spPr>
                <a:xfrm>
                  <a:off x="4330890" y="3125744"/>
                  <a:ext cx="1003518" cy="270523"/>
                </a:xfrm>
                <a:custGeom>
                  <a:avLst/>
                  <a:gdLst/>
                  <a:ahLst/>
                  <a:cxnLst/>
                  <a:rect l="l" t="t" r="r" b="b"/>
                  <a:pathLst>
                    <a:path w="4815" h="1298" extrusionOk="0">
                      <a:moveTo>
                        <a:pt x="387" y="1"/>
                      </a:moveTo>
                      <a:cubicBezTo>
                        <a:pt x="212" y="1"/>
                        <a:pt x="76" y="149"/>
                        <a:pt x="42" y="326"/>
                      </a:cubicBezTo>
                      <a:cubicBezTo>
                        <a:pt x="0" y="539"/>
                        <a:pt x="116" y="714"/>
                        <a:pt x="291" y="751"/>
                      </a:cubicBezTo>
                      <a:lnTo>
                        <a:pt x="4390" y="1292"/>
                      </a:lnTo>
                      <a:cubicBezTo>
                        <a:pt x="4407" y="1296"/>
                        <a:pt x="4425" y="1298"/>
                        <a:pt x="4443" y="1298"/>
                      </a:cubicBezTo>
                      <a:cubicBezTo>
                        <a:pt x="4598" y="1298"/>
                        <a:pt x="4740" y="1155"/>
                        <a:pt x="4778" y="964"/>
                      </a:cubicBezTo>
                      <a:cubicBezTo>
                        <a:pt x="4815" y="751"/>
                        <a:pt x="4681" y="557"/>
                        <a:pt x="4487" y="539"/>
                      </a:cubicBezTo>
                      <a:lnTo>
                        <a:pt x="425" y="3"/>
                      </a:lnTo>
                      <a:cubicBezTo>
                        <a:pt x="412" y="1"/>
                        <a:pt x="400" y="1"/>
                        <a:pt x="38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6" name="Google Shape;2088;p47"/>
                <p:cNvSpPr/>
                <p:nvPr/>
              </p:nvSpPr>
              <p:spPr>
                <a:xfrm>
                  <a:off x="4330879" y="3117199"/>
                  <a:ext cx="1018941" cy="286779"/>
                </a:xfrm>
                <a:custGeom>
                  <a:avLst/>
                  <a:gdLst/>
                  <a:ahLst/>
                  <a:cxnLst/>
                  <a:rect l="l" t="t" r="r" b="b"/>
                  <a:pathLst>
                    <a:path w="4889" h="1376" extrusionOk="0">
                      <a:moveTo>
                        <a:pt x="412" y="97"/>
                      </a:moveTo>
                      <a:cubicBezTo>
                        <a:pt x="422" y="97"/>
                        <a:pt x="433" y="98"/>
                        <a:pt x="444" y="99"/>
                      </a:cubicBezTo>
                      <a:lnTo>
                        <a:pt x="4524" y="621"/>
                      </a:lnTo>
                      <a:cubicBezTo>
                        <a:pt x="4699" y="640"/>
                        <a:pt x="4796" y="811"/>
                        <a:pt x="4773" y="1005"/>
                      </a:cubicBezTo>
                      <a:cubicBezTo>
                        <a:pt x="4756" y="1163"/>
                        <a:pt x="4624" y="1294"/>
                        <a:pt x="4465" y="1294"/>
                      </a:cubicBezTo>
                      <a:cubicBezTo>
                        <a:pt x="4452" y="1294"/>
                        <a:pt x="4440" y="1293"/>
                        <a:pt x="4427" y="1291"/>
                      </a:cubicBezTo>
                      <a:lnTo>
                        <a:pt x="328" y="737"/>
                      </a:lnTo>
                      <a:cubicBezTo>
                        <a:pt x="176" y="714"/>
                        <a:pt x="79" y="561"/>
                        <a:pt x="116" y="390"/>
                      </a:cubicBezTo>
                      <a:cubicBezTo>
                        <a:pt x="133" y="210"/>
                        <a:pt x="270" y="97"/>
                        <a:pt x="412" y="97"/>
                      </a:cubicBezTo>
                      <a:close/>
                      <a:moveTo>
                        <a:pt x="430" y="1"/>
                      </a:moveTo>
                      <a:cubicBezTo>
                        <a:pt x="248" y="1"/>
                        <a:pt x="76" y="149"/>
                        <a:pt x="37" y="367"/>
                      </a:cubicBezTo>
                      <a:cubicBezTo>
                        <a:pt x="0" y="598"/>
                        <a:pt x="116" y="792"/>
                        <a:pt x="310" y="829"/>
                      </a:cubicBezTo>
                      <a:lnTo>
                        <a:pt x="4408" y="1370"/>
                      </a:lnTo>
                      <a:cubicBezTo>
                        <a:pt x="4428" y="1373"/>
                        <a:pt x="4447" y="1375"/>
                        <a:pt x="4466" y="1375"/>
                      </a:cubicBezTo>
                      <a:cubicBezTo>
                        <a:pt x="4655" y="1375"/>
                        <a:pt x="4818" y="1215"/>
                        <a:pt x="4852" y="1005"/>
                      </a:cubicBezTo>
                      <a:cubicBezTo>
                        <a:pt x="4889" y="774"/>
                        <a:pt x="4736" y="561"/>
                        <a:pt x="4542" y="543"/>
                      </a:cubicBezTo>
                      <a:lnTo>
                        <a:pt x="462" y="2"/>
                      </a:lnTo>
                      <a:cubicBezTo>
                        <a:pt x="452" y="1"/>
                        <a:pt x="441" y="1"/>
                        <a:pt x="430"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37" name="Google Shape;2089;p47"/>
                <p:cNvSpPr/>
                <p:nvPr/>
              </p:nvSpPr>
              <p:spPr>
                <a:xfrm>
                  <a:off x="4728546" y="919043"/>
                  <a:ext cx="1552483" cy="213000"/>
                </a:xfrm>
                <a:custGeom>
                  <a:avLst/>
                  <a:gdLst/>
                  <a:ahLst/>
                  <a:cxnLst/>
                  <a:rect l="l" t="t" r="r" b="b"/>
                  <a:pathLst>
                    <a:path w="7449" h="1022" extrusionOk="0">
                      <a:moveTo>
                        <a:pt x="365" y="1"/>
                      </a:moveTo>
                      <a:cubicBezTo>
                        <a:pt x="213" y="1"/>
                        <a:pt x="56" y="135"/>
                        <a:pt x="19" y="310"/>
                      </a:cubicBezTo>
                      <a:cubicBezTo>
                        <a:pt x="0" y="481"/>
                        <a:pt x="97" y="615"/>
                        <a:pt x="268" y="634"/>
                      </a:cubicBezTo>
                      <a:lnTo>
                        <a:pt x="7065" y="1022"/>
                      </a:lnTo>
                      <a:cubicBezTo>
                        <a:pt x="7241" y="1022"/>
                        <a:pt x="7412" y="888"/>
                        <a:pt x="7430" y="712"/>
                      </a:cubicBezTo>
                      <a:cubicBezTo>
                        <a:pt x="7449" y="518"/>
                        <a:pt x="7315" y="366"/>
                        <a:pt x="7144" y="366"/>
                      </a:cubicBezTo>
                      <a:lnTo>
                        <a:pt x="365"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8" name="Google Shape;2090;p47"/>
                <p:cNvSpPr/>
                <p:nvPr/>
              </p:nvSpPr>
              <p:spPr>
                <a:xfrm>
                  <a:off x="4728535" y="914875"/>
                  <a:ext cx="1568948" cy="224880"/>
                </a:xfrm>
                <a:custGeom>
                  <a:avLst/>
                  <a:gdLst/>
                  <a:ahLst/>
                  <a:cxnLst/>
                  <a:rect l="l" t="t" r="r" b="b"/>
                  <a:pathLst>
                    <a:path w="7528" h="1079" extrusionOk="0">
                      <a:moveTo>
                        <a:pt x="402" y="58"/>
                      </a:moveTo>
                      <a:lnTo>
                        <a:pt x="7181" y="423"/>
                      </a:lnTo>
                      <a:cubicBezTo>
                        <a:pt x="7333" y="423"/>
                        <a:pt x="7449" y="561"/>
                        <a:pt x="7430" y="732"/>
                      </a:cubicBezTo>
                      <a:cubicBezTo>
                        <a:pt x="7412" y="885"/>
                        <a:pt x="7255" y="1000"/>
                        <a:pt x="7102" y="1000"/>
                      </a:cubicBezTo>
                      <a:lnTo>
                        <a:pt x="305" y="617"/>
                      </a:lnTo>
                      <a:cubicBezTo>
                        <a:pt x="153" y="598"/>
                        <a:pt x="74" y="483"/>
                        <a:pt x="93" y="330"/>
                      </a:cubicBezTo>
                      <a:cubicBezTo>
                        <a:pt x="116" y="173"/>
                        <a:pt x="250" y="58"/>
                        <a:pt x="402" y="58"/>
                      </a:cubicBezTo>
                      <a:close/>
                      <a:moveTo>
                        <a:pt x="390" y="1"/>
                      </a:moveTo>
                      <a:cubicBezTo>
                        <a:pt x="213" y="1"/>
                        <a:pt x="55" y="147"/>
                        <a:pt x="37" y="330"/>
                      </a:cubicBezTo>
                      <a:cubicBezTo>
                        <a:pt x="0" y="501"/>
                        <a:pt x="116" y="677"/>
                        <a:pt x="287" y="677"/>
                      </a:cubicBezTo>
                      <a:lnTo>
                        <a:pt x="7102" y="1079"/>
                      </a:lnTo>
                      <a:cubicBezTo>
                        <a:pt x="7296" y="1079"/>
                        <a:pt x="7467" y="926"/>
                        <a:pt x="7509" y="732"/>
                      </a:cubicBezTo>
                      <a:cubicBezTo>
                        <a:pt x="7527" y="520"/>
                        <a:pt x="7370" y="349"/>
                        <a:pt x="7181" y="349"/>
                      </a:cubicBezTo>
                      <a:lnTo>
                        <a:pt x="421" y="2"/>
                      </a:lnTo>
                      <a:cubicBezTo>
                        <a:pt x="410" y="1"/>
                        <a:pt x="400" y="1"/>
                        <a:pt x="390"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39" name="Google Shape;2091;p47"/>
                <p:cNvSpPr/>
                <p:nvPr/>
              </p:nvSpPr>
              <p:spPr>
                <a:xfrm>
                  <a:off x="4511795" y="2109928"/>
                  <a:ext cx="971005" cy="226130"/>
                </a:xfrm>
                <a:custGeom>
                  <a:avLst/>
                  <a:gdLst/>
                  <a:ahLst/>
                  <a:cxnLst/>
                  <a:rect l="l" t="t" r="r" b="b"/>
                  <a:pathLst>
                    <a:path w="4659" h="1085" extrusionOk="0">
                      <a:moveTo>
                        <a:pt x="375" y="1"/>
                      </a:moveTo>
                      <a:cubicBezTo>
                        <a:pt x="216" y="1"/>
                        <a:pt x="77" y="150"/>
                        <a:pt x="38" y="312"/>
                      </a:cubicBezTo>
                      <a:cubicBezTo>
                        <a:pt x="1" y="506"/>
                        <a:pt x="116" y="677"/>
                        <a:pt x="287" y="695"/>
                      </a:cubicBezTo>
                      <a:lnTo>
                        <a:pt x="4256" y="1083"/>
                      </a:lnTo>
                      <a:cubicBezTo>
                        <a:pt x="4266" y="1084"/>
                        <a:pt x="4275" y="1085"/>
                        <a:pt x="4285" y="1085"/>
                      </a:cubicBezTo>
                      <a:cubicBezTo>
                        <a:pt x="4446" y="1085"/>
                        <a:pt x="4604" y="939"/>
                        <a:pt x="4621" y="755"/>
                      </a:cubicBezTo>
                      <a:cubicBezTo>
                        <a:pt x="4658" y="561"/>
                        <a:pt x="4543" y="390"/>
                        <a:pt x="4353" y="372"/>
                      </a:cubicBezTo>
                      <a:lnTo>
                        <a:pt x="403" y="2"/>
                      </a:lnTo>
                      <a:cubicBezTo>
                        <a:pt x="394" y="1"/>
                        <a:pt x="384" y="1"/>
                        <a:pt x="3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0" name="Google Shape;2092;p47"/>
                <p:cNvSpPr/>
                <p:nvPr/>
              </p:nvSpPr>
              <p:spPr>
                <a:xfrm>
                  <a:off x="4511783" y="2102216"/>
                  <a:ext cx="987262" cy="241553"/>
                </a:xfrm>
                <a:custGeom>
                  <a:avLst/>
                  <a:gdLst/>
                  <a:ahLst/>
                  <a:cxnLst/>
                  <a:rect l="l" t="t" r="r" b="b"/>
                  <a:pathLst>
                    <a:path w="4737" h="1159" extrusionOk="0">
                      <a:moveTo>
                        <a:pt x="411" y="79"/>
                      </a:moveTo>
                      <a:cubicBezTo>
                        <a:pt x="421" y="79"/>
                        <a:pt x="430" y="80"/>
                        <a:pt x="440" y="81"/>
                      </a:cubicBezTo>
                      <a:lnTo>
                        <a:pt x="4390" y="446"/>
                      </a:lnTo>
                      <a:cubicBezTo>
                        <a:pt x="4543" y="464"/>
                        <a:pt x="4658" y="617"/>
                        <a:pt x="4640" y="792"/>
                      </a:cubicBezTo>
                      <a:cubicBezTo>
                        <a:pt x="4601" y="951"/>
                        <a:pt x="4484" y="1081"/>
                        <a:pt x="4330" y="1081"/>
                      </a:cubicBezTo>
                      <a:cubicBezTo>
                        <a:pt x="4318" y="1081"/>
                        <a:pt x="4306" y="1081"/>
                        <a:pt x="4293" y="1079"/>
                      </a:cubicBezTo>
                      <a:lnTo>
                        <a:pt x="324" y="695"/>
                      </a:lnTo>
                      <a:cubicBezTo>
                        <a:pt x="172" y="677"/>
                        <a:pt x="75" y="524"/>
                        <a:pt x="116" y="349"/>
                      </a:cubicBezTo>
                      <a:cubicBezTo>
                        <a:pt x="134" y="206"/>
                        <a:pt x="269" y="79"/>
                        <a:pt x="411" y="79"/>
                      </a:cubicBezTo>
                      <a:close/>
                      <a:moveTo>
                        <a:pt x="411" y="1"/>
                      </a:moveTo>
                      <a:cubicBezTo>
                        <a:pt x="248" y="1"/>
                        <a:pt x="73" y="148"/>
                        <a:pt x="38" y="349"/>
                      </a:cubicBezTo>
                      <a:cubicBezTo>
                        <a:pt x="1" y="561"/>
                        <a:pt x="135" y="755"/>
                        <a:pt x="324" y="774"/>
                      </a:cubicBezTo>
                      <a:lnTo>
                        <a:pt x="4293" y="1157"/>
                      </a:lnTo>
                      <a:cubicBezTo>
                        <a:pt x="4304" y="1158"/>
                        <a:pt x="4314" y="1159"/>
                        <a:pt x="4325" y="1159"/>
                      </a:cubicBezTo>
                      <a:cubicBezTo>
                        <a:pt x="4504" y="1159"/>
                        <a:pt x="4678" y="1011"/>
                        <a:pt x="4695" y="792"/>
                      </a:cubicBezTo>
                      <a:cubicBezTo>
                        <a:pt x="4737" y="580"/>
                        <a:pt x="4598" y="386"/>
                        <a:pt x="4409" y="367"/>
                      </a:cubicBezTo>
                      <a:lnTo>
                        <a:pt x="440" y="2"/>
                      </a:lnTo>
                      <a:cubicBezTo>
                        <a:pt x="430" y="1"/>
                        <a:pt x="421" y="1"/>
                        <a:pt x="411"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41" name="Google Shape;2093;p47"/>
                <p:cNvSpPr/>
                <p:nvPr/>
              </p:nvSpPr>
              <p:spPr>
                <a:xfrm>
                  <a:off x="4278787" y="3422527"/>
                  <a:ext cx="1011438" cy="281985"/>
                </a:xfrm>
                <a:custGeom>
                  <a:avLst/>
                  <a:gdLst/>
                  <a:ahLst/>
                  <a:cxnLst/>
                  <a:rect l="l" t="t" r="r" b="b"/>
                  <a:pathLst>
                    <a:path w="4853" h="1353" extrusionOk="0">
                      <a:moveTo>
                        <a:pt x="390" y="0"/>
                      </a:moveTo>
                      <a:cubicBezTo>
                        <a:pt x="213" y="0"/>
                        <a:pt x="77" y="131"/>
                        <a:pt x="42" y="330"/>
                      </a:cubicBezTo>
                      <a:cubicBezTo>
                        <a:pt x="1" y="543"/>
                        <a:pt x="116" y="732"/>
                        <a:pt x="292" y="751"/>
                      </a:cubicBezTo>
                      <a:lnTo>
                        <a:pt x="4432" y="1351"/>
                      </a:lnTo>
                      <a:cubicBezTo>
                        <a:pt x="4442" y="1352"/>
                        <a:pt x="4453" y="1353"/>
                        <a:pt x="4463" y="1353"/>
                      </a:cubicBezTo>
                      <a:cubicBezTo>
                        <a:pt x="4626" y="1353"/>
                        <a:pt x="4798" y="1222"/>
                        <a:pt x="4815" y="1005"/>
                      </a:cubicBezTo>
                      <a:cubicBezTo>
                        <a:pt x="4852" y="792"/>
                        <a:pt x="4718" y="598"/>
                        <a:pt x="4547" y="580"/>
                      </a:cubicBezTo>
                      <a:lnTo>
                        <a:pt x="426" y="2"/>
                      </a:lnTo>
                      <a:cubicBezTo>
                        <a:pt x="414" y="1"/>
                        <a:pt x="402" y="0"/>
                        <a:pt x="39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2" name="Google Shape;2094;p47"/>
                <p:cNvSpPr/>
                <p:nvPr/>
              </p:nvSpPr>
              <p:spPr>
                <a:xfrm>
                  <a:off x="4278775" y="3413774"/>
                  <a:ext cx="1027694" cy="299284"/>
                </a:xfrm>
                <a:custGeom>
                  <a:avLst/>
                  <a:gdLst/>
                  <a:ahLst/>
                  <a:cxnLst/>
                  <a:rect l="l" t="t" r="r" b="b"/>
                  <a:pathLst>
                    <a:path w="4931" h="1436" extrusionOk="0">
                      <a:moveTo>
                        <a:pt x="415" y="79"/>
                      </a:moveTo>
                      <a:cubicBezTo>
                        <a:pt x="425" y="79"/>
                        <a:pt x="434" y="80"/>
                        <a:pt x="444" y="81"/>
                      </a:cubicBezTo>
                      <a:lnTo>
                        <a:pt x="4561" y="659"/>
                      </a:lnTo>
                      <a:cubicBezTo>
                        <a:pt x="4737" y="677"/>
                        <a:pt x="4852" y="853"/>
                        <a:pt x="4815" y="1047"/>
                      </a:cubicBezTo>
                      <a:cubicBezTo>
                        <a:pt x="4794" y="1224"/>
                        <a:pt x="4658" y="1353"/>
                        <a:pt x="4500" y="1353"/>
                      </a:cubicBezTo>
                      <a:cubicBezTo>
                        <a:pt x="4490" y="1353"/>
                        <a:pt x="4479" y="1353"/>
                        <a:pt x="4469" y="1352"/>
                      </a:cubicBezTo>
                      <a:lnTo>
                        <a:pt x="329" y="756"/>
                      </a:lnTo>
                      <a:cubicBezTo>
                        <a:pt x="172" y="719"/>
                        <a:pt x="79" y="562"/>
                        <a:pt x="116" y="372"/>
                      </a:cubicBezTo>
                      <a:cubicBezTo>
                        <a:pt x="133" y="207"/>
                        <a:pt x="269" y="79"/>
                        <a:pt x="415" y="79"/>
                      </a:cubicBezTo>
                      <a:close/>
                      <a:moveTo>
                        <a:pt x="405" y="1"/>
                      </a:moveTo>
                      <a:cubicBezTo>
                        <a:pt x="232" y="1"/>
                        <a:pt x="75" y="164"/>
                        <a:pt x="38" y="372"/>
                      </a:cubicBezTo>
                      <a:cubicBezTo>
                        <a:pt x="1" y="603"/>
                        <a:pt x="116" y="816"/>
                        <a:pt x="310" y="834"/>
                      </a:cubicBezTo>
                      <a:lnTo>
                        <a:pt x="4446" y="1430"/>
                      </a:lnTo>
                      <a:cubicBezTo>
                        <a:pt x="4465" y="1434"/>
                        <a:pt x="4485" y="1435"/>
                        <a:pt x="4504" y="1435"/>
                      </a:cubicBezTo>
                      <a:cubicBezTo>
                        <a:pt x="4693" y="1435"/>
                        <a:pt x="4856" y="1275"/>
                        <a:pt x="4889" y="1065"/>
                      </a:cubicBezTo>
                      <a:cubicBezTo>
                        <a:pt x="4931" y="816"/>
                        <a:pt x="4792" y="603"/>
                        <a:pt x="4584" y="562"/>
                      </a:cubicBezTo>
                      <a:lnTo>
                        <a:pt x="463" y="7"/>
                      </a:lnTo>
                      <a:cubicBezTo>
                        <a:pt x="443" y="3"/>
                        <a:pt x="424" y="1"/>
                        <a:pt x="405"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43" name="Google Shape;2095;p47"/>
                <p:cNvSpPr/>
                <p:nvPr/>
              </p:nvSpPr>
              <p:spPr>
                <a:xfrm>
                  <a:off x="4691865" y="1103490"/>
                  <a:ext cx="1565197" cy="221545"/>
                </a:xfrm>
                <a:custGeom>
                  <a:avLst/>
                  <a:gdLst/>
                  <a:ahLst/>
                  <a:cxnLst/>
                  <a:rect l="l" t="t" r="r" b="b"/>
                  <a:pathLst>
                    <a:path w="7510" h="1063" extrusionOk="0">
                      <a:moveTo>
                        <a:pt x="354" y="0"/>
                      </a:moveTo>
                      <a:cubicBezTo>
                        <a:pt x="210" y="0"/>
                        <a:pt x="77" y="131"/>
                        <a:pt x="42" y="289"/>
                      </a:cubicBezTo>
                      <a:cubicBezTo>
                        <a:pt x="1" y="465"/>
                        <a:pt x="116" y="617"/>
                        <a:pt x="292" y="617"/>
                      </a:cubicBezTo>
                      <a:lnTo>
                        <a:pt x="7126" y="1061"/>
                      </a:lnTo>
                      <a:cubicBezTo>
                        <a:pt x="7135" y="1062"/>
                        <a:pt x="7145" y="1062"/>
                        <a:pt x="7155" y="1062"/>
                      </a:cubicBezTo>
                      <a:cubicBezTo>
                        <a:pt x="7320" y="1062"/>
                        <a:pt x="7473" y="917"/>
                        <a:pt x="7491" y="751"/>
                      </a:cubicBezTo>
                      <a:cubicBezTo>
                        <a:pt x="7509" y="557"/>
                        <a:pt x="7375" y="405"/>
                        <a:pt x="7204" y="405"/>
                      </a:cubicBezTo>
                      <a:lnTo>
                        <a:pt x="389" y="3"/>
                      </a:lnTo>
                      <a:cubicBezTo>
                        <a:pt x="377" y="1"/>
                        <a:pt x="366" y="0"/>
                        <a:pt x="35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4" name="Google Shape;2096;p47"/>
                <p:cNvSpPr/>
                <p:nvPr/>
              </p:nvSpPr>
              <p:spPr>
                <a:xfrm>
                  <a:off x="4695814" y="1094945"/>
                  <a:ext cx="1577493" cy="237802"/>
                </a:xfrm>
                <a:custGeom>
                  <a:avLst/>
                  <a:gdLst/>
                  <a:ahLst/>
                  <a:cxnLst/>
                  <a:rect l="l" t="t" r="r" b="b"/>
                  <a:pathLst>
                    <a:path w="7569" h="1141" extrusionOk="0">
                      <a:moveTo>
                        <a:pt x="374" y="79"/>
                      </a:moveTo>
                      <a:cubicBezTo>
                        <a:pt x="385" y="79"/>
                        <a:pt x="396" y="79"/>
                        <a:pt x="407" y="81"/>
                      </a:cubicBezTo>
                      <a:lnTo>
                        <a:pt x="7222" y="464"/>
                      </a:lnTo>
                      <a:cubicBezTo>
                        <a:pt x="7375" y="483"/>
                        <a:pt x="7490" y="621"/>
                        <a:pt x="7472" y="792"/>
                      </a:cubicBezTo>
                      <a:cubicBezTo>
                        <a:pt x="7455" y="933"/>
                        <a:pt x="7339" y="1063"/>
                        <a:pt x="7182" y="1063"/>
                      </a:cubicBezTo>
                      <a:cubicBezTo>
                        <a:pt x="7169" y="1063"/>
                        <a:pt x="7157" y="1062"/>
                        <a:pt x="7144" y="1060"/>
                      </a:cubicBezTo>
                      <a:lnTo>
                        <a:pt x="310" y="640"/>
                      </a:lnTo>
                      <a:cubicBezTo>
                        <a:pt x="157" y="621"/>
                        <a:pt x="60" y="483"/>
                        <a:pt x="97" y="330"/>
                      </a:cubicBezTo>
                      <a:cubicBezTo>
                        <a:pt x="115" y="189"/>
                        <a:pt x="231" y="79"/>
                        <a:pt x="374" y="79"/>
                      </a:cubicBezTo>
                      <a:close/>
                      <a:moveTo>
                        <a:pt x="394" y="1"/>
                      </a:moveTo>
                      <a:cubicBezTo>
                        <a:pt x="213" y="1"/>
                        <a:pt x="58" y="147"/>
                        <a:pt x="19" y="330"/>
                      </a:cubicBezTo>
                      <a:cubicBezTo>
                        <a:pt x="0" y="524"/>
                        <a:pt x="116" y="695"/>
                        <a:pt x="291" y="695"/>
                      </a:cubicBezTo>
                      <a:lnTo>
                        <a:pt x="7144" y="1139"/>
                      </a:lnTo>
                      <a:cubicBezTo>
                        <a:pt x="7153" y="1140"/>
                        <a:pt x="7163" y="1140"/>
                        <a:pt x="7173" y="1140"/>
                      </a:cubicBezTo>
                      <a:cubicBezTo>
                        <a:pt x="7356" y="1140"/>
                        <a:pt x="7528" y="977"/>
                        <a:pt x="7550" y="792"/>
                      </a:cubicBezTo>
                      <a:cubicBezTo>
                        <a:pt x="7569" y="580"/>
                        <a:pt x="7435" y="409"/>
                        <a:pt x="7222" y="409"/>
                      </a:cubicBezTo>
                      <a:lnTo>
                        <a:pt x="425" y="2"/>
                      </a:lnTo>
                      <a:cubicBezTo>
                        <a:pt x="415" y="1"/>
                        <a:pt x="404" y="1"/>
                        <a:pt x="39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45" name="Google Shape;2097;p47"/>
                <p:cNvSpPr/>
                <p:nvPr/>
              </p:nvSpPr>
              <p:spPr>
                <a:xfrm>
                  <a:off x="4475322" y="2311257"/>
                  <a:ext cx="979550" cy="233008"/>
                </a:xfrm>
                <a:custGeom>
                  <a:avLst/>
                  <a:gdLst/>
                  <a:ahLst/>
                  <a:cxnLst/>
                  <a:rect l="l" t="t" r="r" b="b"/>
                  <a:pathLst>
                    <a:path w="4700" h="1118" extrusionOk="0">
                      <a:moveTo>
                        <a:pt x="378" y="0"/>
                      </a:moveTo>
                      <a:cubicBezTo>
                        <a:pt x="233" y="0"/>
                        <a:pt x="76" y="129"/>
                        <a:pt x="42" y="307"/>
                      </a:cubicBezTo>
                      <a:cubicBezTo>
                        <a:pt x="0" y="501"/>
                        <a:pt x="116" y="677"/>
                        <a:pt x="291" y="695"/>
                      </a:cubicBezTo>
                      <a:lnTo>
                        <a:pt x="4274" y="1115"/>
                      </a:lnTo>
                      <a:cubicBezTo>
                        <a:pt x="4287" y="1117"/>
                        <a:pt x="4300" y="1118"/>
                        <a:pt x="4312" y="1118"/>
                      </a:cubicBezTo>
                      <a:cubicBezTo>
                        <a:pt x="4491" y="1118"/>
                        <a:pt x="4645" y="969"/>
                        <a:pt x="4662" y="792"/>
                      </a:cubicBezTo>
                      <a:cubicBezTo>
                        <a:pt x="4699" y="598"/>
                        <a:pt x="4565" y="422"/>
                        <a:pt x="4390" y="404"/>
                      </a:cubicBezTo>
                      <a:lnTo>
                        <a:pt x="407" y="2"/>
                      </a:lnTo>
                      <a:cubicBezTo>
                        <a:pt x="397" y="1"/>
                        <a:pt x="388" y="0"/>
                        <a:pt x="37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6" name="Google Shape;2098;p47"/>
                <p:cNvSpPr/>
                <p:nvPr/>
              </p:nvSpPr>
              <p:spPr>
                <a:xfrm>
                  <a:off x="4475311" y="2302503"/>
                  <a:ext cx="994973" cy="250306"/>
                </a:xfrm>
                <a:custGeom>
                  <a:avLst/>
                  <a:gdLst/>
                  <a:ahLst/>
                  <a:cxnLst/>
                  <a:rect l="l" t="t" r="r" b="b"/>
                  <a:pathLst>
                    <a:path w="4774" h="1201" extrusionOk="0">
                      <a:moveTo>
                        <a:pt x="415" y="79"/>
                      </a:moveTo>
                      <a:cubicBezTo>
                        <a:pt x="425" y="79"/>
                        <a:pt x="434" y="80"/>
                        <a:pt x="444" y="81"/>
                      </a:cubicBezTo>
                      <a:lnTo>
                        <a:pt x="4427" y="487"/>
                      </a:lnTo>
                      <a:cubicBezTo>
                        <a:pt x="4584" y="506"/>
                        <a:pt x="4681" y="658"/>
                        <a:pt x="4658" y="834"/>
                      </a:cubicBezTo>
                      <a:cubicBezTo>
                        <a:pt x="4640" y="994"/>
                        <a:pt x="4505" y="1122"/>
                        <a:pt x="4363" y="1122"/>
                      </a:cubicBezTo>
                      <a:cubicBezTo>
                        <a:pt x="4353" y="1122"/>
                        <a:pt x="4344" y="1122"/>
                        <a:pt x="4334" y="1121"/>
                      </a:cubicBezTo>
                      <a:lnTo>
                        <a:pt x="328" y="695"/>
                      </a:lnTo>
                      <a:cubicBezTo>
                        <a:pt x="176" y="677"/>
                        <a:pt x="79" y="524"/>
                        <a:pt x="116" y="349"/>
                      </a:cubicBezTo>
                      <a:cubicBezTo>
                        <a:pt x="150" y="206"/>
                        <a:pt x="274" y="79"/>
                        <a:pt x="415" y="79"/>
                      </a:cubicBezTo>
                      <a:close/>
                      <a:moveTo>
                        <a:pt x="431" y="1"/>
                      </a:moveTo>
                      <a:cubicBezTo>
                        <a:pt x="248" y="1"/>
                        <a:pt x="77" y="152"/>
                        <a:pt x="37" y="349"/>
                      </a:cubicBezTo>
                      <a:cubicBezTo>
                        <a:pt x="0" y="561"/>
                        <a:pt x="134" y="755"/>
                        <a:pt x="328" y="774"/>
                      </a:cubicBezTo>
                      <a:lnTo>
                        <a:pt x="4311" y="1199"/>
                      </a:lnTo>
                      <a:cubicBezTo>
                        <a:pt x="4323" y="1200"/>
                        <a:pt x="4334" y="1201"/>
                        <a:pt x="4346" y="1201"/>
                      </a:cubicBezTo>
                      <a:cubicBezTo>
                        <a:pt x="4543" y="1201"/>
                        <a:pt x="4701" y="1052"/>
                        <a:pt x="4736" y="834"/>
                      </a:cubicBezTo>
                      <a:cubicBezTo>
                        <a:pt x="4773" y="621"/>
                        <a:pt x="4621" y="427"/>
                        <a:pt x="4427" y="409"/>
                      </a:cubicBezTo>
                      <a:lnTo>
                        <a:pt x="462" y="2"/>
                      </a:lnTo>
                      <a:cubicBezTo>
                        <a:pt x="452" y="1"/>
                        <a:pt x="441" y="1"/>
                        <a:pt x="431"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47" name="Google Shape;2099;p47"/>
                <p:cNvSpPr/>
                <p:nvPr/>
              </p:nvSpPr>
              <p:spPr>
                <a:xfrm>
                  <a:off x="4239396" y="3642197"/>
                  <a:ext cx="1018941" cy="291364"/>
                </a:xfrm>
                <a:custGeom>
                  <a:avLst/>
                  <a:gdLst/>
                  <a:ahLst/>
                  <a:cxnLst/>
                  <a:rect l="l" t="t" r="r" b="b"/>
                  <a:pathLst>
                    <a:path w="4889" h="1398" extrusionOk="0">
                      <a:moveTo>
                        <a:pt x="369" y="1"/>
                      </a:moveTo>
                      <a:cubicBezTo>
                        <a:pt x="216" y="1"/>
                        <a:pt x="70" y="143"/>
                        <a:pt x="37" y="334"/>
                      </a:cubicBezTo>
                      <a:cubicBezTo>
                        <a:pt x="0" y="547"/>
                        <a:pt x="116" y="736"/>
                        <a:pt x="287" y="759"/>
                      </a:cubicBezTo>
                      <a:lnTo>
                        <a:pt x="4445" y="1392"/>
                      </a:lnTo>
                      <a:cubicBezTo>
                        <a:pt x="4465" y="1396"/>
                        <a:pt x="4484" y="1398"/>
                        <a:pt x="4503" y="1398"/>
                      </a:cubicBezTo>
                      <a:cubicBezTo>
                        <a:pt x="4672" y="1398"/>
                        <a:pt x="4814" y="1255"/>
                        <a:pt x="4852" y="1064"/>
                      </a:cubicBezTo>
                      <a:cubicBezTo>
                        <a:pt x="4889" y="833"/>
                        <a:pt x="4755" y="644"/>
                        <a:pt x="4561" y="602"/>
                      </a:cubicBezTo>
                      <a:lnTo>
                        <a:pt x="421" y="6"/>
                      </a:lnTo>
                      <a:cubicBezTo>
                        <a:pt x="403" y="2"/>
                        <a:pt x="386" y="1"/>
                        <a:pt x="36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8" name="Google Shape;2100;p47"/>
                <p:cNvSpPr/>
                <p:nvPr/>
              </p:nvSpPr>
              <p:spPr>
                <a:xfrm>
                  <a:off x="4238343" y="3634485"/>
                  <a:ext cx="1035406" cy="310747"/>
                </a:xfrm>
                <a:custGeom>
                  <a:avLst/>
                  <a:gdLst/>
                  <a:ahLst/>
                  <a:cxnLst/>
                  <a:rect l="l" t="t" r="r" b="b"/>
                  <a:pathLst>
                    <a:path w="4968" h="1491" extrusionOk="0">
                      <a:moveTo>
                        <a:pt x="431" y="78"/>
                      </a:moveTo>
                      <a:cubicBezTo>
                        <a:pt x="441" y="78"/>
                        <a:pt x="452" y="79"/>
                        <a:pt x="463" y="80"/>
                      </a:cubicBezTo>
                      <a:lnTo>
                        <a:pt x="4603" y="699"/>
                      </a:lnTo>
                      <a:cubicBezTo>
                        <a:pt x="4778" y="718"/>
                        <a:pt x="4894" y="889"/>
                        <a:pt x="4852" y="1083"/>
                      </a:cubicBezTo>
                      <a:cubicBezTo>
                        <a:pt x="4835" y="1265"/>
                        <a:pt x="4700" y="1394"/>
                        <a:pt x="4538" y="1394"/>
                      </a:cubicBezTo>
                      <a:cubicBezTo>
                        <a:pt x="4527" y="1394"/>
                        <a:pt x="4516" y="1394"/>
                        <a:pt x="4506" y="1392"/>
                      </a:cubicBezTo>
                      <a:lnTo>
                        <a:pt x="329" y="755"/>
                      </a:lnTo>
                      <a:cubicBezTo>
                        <a:pt x="176" y="736"/>
                        <a:pt x="79" y="565"/>
                        <a:pt x="116" y="371"/>
                      </a:cubicBezTo>
                      <a:cubicBezTo>
                        <a:pt x="133" y="207"/>
                        <a:pt x="273" y="78"/>
                        <a:pt x="431" y="78"/>
                      </a:cubicBezTo>
                      <a:close/>
                      <a:moveTo>
                        <a:pt x="406" y="0"/>
                      </a:moveTo>
                      <a:cubicBezTo>
                        <a:pt x="236" y="0"/>
                        <a:pt x="75" y="163"/>
                        <a:pt x="42" y="371"/>
                      </a:cubicBezTo>
                      <a:cubicBezTo>
                        <a:pt x="1" y="602"/>
                        <a:pt x="116" y="815"/>
                        <a:pt x="329" y="852"/>
                      </a:cubicBezTo>
                      <a:lnTo>
                        <a:pt x="4487" y="1489"/>
                      </a:lnTo>
                      <a:cubicBezTo>
                        <a:pt x="4498" y="1490"/>
                        <a:pt x="4510" y="1491"/>
                        <a:pt x="4521" y="1491"/>
                      </a:cubicBezTo>
                      <a:cubicBezTo>
                        <a:pt x="4720" y="1491"/>
                        <a:pt x="4896" y="1337"/>
                        <a:pt x="4931" y="1101"/>
                      </a:cubicBezTo>
                      <a:cubicBezTo>
                        <a:pt x="4968" y="852"/>
                        <a:pt x="4815" y="639"/>
                        <a:pt x="4621" y="602"/>
                      </a:cubicBezTo>
                      <a:lnTo>
                        <a:pt x="463" y="6"/>
                      </a:lnTo>
                      <a:cubicBezTo>
                        <a:pt x="444" y="2"/>
                        <a:pt x="425" y="0"/>
                        <a:pt x="406"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49" name="Google Shape;2101;p47"/>
                <p:cNvSpPr/>
                <p:nvPr/>
              </p:nvSpPr>
              <p:spPr>
                <a:xfrm>
                  <a:off x="5498848" y="1709354"/>
                  <a:ext cx="714863" cy="915776"/>
                </a:xfrm>
                <a:custGeom>
                  <a:avLst/>
                  <a:gdLst/>
                  <a:ahLst/>
                  <a:cxnLst/>
                  <a:rect l="l" t="t" r="r" b="b"/>
                  <a:pathLst>
                    <a:path w="3430" h="4394" extrusionOk="0">
                      <a:moveTo>
                        <a:pt x="833" y="0"/>
                      </a:moveTo>
                      <a:cubicBezTo>
                        <a:pt x="673" y="0"/>
                        <a:pt x="517" y="129"/>
                        <a:pt x="500" y="307"/>
                      </a:cubicBezTo>
                      <a:lnTo>
                        <a:pt x="19" y="3754"/>
                      </a:lnTo>
                      <a:cubicBezTo>
                        <a:pt x="1" y="3948"/>
                        <a:pt x="116" y="4119"/>
                        <a:pt x="310" y="4142"/>
                      </a:cubicBezTo>
                      <a:lnTo>
                        <a:pt x="2598" y="4392"/>
                      </a:lnTo>
                      <a:cubicBezTo>
                        <a:pt x="2608" y="4393"/>
                        <a:pt x="2619" y="4393"/>
                        <a:pt x="2629" y="4393"/>
                      </a:cubicBezTo>
                      <a:cubicBezTo>
                        <a:pt x="2811" y="4393"/>
                        <a:pt x="2968" y="4246"/>
                        <a:pt x="2986" y="4045"/>
                      </a:cubicBezTo>
                      <a:lnTo>
                        <a:pt x="3388" y="538"/>
                      </a:lnTo>
                      <a:cubicBezTo>
                        <a:pt x="3429" y="349"/>
                        <a:pt x="3291" y="192"/>
                        <a:pt x="3101" y="173"/>
                      </a:cubicBezTo>
                      <a:lnTo>
                        <a:pt x="865" y="2"/>
                      </a:lnTo>
                      <a:cubicBezTo>
                        <a:pt x="854" y="1"/>
                        <a:pt x="844" y="0"/>
                        <a:pt x="83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0" name="Google Shape;2102;p47"/>
                <p:cNvSpPr/>
                <p:nvPr/>
              </p:nvSpPr>
              <p:spPr>
                <a:xfrm>
                  <a:off x="5498836" y="1700600"/>
                  <a:ext cx="730286" cy="932032"/>
                </a:xfrm>
                <a:custGeom>
                  <a:avLst/>
                  <a:gdLst/>
                  <a:ahLst/>
                  <a:cxnLst/>
                  <a:rect l="l" t="t" r="r" b="b"/>
                  <a:pathLst>
                    <a:path w="3504" h="4472" extrusionOk="0">
                      <a:moveTo>
                        <a:pt x="873" y="79"/>
                      </a:moveTo>
                      <a:cubicBezTo>
                        <a:pt x="883" y="79"/>
                        <a:pt x="892" y="80"/>
                        <a:pt x="902" y="81"/>
                      </a:cubicBezTo>
                      <a:lnTo>
                        <a:pt x="3138" y="257"/>
                      </a:lnTo>
                      <a:cubicBezTo>
                        <a:pt x="3291" y="275"/>
                        <a:pt x="3406" y="409"/>
                        <a:pt x="3388" y="580"/>
                      </a:cubicBezTo>
                      <a:lnTo>
                        <a:pt x="2981" y="4087"/>
                      </a:lnTo>
                      <a:cubicBezTo>
                        <a:pt x="2963" y="4276"/>
                        <a:pt x="2810" y="4392"/>
                        <a:pt x="2635" y="4392"/>
                      </a:cubicBezTo>
                      <a:lnTo>
                        <a:pt x="347" y="4143"/>
                      </a:lnTo>
                      <a:cubicBezTo>
                        <a:pt x="172" y="4124"/>
                        <a:pt x="75" y="3972"/>
                        <a:pt x="93" y="3796"/>
                      </a:cubicBezTo>
                      <a:lnTo>
                        <a:pt x="578" y="349"/>
                      </a:lnTo>
                      <a:cubicBezTo>
                        <a:pt x="596" y="206"/>
                        <a:pt x="731" y="79"/>
                        <a:pt x="873" y="79"/>
                      </a:cubicBezTo>
                      <a:close/>
                      <a:moveTo>
                        <a:pt x="872" y="1"/>
                      </a:moveTo>
                      <a:cubicBezTo>
                        <a:pt x="694" y="1"/>
                        <a:pt x="535" y="152"/>
                        <a:pt x="500" y="349"/>
                      </a:cubicBezTo>
                      <a:lnTo>
                        <a:pt x="19" y="3777"/>
                      </a:lnTo>
                      <a:cubicBezTo>
                        <a:pt x="1" y="4009"/>
                        <a:pt x="135" y="4203"/>
                        <a:pt x="324" y="4221"/>
                      </a:cubicBezTo>
                      <a:lnTo>
                        <a:pt x="2635" y="4471"/>
                      </a:lnTo>
                      <a:cubicBezTo>
                        <a:pt x="2645" y="4471"/>
                        <a:pt x="2656" y="4472"/>
                        <a:pt x="2666" y="4472"/>
                      </a:cubicBezTo>
                      <a:cubicBezTo>
                        <a:pt x="2866" y="4472"/>
                        <a:pt x="3042" y="4308"/>
                        <a:pt x="3060" y="4106"/>
                      </a:cubicBezTo>
                      <a:lnTo>
                        <a:pt x="3466" y="580"/>
                      </a:lnTo>
                      <a:cubicBezTo>
                        <a:pt x="3503" y="372"/>
                        <a:pt x="3351" y="197"/>
                        <a:pt x="3138" y="178"/>
                      </a:cubicBezTo>
                      <a:lnTo>
                        <a:pt x="902" y="2"/>
                      </a:lnTo>
                      <a:cubicBezTo>
                        <a:pt x="892" y="1"/>
                        <a:pt x="882" y="1"/>
                        <a:pt x="872"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51" name="Google Shape;2103;p47"/>
                <p:cNvSpPr/>
                <p:nvPr/>
              </p:nvSpPr>
              <p:spPr>
                <a:xfrm>
                  <a:off x="5330448" y="3142834"/>
                  <a:ext cx="690687" cy="727785"/>
                </a:xfrm>
                <a:custGeom>
                  <a:avLst/>
                  <a:gdLst/>
                  <a:ahLst/>
                  <a:cxnLst/>
                  <a:rect l="l" t="t" r="r" b="b"/>
                  <a:pathLst>
                    <a:path w="3314" h="3492" extrusionOk="0">
                      <a:moveTo>
                        <a:pt x="1682" y="0"/>
                      </a:moveTo>
                      <a:cubicBezTo>
                        <a:pt x="925" y="0"/>
                        <a:pt x="241" y="643"/>
                        <a:pt x="134" y="1515"/>
                      </a:cubicBezTo>
                      <a:cubicBezTo>
                        <a:pt x="0" y="2462"/>
                        <a:pt x="578" y="3345"/>
                        <a:pt x="1423" y="3479"/>
                      </a:cubicBezTo>
                      <a:cubicBezTo>
                        <a:pt x="1487" y="3487"/>
                        <a:pt x="1550" y="3491"/>
                        <a:pt x="1613" y="3491"/>
                      </a:cubicBezTo>
                      <a:cubicBezTo>
                        <a:pt x="2404" y="3491"/>
                        <a:pt x="3091" y="2830"/>
                        <a:pt x="3198" y="1922"/>
                      </a:cubicBezTo>
                      <a:cubicBezTo>
                        <a:pt x="3313" y="979"/>
                        <a:pt x="2713" y="110"/>
                        <a:pt x="1867" y="13"/>
                      </a:cubicBezTo>
                      <a:cubicBezTo>
                        <a:pt x="1805" y="5"/>
                        <a:pt x="1743" y="0"/>
                        <a:pt x="168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2" name="Google Shape;2104;p47"/>
                <p:cNvSpPr/>
                <p:nvPr/>
              </p:nvSpPr>
              <p:spPr>
                <a:xfrm>
                  <a:off x="5330437" y="3135122"/>
                  <a:ext cx="706110" cy="744875"/>
                </a:xfrm>
                <a:custGeom>
                  <a:avLst/>
                  <a:gdLst/>
                  <a:ahLst/>
                  <a:cxnLst/>
                  <a:rect l="l" t="t" r="r" b="b"/>
                  <a:pathLst>
                    <a:path w="3388" h="3574" extrusionOk="0">
                      <a:moveTo>
                        <a:pt x="1737" y="82"/>
                      </a:moveTo>
                      <a:cubicBezTo>
                        <a:pt x="1792" y="82"/>
                        <a:pt x="1848" y="85"/>
                        <a:pt x="1904" y="92"/>
                      </a:cubicBezTo>
                      <a:cubicBezTo>
                        <a:pt x="2713" y="189"/>
                        <a:pt x="3309" y="1035"/>
                        <a:pt x="3193" y="1959"/>
                      </a:cubicBezTo>
                      <a:cubicBezTo>
                        <a:pt x="3087" y="2823"/>
                        <a:pt x="2434" y="3477"/>
                        <a:pt x="1671" y="3477"/>
                      </a:cubicBezTo>
                      <a:cubicBezTo>
                        <a:pt x="1602" y="3477"/>
                        <a:pt x="1531" y="3471"/>
                        <a:pt x="1460" y="3460"/>
                      </a:cubicBezTo>
                      <a:cubicBezTo>
                        <a:pt x="633" y="3345"/>
                        <a:pt x="74" y="2476"/>
                        <a:pt x="208" y="1552"/>
                      </a:cubicBezTo>
                      <a:cubicBezTo>
                        <a:pt x="316" y="691"/>
                        <a:pt x="978" y="82"/>
                        <a:pt x="1737" y="82"/>
                      </a:cubicBezTo>
                      <a:close/>
                      <a:moveTo>
                        <a:pt x="1719" y="1"/>
                      </a:moveTo>
                      <a:cubicBezTo>
                        <a:pt x="946" y="1"/>
                        <a:pt x="258" y="660"/>
                        <a:pt x="134" y="1534"/>
                      </a:cubicBezTo>
                      <a:cubicBezTo>
                        <a:pt x="0" y="2518"/>
                        <a:pt x="578" y="3423"/>
                        <a:pt x="1460" y="3557"/>
                      </a:cubicBezTo>
                      <a:cubicBezTo>
                        <a:pt x="1533" y="3568"/>
                        <a:pt x="1604" y="3574"/>
                        <a:pt x="1675" y="3574"/>
                      </a:cubicBezTo>
                      <a:cubicBezTo>
                        <a:pt x="2475" y="3574"/>
                        <a:pt x="3166" y="2898"/>
                        <a:pt x="3272" y="1977"/>
                      </a:cubicBezTo>
                      <a:cubicBezTo>
                        <a:pt x="3387" y="998"/>
                        <a:pt x="2773" y="110"/>
                        <a:pt x="1904" y="13"/>
                      </a:cubicBezTo>
                      <a:cubicBezTo>
                        <a:pt x="1842" y="5"/>
                        <a:pt x="1780" y="1"/>
                        <a:pt x="171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53" name="Google Shape;2105;p47"/>
                <p:cNvSpPr/>
                <p:nvPr/>
              </p:nvSpPr>
              <p:spPr>
                <a:xfrm>
                  <a:off x="5519064" y="3294769"/>
                  <a:ext cx="369103" cy="393071"/>
                </a:xfrm>
                <a:custGeom>
                  <a:avLst/>
                  <a:gdLst/>
                  <a:ahLst/>
                  <a:cxnLst/>
                  <a:rect l="l" t="t" r="r" b="b"/>
                  <a:pathLst>
                    <a:path w="1771" h="1886" extrusionOk="0">
                      <a:moveTo>
                        <a:pt x="250" y="1"/>
                      </a:moveTo>
                      <a:lnTo>
                        <a:pt x="1" y="1886"/>
                      </a:lnTo>
                      <a:lnTo>
                        <a:pt x="1" y="1886"/>
                      </a:lnTo>
                      <a:lnTo>
                        <a:pt x="1771" y="1156"/>
                      </a:lnTo>
                      <a:lnTo>
                        <a:pt x="250"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4" name="Google Shape;2106;p47"/>
                <p:cNvSpPr/>
                <p:nvPr/>
              </p:nvSpPr>
              <p:spPr>
                <a:xfrm>
                  <a:off x="5514259" y="3278304"/>
                  <a:ext cx="398073" cy="426000"/>
                </a:xfrm>
                <a:custGeom>
                  <a:avLst/>
                  <a:gdLst/>
                  <a:ahLst/>
                  <a:cxnLst/>
                  <a:rect l="l" t="t" r="r" b="b"/>
                  <a:pathLst>
                    <a:path w="1910" h="2044" extrusionOk="0">
                      <a:moveTo>
                        <a:pt x="329" y="153"/>
                      </a:moveTo>
                      <a:lnTo>
                        <a:pt x="1734" y="1212"/>
                      </a:lnTo>
                      <a:lnTo>
                        <a:pt x="98" y="1905"/>
                      </a:lnTo>
                      <a:lnTo>
                        <a:pt x="329" y="153"/>
                      </a:lnTo>
                      <a:close/>
                      <a:moveTo>
                        <a:pt x="273" y="1"/>
                      </a:moveTo>
                      <a:lnTo>
                        <a:pt x="273" y="56"/>
                      </a:lnTo>
                      <a:lnTo>
                        <a:pt x="1" y="2043"/>
                      </a:lnTo>
                      <a:lnTo>
                        <a:pt x="1909" y="1235"/>
                      </a:lnTo>
                      <a:lnTo>
                        <a:pt x="273" y="1"/>
                      </a:lnTo>
                      <a:close/>
                    </a:path>
                  </a:pathLst>
                </a:custGeom>
                <a:solidFill>
                  <a:srgbClr val="3E285A"/>
                </a:solidFill>
                <a:ln>
                  <a:noFill/>
                </a:ln>
              </p:spPr>
              <p:txBody>
                <a:bodyPr spcFirstLastPara="1" wrap="square" lIns="91425" tIns="91425" rIns="91425" bIns="91425" anchor="ctr" anchorCtr="0">
                  <a:noAutofit/>
                </a:bodyPr>
                <a:lstStyle/>
                <a:p>
                  <a:endParaRPr/>
                </a:p>
              </p:txBody>
            </p:sp>
          </p:grpSp>
          <p:grpSp>
            <p:nvGrpSpPr>
              <p:cNvPr id="327" name="Google Shape;2107;p47"/>
              <p:cNvGrpSpPr/>
              <p:nvPr/>
            </p:nvGrpSpPr>
            <p:grpSpPr>
              <a:xfrm>
                <a:off x="5117700" y="2356524"/>
                <a:ext cx="2151000" cy="2036851"/>
                <a:chOff x="3496500" y="2571724"/>
                <a:chExt cx="2151000" cy="2036851"/>
              </a:xfrm>
            </p:grpSpPr>
            <p:sp>
              <p:nvSpPr>
                <p:cNvPr id="328" name="Google Shape;2108;p47"/>
                <p:cNvSpPr/>
                <p:nvPr/>
              </p:nvSpPr>
              <p:spPr>
                <a:xfrm>
                  <a:off x="3496500" y="4150775"/>
                  <a:ext cx="2151000" cy="457800"/>
                </a:xfrm>
                <a:prstGeom prst="ellipse">
                  <a:avLst/>
                </a:prstGeom>
                <a:solidFill>
                  <a:srgbClr val="3E285A">
                    <a:alpha val="13840"/>
                  </a:srgbClr>
                </a:solidFill>
                <a:ln>
                  <a:noFill/>
                </a:ln>
              </p:spPr>
              <p:txBody>
                <a:bodyPr spcFirstLastPara="1" wrap="square" lIns="91425" tIns="91425" rIns="91425" bIns="91425" anchor="ctr" anchorCtr="0">
                  <a:noAutofit/>
                </a:bodyPr>
                <a:lstStyle/>
                <a:p>
                  <a:endParaRPr/>
                </a:p>
              </p:txBody>
            </p:sp>
            <p:grpSp>
              <p:nvGrpSpPr>
                <p:cNvPr id="329" name="Google Shape;2109;p47"/>
                <p:cNvGrpSpPr/>
                <p:nvPr/>
              </p:nvGrpSpPr>
              <p:grpSpPr>
                <a:xfrm>
                  <a:off x="3793882" y="2571724"/>
                  <a:ext cx="1391302" cy="1923996"/>
                  <a:chOff x="5016125" y="652800"/>
                  <a:chExt cx="2922289" cy="4041160"/>
                </a:xfrm>
              </p:grpSpPr>
              <p:sp>
                <p:nvSpPr>
                  <p:cNvPr id="330" name="Google Shape;2110;p47"/>
                  <p:cNvSpPr/>
                  <p:nvPr/>
                </p:nvSpPr>
                <p:spPr>
                  <a:xfrm>
                    <a:off x="5789289" y="802982"/>
                    <a:ext cx="739857" cy="1340441"/>
                  </a:xfrm>
                  <a:custGeom>
                    <a:avLst/>
                    <a:gdLst/>
                    <a:ahLst/>
                    <a:cxnLst/>
                    <a:rect l="l" t="t" r="r" b="b"/>
                    <a:pathLst>
                      <a:path w="4621" h="8372" extrusionOk="0">
                        <a:moveTo>
                          <a:pt x="2524" y="0"/>
                        </a:moveTo>
                        <a:cubicBezTo>
                          <a:pt x="2117" y="0"/>
                          <a:pt x="1612" y="93"/>
                          <a:pt x="1118" y="431"/>
                        </a:cubicBezTo>
                        <a:cubicBezTo>
                          <a:pt x="0" y="1180"/>
                          <a:pt x="231" y="2395"/>
                          <a:pt x="444" y="2857"/>
                        </a:cubicBezTo>
                        <a:cubicBezTo>
                          <a:pt x="638" y="3301"/>
                          <a:pt x="1215" y="4146"/>
                          <a:pt x="1081" y="4742"/>
                        </a:cubicBezTo>
                        <a:cubicBezTo>
                          <a:pt x="947" y="5338"/>
                          <a:pt x="310" y="5782"/>
                          <a:pt x="485" y="6651"/>
                        </a:cubicBezTo>
                        <a:cubicBezTo>
                          <a:pt x="656" y="7515"/>
                          <a:pt x="1137" y="7898"/>
                          <a:pt x="1696" y="8171"/>
                        </a:cubicBezTo>
                        <a:cubicBezTo>
                          <a:pt x="2037" y="8340"/>
                          <a:pt x="2927" y="8371"/>
                          <a:pt x="3538" y="8371"/>
                        </a:cubicBezTo>
                        <a:cubicBezTo>
                          <a:pt x="3896" y="8371"/>
                          <a:pt x="4159" y="8360"/>
                          <a:pt x="4159" y="8360"/>
                        </a:cubicBezTo>
                        <a:cubicBezTo>
                          <a:pt x="4159" y="8360"/>
                          <a:pt x="4334" y="7496"/>
                          <a:pt x="4487" y="6092"/>
                        </a:cubicBezTo>
                        <a:cubicBezTo>
                          <a:pt x="4621" y="4705"/>
                          <a:pt x="4584" y="2797"/>
                          <a:pt x="4487" y="2086"/>
                        </a:cubicBezTo>
                        <a:cubicBezTo>
                          <a:pt x="4390" y="1393"/>
                          <a:pt x="4182" y="759"/>
                          <a:pt x="4066" y="584"/>
                        </a:cubicBezTo>
                        <a:cubicBezTo>
                          <a:pt x="3951" y="390"/>
                          <a:pt x="3373" y="140"/>
                          <a:pt x="3373" y="140"/>
                        </a:cubicBezTo>
                        <a:cubicBezTo>
                          <a:pt x="3373" y="140"/>
                          <a:pt x="3023" y="0"/>
                          <a:pt x="2524" y="0"/>
                        </a:cubicBezTo>
                        <a:close/>
                      </a:path>
                    </a:pathLst>
                  </a:custGeom>
                  <a:solidFill>
                    <a:srgbClr val="886AAD"/>
                  </a:solidFill>
                  <a:ln>
                    <a:noFill/>
                  </a:ln>
                </p:spPr>
                <p:txBody>
                  <a:bodyPr spcFirstLastPara="1" wrap="square" lIns="91425" tIns="91425" rIns="91425" bIns="91425" anchor="ctr" anchorCtr="0">
                    <a:noAutofit/>
                  </a:bodyPr>
                  <a:lstStyle/>
                  <a:p>
                    <a:endParaRPr/>
                  </a:p>
                </p:txBody>
              </p:sp>
              <p:sp>
                <p:nvSpPr>
                  <p:cNvPr id="331" name="Google Shape;2111;p47"/>
                  <p:cNvSpPr/>
                  <p:nvPr/>
                </p:nvSpPr>
                <p:spPr>
                  <a:xfrm>
                    <a:off x="5817308" y="794496"/>
                    <a:ext cx="718562" cy="1358053"/>
                  </a:xfrm>
                  <a:custGeom>
                    <a:avLst/>
                    <a:gdLst/>
                    <a:ahLst/>
                    <a:cxnLst/>
                    <a:rect l="l" t="t" r="r" b="b"/>
                    <a:pathLst>
                      <a:path w="4488" h="8482" extrusionOk="0">
                        <a:moveTo>
                          <a:pt x="2275" y="109"/>
                        </a:moveTo>
                        <a:cubicBezTo>
                          <a:pt x="2347" y="109"/>
                          <a:pt x="2416" y="113"/>
                          <a:pt x="2482" y="119"/>
                        </a:cubicBezTo>
                        <a:cubicBezTo>
                          <a:pt x="2889" y="138"/>
                          <a:pt x="3175" y="253"/>
                          <a:pt x="3175" y="253"/>
                        </a:cubicBezTo>
                        <a:cubicBezTo>
                          <a:pt x="3175" y="253"/>
                          <a:pt x="3314" y="309"/>
                          <a:pt x="3466" y="387"/>
                        </a:cubicBezTo>
                        <a:cubicBezTo>
                          <a:pt x="3563" y="424"/>
                          <a:pt x="3637" y="484"/>
                          <a:pt x="3697" y="521"/>
                        </a:cubicBezTo>
                        <a:cubicBezTo>
                          <a:pt x="3776" y="581"/>
                          <a:pt x="3831" y="618"/>
                          <a:pt x="3850" y="655"/>
                        </a:cubicBezTo>
                        <a:cubicBezTo>
                          <a:pt x="3891" y="734"/>
                          <a:pt x="3984" y="946"/>
                          <a:pt x="4062" y="1214"/>
                        </a:cubicBezTo>
                        <a:cubicBezTo>
                          <a:pt x="4141" y="1464"/>
                          <a:pt x="4215" y="1792"/>
                          <a:pt x="4275" y="2157"/>
                        </a:cubicBezTo>
                        <a:cubicBezTo>
                          <a:pt x="4372" y="2850"/>
                          <a:pt x="4390" y="4758"/>
                          <a:pt x="4256" y="6145"/>
                        </a:cubicBezTo>
                        <a:cubicBezTo>
                          <a:pt x="4122" y="7512"/>
                          <a:pt x="3947" y="8339"/>
                          <a:pt x="3947" y="8358"/>
                        </a:cubicBezTo>
                        <a:cubicBezTo>
                          <a:pt x="3910" y="8376"/>
                          <a:pt x="3485" y="8376"/>
                          <a:pt x="2967" y="8376"/>
                        </a:cubicBezTo>
                        <a:cubicBezTo>
                          <a:pt x="2676" y="8358"/>
                          <a:pt x="2390" y="8358"/>
                          <a:pt x="2135" y="8321"/>
                        </a:cubicBezTo>
                        <a:cubicBezTo>
                          <a:pt x="1886" y="8279"/>
                          <a:pt x="1655" y="8242"/>
                          <a:pt x="1539" y="8182"/>
                        </a:cubicBezTo>
                        <a:cubicBezTo>
                          <a:pt x="1003" y="7914"/>
                          <a:pt x="518" y="7549"/>
                          <a:pt x="347" y="6704"/>
                        </a:cubicBezTo>
                        <a:cubicBezTo>
                          <a:pt x="269" y="6279"/>
                          <a:pt x="384" y="5969"/>
                          <a:pt x="541" y="5683"/>
                        </a:cubicBezTo>
                        <a:cubicBezTo>
                          <a:pt x="694" y="5391"/>
                          <a:pt x="888" y="5123"/>
                          <a:pt x="962" y="4814"/>
                        </a:cubicBezTo>
                        <a:cubicBezTo>
                          <a:pt x="1022" y="4486"/>
                          <a:pt x="906" y="4121"/>
                          <a:pt x="749" y="3774"/>
                        </a:cubicBezTo>
                        <a:cubicBezTo>
                          <a:pt x="597" y="3428"/>
                          <a:pt x="403" y="3100"/>
                          <a:pt x="310" y="2892"/>
                        </a:cubicBezTo>
                        <a:cubicBezTo>
                          <a:pt x="213" y="2661"/>
                          <a:pt x="116" y="2254"/>
                          <a:pt x="153" y="1811"/>
                        </a:cubicBezTo>
                        <a:cubicBezTo>
                          <a:pt x="213" y="1367"/>
                          <a:pt x="426" y="886"/>
                          <a:pt x="962" y="521"/>
                        </a:cubicBezTo>
                        <a:cubicBezTo>
                          <a:pt x="1418" y="213"/>
                          <a:pt x="1887" y="109"/>
                          <a:pt x="2275" y="109"/>
                        </a:cubicBezTo>
                        <a:close/>
                        <a:moveTo>
                          <a:pt x="2342" y="0"/>
                        </a:moveTo>
                        <a:cubicBezTo>
                          <a:pt x="1924" y="0"/>
                          <a:pt x="1408" y="99"/>
                          <a:pt x="906" y="443"/>
                        </a:cubicBezTo>
                        <a:cubicBezTo>
                          <a:pt x="347" y="831"/>
                          <a:pt x="116" y="1330"/>
                          <a:pt x="56" y="1792"/>
                        </a:cubicBezTo>
                        <a:cubicBezTo>
                          <a:pt x="1" y="2273"/>
                          <a:pt x="116" y="2698"/>
                          <a:pt x="213" y="2929"/>
                        </a:cubicBezTo>
                        <a:cubicBezTo>
                          <a:pt x="329" y="3160"/>
                          <a:pt x="518" y="3488"/>
                          <a:pt x="675" y="3816"/>
                        </a:cubicBezTo>
                        <a:cubicBezTo>
                          <a:pt x="828" y="4162"/>
                          <a:pt x="925" y="4509"/>
                          <a:pt x="865" y="4795"/>
                        </a:cubicBezTo>
                        <a:cubicBezTo>
                          <a:pt x="809" y="5063"/>
                          <a:pt x="615" y="5336"/>
                          <a:pt x="444" y="5622"/>
                        </a:cubicBezTo>
                        <a:cubicBezTo>
                          <a:pt x="287" y="5932"/>
                          <a:pt x="153" y="6260"/>
                          <a:pt x="250" y="6722"/>
                        </a:cubicBezTo>
                        <a:cubicBezTo>
                          <a:pt x="426" y="7586"/>
                          <a:pt x="943" y="7993"/>
                          <a:pt x="1502" y="8261"/>
                        </a:cubicBezTo>
                        <a:cubicBezTo>
                          <a:pt x="1636" y="8339"/>
                          <a:pt x="1867" y="8395"/>
                          <a:pt x="2117" y="8413"/>
                        </a:cubicBezTo>
                        <a:cubicBezTo>
                          <a:pt x="2390" y="8455"/>
                          <a:pt x="2676" y="8473"/>
                          <a:pt x="2967" y="8473"/>
                        </a:cubicBezTo>
                        <a:cubicBezTo>
                          <a:pt x="3146" y="8480"/>
                          <a:pt x="3321" y="8482"/>
                          <a:pt x="3475" y="8482"/>
                        </a:cubicBezTo>
                        <a:cubicBezTo>
                          <a:pt x="3783" y="8482"/>
                          <a:pt x="4007" y="8473"/>
                          <a:pt x="4007" y="8473"/>
                        </a:cubicBezTo>
                        <a:lnTo>
                          <a:pt x="4044" y="8473"/>
                        </a:lnTo>
                        <a:lnTo>
                          <a:pt x="4044" y="8436"/>
                        </a:lnTo>
                        <a:cubicBezTo>
                          <a:pt x="4044" y="8436"/>
                          <a:pt x="4215" y="7549"/>
                          <a:pt x="4353" y="6163"/>
                        </a:cubicBezTo>
                        <a:cubicBezTo>
                          <a:pt x="4487" y="4758"/>
                          <a:pt x="4469" y="2850"/>
                          <a:pt x="4372" y="2139"/>
                        </a:cubicBezTo>
                        <a:cubicBezTo>
                          <a:pt x="4312" y="1774"/>
                          <a:pt x="4238" y="1446"/>
                          <a:pt x="4159" y="1178"/>
                        </a:cubicBezTo>
                        <a:cubicBezTo>
                          <a:pt x="4081" y="905"/>
                          <a:pt x="3984" y="715"/>
                          <a:pt x="3928" y="600"/>
                        </a:cubicBezTo>
                        <a:cubicBezTo>
                          <a:pt x="3891" y="558"/>
                          <a:pt x="3831" y="503"/>
                          <a:pt x="3753" y="443"/>
                        </a:cubicBezTo>
                        <a:cubicBezTo>
                          <a:pt x="3679" y="406"/>
                          <a:pt x="3600" y="350"/>
                          <a:pt x="3522" y="309"/>
                        </a:cubicBezTo>
                        <a:cubicBezTo>
                          <a:pt x="3369" y="212"/>
                          <a:pt x="3217" y="156"/>
                          <a:pt x="3217" y="156"/>
                        </a:cubicBezTo>
                        <a:cubicBezTo>
                          <a:pt x="3217" y="156"/>
                          <a:pt x="2926" y="41"/>
                          <a:pt x="2482" y="4"/>
                        </a:cubicBezTo>
                        <a:cubicBezTo>
                          <a:pt x="2437" y="2"/>
                          <a:pt x="2390" y="0"/>
                          <a:pt x="234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32" name="Google Shape;2112;p47"/>
                  <p:cNvSpPr/>
                  <p:nvPr/>
                </p:nvSpPr>
                <p:spPr>
                  <a:xfrm>
                    <a:off x="7117869" y="2323377"/>
                    <a:ext cx="557975" cy="613381"/>
                  </a:xfrm>
                  <a:custGeom>
                    <a:avLst/>
                    <a:gdLst/>
                    <a:ahLst/>
                    <a:cxnLst/>
                    <a:rect l="l" t="t" r="r" b="b"/>
                    <a:pathLst>
                      <a:path w="3485" h="3831" extrusionOk="0">
                        <a:moveTo>
                          <a:pt x="2122" y="1"/>
                        </a:moveTo>
                        <a:lnTo>
                          <a:pt x="1" y="1313"/>
                        </a:lnTo>
                        <a:cubicBezTo>
                          <a:pt x="1" y="1313"/>
                          <a:pt x="1313" y="3526"/>
                          <a:pt x="1983" y="3757"/>
                        </a:cubicBezTo>
                        <a:cubicBezTo>
                          <a:pt x="2129" y="3806"/>
                          <a:pt x="2274" y="3831"/>
                          <a:pt x="2410" y="3831"/>
                        </a:cubicBezTo>
                        <a:cubicBezTo>
                          <a:pt x="2921" y="3831"/>
                          <a:pt x="3330" y="3488"/>
                          <a:pt x="3392" y="2773"/>
                        </a:cubicBezTo>
                        <a:cubicBezTo>
                          <a:pt x="3485" y="1868"/>
                          <a:pt x="2122" y="1"/>
                          <a:pt x="2122" y="1"/>
                        </a:cubicBezTo>
                        <a:close/>
                      </a:path>
                    </a:pathLst>
                  </a:custGeom>
                  <a:solidFill>
                    <a:srgbClr val="966935"/>
                  </a:solidFill>
                  <a:ln>
                    <a:noFill/>
                  </a:ln>
                </p:spPr>
                <p:txBody>
                  <a:bodyPr spcFirstLastPara="1" wrap="square" lIns="91425" tIns="91425" rIns="91425" bIns="91425" anchor="ctr" anchorCtr="0">
                    <a:noAutofit/>
                  </a:bodyPr>
                  <a:lstStyle/>
                  <a:p>
                    <a:endParaRPr/>
                  </a:p>
                </p:txBody>
              </p:sp>
              <p:sp>
                <p:nvSpPr>
                  <p:cNvPr id="333" name="Google Shape;2113;p47"/>
                  <p:cNvSpPr/>
                  <p:nvPr/>
                </p:nvSpPr>
                <p:spPr>
                  <a:xfrm>
                    <a:off x="7109063" y="2311689"/>
                    <a:ext cx="566781" cy="631314"/>
                  </a:xfrm>
                  <a:custGeom>
                    <a:avLst/>
                    <a:gdLst/>
                    <a:ahLst/>
                    <a:cxnLst/>
                    <a:rect l="l" t="t" r="r" b="b"/>
                    <a:pathLst>
                      <a:path w="3540" h="3943" extrusionOk="0">
                        <a:moveTo>
                          <a:pt x="2177" y="153"/>
                        </a:moveTo>
                        <a:cubicBezTo>
                          <a:pt x="2195" y="171"/>
                          <a:pt x="2482" y="596"/>
                          <a:pt x="2810" y="1155"/>
                        </a:cubicBezTo>
                        <a:cubicBezTo>
                          <a:pt x="3138" y="1733"/>
                          <a:pt x="3447" y="2426"/>
                          <a:pt x="3387" y="2846"/>
                        </a:cubicBezTo>
                        <a:cubicBezTo>
                          <a:pt x="3350" y="3271"/>
                          <a:pt x="3175" y="3558"/>
                          <a:pt x="2944" y="3715"/>
                        </a:cubicBezTo>
                        <a:cubicBezTo>
                          <a:pt x="2812" y="3802"/>
                          <a:pt x="2649" y="3845"/>
                          <a:pt x="2474" y="3845"/>
                        </a:cubicBezTo>
                        <a:cubicBezTo>
                          <a:pt x="2341" y="3845"/>
                          <a:pt x="2200" y="3820"/>
                          <a:pt x="2061" y="3770"/>
                        </a:cubicBezTo>
                        <a:cubicBezTo>
                          <a:pt x="1904" y="3733"/>
                          <a:pt x="1715" y="3558"/>
                          <a:pt x="1484" y="3308"/>
                        </a:cubicBezTo>
                        <a:cubicBezTo>
                          <a:pt x="1271" y="3077"/>
                          <a:pt x="1040" y="2791"/>
                          <a:pt x="846" y="2500"/>
                        </a:cubicBezTo>
                        <a:cubicBezTo>
                          <a:pt x="444" y="1922"/>
                          <a:pt x="153" y="1442"/>
                          <a:pt x="134" y="1405"/>
                        </a:cubicBezTo>
                        <a:lnTo>
                          <a:pt x="2177" y="153"/>
                        </a:lnTo>
                        <a:close/>
                        <a:moveTo>
                          <a:pt x="2195" y="0"/>
                        </a:moveTo>
                        <a:lnTo>
                          <a:pt x="0" y="1363"/>
                        </a:lnTo>
                        <a:lnTo>
                          <a:pt x="19" y="1405"/>
                        </a:lnTo>
                        <a:cubicBezTo>
                          <a:pt x="19" y="1405"/>
                          <a:pt x="347" y="1964"/>
                          <a:pt x="749" y="2560"/>
                        </a:cubicBezTo>
                        <a:cubicBezTo>
                          <a:pt x="961" y="2846"/>
                          <a:pt x="1192" y="3137"/>
                          <a:pt x="1405" y="3387"/>
                        </a:cubicBezTo>
                        <a:cubicBezTo>
                          <a:pt x="1636" y="3618"/>
                          <a:pt x="1849" y="3812"/>
                          <a:pt x="2038" y="3867"/>
                        </a:cubicBezTo>
                        <a:cubicBezTo>
                          <a:pt x="2187" y="3917"/>
                          <a:pt x="2337" y="3942"/>
                          <a:pt x="2480" y="3942"/>
                        </a:cubicBezTo>
                        <a:cubicBezTo>
                          <a:pt x="2670" y="3942"/>
                          <a:pt x="2849" y="3899"/>
                          <a:pt x="3004" y="3812"/>
                        </a:cubicBezTo>
                        <a:cubicBezTo>
                          <a:pt x="3272" y="3636"/>
                          <a:pt x="3447" y="3308"/>
                          <a:pt x="3503" y="2846"/>
                        </a:cubicBezTo>
                        <a:cubicBezTo>
                          <a:pt x="3540" y="2366"/>
                          <a:pt x="3216" y="1673"/>
                          <a:pt x="2888" y="1095"/>
                        </a:cubicBezTo>
                        <a:cubicBezTo>
                          <a:pt x="2560" y="518"/>
                          <a:pt x="2214" y="37"/>
                          <a:pt x="2214" y="37"/>
                        </a:cubicBezTo>
                        <a:lnTo>
                          <a:pt x="2195"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34" name="Google Shape;2114;p47"/>
                  <p:cNvSpPr/>
                  <p:nvPr/>
                </p:nvSpPr>
                <p:spPr>
                  <a:xfrm>
                    <a:off x="5354915" y="2392384"/>
                    <a:ext cx="703032" cy="748834"/>
                  </a:xfrm>
                  <a:custGeom>
                    <a:avLst/>
                    <a:gdLst/>
                    <a:ahLst/>
                    <a:cxnLst/>
                    <a:rect l="l" t="t" r="r" b="b"/>
                    <a:pathLst>
                      <a:path w="4391" h="4677" extrusionOk="0">
                        <a:moveTo>
                          <a:pt x="2197" y="0"/>
                        </a:moveTo>
                        <a:cubicBezTo>
                          <a:pt x="2099" y="0"/>
                          <a:pt x="2043" y="14"/>
                          <a:pt x="2043" y="14"/>
                        </a:cubicBezTo>
                        <a:cubicBezTo>
                          <a:pt x="2043" y="14"/>
                          <a:pt x="773" y="2227"/>
                          <a:pt x="384" y="2804"/>
                        </a:cubicBezTo>
                        <a:cubicBezTo>
                          <a:pt x="1" y="3382"/>
                          <a:pt x="329" y="4135"/>
                          <a:pt x="865" y="4422"/>
                        </a:cubicBezTo>
                        <a:cubicBezTo>
                          <a:pt x="1146" y="4573"/>
                          <a:pt x="1406" y="4677"/>
                          <a:pt x="1666" y="4677"/>
                        </a:cubicBezTo>
                        <a:cubicBezTo>
                          <a:pt x="1907" y="4677"/>
                          <a:pt x="2149" y="4588"/>
                          <a:pt x="2408" y="4366"/>
                        </a:cubicBezTo>
                        <a:cubicBezTo>
                          <a:pt x="2944" y="3904"/>
                          <a:pt x="4390" y="1418"/>
                          <a:pt x="4390" y="1418"/>
                        </a:cubicBezTo>
                        <a:cubicBezTo>
                          <a:pt x="4390" y="1418"/>
                          <a:pt x="3582" y="554"/>
                          <a:pt x="3004" y="245"/>
                        </a:cubicBezTo>
                        <a:cubicBezTo>
                          <a:pt x="2653" y="38"/>
                          <a:pt x="2364" y="0"/>
                          <a:pt x="219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5" name="Google Shape;2115;p47"/>
                  <p:cNvSpPr/>
                  <p:nvPr/>
                </p:nvSpPr>
                <p:spPr>
                  <a:xfrm>
                    <a:off x="5376369" y="2384538"/>
                    <a:ext cx="690384" cy="765486"/>
                  </a:xfrm>
                  <a:custGeom>
                    <a:avLst/>
                    <a:gdLst/>
                    <a:ahLst/>
                    <a:cxnLst/>
                    <a:rect l="l" t="t" r="r" b="b"/>
                    <a:pathLst>
                      <a:path w="4312" h="4781" extrusionOk="0">
                        <a:moveTo>
                          <a:pt x="2177" y="100"/>
                        </a:moveTo>
                        <a:cubicBezTo>
                          <a:pt x="2330" y="123"/>
                          <a:pt x="2579" y="178"/>
                          <a:pt x="2852" y="331"/>
                        </a:cubicBezTo>
                        <a:cubicBezTo>
                          <a:pt x="3388" y="622"/>
                          <a:pt x="4141" y="1430"/>
                          <a:pt x="4178" y="1467"/>
                        </a:cubicBezTo>
                        <a:cubicBezTo>
                          <a:pt x="4178" y="1509"/>
                          <a:pt x="3831" y="2086"/>
                          <a:pt x="3429" y="2738"/>
                        </a:cubicBezTo>
                        <a:cubicBezTo>
                          <a:pt x="3198" y="3084"/>
                          <a:pt x="2986" y="3431"/>
                          <a:pt x="2773" y="3741"/>
                        </a:cubicBezTo>
                        <a:cubicBezTo>
                          <a:pt x="2561" y="4027"/>
                          <a:pt x="2371" y="4281"/>
                          <a:pt x="2233" y="4374"/>
                        </a:cubicBezTo>
                        <a:cubicBezTo>
                          <a:pt x="1983" y="4605"/>
                          <a:pt x="1752" y="4683"/>
                          <a:pt x="1503" y="4683"/>
                        </a:cubicBezTo>
                        <a:cubicBezTo>
                          <a:pt x="1272" y="4665"/>
                          <a:pt x="1022" y="4568"/>
                          <a:pt x="754" y="4434"/>
                        </a:cubicBezTo>
                        <a:cubicBezTo>
                          <a:pt x="500" y="4281"/>
                          <a:pt x="292" y="4027"/>
                          <a:pt x="195" y="3759"/>
                        </a:cubicBezTo>
                        <a:cubicBezTo>
                          <a:pt x="98" y="3473"/>
                          <a:pt x="116" y="3144"/>
                          <a:pt x="292" y="2872"/>
                        </a:cubicBezTo>
                        <a:cubicBezTo>
                          <a:pt x="676" y="2294"/>
                          <a:pt x="1928" y="160"/>
                          <a:pt x="1946" y="123"/>
                        </a:cubicBezTo>
                        <a:cubicBezTo>
                          <a:pt x="1946" y="123"/>
                          <a:pt x="2025" y="100"/>
                          <a:pt x="2177" y="100"/>
                        </a:cubicBezTo>
                        <a:close/>
                        <a:moveTo>
                          <a:pt x="2072" y="0"/>
                        </a:moveTo>
                        <a:cubicBezTo>
                          <a:pt x="1957" y="0"/>
                          <a:pt x="1886" y="26"/>
                          <a:pt x="1886" y="26"/>
                        </a:cubicBezTo>
                        <a:lnTo>
                          <a:pt x="1868" y="26"/>
                        </a:lnTo>
                        <a:lnTo>
                          <a:pt x="1868" y="44"/>
                        </a:lnTo>
                        <a:cubicBezTo>
                          <a:pt x="1868" y="44"/>
                          <a:pt x="578" y="2257"/>
                          <a:pt x="213" y="2816"/>
                        </a:cubicBezTo>
                        <a:cubicBezTo>
                          <a:pt x="1" y="3126"/>
                          <a:pt x="1" y="3473"/>
                          <a:pt x="98" y="3777"/>
                        </a:cubicBezTo>
                        <a:cubicBezTo>
                          <a:pt x="213" y="4087"/>
                          <a:pt x="426" y="4355"/>
                          <a:pt x="712" y="4512"/>
                        </a:cubicBezTo>
                        <a:cubicBezTo>
                          <a:pt x="985" y="4665"/>
                          <a:pt x="1235" y="4762"/>
                          <a:pt x="1503" y="4780"/>
                        </a:cubicBezTo>
                        <a:cubicBezTo>
                          <a:pt x="1771" y="4780"/>
                          <a:pt x="2043" y="4702"/>
                          <a:pt x="2311" y="4452"/>
                        </a:cubicBezTo>
                        <a:cubicBezTo>
                          <a:pt x="2445" y="4337"/>
                          <a:pt x="2639" y="4087"/>
                          <a:pt x="2852" y="3796"/>
                        </a:cubicBezTo>
                        <a:cubicBezTo>
                          <a:pt x="3064" y="3491"/>
                          <a:pt x="3295" y="3144"/>
                          <a:pt x="3503" y="2798"/>
                        </a:cubicBezTo>
                        <a:cubicBezTo>
                          <a:pt x="3928" y="2105"/>
                          <a:pt x="4293" y="1486"/>
                          <a:pt x="4293" y="1486"/>
                        </a:cubicBezTo>
                        <a:lnTo>
                          <a:pt x="4312" y="1449"/>
                        </a:lnTo>
                        <a:lnTo>
                          <a:pt x="4293" y="1430"/>
                        </a:lnTo>
                        <a:cubicBezTo>
                          <a:pt x="4293" y="1430"/>
                          <a:pt x="3485" y="562"/>
                          <a:pt x="2907" y="238"/>
                        </a:cubicBezTo>
                        <a:cubicBezTo>
                          <a:pt x="2621" y="81"/>
                          <a:pt x="2371" y="26"/>
                          <a:pt x="2177" y="7"/>
                        </a:cubicBezTo>
                        <a:cubicBezTo>
                          <a:pt x="2139" y="2"/>
                          <a:pt x="2104" y="0"/>
                          <a:pt x="207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36" name="Google Shape;2116;p47"/>
                  <p:cNvSpPr/>
                  <p:nvPr/>
                </p:nvSpPr>
                <p:spPr>
                  <a:xfrm>
                    <a:off x="5604364" y="2029257"/>
                    <a:ext cx="533478" cy="769329"/>
                  </a:xfrm>
                  <a:custGeom>
                    <a:avLst/>
                    <a:gdLst/>
                    <a:ahLst/>
                    <a:cxnLst/>
                    <a:rect l="l" t="t" r="r" b="b"/>
                    <a:pathLst>
                      <a:path w="3332" h="4805" extrusionOk="0">
                        <a:moveTo>
                          <a:pt x="2666" y="1"/>
                        </a:moveTo>
                        <a:cubicBezTo>
                          <a:pt x="1904" y="1"/>
                          <a:pt x="1334" y="535"/>
                          <a:pt x="947" y="1011"/>
                        </a:cubicBezTo>
                        <a:cubicBezTo>
                          <a:pt x="485" y="1533"/>
                          <a:pt x="0" y="2573"/>
                          <a:pt x="0" y="2573"/>
                        </a:cubicBezTo>
                        <a:lnTo>
                          <a:pt x="3027" y="4804"/>
                        </a:lnTo>
                        <a:cubicBezTo>
                          <a:pt x="3027" y="4804"/>
                          <a:pt x="3258" y="3206"/>
                          <a:pt x="3295" y="1880"/>
                        </a:cubicBezTo>
                        <a:cubicBezTo>
                          <a:pt x="3331" y="549"/>
                          <a:pt x="2985" y="31"/>
                          <a:pt x="2985" y="31"/>
                        </a:cubicBezTo>
                        <a:cubicBezTo>
                          <a:pt x="2875" y="10"/>
                          <a:pt x="2769" y="1"/>
                          <a:pt x="266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37" name="Google Shape;2117;p47"/>
                  <p:cNvSpPr/>
                  <p:nvPr/>
                </p:nvSpPr>
                <p:spPr>
                  <a:xfrm>
                    <a:off x="5595397" y="2022052"/>
                    <a:ext cx="549169" cy="792064"/>
                  </a:xfrm>
                  <a:custGeom>
                    <a:avLst/>
                    <a:gdLst/>
                    <a:ahLst/>
                    <a:cxnLst/>
                    <a:rect l="l" t="t" r="r" b="b"/>
                    <a:pathLst>
                      <a:path w="3430" h="4947" extrusionOk="0">
                        <a:moveTo>
                          <a:pt x="2711" y="104"/>
                        </a:moveTo>
                        <a:cubicBezTo>
                          <a:pt x="2810" y="104"/>
                          <a:pt x="2913" y="113"/>
                          <a:pt x="3022" y="132"/>
                        </a:cubicBezTo>
                        <a:cubicBezTo>
                          <a:pt x="3022" y="132"/>
                          <a:pt x="3101" y="229"/>
                          <a:pt x="3175" y="515"/>
                        </a:cubicBezTo>
                        <a:cubicBezTo>
                          <a:pt x="3253" y="806"/>
                          <a:pt x="3332" y="1250"/>
                          <a:pt x="3314" y="1925"/>
                        </a:cubicBezTo>
                        <a:cubicBezTo>
                          <a:pt x="3272" y="3214"/>
                          <a:pt x="3041" y="4674"/>
                          <a:pt x="3022" y="4752"/>
                        </a:cubicBezTo>
                        <a:lnTo>
                          <a:pt x="116" y="2595"/>
                        </a:lnTo>
                        <a:cubicBezTo>
                          <a:pt x="153" y="2539"/>
                          <a:pt x="615" y="1596"/>
                          <a:pt x="1040" y="1074"/>
                        </a:cubicBezTo>
                        <a:cubicBezTo>
                          <a:pt x="1253" y="825"/>
                          <a:pt x="1539" y="538"/>
                          <a:pt x="1867" y="344"/>
                        </a:cubicBezTo>
                        <a:cubicBezTo>
                          <a:pt x="2118" y="196"/>
                          <a:pt x="2390" y="104"/>
                          <a:pt x="2711" y="104"/>
                        </a:cubicBezTo>
                        <a:close/>
                        <a:moveTo>
                          <a:pt x="2718" y="0"/>
                        </a:moveTo>
                        <a:cubicBezTo>
                          <a:pt x="2378" y="0"/>
                          <a:pt x="2074" y="105"/>
                          <a:pt x="1812" y="266"/>
                        </a:cubicBezTo>
                        <a:cubicBezTo>
                          <a:pt x="1465" y="460"/>
                          <a:pt x="1193" y="746"/>
                          <a:pt x="962" y="1019"/>
                        </a:cubicBezTo>
                        <a:cubicBezTo>
                          <a:pt x="500" y="1555"/>
                          <a:pt x="19" y="2595"/>
                          <a:pt x="19" y="2595"/>
                        </a:cubicBezTo>
                        <a:lnTo>
                          <a:pt x="1" y="2636"/>
                        </a:lnTo>
                        <a:lnTo>
                          <a:pt x="3101" y="4946"/>
                        </a:lnTo>
                        <a:lnTo>
                          <a:pt x="3119" y="4868"/>
                        </a:lnTo>
                        <a:cubicBezTo>
                          <a:pt x="3119" y="4868"/>
                          <a:pt x="3369" y="3251"/>
                          <a:pt x="3406" y="1925"/>
                        </a:cubicBezTo>
                        <a:cubicBezTo>
                          <a:pt x="3429" y="1250"/>
                          <a:pt x="3351" y="788"/>
                          <a:pt x="3272" y="478"/>
                        </a:cubicBezTo>
                        <a:cubicBezTo>
                          <a:pt x="3175" y="192"/>
                          <a:pt x="3083" y="53"/>
                          <a:pt x="3083" y="53"/>
                        </a:cubicBezTo>
                        <a:lnTo>
                          <a:pt x="3083" y="35"/>
                        </a:lnTo>
                        <a:lnTo>
                          <a:pt x="3059" y="35"/>
                        </a:lnTo>
                        <a:cubicBezTo>
                          <a:pt x="2942" y="11"/>
                          <a:pt x="2828" y="0"/>
                          <a:pt x="2718"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38" name="Google Shape;2118;p47"/>
                  <p:cNvSpPr/>
                  <p:nvPr/>
                </p:nvSpPr>
                <p:spPr>
                  <a:xfrm>
                    <a:off x="6840561" y="2018529"/>
                    <a:ext cx="672612" cy="780056"/>
                  </a:xfrm>
                  <a:custGeom>
                    <a:avLst/>
                    <a:gdLst/>
                    <a:ahLst/>
                    <a:cxnLst/>
                    <a:rect l="l" t="t" r="r" b="b"/>
                    <a:pathLst>
                      <a:path w="4201" h="4872" extrusionOk="0">
                        <a:moveTo>
                          <a:pt x="1222" y="0"/>
                        </a:moveTo>
                        <a:cubicBezTo>
                          <a:pt x="946" y="0"/>
                          <a:pt x="662" y="40"/>
                          <a:pt x="347" y="98"/>
                        </a:cubicBezTo>
                        <a:cubicBezTo>
                          <a:pt x="347" y="98"/>
                          <a:pt x="0" y="616"/>
                          <a:pt x="42" y="1947"/>
                        </a:cubicBezTo>
                        <a:cubicBezTo>
                          <a:pt x="79" y="3273"/>
                          <a:pt x="328" y="4871"/>
                          <a:pt x="328" y="4871"/>
                        </a:cubicBezTo>
                        <a:lnTo>
                          <a:pt x="4200" y="2233"/>
                        </a:lnTo>
                        <a:cubicBezTo>
                          <a:pt x="4200" y="2233"/>
                          <a:pt x="3794" y="1138"/>
                          <a:pt x="2985" y="616"/>
                        </a:cubicBezTo>
                        <a:cubicBezTo>
                          <a:pt x="2293" y="155"/>
                          <a:pt x="1772" y="0"/>
                          <a:pt x="122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39" name="Google Shape;2119;p47"/>
                  <p:cNvSpPr/>
                  <p:nvPr/>
                </p:nvSpPr>
                <p:spPr>
                  <a:xfrm>
                    <a:off x="6837519" y="2011004"/>
                    <a:ext cx="684460" cy="803112"/>
                  </a:xfrm>
                  <a:custGeom>
                    <a:avLst/>
                    <a:gdLst/>
                    <a:ahLst/>
                    <a:cxnLst/>
                    <a:rect l="l" t="t" r="r" b="b"/>
                    <a:pathLst>
                      <a:path w="4275" h="5016" extrusionOk="0">
                        <a:moveTo>
                          <a:pt x="1268" y="96"/>
                        </a:moveTo>
                        <a:cubicBezTo>
                          <a:pt x="1393" y="96"/>
                          <a:pt x="1514" y="105"/>
                          <a:pt x="1636" y="122"/>
                        </a:cubicBezTo>
                        <a:cubicBezTo>
                          <a:pt x="2043" y="201"/>
                          <a:pt x="2463" y="353"/>
                          <a:pt x="2985" y="700"/>
                        </a:cubicBezTo>
                        <a:cubicBezTo>
                          <a:pt x="3734" y="1203"/>
                          <a:pt x="4122" y="2201"/>
                          <a:pt x="4159" y="2262"/>
                        </a:cubicBezTo>
                        <a:lnTo>
                          <a:pt x="384" y="4840"/>
                        </a:lnTo>
                        <a:cubicBezTo>
                          <a:pt x="366" y="4743"/>
                          <a:pt x="153" y="3283"/>
                          <a:pt x="116" y="1994"/>
                        </a:cubicBezTo>
                        <a:cubicBezTo>
                          <a:pt x="98" y="1319"/>
                          <a:pt x="176" y="875"/>
                          <a:pt x="250" y="584"/>
                        </a:cubicBezTo>
                        <a:cubicBezTo>
                          <a:pt x="329" y="298"/>
                          <a:pt x="407" y="201"/>
                          <a:pt x="407" y="201"/>
                        </a:cubicBezTo>
                        <a:cubicBezTo>
                          <a:pt x="722" y="135"/>
                          <a:pt x="1001" y="96"/>
                          <a:pt x="1268" y="96"/>
                        </a:cubicBezTo>
                        <a:close/>
                        <a:moveTo>
                          <a:pt x="1240" y="1"/>
                        </a:moveTo>
                        <a:cubicBezTo>
                          <a:pt x="960" y="1"/>
                          <a:pt x="675" y="39"/>
                          <a:pt x="366" y="104"/>
                        </a:cubicBezTo>
                        <a:lnTo>
                          <a:pt x="347" y="104"/>
                        </a:lnTo>
                        <a:lnTo>
                          <a:pt x="329" y="122"/>
                        </a:lnTo>
                        <a:cubicBezTo>
                          <a:pt x="329" y="122"/>
                          <a:pt x="232" y="261"/>
                          <a:pt x="153" y="547"/>
                        </a:cubicBezTo>
                        <a:cubicBezTo>
                          <a:pt x="79" y="857"/>
                          <a:pt x="1" y="1319"/>
                          <a:pt x="19" y="1994"/>
                        </a:cubicBezTo>
                        <a:cubicBezTo>
                          <a:pt x="61" y="3320"/>
                          <a:pt x="292" y="4937"/>
                          <a:pt x="292" y="4937"/>
                        </a:cubicBezTo>
                        <a:lnTo>
                          <a:pt x="310" y="5015"/>
                        </a:lnTo>
                        <a:lnTo>
                          <a:pt x="4275" y="2299"/>
                        </a:lnTo>
                        <a:lnTo>
                          <a:pt x="4256" y="2262"/>
                        </a:lnTo>
                        <a:cubicBezTo>
                          <a:pt x="4256" y="2262"/>
                          <a:pt x="3849" y="1162"/>
                          <a:pt x="3041" y="626"/>
                        </a:cubicBezTo>
                        <a:cubicBezTo>
                          <a:pt x="2523" y="279"/>
                          <a:pt x="2080" y="104"/>
                          <a:pt x="1655" y="30"/>
                        </a:cubicBezTo>
                        <a:cubicBezTo>
                          <a:pt x="1516" y="10"/>
                          <a:pt x="1378" y="1"/>
                          <a:pt x="1240"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40" name="Google Shape;2120;p47"/>
                  <p:cNvSpPr/>
                  <p:nvPr/>
                </p:nvSpPr>
                <p:spPr>
                  <a:xfrm>
                    <a:off x="5922339" y="1974980"/>
                    <a:ext cx="1214255" cy="1674911"/>
                  </a:xfrm>
                  <a:custGeom>
                    <a:avLst/>
                    <a:gdLst/>
                    <a:ahLst/>
                    <a:cxnLst/>
                    <a:rect l="l" t="t" r="r" b="b"/>
                    <a:pathLst>
                      <a:path w="7584" h="10461" extrusionOk="0">
                        <a:moveTo>
                          <a:pt x="3755" y="0"/>
                        </a:moveTo>
                        <a:cubicBezTo>
                          <a:pt x="3727" y="0"/>
                          <a:pt x="3701" y="0"/>
                          <a:pt x="3674" y="1"/>
                        </a:cubicBezTo>
                        <a:lnTo>
                          <a:pt x="3582" y="1"/>
                        </a:lnTo>
                        <a:cubicBezTo>
                          <a:pt x="2464" y="1"/>
                          <a:pt x="999" y="370"/>
                          <a:pt x="999" y="370"/>
                        </a:cubicBezTo>
                        <a:cubicBezTo>
                          <a:pt x="999" y="370"/>
                          <a:pt x="324" y="3928"/>
                          <a:pt x="403" y="4603"/>
                        </a:cubicBezTo>
                        <a:cubicBezTo>
                          <a:pt x="463" y="5259"/>
                          <a:pt x="810" y="5624"/>
                          <a:pt x="828" y="5989"/>
                        </a:cubicBezTo>
                        <a:cubicBezTo>
                          <a:pt x="865" y="6377"/>
                          <a:pt x="1" y="10050"/>
                          <a:pt x="1" y="10050"/>
                        </a:cubicBezTo>
                        <a:cubicBezTo>
                          <a:pt x="1" y="10050"/>
                          <a:pt x="403" y="10244"/>
                          <a:pt x="1133" y="10360"/>
                        </a:cubicBezTo>
                        <a:cubicBezTo>
                          <a:pt x="1868" y="10457"/>
                          <a:pt x="2002" y="10457"/>
                          <a:pt x="2713" y="10457"/>
                        </a:cubicBezTo>
                        <a:cubicBezTo>
                          <a:pt x="2771" y="10460"/>
                          <a:pt x="2828" y="10461"/>
                          <a:pt x="2885" y="10461"/>
                        </a:cubicBezTo>
                        <a:cubicBezTo>
                          <a:pt x="3245" y="10461"/>
                          <a:pt x="3577" y="10414"/>
                          <a:pt x="3813" y="10378"/>
                        </a:cubicBezTo>
                        <a:cubicBezTo>
                          <a:pt x="4076" y="10414"/>
                          <a:pt x="4402" y="10461"/>
                          <a:pt x="4721" y="10461"/>
                        </a:cubicBezTo>
                        <a:cubicBezTo>
                          <a:pt x="4771" y="10461"/>
                          <a:pt x="4821" y="10460"/>
                          <a:pt x="4871" y="10457"/>
                        </a:cubicBezTo>
                        <a:cubicBezTo>
                          <a:pt x="5583" y="10457"/>
                          <a:pt x="5717" y="10457"/>
                          <a:pt x="6447" y="10360"/>
                        </a:cubicBezTo>
                        <a:cubicBezTo>
                          <a:pt x="7163" y="10244"/>
                          <a:pt x="7583" y="10050"/>
                          <a:pt x="7583" y="10050"/>
                        </a:cubicBezTo>
                        <a:cubicBezTo>
                          <a:pt x="7583" y="10050"/>
                          <a:pt x="6719" y="6377"/>
                          <a:pt x="6738" y="5989"/>
                        </a:cubicBezTo>
                        <a:cubicBezTo>
                          <a:pt x="6775" y="5624"/>
                          <a:pt x="7121" y="5259"/>
                          <a:pt x="7181" y="4603"/>
                        </a:cubicBezTo>
                        <a:cubicBezTo>
                          <a:pt x="7255" y="3928"/>
                          <a:pt x="6585" y="370"/>
                          <a:pt x="6585" y="370"/>
                        </a:cubicBezTo>
                        <a:cubicBezTo>
                          <a:pt x="6585" y="370"/>
                          <a:pt x="4892" y="0"/>
                          <a:pt x="375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41" name="Google Shape;2121;p47"/>
                  <p:cNvSpPr/>
                  <p:nvPr/>
                </p:nvSpPr>
                <p:spPr>
                  <a:xfrm>
                    <a:off x="6350789" y="1771641"/>
                    <a:ext cx="378814" cy="379621"/>
                  </a:xfrm>
                  <a:custGeom>
                    <a:avLst/>
                    <a:gdLst/>
                    <a:ahLst/>
                    <a:cxnLst/>
                    <a:rect l="l" t="t" r="r" b="b"/>
                    <a:pathLst>
                      <a:path w="2366" h="2371" extrusionOk="0">
                        <a:moveTo>
                          <a:pt x="2061" y="0"/>
                        </a:moveTo>
                        <a:lnTo>
                          <a:pt x="19" y="139"/>
                        </a:lnTo>
                        <a:lnTo>
                          <a:pt x="0" y="1811"/>
                        </a:lnTo>
                        <a:cubicBezTo>
                          <a:pt x="0" y="1811"/>
                          <a:pt x="250" y="2370"/>
                          <a:pt x="980" y="2370"/>
                        </a:cubicBezTo>
                        <a:cubicBezTo>
                          <a:pt x="1714" y="2370"/>
                          <a:pt x="2366" y="1617"/>
                          <a:pt x="2366" y="1617"/>
                        </a:cubicBezTo>
                        <a:lnTo>
                          <a:pt x="2061" y="0"/>
                        </a:lnTo>
                        <a:close/>
                      </a:path>
                    </a:pathLst>
                  </a:custGeom>
                  <a:solidFill>
                    <a:srgbClr val="966935"/>
                  </a:solidFill>
                  <a:ln>
                    <a:noFill/>
                  </a:ln>
                </p:spPr>
                <p:txBody>
                  <a:bodyPr spcFirstLastPara="1" wrap="square" lIns="91425" tIns="91425" rIns="91425" bIns="91425" anchor="ctr" anchorCtr="0">
                    <a:noAutofit/>
                  </a:bodyPr>
                  <a:lstStyle/>
                  <a:p>
                    <a:endParaRPr/>
                  </a:p>
                </p:txBody>
              </p:sp>
              <p:sp>
                <p:nvSpPr>
                  <p:cNvPr id="342" name="Google Shape;2122;p47"/>
                  <p:cNvSpPr/>
                  <p:nvPr/>
                </p:nvSpPr>
                <p:spPr>
                  <a:xfrm>
                    <a:off x="6341183" y="1762675"/>
                    <a:ext cx="398027" cy="397393"/>
                  </a:xfrm>
                  <a:custGeom>
                    <a:avLst/>
                    <a:gdLst/>
                    <a:ahLst/>
                    <a:cxnLst/>
                    <a:rect l="l" t="t" r="r" b="b"/>
                    <a:pathLst>
                      <a:path w="2486" h="2482" extrusionOk="0">
                        <a:moveTo>
                          <a:pt x="2079" y="116"/>
                        </a:moveTo>
                        <a:lnTo>
                          <a:pt x="2389" y="1655"/>
                        </a:lnTo>
                        <a:cubicBezTo>
                          <a:pt x="2352" y="1673"/>
                          <a:pt x="1733" y="2366"/>
                          <a:pt x="1040" y="2366"/>
                        </a:cubicBezTo>
                        <a:cubicBezTo>
                          <a:pt x="1025" y="2367"/>
                          <a:pt x="1010" y="2367"/>
                          <a:pt x="995" y="2367"/>
                        </a:cubicBezTo>
                        <a:cubicBezTo>
                          <a:pt x="337" y="2367"/>
                          <a:pt x="116" y="1867"/>
                          <a:pt x="116" y="1867"/>
                        </a:cubicBezTo>
                        <a:lnTo>
                          <a:pt x="116" y="250"/>
                        </a:lnTo>
                        <a:lnTo>
                          <a:pt x="2079" y="116"/>
                        </a:lnTo>
                        <a:close/>
                        <a:moveTo>
                          <a:pt x="2158" y="1"/>
                        </a:moveTo>
                        <a:lnTo>
                          <a:pt x="19" y="153"/>
                        </a:lnTo>
                        <a:lnTo>
                          <a:pt x="19" y="195"/>
                        </a:lnTo>
                        <a:lnTo>
                          <a:pt x="0" y="1886"/>
                        </a:lnTo>
                        <a:lnTo>
                          <a:pt x="19" y="1886"/>
                        </a:lnTo>
                        <a:cubicBezTo>
                          <a:pt x="19" y="1886"/>
                          <a:pt x="291" y="2482"/>
                          <a:pt x="1040" y="2482"/>
                        </a:cubicBezTo>
                        <a:cubicBezTo>
                          <a:pt x="1811" y="2463"/>
                          <a:pt x="2468" y="1715"/>
                          <a:pt x="2468" y="1715"/>
                        </a:cubicBezTo>
                        <a:lnTo>
                          <a:pt x="2486" y="1696"/>
                        </a:lnTo>
                        <a:lnTo>
                          <a:pt x="2158"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43" name="Google Shape;2123;p47"/>
                  <p:cNvSpPr/>
                  <p:nvPr/>
                </p:nvSpPr>
                <p:spPr>
                  <a:xfrm>
                    <a:off x="5912732" y="1966174"/>
                    <a:ext cx="1233468" cy="1692042"/>
                  </a:xfrm>
                  <a:custGeom>
                    <a:avLst/>
                    <a:gdLst/>
                    <a:ahLst/>
                    <a:cxnLst/>
                    <a:rect l="l" t="t" r="r" b="b"/>
                    <a:pathLst>
                      <a:path w="7704" h="10568" extrusionOk="0">
                        <a:moveTo>
                          <a:pt x="3697" y="97"/>
                        </a:moveTo>
                        <a:lnTo>
                          <a:pt x="3697" y="116"/>
                        </a:lnTo>
                        <a:lnTo>
                          <a:pt x="3734" y="116"/>
                        </a:lnTo>
                        <a:cubicBezTo>
                          <a:pt x="3762" y="115"/>
                          <a:pt x="3790" y="115"/>
                          <a:pt x="3818" y="115"/>
                        </a:cubicBezTo>
                        <a:cubicBezTo>
                          <a:pt x="4934" y="115"/>
                          <a:pt x="6531" y="462"/>
                          <a:pt x="6585" y="462"/>
                        </a:cubicBezTo>
                        <a:cubicBezTo>
                          <a:pt x="6604" y="499"/>
                          <a:pt x="6761" y="1349"/>
                          <a:pt x="6913" y="2292"/>
                        </a:cubicBezTo>
                        <a:cubicBezTo>
                          <a:pt x="6992" y="2791"/>
                          <a:pt x="7066" y="3290"/>
                          <a:pt x="7126" y="3715"/>
                        </a:cubicBezTo>
                        <a:cubicBezTo>
                          <a:pt x="7181" y="4140"/>
                          <a:pt x="7200" y="4487"/>
                          <a:pt x="7200" y="4639"/>
                        </a:cubicBezTo>
                        <a:cubicBezTo>
                          <a:pt x="7163" y="4967"/>
                          <a:pt x="7066" y="5217"/>
                          <a:pt x="6969" y="5429"/>
                        </a:cubicBezTo>
                        <a:cubicBezTo>
                          <a:pt x="6853" y="5660"/>
                          <a:pt x="6761" y="5854"/>
                          <a:pt x="6761" y="6044"/>
                        </a:cubicBezTo>
                        <a:cubicBezTo>
                          <a:pt x="6761" y="6104"/>
                          <a:pt x="6761" y="6201"/>
                          <a:pt x="6779" y="6335"/>
                        </a:cubicBezTo>
                        <a:cubicBezTo>
                          <a:pt x="6798" y="6488"/>
                          <a:pt x="6835" y="6663"/>
                          <a:pt x="6876" y="6853"/>
                        </a:cubicBezTo>
                        <a:cubicBezTo>
                          <a:pt x="6950" y="7259"/>
                          <a:pt x="7066" y="7740"/>
                          <a:pt x="7163" y="8220"/>
                        </a:cubicBezTo>
                        <a:cubicBezTo>
                          <a:pt x="7375" y="9163"/>
                          <a:pt x="7588" y="10031"/>
                          <a:pt x="7588" y="10068"/>
                        </a:cubicBezTo>
                        <a:cubicBezTo>
                          <a:pt x="7569" y="10087"/>
                          <a:pt x="7181" y="10263"/>
                          <a:pt x="6488" y="10360"/>
                        </a:cubicBezTo>
                        <a:cubicBezTo>
                          <a:pt x="5777" y="10475"/>
                          <a:pt x="5643" y="10475"/>
                          <a:pt x="4931" y="10475"/>
                        </a:cubicBezTo>
                        <a:cubicBezTo>
                          <a:pt x="4566" y="10475"/>
                          <a:pt x="4178" y="10433"/>
                          <a:pt x="3891" y="10397"/>
                        </a:cubicBezTo>
                        <a:lnTo>
                          <a:pt x="3873" y="10397"/>
                        </a:lnTo>
                        <a:cubicBezTo>
                          <a:pt x="3600" y="10433"/>
                          <a:pt x="3198" y="10475"/>
                          <a:pt x="2773" y="10475"/>
                        </a:cubicBezTo>
                        <a:cubicBezTo>
                          <a:pt x="2062" y="10475"/>
                          <a:pt x="1928" y="10475"/>
                          <a:pt x="1193" y="10360"/>
                        </a:cubicBezTo>
                        <a:cubicBezTo>
                          <a:pt x="500" y="10263"/>
                          <a:pt x="135" y="10087"/>
                          <a:pt x="116" y="10068"/>
                        </a:cubicBezTo>
                        <a:cubicBezTo>
                          <a:pt x="116" y="10031"/>
                          <a:pt x="329" y="9163"/>
                          <a:pt x="541" y="8220"/>
                        </a:cubicBezTo>
                        <a:cubicBezTo>
                          <a:pt x="638" y="7740"/>
                          <a:pt x="754" y="7259"/>
                          <a:pt x="828" y="6853"/>
                        </a:cubicBezTo>
                        <a:cubicBezTo>
                          <a:pt x="870" y="6663"/>
                          <a:pt x="888" y="6488"/>
                          <a:pt x="906" y="6335"/>
                        </a:cubicBezTo>
                        <a:cubicBezTo>
                          <a:pt x="943" y="6201"/>
                          <a:pt x="943" y="6104"/>
                          <a:pt x="943" y="6044"/>
                        </a:cubicBezTo>
                        <a:cubicBezTo>
                          <a:pt x="925" y="5854"/>
                          <a:pt x="828" y="5660"/>
                          <a:pt x="731" y="5429"/>
                        </a:cubicBezTo>
                        <a:cubicBezTo>
                          <a:pt x="638" y="5217"/>
                          <a:pt x="541" y="4967"/>
                          <a:pt x="500" y="4639"/>
                        </a:cubicBezTo>
                        <a:cubicBezTo>
                          <a:pt x="481" y="4487"/>
                          <a:pt x="523" y="4140"/>
                          <a:pt x="578" y="3715"/>
                        </a:cubicBezTo>
                        <a:cubicBezTo>
                          <a:pt x="638" y="3290"/>
                          <a:pt x="712" y="2791"/>
                          <a:pt x="791" y="2292"/>
                        </a:cubicBezTo>
                        <a:cubicBezTo>
                          <a:pt x="943" y="1349"/>
                          <a:pt x="1101" y="499"/>
                          <a:pt x="1119" y="462"/>
                        </a:cubicBezTo>
                        <a:cubicBezTo>
                          <a:pt x="1156" y="462"/>
                          <a:pt x="2542" y="116"/>
                          <a:pt x="3642" y="97"/>
                        </a:cubicBezTo>
                        <a:close/>
                        <a:moveTo>
                          <a:pt x="3642" y="0"/>
                        </a:moveTo>
                        <a:cubicBezTo>
                          <a:pt x="2505" y="19"/>
                          <a:pt x="1059" y="384"/>
                          <a:pt x="1059" y="384"/>
                        </a:cubicBezTo>
                        <a:lnTo>
                          <a:pt x="1022" y="384"/>
                        </a:lnTo>
                        <a:lnTo>
                          <a:pt x="1022" y="425"/>
                        </a:lnTo>
                        <a:cubicBezTo>
                          <a:pt x="1022" y="425"/>
                          <a:pt x="846" y="1308"/>
                          <a:pt x="694" y="2292"/>
                        </a:cubicBezTo>
                        <a:cubicBezTo>
                          <a:pt x="597" y="2773"/>
                          <a:pt x="523" y="3272"/>
                          <a:pt x="481" y="3715"/>
                        </a:cubicBezTo>
                        <a:cubicBezTo>
                          <a:pt x="426" y="4140"/>
                          <a:pt x="384" y="4487"/>
                          <a:pt x="407" y="4658"/>
                        </a:cubicBezTo>
                        <a:cubicBezTo>
                          <a:pt x="444" y="4986"/>
                          <a:pt x="541" y="5254"/>
                          <a:pt x="657" y="5466"/>
                        </a:cubicBezTo>
                        <a:cubicBezTo>
                          <a:pt x="754" y="5697"/>
                          <a:pt x="828" y="5873"/>
                          <a:pt x="846" y="6062"/>
                        </a:cubicBezTo>
                        <a:cubicBezTo>
                          <a:pt x="846" y="6086"/>
                          <a:pt x="828" y="6201"/>
                          <a:pt x="809" y="6335"/>
                        </a:cubicBezTo>
                        <a:cubicBezTo>
                          <a:pt x="791" y="6469"/>
                          <a:pt x="772" y="6640"/>
                          <a:pt x="731" y="6834"/>
                        </a:cubicBezTo>
                        <a:cubicBezTo>
                          <a:pt x="638" y="7241"/>
                          <a:pt x="541" y="7721"/>
                          <a:pt x="426" y="8202"/>
                        </a:cubicBezTo>
                        <a:cubicBezTo>
                          <a:pt x="213" y="9163"/>
                          <a:pt x="1" y="10087"/>
                          <a:pt x="1" y="10087"/>
                        </a:cubicBezTo>
                        <a:lnTo>
                          <a:pt x="1" y="10129"/>
                        </a:lnTo>
                        <a:lnTo>
                          <a:pt x="38" y="10147"/>
                        </a:lnTo>
                        <a:cubicBezTo>
                          <a:pt x="38" y="10147"/>
                          <a:pt x="463" y="10360"/>
                          <a:pt x="1193" y="10452"/>
                        </a:cubicBezTo>
                        <a:cubicBezTo>
                          <a:pt x="1909" y="10567"/>
                          <a:pt x="2062" y="10567"/>
                          <a:pt x="2773" y="10567"/>
                        </a:cubicBezTo>
                        <a:cubicBezTo>
                          <a:pt x="3198" y="10567"/>
                          <a:pt x="3600" y="10531"/>
                          <a:pt x="3873" y="10494"/>
                        </a:cubicBezTo>
                        <a:cubicBezTo>
                          <a:pt x="4178" y="10531"/>
                          <a:pt x="4566" y="10567"/>
                          <a:pt x="4931" y="10567"/>
                        </a:cubicBezTo>
                        <a:cubicBezTo>
                          <a:pt x="5643" y="10567"/>
                          <a:pt x="5795" y="10567"/>
                          <a:pt x="6507" y="10452"/>
                        </a:cubicBezTo>
                        <a:cubicBezTo>
                          <a:pt x="7241" y="10360"/>
                          <a:pt x="7662" y="10147"/>
                          <a:pt x="7662" y="10147"/>
                        </a:cubicBezTo>
                        <a:lnTo>
                          <a:pt x="7703" y="10129"/>
                        </a:lnTo>
                        <a:lnTo>
                          <a:pt x="7703" y="10087"/>
                        </a:lnTo>
                        <a:cubicBezTo>
                          <a:pt x="7703" y="10087"/>
                          <a:pt x="7472" y="9163"/>
                          <a:pt x="7260" y="8202"/>
                        </a:cubicBezTo>
                        <a:cubicBezTo>
                          <a:pt x="7163" y="7721"/>
                          <a:pt x="7047" y="7241"/>
                          <a:pt x="6969" y="6834"/>
                        </a:cubicBezTo>
                        <a:cubicBezTo>
                          <a:pt x="6932" y="6640"/>
                          <a:pt x="6913" y="6469"/>
                          <a:pt x="6895" y="6335"/>
                        </a:cubicBezTo>
                        <a:cubicBezTo>
                          <a:pt x="6853" y="6201"/>
                          <a:pt x="6853" y="6086"/>
                          <a:pt x="6853" y="6062"/>
                        </a:cubicBezTo>
                        <a:cubicBezTo>
                          <a:pt x="6876" y="5873"/>
                          <a:pt x="6950" y="5697"/>
                          <a:pt x="7047" y="5466"/>
                        </a:cubicBezTo>
                        <a:cubicBezTo>
                          <a:pt x="7144" y="5254"/>
                          <a:pt x="7260" y="4986"/>
                          <a:pt x="7297" y="4658"/>
                        </a:cubicBezTo>
                        <a:cubicBezTo>
                          <a:pt x="7315" y="4487"/>
                          <a:pt x="7278" y="4140"/>
                          <a:pt x="7223" y="3715"/>
                        </a:cubicBezTo>
                        <a:cubicBezTo>
                          <a:pt x="7163" y="3272"/>
                          <a:pt x="7084" y="2773"/>
                          <a:pt x="7010" y="2292"/>
                        </a:cubicBezTo>
                        <a:cubicBezTo>
                          <a:pt x="6853" y="1308"/>
                          <a:pt x="6682" y="425"/>
                          <a:pt x="6682" y="425"/>
                        </a:cubicBezTo>
                        <a:lnTo>
                          <a:pt x="6682" y="384"/>
                        </a:lnTo>
                        <a:lnTo>
                          <a:pt x="6645" y="384"/>
                        </a:lnTo>
                        <a:cubicBezTo>
                          <a:pt x="6645" y="384"/>
                          <a:pt x="4931" y="19"/>
                          <a:pt x="3794" y="19"/>
                        </a:cubicBezTo>
                        <a:lnTo>
                          <a:pt x="3794"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44" name="Google Shape;2124;p47"/>
                  <p:cNvSpPr/>
                  <p:nvPr/>
                </p:nvSpPr>
                <p:spPr>
                  <a:xfrm>
                    <a:off x="6322610" y="1974980"/>
                    <a:ext cx="419642" cy="1674911"/>
                  </a:xfrm>
                  <a:custGeom>
                    <a:avLst/>
                    <a:gdLst/>
                    <a:ahLst/>
                    <a:cxnLst/>
                    <a:rect l="l" t="t" r="r" b="b"/>
                    <a:pathLst>
                      <a:path w="2621" h="10461" extrusionOk="0">
                        <a:moveTo>
                          <a:pt x="1082" y="1"/>
                        </a:moveTo>
                        <a:cubicBezTo>
                          <a:pt x="735" y="1"/>
                          <a:pt x="347" y="42"/>
                          <a:pt x="1" y="79"/>
                        </a:cubicBezTo>
                        <a:lnTo>
                          <a:pt x="1" y="10457"/>
                        </a:lnTo>
                        <a:lnTo>
                          <a:pt x="213" y="10457"/>
                        </a:lnTo>
                        <a:cubicBezTo>
                          <a:pt x="271" y="10460"/>
                          <a:pt x="328" y="10461"/>
                          <a:pt x="385" y="10461"/>
                        </a:cubicBezTo>
                        <a:cubicBezTo>
                          <a:pt x="745" y="10461"/>
                          <a:pt x="1077" y="10414"/>
                          <a:pt x="1313" y="10378"/>
                        </a:cubicBezTo>
                        <a:cubicBezTo>
                          <a:pt x="1576" y="10414"/>
                          <a:pt x="1902" y="10461"/>
                          <a:pt x="2221" y="10461"/>
                        </a:cubicBezTo>
                        <a:cubicBezTo>
                          <a:pt x="2271" y="10461"/>
                          <a:pt x="2321" y="10460"/>
                          <a:pt x="2371" y="10457"/>
                        </a:cubicBezTo>
                        <a:lnTo>
                          <a:pt x="2620" y="10457"/>
                        </a:lnTo>
                        <a:lnTo>
                          <a:pt x="2620" y="116"/>
                        </a:lnTo>
                        <a:cubicBezTo>
                          <a:pt x="2140" y="61"/>
                          <a:pt x="1618" y="1"/>
                          <a:pt x="117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45" name="Google Shape;2125;p47"/>
                  <p:cNvSpPr/>
                  <p:nvPr/>
                </p:nvSpPr>
                <p:spPr>
                  <a:xfrm>
                    <a:off x="6313804" y="1966174"/>
                    <a:ext cx="437254" cy="1692042"/>
                  </a:xfrm>
                  <a:custGeom>
                    <a:avLst/>
                    <a:gdLst/>
                    <a:ahLst/>
                    <a:cxnLst/>
                    <a:rect l="l" t="t" r="r" b="b"/>
                    <a:pathLst>
                      <a:path w="2731" h="10568" extrusionOk="0">
                        <a:moveTo>
                          <a:pt x="1192" y="97"/>
                        </a:moveTo>
                        <a:lnTo>
                          <a:pt x="1192" y="116"/>
                        </a:lnTo>
                        <a:lnTo>
                          <a:pt x="1229" y="116"/>
                        </a:lnTo>
                        <a:cubicBezTo>
                          <a:pt x="1286" y="113"/>
                          <a:pt x="1344" y="112"/>
                          <a:pt x="1403" y="112"/>
                        </a:cubicBezTo>
                        <a:cubicBezTo>
                          <a:pt x="1787" y="112"/>
                          <a:pt x="2218" y="161"/>
                          <a:pt x="2639" y="213"/>
                        </a:cubicBezTo>
                        <a:lnTo>
                          <a:pt x="2639" y="10475"/>
                        </a:lnTo>
                        <a:lnTo>
                          <a:pt x="2426" y="10475"/>
                        </a:lnTo>
                        <a:cubicBezTo>
                          <a:pt x="2061" y="10475"/>
                          <a:pt x="1673" y="10433"/>
                          <a:pt x="1386" y="10397"/>
                        </a:cubicBezTo>
                        <a:lnTo>
                          <a:pt x="1368" y="10397"/>
                        </a:lnTo>
                        <a:cubicBezTo>
                          <a:pt x="1095" y="10433"/>
                          <a:pt x="693" y="10475"/>
                          <a:pt x="268" y="10475"/>
                        </a:cubicBezTo>
                        <a:lnTo>
                          <a:pt x="97" y="10475"/>
                        </a:lnTo>
                        <a:lnTo>
                          <a:pt x="97" y="194"/>
                        </a:lnTo>
                        <a:cubicBezTo>
                          <a:pt x="444" y="134"/>
                          <a:pt x="809" y="97"/>
                          <a:pt x="1137" y="97"/>
                        </a:cubicBezTo>
                        <a:close/>
                        <a:moveTo>
                          <a:pt x="1137" y="0"/>
                        </a:moveTo>
                        <a:cubicBezTo>
                          <a:pt x="790" y="0"/>
                          <a:pt x="402" y="37"/>
                          <a:pt x="37" y="97"/>
                        </a:cubicBezTo>
                        <a:lnTo>
                          <a:pt x="0" y="97"/>
                        </a:lnTo>
                        <a:lnTo>
                          <a:pt x="0" y="10512"/>
                        </a:lnTo>
                        <a:lnTo>
                          <a:pt x="0" y="10549"/>
                        </a:lnTo>
                        <a:lnTo>
                          <a:pt x="37" y="10567"/>
                        </a:lnTo>
                        <a:lnTo>
                          <a:pt x="268" y="10567"/>
                        </a:lnTo>
                        <a:cubicBezTo>
                          <a:pt x="693" y="10567"/>
                          <a:pt x="1095" y="10531"/>
                          <a:pt x="1368" y="10494"/>
                        </a:cubicBezTo>
                        <a:cubicBezTo>
                          <a:pt x="1673" y="10531"/>
                          <a:pt x="2061" y="10567"/>
                          <a:pt x="2426" y="10567"/>
                        </a:cubicBezTo>
                        <a:lnTo>
                          <a:pt x="2731" y="10567"/>
                        </a:lnTo>
                        <a:lnTo>
                          <a:pt x="2731" y="10512"/>
                        </a:lnTo>
                        <a:lnTo>
                          <a:pt x="2731" y="134"/>
                        </a:lnTo>
                        <a:lnTo>
                          <a:pt x="2694" y="116"/>
                        </a:lnTo>
                        <a:cubicBezTo>
                          <a:pt x="2213" y="56"/>
                          <a:pt x="1714" y="19"/>
                          <a:pt x="1289" y="19"/>
                        </a:cubicBezTo>
                        <a:lnTo>
                          <a:pt x="1289"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46" name="Google Shape;2126;p47"/>
                  <p:cNvSpPr/>
                  <p:nvPr/>
                </p:nvSpPr>
                <p:spPr>
                  <a:xfrm>
                    <a:off x="6264171" y="1960250"/>
                    <a:ext cx="58599" cy="1713497"/>
                  </a:xfrm>
                  <a:custGeom>
                    <a:avLst/>
                    <a:gdLst/>
                    <a:ahLst/>
                    <a:cxnLst/>
                    <a:rect l="l" t="t" r="r" b="b"/>
                    <a:pathLst>
                      <a:path w="366" h="10702" extrusionOk="0">
                        <a:moveTo>
                          <a:pt x="153" y="0"/>
                        </a:moveTo>
                        <a:cubicBezTo>
                          <a:pt x="61" y="0"/>
                          <a:pt x="1" y="74"/>
                          <a:pt x="1" y="153"/>
                        </a:cubicBezTo>
                        <a:lnTo>
                          <a:pt x="1" y="10549"/>
                        </a:lnTo>
                        <a:cubicBezTo>
                          <a:pt x="1" y="10628"/>
                          <a:pt x="61" y="10702"/>
                          <a:pt x="153" y="10702"/>
                        </a:cubicBezTo>
                        <a:lnTo>
                          <a:pt x="213" y="10702"/>
                        </a:lnTo>
                        <a:cubicBezTo>
                          <a:pt x="292" y="10702"/>
                          <a:pt x="366" y="10628"/>
                          <a:pt x="366" y="10549"/>
                        </a:cubicBezTo>
                        <a:lnTo>
                          <a:pt x="366" y="153"/>
                        </a:lnTo>
                        <a:cubicBezTo>
                          <a:pt x="366" y="74"/>
                          <a:pt x="292" y="0"/>
                          <a:pt x="21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7" name="Google Shape;2127;p47"/>
                  <p:cNvSpPr/>
                  <p:nvPr/>
                </p:nvSpPr>
                <p:spPr>
                  <a:xfrm>
                    <a:off x="6255365" y="1953525"/>
                    <a:ext cx="74130" cy="1729828"/>
                  </a:xfrm>
                  <a:custGeom>
                    <a:avLst/>
                    <a:gdLst/>
                    <a:ahLst/>
                    <a:cxnLst/>
                    <a:rect l="l" t="t" r="r" b="b"/>
                    <a:pathLst>
                      <a:path w="463" h="10804" extrusionOk="0">
                        <a:moveTo>
                          <a:pt x="268" y="98"/>
                        </a:moveTo>
                        <a:cubicBezTo>
                          <a:pt x="324" y="98"/>
                          <a:pt x="365" y="135"/>
                          <a:pt x="365" y="195"/>
                        </a:cubicBezTo>
                        <a:lnTo>
                          <a:pt x="365" y="10591"/>
                        </a:lnTo>
                        <a:cubicBezTo>
                          <a:pt x="365" y="10646"/>
                          <a:pt x="324" y="10688"/>
                          <a:pt x="268" y="10688"/>
                        </a:cubicBezTo>
                        <a:lnTo>
                          <a:pt x="208" y="10688"/>
                        </a:lnTo>
                        <a:cubicBezTo>
                          <a:pt x="153" y="10688"/>
                          <a:pt x="93" y="10646"/>
                          <a:pt x="93" y="10591"/>
                        </a:cubicBezTo>
                        <a:lnTo>
                          <a:pt x="93" y="195"/>
                        </a:lnTo>
                        <a:cubicBezTo>
                          <a:pt x="93" y="135"/>
                          <a:pt x="153" y="98"/>
                          <a:pt x="208" y="98"/>
                        </a:cubicBezTo>
                        <a:close/>
                        <a:moveTo>
                          <a:pt x="208" y="1"/>
                        </a:moveTo>
                        <a:cubicBezTo>
                          <a:pt x="93" y="1"/>
                          <a:pt x="0" y="98"/>
                          <a:pt x="0" y="195"/>
                        </a:cubicBezTo>
                        <a:lnTo>
                          <a:pt x="0" y="10591"/>
                        </a:lnTo>
                        <a:cubicBezTo>
                          <a:pt x="0" y="10707"/>
                          <a:pt x="93" y="10804"/>
                          <a:pt x="208" y="10804"/>
                        </a:cubicBezTo>
                        <a:lnTo>
                          <a:pt x="268" y="10804"/>
                        </a:lnTo>
                        <a:cubicBezTo>
                          <a:pt x="384" y="10804"/>
                          <a:pt x="462" y="10707"/>
                          <a:pt x="462" y="10591"/>
                        </a:cubicBezTo>
                        <a:lnTo>
                          <a:pt x="462" y="195"/>
                        </a:lnTo>
                        <a:cubicBezTo>
                          <a:pt x="462" y="98"/>
                          <a:pt x="384" y="1"/>
                          <a:pt x="268"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48" name="Google Shape;2128;p47"/>
                  <p:cNvSpPr/>
                  <p:nvPr/>
                </p:nvSpPr>
                <p:spPr>
                  <a:xfrm>
                    <a:off x="6742094" y="1960250"/>
                    <a:ext cx="58599" cy="1713497"/>
                  </a:xfrm>
                  <a:custGeom>
                    <a:avLst/>
                    <a:gdLst/>
                    <a:ahLst/>
                    <a:cxnLst/>
                    <a:rect l="l" t="t" r="r" b="b"/>
                    <a:pathLst>
                      <a:path w="366" h="10702" extrusionOk="0">
                        <a:moveTo>
                          <a:pt x="153" y="0"/>
                        </a:moveTo>
                        <a:cubicBezTo>
                          <a:pt x="79" y="0"/>
                          <a:pt x="0" y="74"/>
                          <a:pt x="0" y="153"/>
                        </a:cubicBezTo>
                        <a:lnTo>
                          <a:pt x="0" y="10549"/>
                        </a:lnTo>
                        <a:cubicBezTo>
                          <a:pt x="0" y="10628"/>
                          <a:pt x="79" y="10702"/>
                          <a:pt x="153" y="10702"/>
                        </a:cubicBezTo>
                        <a:lnTo>
                          <a:pt x="213" y="10702"/>
                        </a:lnTo>
                        <a:cubicBezTo>
                          <a:pt x="310" y="10702"/>
                          <a:pt x="366" y="10628"/>
                          <a:pt x="366" y="10549"/>
                        </a:cubicBezTo>
                        <a:lnTo>
                          <a:pt x="366" y="153"/>
                        </a:lnTo>
                        <a:cubicBezTo>
                          <a:pt x="366" y="74"/>
                          <a:pt x="310" y="0"/>
                          <a:pt x="21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49" name="Google Shape;2129;p47"/>
                  <p:cNvSpPr/>
                  <p:nvPr/>
                </p:nvSpPr>
                <p:spPr>
                  <a:xfrm>
                    <a:off x="6736170" y="1953525"/>
                    <a:ext cx="74130" cy="1729828"/>
                  </a:xfrm>
                  <a:custGeom>
                    <a:avLst/>
                    <a:gdLst/>
                    <a:ahLst/>
                    <a:cxnLst/>
                    <a:rect l="l" t="t" r="r" b="b"/>
                    <a:pathLst>
                      <a:path w="463" h="10804" extrusionOk="0">
                        <a:moveTo>
                          <a:pt x="250" y="98"/>
                        </a:moveTo>
                        <a:cubicBezTo>
                          <a:pt x="305" y="98"/>
                          <a:pt x="366" y="135"/>
                          <a:pt x="366" y="195"/>
                        </a:cubicBezTo>
                        <a:lnTo>
                          <a:pt x="366" y="10591"/>
                        </a:lnTo>
                        <a:cubicBezTo>
                          <a:pt x="366" y="10646"/>
                          <a:pt x="305" y="10688"/>
                          <a:pt x="250" y="10688"/>
                        </a:cubicBezTo>
                        <a:lnTo>
                          <a:pt x="190" y="10688"/>
                        </a:lnTo>
                        <a:cubicBezTo>
                          <a:pt x="135" y="10688"/>
                          <a:pt x="93" y="10646"/>
                          <a:pt x="93" y="10591"/>
                        </a:cubicBezTo>
                        <a:lnTo>
                          <a:pt x="93" y="195"/>
                        </a:lnTo>
                        <a:cubicBezTo>
                          <a:pt x="93" y="135"/>
                          <a:pt x="135" y="98"/>
                          <a:pt x="190" y="98"/>
                        </a:cubicBezTo>
                        <a:close/>
                        <a:moveTo>
                          <a:pt x="190" y="1"/>
                        </a:moveTo>
                        <a:cubicBezTo>
                          <a:pt x="74" y="1"/>
                          <a:pt x="1" y="98"/>
                          <a:pt x="1" y="195"/>
                        </a:cubicBezTo>
                        <a:lnTo>
                          <a:pt x="1" y="10591"/>
                        </a:lnTo>
                        <a:cubicBezTo>
                          <a:pt x="1" y="10707"/>
                          <a:pt x="74" y="10804"/>
                          <a:pt x="190" y="10804"/>
                        </a:cubicBezTo>
                        <a:lnTo>
                          <a:pt x="250" y="10804"/>
                        </a:lnTo>
                        <a:cubicBezTo>
                          <a:pt x="366" y="10804"/>
                          <a:pt x="463" y="10707"/>
                          <a:pt x="463" y="10591"/>
                        </a:cubicBezTo>
                        <a:lnTo>
                          <a:pt x="463" y="195"/>
                        </a:lnTo>
                        <a:cubicBezTo>
                          <a:pt x="463" y="98"/>
                          <a:pt x="366" y="1"/>
                          <a:pt x="250"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50" name="Google Shape;2130;p47"/>
                  <p:cNvSpPr/>
                  <p:nvPr/>
                </p:nvSpPr>
                <p:spPr>
                  <a:xfrm>
                    <a:off x="6742094" y="1993552"/>
                    <a:ext cx="58599" cy="1655858"/>
                  </a:xfrm>
                  <a:custGeom>
                    <a:avLst/>
                    <a:gdLst/>
                    <a:ahLst/>
                    <a:cxnLst/>
                    <a:rect l="l" t="t" r="r" b="b"/>
                    <a:pathLst>
                      <a:path w="366" h="10342" extrusionOk="0">
                        <a:moveTo>
                          <a:pt x="0" y="0"/>
                        </a:moveTo>
                        <a:lnTo>
                          <a:pt x="0" y="10341"/>
                        </a:lnTo>
                        <a:lnTo>
                          <a:pt x="366" y="10341"/>
                        </a:lnTo>
                        <a:lnTo>
                          <a:pt x="366" y="60"/>
                        </a:lnTo>
                        <a:cubicBezTo>
                          <a:pt x="250" y="42"/>
                          <a:pt x="134" y="23"/>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1" name="Google Shape;2131;p47"/>
                  <p:cNvSpPr/>
                  <p:nvPr/>
                </p:nvSpPr>
                <p:spPr>
                  <a:xfrm>
                    <a:off x="6736170" y="1984586"/>
                    <a:ext cx="74130" cy="1673630"/>
                  </a:xfrm>
                  <a:custGeom>
                    <a:avLst/>
                    <a:gdLst/>
                    <a:ahLst/>
                    <a:cxnLst/>
                    <a:rect l="l" t="t" r="r" b="b"/>
                    <a:pathLst>
                      <a:path w="463" h="10453" extrusionOk="0">
                        <a:moveTo>
                          <a:pt x="93" y="116"/>
                        </a:moveTo>
                        <a:cubicBezTo>
                          <a:pt x="190" y="135"/>
                          <a:pt x="269" y="135"/>
                          <a:pt x="366" y="153"/>
                        </a:cubicBezTo>
                        <a:lnTo>
                          <a:pt x="366" y="10337"/>
                        </a:lnTo>
                        <a:cubicBezTo>
                          <a:pt x="269" y="10360"/>
                          <a:pt x="190" y="10360"/>
                          <a:pt x="93" y="10360"/>
                        </a:cubicBezTo>
                        <a:lnTo>
                          <a:pt x="93" y="116"/>
                        </a:lnTo>
                        <a:close/>
                        <a:moveTo>
                          <a:pt x="1" y="1"/>
                        </a:moveTo>
                        <a:lnTo>
                          <a:pt x="1" y="56"/>
                        </a:lnTo>
                        <a:lnTo>
                          <a:pt x="1" y="10397"/>
                        </a:lnTo>
                        <a:lnTo>
                          <a:pt x="1" y="10416"/>
                        </a:lnTo>
                        <a:lnTo>
                          <a:pt x="1" y="10452"/>
                        </a:lnTo>
                        <a:lnTo>
                          <a:pt x="403" y="10452"/>
                        </a:lnTo>
                        <a:lnTo>
                          <a:pt x="463" y="10434"/>
                        </a:lnTo>
                        <a:lnTo>
                          <a:pt x="463" y="10397"/>
                        </a:lnTo>
                        <a:lnTo>
                          <a:pt x="463" y="79"/>
                        </a:lnTo>
                        <a:lnTo>
                          <a:pt x="421" y="56"/>
                        </a:lnTo>
                        <a:cubicBezTo>
                          <a:pt x="287" y="38"/>
                          <a:pt x="171" y="19"/>
                          <a:pt x="56"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52" name="Google Shape;2132;p47"/>
                  <p:cNvSpPr/>
                  <p:nvPr/>
                </p:nvSpPr>
                <p:spPr>
                  <a:xfrm>
                    <a:off x="7016520" y="2634949"/>
                    <a:ext cx="40187" cy="113998"/>
                  </a:xfrm>
                  <a:custGeom>
                    <a:avLst/>
                    <a:gdLst/>
                    <a:ahLst/>
                    <a:cxnLst/>
                    <a:rect l="l" t="t" r="r" b="b"/>
                    <a:pathLst>
                      <a:path w="251" h="712" extrusionOk="0">
                        <a:moveTo>
                          <a:pt x="153" y="0"/>
                        </a:moveTo>
                        <a:cubicBezTo>
                          <a:pt x="135" y="0"/>
                          <a:pt x="116" y="19"/>
                          <a:pt x="116" y="60"/>
                        </a:cubicBezTo>
                        <a:cubicBezTo>
                          <a:pt x="153" y="250"/>
                          <a:pt x="75" y="444"/>
                          <a:pt x="19" y="638"/>
                        </a:cubicBezTo>
                        <a:cubicBezTo>
                          <a:pt x="1" y="675"/>
                          <a:pt x="19" y="693"/>
                          <a:pt x="38" y="712"/>
                        </a:cubicBezTo>
                        <a:cubicBezTo>
                          <a:pt x="75" y="712"/>
                          <a:pt x="98" y="693"/>
                          <a:pt x="98" y="675"/>
                        </a:cubicBezTo>
                        <a:cubicBezTo>
                          <a:pt x="172" y="481"/>
                          <a:pt x="250" y="268"/>
                          <a:pt x="213" y="37"/>
                        </a:cubicBezTo>
                        <a:cubicBezTo>
                          <a:pt x="213" y="19"/>
                          <a:pt x="172" y="0"/>
                          <a:pt x="153"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53" name="Google Shape;2133;p47"/>
                  <p:cNvSpPr/>
                  <p:nvPr/>
                </p:nvSpPr>
                <p:spPr>
                  <a:xfrm>
                    <a:off x="5127080" y="3162028"/>
                    <a:ext cx="1531588" cy="1269993"/>
                  </a:xfrm>
                  <a:custGeom>
                    <a:avLst/>
                    <a:gdLst/>
                    <a:ahLst/>
                    <a:cxnLst/>
                    <a:rect l="l" t="t" r="r" b="b"/>
                    <a:pathLst>
                      <a:path w="9566" h="7932" extrusionOk="0">
                        <a:moveTo>
                          <a:pt x="2339" y="0"/>
                        </a:moveTo>
                        <a:cubicBezTo>
                          <a:pt x="1455" y="0"/>
                          <a:pt x="696" y="580"/>
                          <a:pt x="384" y="1426"/>
                        </a:cubicBezTo>
                        <a:cubicBezTo>
                          <a:pt x="1" y="2484"/>
                          <a:pt x="3522" y="5469"/>
                          <a:pt x="4330" y="6083"/>
                        </a:cubicBezTo>
                        <a:cubicBezTo>
                          <a:pt x="5120" y="6721"/>
                          <a:pt x="6987" y="7932"/>
                          <a:pt x="6987" y="7932"/>
                        </a:cubicBezTo>
                        <a:cubicBezTo>
                          <a:pt x="6987" y="7932"/>
                          <a:pt x="7814" y="7299"/>
                          <a:pt x="8701" y="5912"/>
                        </a:cubicBezTo>
                        <a:cubicBezTo>
                          <a:pt x="9565" y="4526"/>
                          <a:pt x="9510" y="3214"/>
                          <a:pt x="9510" y="3214"/>
                        </a:cubicBezTo>
                        <a:cubicBezTo>
                          <a:pt x="9510" y="3214"/>
                          <a:pt x="4099" y="442"/>
                          <a:pt x="2963" y="95"/>
                        </a:cubicBezTo>
                        <a:cubicBezTo>
                          <a:pt x="2751" y="31"/>
                          <a:pt x="2542" y="0"/>
                          <a:pt x="233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4" name="Google Shape;2134;p47"/>
                  <p:cNvSpPr/>
                  <p:nvPr/>
                </p:nvSpPr>
                <p:spPr>
                  <a:xfrm>
                    <a:off x="5164065" y="3153382"/>
                    <a:ext cx="1504210" cy="1288245"/>
                  </a:xfrm>
                  <a:custGeom>
                    <a:avLst/>
                    <a:gdLst/>
                    <a:ahLst/>
                    <a:cxnLst/>
                    <a:rect l="l" t="t" r="r" b="b"/>
                    <a:pathLst>
                      <a:path w="9395" h="8046" extrusionOk="0">
                        <a:moveTo>
                          <a:pt x="2085" y="106"/>
                        </a:moveTo>
                        <a:cubicBezTo>
                          <a:pt x="2288" y="106"/>
                          <a:pt x="2508" y="130"/>
                          <a:pt x="2713" y="191"/>
                        </a:cubicBezTo>
                        <a:cubicBezTo>
                          <a:pt x="2981" y="288"/>
                          <a:pt x="3540" y="519"/>
                          <a:pt x="4215" y="824"/>
                        </a:cubicBezTo>
                        <a:cubicBezTo>
                          <a:pt x="4871" y="1133"/>
                          <a:pt x="5661" y="1517"/>
                          <a:pt x="6410" y="1882"/>
                        </a:cubicBezTo>
                        <a:cubicBezTo>
                          <a:pt x="7874" y="2616"/>
                          <a:pt x="9182" y="3291"/>
                          <a:pt x="9219" y="3310"/>
                        </a:cubicBezTo>
                        <a:cubicBezTo>
                          <a:pt x="9219" y="3347"/>
                          <a:pt x="9279" y="4599"/>
                          <a:pt x="8410" y="5925"/>
                        </a:cubicBezTo>
                        <a:cubicBezTo>
                          <a:pt x="7565" y="7274"/>
                          <a:pt x="6793" y="7889"/>
                          <a:pt x="6738" y="7930"/>
                        </a:cubicBezTo>
                        <a:cubicBezTo>
                          <a:pt x="6701" y="7889"/>
                          <a:pt x="4908" y="6715"/>
                          <a:pt x="4118" y="6100"/>
                        </a:cubicBezTo>
                        <a:cubicBezTo>
                          <a:pt x="3734" y="5791"/>
                          <a:pt x="2635" y="4885"/>
                          <a:pt x="1710" y="3943"/>
                        </a:cubicBezTo>
                        <a:cubicBezTo>
                          <a:pt x="1248" y="3462"/>
                          <a:pt x="809" y="2963"/>
                          <a:pt x="537" y="2538"/>
                        </a:cubicBezTo>
                        <a:cubicBezTo>
                          <a:pt x="250" y="2113"/>
                          <a:pt x="116" y="1729"/>
                          <a:pt x="190" y="1498"/>
                        </a:cubicBezTo>
                        <a:cubicBezTo>
                          <a:pt x="481" y="727"/>
                          <a:pt x="1133" y="191"/>
                          <a:pt x="1904" y="112"/>
                        </a:cubicBezTo>
                        <a:cubicBezTo>
                          <a:pt x="1963" y="108"/>
                          <a:pt x="2023" y="106"/>
                          <a:pt x="2085" y="106"/>
                        </a:cubicBezTo>
                        <a:close/>
                        <a:moveTo>
                          <a:pt x="2119" y="1"/>
                        </a:moveTo>
                        <a:cubicBezTo>
                          <a:pt x="2047" y="1"/>
                          <a:pt x="1976" y="5"/>
                          <a:pt x="1904" y="15"/>
                        </a:cubicBezTo>
                        <a:cubicBezTo>
                          <a:pt x="1077" y="94"/>
                          <a:pt x="403" y="671"/>
                          <a:pt x="93" y="1461"/>
                        </a:cubicBezTo>
                        <a:cubicBezTo>
                          <a:pt x="1" y="1748"/>
                          <a:pt x="153" y="2154"/>
                          <a:pt x="440" y="2598"/>
                        </a:cubicBezTo>
                        <a:cubicBezTo>
                          <a:pt x="731" y="3037"/>
                          <a:pt x="1174" y="3522"/>
                          <a:pt x="1637" y="4003"/>
                        </a:cubicBezTo>
                        <a:cubicBezTo>
                          <a:pt x="2579" y="4964"/>
                          <a:pt x="3656" y="5869"/>
                          <a:pt x="4062" y="6179"/>
                        </a:cubicBezTo>
                        <a:cubicBezTo>
                          <a:pt x="4871" y="6812"/>
                          <a:pt x="6719" y="8027"/>
                          <a:pt x="6719" y="8027"/>
                        </a:cubicBezTo>
                        <a:lnTo>
                          <a:pt x="6756" y="8046"/>
                        </a:lnTo>
                        <a:lnTo>
                          <a:pt x="6775" y="8027"/>
                        </a:lnTo>
                        <a:cubicBezTo>
                          <a:pt x="6775" y="8027"/>
                          <a:pt x="7625" y="7371"/>
                          <a:pt x="8507" y="5985"/>
                        </a:cubicBezTo>
                        <a:cubicBezTo>
                          <a:pt x="9394" y="4599"/>
                          <a:pt x="9316" y="3268"/>
                          <a:pt x="9316" y="3268"/>
                        </a:cubicBezTo>
                        <a:lnTo>
                          <a:pt x="9316" y="3250"/>
                        </a:lnTo>
                        <a:lnTo>
                          <a:pt x="9297" y="3231"/>
                        </a:lnTo>
                        <a:cubicBezTo>
                          <a:pt x="9297" y="3231"/>
                          <a:pt x="7948" y="2538"/>
                          <a:pt x="6447" y="1808"/>
                        </a:cubicBezTo>
                        <a:cubicBezTo>
                          <a:pt x="5698" y="1420"/>
                          <a:pt x="4926" y="1055"/>
                          <a:pt x="4252" y="750"/>
                        </a:cubicBezTo>
                        <a:cubicBezTo>
                          <a:pt x="3582" y="440"/>
                          <a:pt x="3041" y="191"/>
                          <a:pt x="2750" y="94"/>
                        </a:cubicBezTo>
                        <a:cubicBezTo>
                          <a:pt x="2526" y="36"/>
                          <a:pt x="2319" y="1"/>
                          <a:pt x="211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55" name="Google Shape;2135;p47"/>
                  <p:cNvSpPr/>
                  <p:nvPr/>
                </p:nvSpPr>
                <p:spPr>
                  <a:xfrm>
                    <a:off x="5305441" y="3910697"/>
                    <a:ext cx="943353" cy="415966"/>
                  </a:xfrm>
                  <a:custGeom>
                    <a:avLst/>
                    <a:gdLst/>
                    <a:ahLst/>
                    <a:cxnLst/>
                    <a:rect l="l" t="t" r="r" b="b"/>
                    <a:pathLst>
                      <a:path w="5892" h="2598" extrusionOk="0">
                        <a:moveTo>
                          <a:pt x="5329" y="0"/>
                        </a:moveTo>
                        <a:cubicBezTo>
                          <a:pt x="4940" y="0"/>
                          <a:pt x="3955" y="202"/>
                          <a:pt x="3872" y="234"/>
                        </a:cubicBezTo>
                        <a:cubicBezTo>
                          <a:pt x="3794" y="271"/>
                          <a:pt x="3641" y="599"/>
                          <a:pt x="3600" y="659"/>
                        </a:cubicBezTo>
                        <a:cubicBezTo>
                          <a:pt x="3563" y="696"/>
                          <a:pt x="2639" y="756"/>
                          <a:pt x="2639" y="756"/>
                        </a:cubicBezTo>
                        <a:cubicBezTo>
                          <a:pt x="2639" y="756"/>
                          <a:pt x="1313" y="756"/>
                          <a:pt x="735" y="871"/>
                        </a:cubicBezTo>
                        <a:cubicBezTo>
                          <a:pt x="157" y="987"/>
                          <a:pt x="0" y="1255"/>
                          <a:pt x="19" y="1583"/>
                        </a:cubicBezTo>
                        <a:cubicBezTo>
                          <a:pt x="42" y="1888"/>
                          <a:pt x="310" y="2410"/>
                          <a:pt x="522" y="2489"/>
                        </a:cubicBezTo>
                        <a:cubicBezTo>
                          <a:pt x="629" y="2535"/>
                          <a:pt x="975" y="2597"/>
                          <a:pt x="1442" y="2597"/>
                        </a:cubicBezTo>
                        <a:cubicBezTo>
                          <a:pt x="1909" y="2597"/>
                          <a:pt x="2495" y="2535"/>
                          <a:pt x="3082" y="2331"/>
                        </a:cubicBezTo>
                        <a:cubicBezTo>
                          <a:pt x="4256" y="1929"/>
                          <a:pt x="4639" y="1948"/>
                          <a:pt x="5143" y="1541"/>
                        </a:cubicBezTo>
                        <a:cubicBezTo>
                          <a:pt x="5661" y="1139"/>
                          <a:pt x="5892" y="599"/>
                          <a:pt x="5892" y="599"/>
                        </a:cubicBezTo>
                        <a:cubicBezTo>
                          <a:pt x="5873" y="543"/>
                          <a:pt x="5642" y="137"/>
                          <a:pt x="5471" y="21"/>
                        </a:cubicBezTo>
                        <a:cubicBezTo>
                          <a:pt x="5448" y="7"/>
                          <a:pt x="5398" y="0"/>
                          <a:pt x="532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6" name="Google Shape;2136;p47"/>
                  <p:cNvSpPr/>
                  <p:nvPr/>
                </p:nvSpPr>
                <p:spPr>
                  <a:xfrm>
                    <a:off x="5299517" y="3905093"/>
                    <a:ext cx="958884" cy="428614"/>
                  </a:xfrm>
                  <a:custGeom>
                    <a:avLst/>
                    <a:gdLst/>
                    <a:ahLst/>
                    <a:cxnLst/>
                    <a:rect l="l" t="t" r="r" b="b"/>
                    <a:pathLst>
                      <a:path w="5989" h="2677" extrusionOk="0">
                        <a:moveTo>
                          <a:pt x="5393" y="98"/>
                        </a:moveTo>
                        <a:cubicBezTo>
                          <a:pt x="5448" y="98"/>
                          <a:pt x="5485" y="116"/>
                          <a:pt x="5485" y="116"/>
                        </a:cubicBezTo>
                        <a:cubicBezTo>
                          <a:pt x="5545" y="153"/>
                          <a:pt x="5661" y="269"/>
                          <a:pt x="5739" y="403"/>
                        </a:cubicBezTo>
                        <a:cubicBezTo>
                          <a:pt x="5776" y="463"/>
                          <a:pt x="5813" y="518"/>
                          <a:pt x="5832" y="560"/>
                        </a:cubicBezTo>
                        <a:cubicBezTo>
                          <a:pt x="5855" y="578"/>
                          <a:pt x="5855" y="597"/>
                          <a:pt x="5873" y="615"/>
                        </a:cubicBezTo>
                        <a:lnTo>
                          <a:pt x="5873" y="634"/>
                        </a:lnTo>
                        <a:cubicBezTo>
                          <a:pt x="5855" y="652"/>
                          <a:pt x="5642" y="1156"/>
                          <a:pt x="5162" y="1539"/>
                        </a:cubicBezTo>
                        <a:cubicBezTo>
                          <a:pt x="4907" y="1733"/>
                          <a:pt x="4700" y="1830"/>
                          <a:pt x="4390" y="1923"/>
                        </a:cubicBezTo>
                        <a:cubicBezTo>
                          <a:pt x="4080" y="2020"/>
                          <a:pt x="3697" y="2117"/>
                          <a:pt x="3119" y="2311"/>
                        </a:cubicBezTo>
                        <a:cubicBezTo>
                          <a:pt x="2523" y="2524"/>
                          <a:pt x="1946" y="2579"/>
                          <a:pt x="1484" y="2579"/>
                        </a:cubicBezTo>
                        <a:cubicBezTo>
                          <a:pt x="1253" y="2579"/>
                          <a:pt x="1058" y="2561"/>
                          <a:pt x="906" y="2542"/>
                        </a:cubicBezTo>
                        <a:cubicBezTo>
                          <a:pt x="730" y="2524"/>
                          <a:pt x="633" y="2500"/>
                          <a:pt x="578" y="2482"/>
                        </a:cubicBezTo>
                        <a:cubicBezTo>
                          <a:pt x="499" y="2445"/>
                          <a:pt x="384" y="2311"/>
                          <a:pt x="287" y="2135"/>
                        </a:cubicBezTo>
                        <a:cubicBezTo>
                          <a:pt x="194" y="1964"/>
                          <a:pt x="116" y="1752"/>
                          <a:pt x="116" y="1599"/>
                        </a:cubicBezTo>
                        <a:cubicBezTo>
                          <a:pt x="97" y="1461"/>
                          <a:pt x="134" y="1327"/>
                          <a:pt x="231" y="1211"/>
                        </a:cubicBezTo>
                        <a:cubicBezTo>
                          <a:pt x="328" y="1096"/>
                          <a:pt x="499" y="999"/>
                          <a:pt x="772" y="962"/>
                        </a:cubicBezTo>
                        <a:cubicBezTo>
                          <a:pt x="1350" y="846"/>
                          <a:pt x="2676" y="846"/>
                          <a:pt x="2676" y="846"/>
                        </a:cubicBezTo>
                        <a:cubicBezTo>
                          <a:pt x="2676" y="846"/>
                          <a:pt x="2907" y="828"/>
                          <a:pt x="3138" y="809"/>
                        </a:cubicBezTo>
                        <a:cubicBezTo>
                          <a:pt x="3272" y="791"/>
                          <a:pt x="3387" y="791"/>
                          <a:pt x="3484" y="768"/>
                        </a:cubicBezTo>
                        <a:cubicBezTo>
                          <a:pt x="3521" y="768"/>
                          <a:pt x="3563" y="768"/>
                          <a:pt x="3600" y="749"/>
                        </a:cubicBezTo>
                        <a:lnTo>
                          <a:pt x="3637" y="749"/>
                        </a:lnTo>
                        <a:cubicBezTo>
                          <a:pt x="3660" y="749"/>
                          <a:pt x="3660" y="749"/>
                          <a:pt x="3678" y="712"/>
                        </a:cubicBezTo>
                        <a:cubicBezTo>
                          <a:pt x="3697" y="694"/>
                          <a:pt x="3697" y="675"/>
                          <a:pt x="3734" y="634"/>
                        </a:cubicBezTo>
                        <a:cubicBezTo>
                          <a:pt x="3752" y="597"/>
                          <a:pt x="3775" y="560"/>
                          <a:pt x="3794" y="500"/>
                        </a:cubicBezTo>
                        <a:cubicBezTo>
                          <a:pt x="3831" y="463"/>
                          <a:pt x="3849" y="403"/>
                          <a:pt x="3891" y="366"/>
                        </a:cubicBezTo>
                        <a:cubicBezTo>
                          <a:pt x="3909" y="347"/>
                          <a:pt x="3928" y="306"/>
                          <a:pt x="3928" y="306"/>
                        </a:cubicBezTo>
                        <a:lnTo>
                          <a:pt x="3965" y="306"/>
                        </a:lnTo>
                        <a:cubicBezTo>
                          <a:pt x="3965" y="306"/>
                          <a:pt x="3983" y="287"/>
                          <a:pt x="4006" y="287"/>
                        </a:cubicBezTo>
                        <a:cubicBezTo>
                          <a:pt x="4062" y="287"/>
                          <a:pt x="4122" y="269"/>
                          <a:pt x="4177" y="250"/>
                        </a:cubicBezTo>
                        <a:cubicBezTo>
                          <a:pt x="4330" y="232"/>
                          <a:pt x="4505" y="190"/>
                          <a:pt x="4700" y="153"/>
                        </a:cubicBezTo>
                        <a:cubicBezTo>
                          <a:pt x="4870" y="135"/>
                          <a:pt x="5065" y="116"/>
                          <a:pt x="5199" y="98"/>
                        </a:cubicBezTo>
                        <a:close/>
                        <a:moveTo>
                          <a:pt x="5199" y="1"/>
                        </a:moveTo>
                        <a:cubicBezTo>
                          <a:pt x="5046" y="19"/>
                          <a:pt x="4852" y="38"/>
                          <a:pt x="4676" y="56"/>
                        </a:cubicBezTo>
                        <a:cubicBezTo>
                          <a:pt x="4487" y="98"/>
                          <a:pt x="4311" y="135"/>
                          <a:pt x="4159" y="153"/>
                        </a:cubicBezTo>
                        <a:cubicBezTo>
                          <a:pt x="4099" y="172"/>
                          <a:pt x="4025" y="172"/>
                          <a:pt x="3983" y="190"/>
                        </a:cubicBezTo>
                        <a:cubicBezTo>
                          <a:pt x="3965" y="190"/>
                          <a:pt x="3946" y="213"/>
                          <a:pt x="3928" y="213"/>
                        </a:cubicBezTo>
                        <a:cubicBezTo>
                          <a:pt x="3909" y="213"/>
                          <a:pt x="3909" y="213"/>
                          <a:pt x="3891" y="232"/>
                        </a:cubicBezTo>
                        <a:cubicBezTo>
                          <a:pt x="3849" y="250"/>
                          <a:pt x="3831" y="269"/>
                          <a:pt x="3794" y="306"/>
                        </a:cubicBezTo>
                        <a:cubicBezTo>
                          <a:pt x="3775" y="347"/>
                          <a:pt x="3734" y="403"/>
                          <a:pt x="3715" y="463"/>
                        </a:cubicBezTo>
                        <a:cubicBezTo>
                          <a:pt x="3678" y="500"/>
                          <a:pt x="3660" y="537"/>
                          <a:pt x="3637" y="578"/>
                        </a:cubicBezTo>
                        <a:cubicBezTo>
                          <a:pt x="3618" y="615"/>
                          <a:pt x="3600" y="634"/>
                          <a:pt x="3600" y="652"/>
                        </a:cubicBezTo>
                        <a:lnTo>
                          <a:pt x="3581" y="652"/>
                        </a:lnTo>
                        <a:cubicBezTo>
                          <a:pt x="3544" y="652"/>
                          <a:pt x="3503" y="675"/>
                          <a:pt x="3466" y="675"/>
                        </a:cubicBezTo>
                        <a:cubicBezTo>
                          <a:pt x="3369" y="694"/>
                          <a:pt x="3253" y="694"/>
                          <a:pt x="3138" y="712"/>
                        </a:cubicBezTo>
                        <a:cubicBezTo>
                          <a:pt x="2907" y="731"/>
                          <a:pt x="2657" y="749"/>
                          <a:pt x="2657" y="749"/>
                        </a:cubicBezTo>
                        <a:cubicBezTo>
                          <a:pt x="2657" y="749"/>
                          <a:pt x="1368" y="749"/>
                          <a:pt x="772" y="865"/>
                        </a:cubicBezTo>
                        <a:cubicBezTo>
                          <a:pt x="462" y="906"/>
                          <a:pt x="268" y="1022"/>
                          <a:pt x="153" y="1156"/>
                        </a:cubicBezTo>
                        <a:cubicBezTo>
                          <a:pt x="37" y="1290"/>
                          <a:pt x="0" y="1442"/>
                          <a:pt x="19" y="1618"/>
                        </a:cubicBezTo>
                        <a:cubicBezTo>
                          <a:pt x="19" y="1789"/>
                          <a:pt x="97" y="2001"/>
                          <a:pt x="194" y="2177"/>
                        </a:cubicBezTo>
                        <a:cubicBezTo>
                          <a:pt x="287" y="2366"/>
                          <a:pt x="425" y="2524"/>
                          <a:pt x="541" y="2579"/>
                        </a:cubicBezTo>
                        <a:cubicBezTo>
                          <a:pt x="615" y="2598"/>
                          <a:pt x="730" y="2616"/>
                          <a:pt x="888" y="2639"/>
                        </a:cubicBezTo>
                        <a:cubicBezTo>
                          <a:pt x="1040" y="2658"/>
                          <a:pt x="1253" y="2676"/>
                          <a:pt x="1484" y="2676"/>
                        </a:cubicBezTo>
                        <a:cubicBezTo>
                          <a:pt x="1964" y="2676"/>
                          <a:pt x="2542" y="2616"/>
                          <a:pt x="3138" y="2408"/>
                        </a:cubicBezTo>
                        <a:cubicBezTo>
                          <a:pt x="3734" y="2214"/>
                          <a:pt x="4122" y="2117"/>
                          <a:pt x="4427" y="2020"/>
                        </a:cubicBezTo>
                        <a:cubicBezTo>
                          <a:pt x="4736" y="1923"/>
                          <a:pt x="4949" y="1807"/>
                          <a:pt x="5217" y="1618"/>
                        </a:cubicBezTo>
                        <a:cubicBezTo>
                          <a:pt x="5739" y="1193"/>
                          <a:pt x="5970" y="652"/>
                          <a:pt x="5970" y="652"/>
                        </a:cubicBezTo>
                        <a:lnTo>
                          <a:pt x="5989" y="634"/>
                        </a:lnTo>
                        <a:lnTo>
                          <a:pt x="5970" y="615"/>
                        </a:lnTo>
                        <a:cubicBezTo>
                          <a:pt x="5970" y="597"/>
                          <a:pt x="5970" y="597"/>
                          <a:pt x="5947" y="578"/>
                        </a:cubicBezTo>
                        <a:cubicBezTo>
                          <a:pt x="5947" y="560"/>
                          <a:pt x="5929" y="537"/>
                          <a:pt x="5929" y="518"/>
                        </a:cubicBezTo>
                        <a:cubicBezTo>
                          <a:pt x="5892" y="463"/>
                          <a:pt x="5855" y="403"/>
                          <a:pt x="5813" y="347"/>
                        </a:cubicBezTo>
                        <a:cubicBezTo>
                          <a:pt x="5739" y="213"/>
                          <a:pt x="5642" y="75"/>
                          <a:pt x="5527" y="19"/>
                        </a:cubicBezTo>
                        <a:cubicBezTo>
                          <a:pt x="5508" y="1"/>
                          <a:pt x="5448" y="1"/>
                          <a:pt x="5393"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57" name="Google Shape;2137;p47"/>
                  <p:cNvSpPr/>
                  <p:nvPr/>
                </p:nvSpPr>
                <p:spPr>
                  <a:xfrm>
                    <a:off x="5265414" y="3989791"/>
                    <a:ext cx="1075922" cy="649246"/>
                  </a:xfrm>
                  <a:custGeom>
                    <a:avLst/>
                    <a:gdLst/>
                    <a:ahLst/>
                    <a:cxnLst/>
                    <a:rect l="l" t="t" r="r" b="b"/>
                    <a:pathLst>
                      <a:path w="6720" h="4055" extrusionOk="0">
                        <a:moveTo>
                          <a:pt x="5939" y="0"/>
                        </a:moveTo>
                        <a:cubicBezTo>
                          <a:pt x="5480" y="0"/>
                          <a:pt x="4165" y="435"/>
                          <a:pt x="3734" y="470"/>
                        </a:cubicBezTo>
                        <a:cubicBezTo>
                          <a:pt x="3272" y="511"/>
                          <a:pt x="1174" y="779"/>
                          <a:pt x="597" y="913"/>
                        </a:cubicBezTo>
                        <a:cubicBezTo>
                          <a:pt x="1" y="1047"/>
                          <a:pt x="1" y="2129"/>
                          <a:pt x="79" y="2665"/>
                        </a:cubicBezTo>
                        <a:cubicBezTo>
                          <a:pt x="153" y="3205"/>
                          <a:pt x="500" y="3820"/>
                          <a:pt x="888" y="3995"/>
                        </a:cubicBezTo>
                        <a:cubicBezTo>
                          <a:pt x="985" y="4039"/>
                          <a:pt x="1220" y="4055"/>
                          <a:pt x="1534" y="4055"/>
                        </a:cubicBezTo>
                        <a:cubicBezTo>
                          <a:pt x="2463" y="4055"/>
                          <a:pt x="4085" y="3912"/>
                          <a:pt x="4889" y="3898"/>
                        </a:cubicBezTo>
                        <a:cubicBezTo>
                          <a:pt x="5971" y="3861"/>
                          <a:pt x="6202" y="3496"/>
                          <a:pt x="6299" y="3284"/>
                        </a:cubicBezTo>
                        <a:cubicBezTo>
                          <a:pt x="6414" y="3071"/>
                          <a:pt x="6622" y="2512"/>
                          <a:pt x="6664" y="2147"/>
                        </a:cubicBezTo>
                        <a:cubicBezTo>
                          <a:pt x="6719" y="1782"/>
                          <a:pt x="6585" y="913"/>
                          <a:pt x="6585" y="913"/>
                        </a:cubicBezTo>
                        <a:cubicBezTo>
                          <a:pt x="6530" y="567"/>
                          <a:pt x="6373" y="105"/>
                          <a:pt x="6026" y="8"/>
                        </a:cubicBezTo>
                        <a:cubicBezTo>
                          <a:pt x="6002" y="3"/>
                          <a:pt x="5973" y="0"/>
                          <a:pt x="59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8" name="Google Shape;2138;p47"/>
                  <p:cNvSpPr/>
                  <p:nvPr/>
                </p:nvSpPr>
                <p:spPr>
                  <a:xfrm>
                    <a:off x="5259490" y="3981785"/>
                    <a:ext cx="1084728" cy="666218"/>
                  </a:xfrm>
                  <a:custGeom>
                    <a:avLst/>
                    <a:gdLst/>
                    <a:ahLst/>
                    <a:cxnLst/>
                    <a:rect l="l" t="t" r="r" b="b"/>
                    <a:pathLst>
                      <a:path w="6775" h="4161" extrusionOk="0">
                        <a:moveTo>
                          <a:pt x="5921" y="106"/>
                        </a:moveTo>
                        <a:cubicBezTo>
                          <a:pt x="5978" y="106"/>
                          <a:pt x="6022" y="110"/>
                          <a:pt x="6045" y="118"/>
                        </a:cubicBezTo>
                        <a:cubicBezTo>
                          <a:pt x="6197" y="155"/>
                          <a:pt x="6313" y="270"/>
                          <a:pt x="6410" y="446"/>
                        </a:cubicBezTo>
                        <a:cubicBezTo>
                          <a:pt x="6488" y="617"/>
                          <a:pt x="6544" y="811"/>
                          <a:pt x="6585" y="982"/>
                        </a:cubicBezTo>
                        <a:cubicBezTo>
                          <a:pt x="6585" y="982"/>
                          <a:pt x="6604" y="1194"/>
                          <a:pt x="6641" y="1444"/>
                        </a:cubicBezTo>
                        <a:cubicBezTo>
                          <a:pt x="6659" y="1717"/>
                          <a:pt x="6682" y="2003"/>
                          <a:pt x="6659" y="2179"/>
                        </a:cubicBezTo>
                        <a:cubicBezTo>
                          <a:pt x="6604" y="2544"/>
                          <a:pt x="6391" y="3103"/>
                          <a:pt x="6294" y="3292"/>
                        </a:cubicBezTo>
                        <a:cubicBezTo>
                          <a:pt x="6239" y="3408"/>
                          <a:pt x="6160" y="3546"/>
                          <a:pt x="5966" y="3662"/>
                        </a:cubicBezTo>
                        <a:cubicBezTo>
                          <a:pt x="5777" y="3777"/>
                          <a:pt x="5449" y="3870"/>
                          <a:pt x="4926" y="3893"/>
                        </a:cubicBezTo>
                        <a:cubicBezTo>
                          <a:pt x="4390" y="3893"/>
                          <a:pt x="3485" y="3967"/>
                          <a:pt x="2676" y="4008"/>
                        </a:cubicBezTo>
                        <a:cubicBezTo>
                          <a:pt x="2251" y="4027"/>
                          <a:pt x="1868" y="4045"/>
                          <a:pt x="1558" y="4045"/>
                        </a:cubicBezTo>
                        <a:lnTo>
                          <a:pt x="1174" y="4045"/>
                        </a:lnTo>
                        <a:cubicBezTo>
                          <a:pt x="1059" y="4027"/>
                          <a:pt x="980" y="4008"/>
                          <a:pt x="943" y="3985"/>
                        </a:cubicBezTo>
                        <a:cubicBezTo>
                          <a:pt x="768" y="3911"/>
                          <a:pt x="578" y="3736"/>
                          <a:pt x="444" y="3486"/>
                        </a:cubicBezTo>
                        <a:cubicBezTo>
                          <a:pt x="306" y="3255"/>
                          <a:pt x="190" y="2969"/>
                          <a:pt x="153" y="2715"/>
                        </a:cubicBezTo>
                        <a:cubicBezTo>
                          <a:pt x="116" y="2447"/>
                          <a:pt x="98" y="2045"/>
                          <a:pt x="172" y="1698"/>
                        </a:cubicBezTo>
                        <a:cubicBezTo>
                          <a:pt x="190" y="1522"/>
                          <a:pt x="250" y="1370"/>
                          <a:pt x="329" y="1236"/>
                        </a:cubicBezTo>
                        <a:cubicBezTo>
                          <a:pt x="403" y="1120"/>
                          <a:pt x="500" y="1042"/>
                          <a:pt x="634" y="1005"/>
                        </a:cubicBezTo>
                        <a:cubicBezTo>
                          <a:pt x="1211" y="866"/>
                          <a:pt x="3309" y="617"/>
                          <a:pt x="3771" y="561"/>
                        </a:cubicBezTo>
                        <a:cubicBezTo>
                          <a:pt x="4025" y="543"/>
                          <a:pt x="4506" y="404"/>
                          <a:pt x="4968" y="289"/>
                        </a:cubicBezTo>
                        <a:cubicBezTo>
                          <a:pt x="5199" y="233"/>
                          <a:pt x="5430" y="173"/>
                          <a:pt x="5619" y="136"/>
                        </a:cubicBezTo>
                        <a:cubicBezTo>
                          <a:pt x="5733" y="115"/>
                          <a:pt x="5841" y="106"/>
                          <a:pt x="5921" y="106"/>
                        </a:cubicBezTo>
                        <a:close/>
                        <a:moveTo>
                          <a:pt x="5928" y="1"/>
                        </a:moveTo>
                        <a:cubicBezTo>
                          <a:pt x="5843" y="1"/>
                          <a:pt x="5739" y="16"/>
                          <a:pt x="5619" y="39"/>
                        </a:cubicBezTo>
                        <a:cubicBezTo>
                          <a:pt x="5412" y="81"/>
                          <a:pt x="5181" y="136"/>
                          <a:pt x="4950" y="196"/>
                        </a:cubicBezTo>
                        <a:cubicBezTo>
                          <a:pt x="4464" y="312"/>
                          <a:pt x="3984" y="446"/>
                          <a:pt x="3771" y="464"/>
                        </a:cubicBezTo>
                        <a:cubicBezTo>
                          <a:pt x="3291" y="520"/>
                          <a:pt x="1211" y="774"/>
                          <a:pt x="615" y="908"/>
                        </a:cubicBezTo>
                        <a:cubicBezTo>
                          <a:pt x="463" y="945"/>
                          <a:pt x="329" y="1042"/>
                          <a:pt x="250" y="1176"/>
                        </a:cubicBezTo>
                        <a:cubicBezTo>
                          <a:pt x="153" y="1328"/>
                          <a:pt x="98" y="1504"/>
                          <a:pt x="75" y="1675"/>
                        </a:cubicBezTo>
                        <a:cubicBezTo>
                          <a:pt x="1" y="2045"/>
                          <a:pt x="19" y="2447"/>
                          <a:pt x="56" y="2738"/>
                        </a:cubicBezTo>
                        <a:cubicBezTo>
                          <a:pt x="98" y="3006"/>
                          <a:pt x="213" y="3292"/>
                          <a:pt x="366" y="3546"/>
                        </a:cubicBezTo>
                        <a:cubicBezTo>
                          <a:pt x="500" y="3796"/>
                          <a:pt x="694" y="3985"/>
                          <a:pt x="907" y="4082"/>
                        </a:cubicBezTo>
                        <a:cubicBezTo>
                          <a:pt x="962" y="4124"/>
                          <a:pt x="1059" y="4124"/>
                          <a:pt x="1156" y="4142"/>
                        </a:cubicBezTo>
                        <a:cubicBezTo>
                          <a:pt x="1272" y="4142"/>
                          <a:pt x="1406" y="4161"/>
                          <a:pt x="1558" y="4161"/>
                        </a:cubicBezTo>
                        <a:cubicBezTo>
                          <a:pt x="1868" y="4161"/>
                          <a:pt x="2270" y="4142"/>
                          <a:pt x="2676" y="4124"/>
                        </a:cubicBezTo>
                        <a:cubicBezTo>
                          <a:pt x="3485" y="4064"/>
                          <a:pt x="4390" y="4008"/>
                          <a:pt x="4926" y="3985"/>
                        </a:cubicBezTo>
                        <a:cubicBezTo>
                          <a:pt x="5467" y="3985"/>
                          <a:pt x="5814" y="3870"/>
                          <a:pt x="6026" y="3736"/>
                        </a:cubicBezTo>
                        <a:cubicBezTo>
                          <a:pt x="6239" y="3620"/>
                          <a:pt x="6336" y="3449"/>
                          <a:pt x="6391" y="3352"/>
                        </a:cubicBezTo>
                        <a:cubicBezTo>
                          <a:pt x="6488" y="3121"/>
                          <a:pt x="6701" y="2581"/>
                          <a:pt x="6756" y="2197"/>
                        </a:cubicBezTo>
                        <a:cubicBezTo>
                          <a:pt x="6775" y="2003"/>
                          <a:pt x="6756" y="1698"/>
                          <a:pt x="6738" y="1444"/>
                        </a:cubicBezTo>
                        <a:cubicBezTo>
                          <a:pt x="6701" y="1176"/>
                          <a:pt x="6682" y="963"/>
                          <a:pt x="6682" y="963"/>
                        </a:cubicBezTo>
                        <a:cubicBezTo>
                          <a:pt x="6641" y="792"/>
                          <a:pt x="6585" y="580"/>
                          <a:pt x="6488" y="404"/>
                        </a:cubicBezTo>
                        <a:cubicBezTo>
                          <a:pt x="6391" y="215"/>
                          <a:pt x="6257" y="58"/>
                          <a:pt x="6063" y="21"/>
                        </a:cubicBezTo>
                        <a:cubicBezTo>
                          <a:pt x="6026" y="7"/>
                          <a:pt x="5981" y="1"/>
                          <a:pt x="5928"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59" name="Google Shape;2139;p47"/>
                  <p:cNvSpPr/>
                  <p:nvPr/>
                </p:nvSpPr>
                <p:spPr>
                  <a:xfrm>
                    <a:off x="5407430" y="4219547"/>
                    <a:ext cx="922059" cy="427334"/>
                  </a:xfrm>
                  <a:custGeom>
                    <a:avLst/>
                    <a:gdLst/>
                    <a:ahLst/>
                    <a:cxnLst/>
                    <a:rect l="l" t="t" r="r" b="b"/>
                    <a:pathLst>
                      <a:path w="5759" h="2669" extrusionOk="0">
                        <a:moveTo>
                          <a:pt x="4871" y="0"/>
                        </a:moveTo>
                        <a:cubicBezTo>
                          <a:pt x="4494" y="201"/>
                          <a:pt x="4032" y="230"/>
                          <a:pt x="3510" y="230"/>
                        </a:cubicBezTo>
                        <a:cubicBezTo>
                          <a:pt x="3300" y="230"/>
                          <a:pt x="3079" y="226"/>
                          <a:pt x="2851" y="226"/>
                        </a:cubicBezTo>
                        <a:cubicBezTo>
                          <a:pt x="2513" y="226"/>
                          <a:pt x="2157" y="236"/>
                          <a:pt x="1789" y="287"/>
                        </a:cubicBezTo>
                        <a:cubicBezTo>
                          <a:pt x="560" y="481"/>
                          <a:pt x="1" y="1114"/>
                          <a:pt x="306" y="1983"/>
                        </a:cubicBezTo>
                        <a:cubicBezTo>
                          <a:pt x="515" y="2565"/>
                          <a:pt x="995" y="2669"/>
                          <a:pt x="1451" y="2669"/>
                        </a:cubicBezTo>
                        <a:cubicBezTo>
                          <a:pt x="1671" y="2669"/>
                          <a:pt x="1886" y="2645"/>
                          <a:pt x="2062" y="2639"/>
                        </a:cubicBezTo>
                        <a:cubicBezTo>
                          <a:pt x="2579" y="2639"/>
                          <a:pt x="4603" y="2597"/>
                          <a:pt x="5181" y="2251"/>
                        </a:cubicBezTo>
                        <a:cubicBezTo>
                          <a:pt x="5758" y="1886"/>
                          <a:pt x="5661" y="1849"/>
                          <a:pt x="5486" y="1174"/>
                        </a:cubicBezTo>
                        <a:cubicBezTo>
                          <a:pt x="5315" y="518"/>
                          <a:pt x="4871" y="0"/>
                          <a:pt x="487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60" name="Google Shape;2140;p47"/>
                  <p:cNvSpPr/>
                  <p:nvPr/>
                </p:nvSpPr>
                <p:spPr>
                  <a:xfrm>
                    <a:off x="5423121" y="4209941"/>
                    <a:ext cx="896762" cy="445266"/>
                  </a:xfrm>
                  <a:custGeom>
                    <a:avLst/>
                    <a:gdLst/>
                    <a:ahLst/>
                    <a:cxnLst/>
                    <a:rect l="l" t="t" r="r" b="b"/>
                    <a:pathLst>
                      <a:path w="5601" h="2781" extrusionOk="0">
                        <a:moveTo>
                          <a:pt x="4755" y="116"/>
                        </a:moveTo>
                        <a:cubicBezTo>
                          <a:pt x="4773" y="158"/>
                          <a:pt x="5175" y="638"/>
                          <a:pt x="5351" y="1253"/>
                        </a:cubicBezTo>
                        <a:cubicBezTo>
                          <a:pt x="5429" y="1581"/>
                          <a:pt x="5485" y="1752"/>
                          <a:pt x="5466" y="1867"/>
                        </a:cubicBezTo>
                        <a:cubicBezTo>
                          <a:pt x="5466" y="1927"/>
                          <a:pt x="5429" y="1983"/>
                          <a:pt x="5369" y="2043"/>
                        </a:cubicBezTo>
                        <a:cubicBezTo>
                          <a:pt x="5291" y="2098"/>
                          <a:pt x="5198" y="2177"/>
                          <a:pt x="5060" y="2255"/>
                        </a:cubicBezTo>
                        <a:cubicBezTo>
                          <a:pt x="4792" y="2426"/>
                          <a:pt x="4135" y="2523"/>
                          <a:pt x="3502" y="2583"/>
                        </a:cubicBezTo>
                        <a:cubicBezTo>
                          <a:pt x="2846" y="2639"/>
                          <a:pt x="2213" y="2639"/>
                          <a:pt x="1964" y="2639"/>
                        </a:cubicBezTo>
                        <a:cubicBezTo>
                          <a:pt x="1786" y="2650"/>
                          <a:pt x="1586" y="2670"/>
                          <a:pt x="1384" y="2670"/>
                        </a:cubicBezTo>
                        <a:cubicBezTo>
                          <a:pt x="1255" y="2670"/>
                          <a:pt x="1125" y="2662"/>
                          <a:pt x="998" y="2639"/>
                        </a:cubicBezTo>
                        <a:cubicBezTo>
                          <a:pt x="693" y="2602"/>
                          <a:pt x="402" y="2445"/>
                          <a:pt x="250" y="2024"/>
                        </a:cubicBezTo>
                        <a:cubicBezTo>
                          <a:pt x="116" y="1599"/>
                          <a:pt x="171" y="1253"/>
                          <a:pt x="402" y="985"/>
                        </a:cubicBezTo>
                        <a:cubicBezTo>
                          <a:pt x="652" y="694"/>
                          <a:pt x="1095" y="504"/>
                          <a:pt x="1691" y="407"/>
                        </a:cubicBezTo>
                        <a:cubicBezTo>
                          <a:pt x="2043" y="352"/>
                          <a:pt x="2381" y="340"/>
                          <a:pt x="2702" y="340"/>
                        </a:cubicBezTo>
                        <a:cubicBezTo>
                          <a:pt x="2947" y="340"/>
                          <a:pt x="3182" y="347"/>
                          <a:pt x="3405" y="347"/>
                        </a:cubicBezTo>
                        <a:cubicBezTo>
                          <a:pt x="3928" y="347"/>
                          <a:pt x="4366" y="310"/>
                          <a:pt x="4755" y="116"/>
                        </a:cubicBezTo>
                        <a:close/>
                        <a:moveTo>
                          <a:pt x="4773" y="0"/>
                        </a:moveTo>
                        <a:lnTo>
                          <a:pt x="4755" y="19"/>
                        </a:lnTo>
                        <a:cubicBezTo>
                          <a:pt x="4390" y="213"/>
                          <a:pt x="3928" y="231"/>
                          <a:pt x="3405" y="231"/>
                        </a:cubicBezTo>
                        <a:cubicBezTo>
                          <a:pt x="3263" y="231"/>
                          <a:pt x="3115" y="230"/>
                          <a:pt x="2964" y="230"/>
                        </a:cubicBezTo>
                        <a:cubicBezTo>
                          <a:pt x="2566" y="230"/>
                          <a:pt x="2140" y="240"/>
                          <a:pt x="1691" y="310"/>
                        </a:cubicBezTo>
                        <a:cubicBezTo>
                          <a:pt x="1058" y="407"/>
                          <a:pt x="596" y="620"/>
                          <a:pt x="347" y="906"/>
                        </a:cubicBezTo>
                        <a:cubicBezTo>
                          <a:pt x="74" y="1216"/>
                          <a:pt x="0" y="1618"/>
                          <a:pt x="171" y="2061"/>
                        </a:cubicBezTo>
                        <a:cubicBezTo>
                          <a:pt x="323" y="2505"/>
                          <a:pt x="652" y="2676"/>
                          <a:pt x="998" y="2754"/>
                        </a:cubicBezTo>
                        <a:cubicBezTo>
                          <a:pt x="1107" y="2774"/>
                          <a:pt x="1221" y="2781"/>
                          <a:pt x="1334" y="2781"/>
                        </a:cubicBezTo>
                        <a:cubicBezTo>
                          <a:pt x="1559" y="2781"/>
                          <a:pt x="1782" y="2754"/>
                          <a:pt x="1964" y="2754"/>
                        </a:cubicBezTo>
                        <a:cubicBezTo>
                          <a:pt x="2213" y="2736"/>
                          <a:pt x="2865" y="2736"/>
                          <a:pt x="3502" y="2676"/>
                        </a:cubicBezTo>
                        <a:cubicBezTo>
                          <a:pt x="4159" y="2620"/>
                          <a:pt x="4792" y="2542"/>
                          <a:pt x="5120" y="2352"/>
                        </a:cubicBezTo>
                        <a:cubicBezTo>
                          <a:pt x="5254" y="2255"/>
                          <a:pt x="5351" y="2177"/>
                          <a:pt x="5429" y="2121"/>
                        </a:cubicBezTo>
                        <a:cubicBezTo>
                          <a:pt x="5503" y="2043"/>
                          <a:pt x="5563" y="1983"/>
                          <a:pt x="5563" y="1890"/>
                        </a:cubicBezTo>
                        <a:cubicBezTo>
                          <a:pt x="5600" y="1733"/>
                          <a:pt x="5522" y="1562"/>
                          <a:pt x="5448" y="1234"/>
                        </a:cubicBezTo>
                        <a:cubicBezTo>
                          <a:pt x="5272" y="560"/>
                          <a:pt x="4810" y="42"/>
                          <a:pt x="4810" y="42"/>
                        </a:cubicBezTo>
                        <a:lnTo>
                          <a:pt x="4773"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61" name="Google Shape;2141;p47"/>
                  <p:cNvSpPr/>
                  <p:nvPr/>
                </p:nvSpPr>
                <p:spPr>
                  <a:xfrm>
                    <a:off x="6085169" y="4108271"/>
                    <a:ext cx="459509" cy="453592"/>
                  </a:xfrm>
                  <a:custGeom>
                    <a:avLst/>
                    <a:gdLst/>
                    <a:ahLst/>
                    <a:cxnLst/>
                    <a:rect l="l" t="t" r="r" b="b"/>
                    <a:pathLst>
                      <a:path w="2870" h="2833" extrusionOk="0">
                        <a:moveTo>
                          <a:pt x="1615" y="0"/>
                        </a:moveTo>
                        <a:cubicBezTo>
                          <a:pt x="1450" y="0"/>
                          <a:pt x="1070" y="25"/>
                          <a:pt x="851" y="233"/>
                        </a:cubicBezTo>
                        <a:cubicBezTo>
                          <a:pt x="560" y="483"/>
                          <a:pt x="116" y="829"/>
                          <a:pt x="60" y="1675"/>
                        </a:cubicBezTo>
                        <a:cubicBezTo>
                          <a:pt x="0" y="2525"/>
                          <a:pt x="389" y="2830"/>
                          <a:pt x="389" y="2830"/>
                        </a:cubicBezTo>
                        <a:cubicBezTo>
                          <a:pt x="389" y="2830"/>
                          <a:pt x="433" y="2833"/>
                          <a:pt x="513" y="2833"/>
                        </a:cubicBezTo>
                        <a:cubicBezTo>
                          <a:pt x="881" y="2833"/>
                          <a:pt x="1999" y="2779"/>
                          <a:pt x="2870" y="2179"/>
                        </a:cubicBezTo>
                        <a:lnTo>
                          <a:pt x="1696" y="2"/>
                        </a:lnTo>
                        <a:cubicBezTo>
                          <a:pt x="1696" y="2"/>
                          <a:pt x="1666" y="0"/>
                          <a:pt x="1615" y="0"/>
                        </a:cubicBezTo>
                        <a:close/>
                      </a:path>
                    </a:pathLst>
                  </a:custGeom>
                  <a:solidFill>
                    <a:srgbClr val="966935"/>
                  </a:solidFill>
                  <a:ln>
                    <a:noFill/>
                  </a:ln>
                </p:spPr>
                <p:txBody>
                  <a:bodyPr spcFirstLastPara="1" wrap="square" lIns="91425" tIns="91425" rIns="91425" bIns="91425" anchor="ctr" anchorCtr="0">
                    <a:noAutofit/>
                  </a:bodyPr>
                  <a:lstStyle/>
                  <a:p>
                    <a:endParaRPr/>
                  </a:p>
                </p:txBody>
              </p:sp>
              <p:sp>
                <p:nvSpPr>
                  <p:cNvPr id="362" name="Google Shape;2142;p47"/>
                  <p:cNvSpPr/>
                  <p:nvPr/>
                </p:nvSpPr>
                <p:spPr>
                  <a:xfrm>
                    <a:off x="6082127" y="4098985"/>
                    <a:ext cx="475199" cy="469763"/>
                  </a:xfrm>
                  <a:custGeom>
                    <a:avLst/>
                    <a:gdLst/>
                    <a:ahLst/>
                    <a:cxnLst/>
                    <a:rect l="l" t="t" r="r" b="b"/>
                    <a:pathLst>
                      <a:path w="2968" h="2934" extrusionOk="0">
                        <a:moveTo>
                          <a:pt x="1697" y="97"/>
                        </a:moveTo>
                        <a:lnTo>
                          <a:pt x="2833" y="2214"/>
                        </a:lnTo>
                        <a:cubicBezTo>
                          <a:pt x="1941" y="2793"/>
                          <a:pt x="833" y="2834"/>
                          <a:pt x="515" y="2834"/>
                        </a:cubicBezTo>
                        <a:cubicBezTo>
                          <a:pt x="462" y="2834"/>
                          <a:pt x="431" y="2833"/>
                          <a:pt x="426" y="2833"/>
                        </a:cubicBezTo>
                        <a:cubicBezTo>
                          <a:pt x="426" y="2833"/>
                          <a:pt x="347" y="2773"/>
                          <a:pt x="274" y="2602"/>
                        </a:cubicBezTo>
                        <a:cubicBezTo>
                          <a:pt x="177" y="2426"/>
                          <a:pt x="98" y="2140"/>
                          <a:pt x="116" y="1733"/>
                        </a:cubicBezTo>
                        <a:cubicBezTo>
                          <a:pt x="195" y="906"/>
                          <a:pt x="597" y="578"/>
                          <a:pt x="907" y="328"/>
                        </a:cubicBezTo>
                        <a:cubicBezTo>
                          <a:pt x="1041" y="194"/>
                          <a:pt x="1235" y="134"/>
                          <a:pt x="1406" y="116"/>
                        </a:cubicBezTo>
                        <a:cubicBezTo>
                          <a:pt x="1563" y="97"/>
                          <a:pt x="1660" y="97"/>
                          <a:pt x="1697" y="97"/>
                        </a:cubicBezTo>
                        <a:close/>
                        <a:moveTo>
                          <a:pt x="1715" y="0"/>
                        </a:moveTo>
                        <a:cubicBezTo>
                          <a:pt x="1715" y="0"/>
                          <a:pt x="1581" y="0"/>
                          <a:pt x="1387" y="19"/>
                        </a:cubicBezTo>
                        <a:cubicBezTo>
                          <a:pt x="1216" y="42"/>
                          <a:pt x="1004" y="97"/>
                          <a:pt x="828" y="250"/>
                        </a:cubicBezTo>
                        <a:cubicBezTo>
                          <a:pt x="542" y="504"/>
                          <a:pt x="98" y="869"/>
                          <a:pt x="19" y="1715"/>
                        </a:cubicBezTo>
                        <a:cubicBezTo>
                          <a:pt x="1" y="2158"/>
                          <a:pt x="79" y="2445"/>
                          <a:pt x="177" y="2639"/>
                        </a:cubicBezTo>
                        <a:cubicBezTo>
                          <a:pt x="274" y="2833"/>
                          <a:pt x="366" y="2930"/>
                          <a:pt x="366" y="2930"/>
                        </a:cubicBezTo>
                        <a:lnTo>
                          <a:pt x="408" y="2930"/>
                        </a:lnTo>
                        <a:cubicBezTo>
                          <a:pt x="408" y="2930"/>
                          <a:pt x="464" y="2933"/>
                          <a:pt x="563" y="2933"/>
                        </a:cubicBezTo>
                        <a:cubicBezTo>
                          <a:pt x="964" y="2933"/>
                          <a:pt x="2063" y="2874"/>
                          <a:pt x="2930" y="2274"/>
                        </a:cubicBezTo>
                        <a:lnTo>
                          <a:pt x="2967" y="2255"/>
                        </a:lnTo>
                        <a:lnTo>
                          <a:pt x="2930" y="2214"/>
                        </a:lnTo>
                        <a:lnTo>
                          <a:pt x="1752"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63" name="Google Shape;2143;p47"/>
                  <p:cNvSpPr/>
                  <p:nvPr/>
                </p:nvSpPr>
                <p:spPr>
                  <a:xfrm>
                    <a:off x="6199807" y="3146497"/>
                    <a:ext cx="1729001" cy="1538497"/>
                  </a:xfrm>
                  <a:custGeom>
                    <a:avLst/>
                    <a:gdLst/>
                    <a:ahLst/>
                    <a:cxnLst/>
                    <a:rect l="l" t="t" r="r" b="b"/>
                    <a:pathLst>
                      <a:path w="10799" h="9609" extrusionOk="0">
                        <a:moveTo>
                          <a:pt x="8902" y="0"/>
                        </a:moveTo>
                        <a:cubicBezTo>
                          <a:pt x="8680" y="0"/>
                          <a:pt x="8439" y="49"/>
                          <a:pt x="8179" y="155"/>
                        </a:cubicBezTo>
                        <a:cubicBezTo>
                          <a:pt x="6908" y="677"/>
                          <a:pt x="209" y="4526"/>
                          <a:pt x="209" y="4526"/>
                        </a:cubicBezTo>
                        <a:cubicBezTo>
                          <a:pt x="56" y="4563"/>
                          <a:pt x="1" y="5238"/>
                          <a:pt x="883" y="7146"/>
                        </a:cubicBezTo>
                        <a:cubicBezTo>
                          <a:pt x="1789" y="9068"/>
                          <a:pt x="3096" y="9609"/>
                          <a:pt x="3096" y="9609"/>
                        </a:cubicBezTo>
                        <a:cubicBezTo>
                          <a:pt x="3096" y="9609"/>
                          <a:pt x="9796" y="4235"/>
                          <a:pt x="10124" y="3912"/>
                        </a:cubicBezTo>
                        <a:cubicBezTo>
                          <a:pt x="10434" y="3565"/>
                          <a:pt x="10799" y="2964"/>
                          <a:pt x="10549" y="1735"/>
                        </a:cubicBezTo>
                        <a:cubicBezTo>
                          <a:pt x="10336" y="739"/>
                          <a:pt x="9766" y="0"/>
                          <a:pt x="890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64" name="Google Shape;2144;p47"/>
                  <p:cNvSpPr/>
                  <p:nvPr/>
                </p:nvSpPr>
                <p:spPr>
                  <a:xfrm>
                    <a:off x="6208773" y="3139452"/>
                    <a:ext cx="1729641" cy="1554508"/>
                  </a:xfrm>
                  <a:custGeom>
                    <a:avLst/>
                    <a:gdLst/>
                    <a:ahLst/>
                    <a:cxnLst/>
                    <a:rect l="l" t="t" r="r" b="b"/>
                    <a:pathLst>
                      <a:path w="10803" h="9709" extrusionOk="0">
                        <a:moveTo>
                          <a:pt x="8872" y="98"/>
                        </a:moveTo>
                        <a:cubicBezTo>
                          <a:pt x="8913" y="98"/>
                          <a:pt x="8953" y="99"/>
                          <a:pt x="8992" y="102"/>
                        </a:cubicBezTo>
                        <a:cubicBezTo>
                          <a:pt x="9241" y="121"/>
                          <a:pt x="9454" y="218"/>
                          <a:pt x="9648" y="375"/>
                        </a:cubicBezTo>
                        <a:cubicBezTo>
                          <a:pt x="10031" y="661"/>
                          <a:pt x="10299" y="1183"/>
                          <a:pt x="10433" y="1779"/>
                        </a:cubicBezTo>
                        <a:cubicBezTo>
                          <a:pt x="10706" y="3008"/>
                          <a:pt x="10341" y="3586"/>
                          <a:pt x="10031" y="3914"/>
                        </a:cubicBezTo>
                        <a:cubicBezTo>
                          <a:pt x="9994" y="3956"/>
                          <a:pt x="9856" y="4071"/>
                          <a:pt x="9648" y="4261"/>
                        </a:cubicBezTo>
                        <a:cubicBezTo>
                          <a:pt x="9435" y="4436"/>
                          <a:pt x="9144" y="4667"/>
                          <a:pt x="8798" y="4935"/>
                        </a:cubicBezTo>
                        <a:cubicBezTo>
                          <a:pt x="8123" y="5494"/>
                          <a:pt x="7259" y="6206"/>
                          <a:pt x="6413" y="6880"/>
                        </a:cubicBezTo>
                        <a:cubicBezTo>
                          <a:pt x="4699" y="8267"/>
                          <a:pt x="3064" y="9574"/>
                          <a:pt x="3040" y="9593"/>
                        </a:cubicBezTo>
                        <a:cubicBezTo>
                          <a:pt x="3022" y="9593"/>
                          <a:pt x="2735" y="9459"/>
                          <a:pt x="2310" y="9112"/>
                        </a:cubicBezTo>
                        <a:cubicBezTo>
                          <a:pt x="1867" y="8729"/>
                          <a:pt x="1331" y="8133"/>
                          <a:pt x="887" y="7167"/>
                        </a:cubicBezTo>
                        <a:cubicBezTo>
                          <a:pt x="425" y="6224"/>
                          <a:pt x="231" y="5573"/>
                          <a:pt x="153" y="5166"/>
                        </a:cubicBezTo>
                        <a:cubicBezTo>
                          <a:pt x="116" y="4972"/>
                          <a:pt x="97" y="4820"/>
                          <a:pt x="116" y="4741"/>
                        </a:cubicBezTo>
                        <a:cubicBezTo>
                          <a:pt x="116" y="4686"/>
                          <a:pt x="134" y="4667"/>
                          <a:pt x="134" y="4649"/>
                        </a:cubicBezTo>
                        <a:cubicBezTo>
                          <a:pt x="153" y="4626"/>
                          <a:pt x="153" y="4607"/>
                          <a:pt x="153" y="4607"/>
                        </a:cubicBezTo>
                        <a:lnTo>
                          <a:pt x="176" y="4607"/>
                        </a:lnTo>
                        <a:cubicBezTo>
                          <a:pt x="176" y="4607"/>
                          <a:pt x="1848" y="3646"/>
                          <a:pt x="3678" y="2625"/>
                        </a:cubicBezTo>
                        <a:cubicBezTo>
                          <a:pt x="5508" y="1604"/>
                          <a:pt x="7508" y="509"/>
                          <a:pt x="8146" y="259"/>
                        </a:cubicBezTo>
                        <a:cubicBezTo>
                          <a:pt x="8403" y="142"/>
                          <a:pt x="8651" y="98"/>
                          <a:pt x="8872" y="98"/>
                        </a:cubicBezTo>
                        <a:close/>
                        <a:moveTo>
                          <a:pt x="8871" y="1"/>
                        </a:moveTo>
                        <a:cubicBezTo>
                          <a:pt x="8637" y="1"/>
                          <a:pt x="8384" y="48"/>
                          <a:pt x="8105" y="162"/>
                        </a:cubicBezTo>
                        <a:cubicBezTo>
                          <a:pt x="7453" y="430"/>
                          <a:pt x="5466" y="1507"/>
                          <a:pt x="3641" y="2528"/>
                        </a:cubicBezTo>
                        <a:cubicBezTo>
                          <a:pt x="1793" y="3568"/>
                          <a:pt x="116" y="4533"/>
                          <a:pt x="116" y="4533"/>
                        </a:cubicBezTo>
                        <a:lnTo>
                          <a:pt x="134" y="4510"/>
                        </a:lnTo>
                        <a:lnTo>
                          <a:pt x="134" y="4510"/>
                        </a:lnTo>
                        <a:cubicBezTo>
                          <a:pt x="97" y="4533"/>
                          <a:pt x="79" y="4552"/>
                          <a:pt x="60" y="4589"/>
                        </a:cubicBezTo>
                        <a:cubicBezTo>
                          <a:pt x="37" y="4626"/>
                          <a:pt x="19" y="4667"/>
                          <a:pt x="19" y="4723"/>
                        </a:cubicBezTo>
                        <a:cubicBezTo>
                          <a:pt x="0" y="4820"/>
                          <a:pt x="0" y="4972"/>
                          <a:pt x="60" y="5185"/>
                        </a:cubicBezTo>
                        <a:cubicBezTo>
                          <a:pt x="134" y="5610"/>
                          <a:pt x="347" y="6266"/>
                          <a:pt x="790" y="7227"/>
                        </a:cubicBezTo>
                        <a:cubicBezTo>
                          <a:pt x="1234" y="8188"/>
                          <a:pt x="1793" y="8807"/>
                          <a:pt x="2255" y="9191"/>
                        </a:cubicBezTo>
                        <a:cubicBezTo>
                          <a:pt x="2694" y="9556"/>
                          <a:pt x="3022" y="9708"/>
                          <a:pt x="3022" y="9708"/>
                        </a:cubicBezTo>
                        <a:lnTo>
                          <a:pt x="3064" y="9708"/>
                        </a:lnTo>
                        <a:lnTo>
                          <a:pt x="3082" y="9690"/>
                        </a:lnTo>
                        <a:cubicBezTo>
                          <a:pt x="3082" y="9690"/>
                          <a:pt x="4755" y="8345"/>
                          <a:pt x="6469" y="6978"/>
                        </a:cubicBezTo>
                        <a:cubicBezTo>
                          <a:pt x="7314" y="6284"/>
                          <a:pt x="8202" y="5573"/>
                          <a:pt x="8858" y="5032"/>
                        </a:cubicBezTo>
                        <a:cubicBezTo>
                          <a:pt x="9204" y="4741"/>
                          <a:pt x="9491" y="4510"/>
                          <a:pt x="9703" y="4339"/>
                        </a:cubicBezTo>
                        <a:cubicBezTo>
                          <a:pt x="9916" y="4145"/>
                          <a:pt x="10050" y="4030"/>
                          <a:pt x="10110" y="3993"/>
                        </a:cubicBezTo>
                        <a:cubicBezTo>
                          <a:pt x="10415" y="3646"/>
                          <a:pt x="10803" y="3008"/>
                          <a:pt x="10530" y="1761"/>
                        </a:cubicBezTo>
                        <a:cubicBezTo>
                          <a:pt x="10396" y="1142"/>
                          <a:pt x="10128" y="606"/>
                          <a:pt x="9703" y="296"/>
                        </a:cubicBezTo>
                        <a:cubicBezTo>
                          <a:pt x="9509" y="144"/>
                          <a:pt x="9260" y="47"/>
                          <a:pt x="8992" y="5"/>
                        </a:cubicBezTo>
                        <a:cubicBezTo>
                          <a:pt x="8952" y="2"/>
                          <a:pt x="8912" y="1"/>
                          <a:pt x="8871"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65" name="Google Shape;2145;p47"/>
                  <p:cNvSpPr/>
                  <p:nvPr/>
                </p:nvSpPr>
                <p:spPr>
                  <a:xfrm>
                    <a:off x="7046941" y="2557776"/>
                    <a:ext cx="647475" cy="769809"/>
                  </a:xfrm>
                  <a:custGeom>
                    <a:avLst/>
                    <a:gdLst/>
                    <a:ahLst/>
                    <a:cxnLst/>
                    <a:rect l="l" t="t" r="r" b="b"/>
                    <a:pathLst>
                      <a:path w="4044" h="4808" extrusionOk="0">
                        <a:moveTo>
                          <a:pt x="2751" y="0"/>
                        </a:moveTo>
                        <a:cubicBezTo>
                          <a:pt x="2690" y="0"/>
                          <a:pt x="2639" y="2"/>
                          <a:pt x="2602" y="2"/>
                        </a:cubicBezTo>
                        <a:cubicBezTo>
                          <a:pt x="2103" y="20"/>
                          <a:pt x="1733" y="367"/>
                          <a:pt x="1368" y="695"/>
                        </a:cubicBezTo>
                        <a:cubicBezTo>
                          <a:pt x="906" y="1120"/>
                          <a:pt x="559" y="1466"/>
                          <a:pt x="176" y="1965"/>
                        </a:cubicBezTo>
                        <a:cubicBezTo>
                          <a:pt x="0" y="2136"/>
                          <a:pt x="60" y="2409"/>
                          <a:pt x="157" y="2622"/>
                        </a:cubicBezTo>
                        <a:cubicBezTo>
                          <a:pt x="388" y="3255"/>
                          <a:pt x="716" y="3832"/>
                          <a:pt x="1081" y="4391"/>
                        </a:cubicBezTo>
                        <a:cubicBezTo>
                          <a:pt x="1215" y="4578"/>
                          <a:pt x="1410" y="4807"/>
                          <a:pt x="1665" y="4807"/>
                        </a:cubicBezTo>
                        <a:cubicBezTo>
                          <a:pt x="1700" y="4807"/>
                          <a:pt x="1737" y="4803"/>
                          <a:pt x="1774" y="4793"/>
                        </a:cubicBezTo>
                        <a:cubicBezTo>
                          <a:pt x="1964" y="4701"/>
                          <a:pt x="2079" y="4470"/>
                          <a:pt x="2237" y="4294"/>
                        </a:cubicBezTo>
                        <a:cubicBezTo>
                          <a:pt x="2736" y="3583"/>
                          <a:pt x="3235" y="2871"/>
                          <a:pt x="3641" y="2081"/>
                        </a:cubicBezTo>
                        <a:cubicBezTo>
                          <a:pt x="3835" y="1656"/>
                          <a:pt x="4043" y="1138"/>
                          <a:pt x="3835" y="676"/>
                        </a:cubicBezTo>
                        <a:cubicBezTo>
                          <a:pt x="3738" y="385"/>
                          <a:pt x="3678" y="311"/>
                          <a:pt x="3313" y="80"/>
                        </a:cubicBezTo>
                        <a:cubicBezTo>
                          <a:pt x="3132" y="10"/>
                          <a:pt x="2911" y="0"/>
                          <a:pt x="2751" y="0"/>
                        </a:cubicBezTo>
                        <a:close/>
                      </a:path>
                    </a:pathLst>
                  </a:custGeom>
                  <a:solidFill>
                    <a:srgbClr val="966935"/>
                  </a:solidFill>
                  <a:ln>
                    <a:noFill/>
                  </a:ln>
                </p:spPr>
                <p:txBody>
                  <a:bodyPr spcFirstLastPara="1" wrap="square" lIns="91425" tIns="91425" rIns="91425" bIns="91425" anchor="ctr" anchorCtr="0">
                    <a:noAutofit/>
                  </a:bodyPr>
                  <a:lstStyle/>
                  <a:p>
                    <a:endParaRPr/>
                  </a:p>
                </p:txBody>
              </p:sp>
              <p:sp>
                <p:nvSpPr>
                  <p:cNvPr id="366" name="Google Shape;2146;p47"/>
                  <p:cNvSpPr/>
                  <p:nvPr/>
                </p:nvSpPr>
                <p:spPr>
                  <a:xfrm>
                    <a:off x="7046941" y="2579391"/>
                    <a:ext cx="657081" cy="757320"/>
                  </a:xfrm>
                  <a:custGeom>
                    <a:avLst/>
                    <a:gdLst/>
                    <a:ahLst/>
                    <a:cxnLst/>
                    <a:rect l="l" t="t" r="r" b="b"/>
                    <a:pathLst>
                      <a:path w="4104" h="4730" extrusionOk="0">
                        <a:moveTo>
                          <a:pt x="3489" y="1"/>
                        </a:moveTo>
                        <a:cubicBezTo>
                          <a:pt x="3563" y="116"/>
                          <a:pt x="3641" y="232"/>
                          <a:pt x="3641" y="232"/>
                        </a:cubicBezTo>
                        <a:lnTo>
                          <a:pt x="3623" y="232"/>
                        </a:lnTo>
                        <a:lnTo>
                          <a:pt x="3641" y="250"/>
                        </a:lnTo>
                        <a:cubicBezTo>
                          <a:pt x="3697" y="329"/>
                          <a:pt x="3738" y="426"/>
                          <a:pt x="3794" y="560"/>
                        </a:cubicBezTo>
                        <a:cubicBezTo>
                          <a:pt x="3988" y="1003"/>
                          <a:pt x="3794" y="1502"/>
                          <a:pt x="3581" y="1927"/>
                        </a:cubicBezTo>
                        <a:cubicBezTo>
                          <a:pt x="3179" y="2694"/>
                          <a:pt x="2699" y="3429"/>
                          <a:pt x="2176" y="4141"/>
                        </a:cubicBezTo>
                        <a:cubicBezTo>
                          <a:pt x="2042" y="4312"/>
                          <a:pt x="1927" y="4524"/>
                          <a:pt x="1756" y="4621"/>
                        </a:cubicBezTo>
                        <a:cubicBezTo>
                          <a:pt x="1725" y="4625"/>
                          <a:pt x="1696" y="4628"/>
                          <a:pt x="1667" y="4628"/>
                        </a:cubicBezTo>
                        <a:cubicBezTo>
                          <a:pt x="1566" y="4628"/>
                          <a:pt x="1476" y="4600"/>
                          <a:pt x="1386" y="4524"/>
                        </a:cubicBezTo>
                        <a:cubicBezTo>
                          <a:pt x="1294" y="4450"/>
                          <a:pt x="1197" y="4335"/>
                          <a:pt x="1118" y="4238"/>
                        </a:cubicBezTo>
                        <a:cubicBezTo>
                          <a:pt x="753" y="3679"/>
                          <a:pt x="425" y="3083"/>
                          <a:pt x="194" y="2463"/>
                        </a:cubicBezTo>
                        <a:cubicBezTo>
                          <a:pt x="157" y="2371"/>
                          <a:pt x="116" y="2256"/>
                          <a:pt x="116" y="2140"/>
                        </a:cubicBezTo>
                        <a:cubicBezTo>
                          <a:pt x="116" y="2043"/>
                          <a:pt x="139" y="1946"/>
                          <a:pt x="213" y="1867"/>
                        </a:cubicBezTo>
                        <a:lnTo>
                          <a:pt x="213" y="1849"/>
                        </a:lnTo>
                        <a:lnTo>
                          <a:pt x="231" y="1849"/>
                        </a:lnTo>
                        <a:cubicBezTo>
                          <a:pt x="601" y="1368"/>
                          <a:pt x="947" y="1022"/>
                          <a:pt x="1409" y="597"/>
                        </a:cubicBezTo>
                        <a:cubicBezTo>
                          <a:pt x="1525" y="481"/>
                          <a:pt x="1640" y="366"/>
                          <a:pt x="1774" y="269"/>
                        </a:cubicBezTo>
                        <a:cubicBezTo>
                          <a:pt x="1774" y="232"/>
                          <a:pt x="1756" y="213"/>
                          <a:pt x="1696" y="213"/>
                        </a:cubicBezTo>
                        <a:cubicBezTo>
                          <a:pt x="1562" y="310"/>
                          <a:pt x="1446" y="426"/>
                          <a:pt x="1331" y="523"/>
                        </a:cubicBezTo>
                        <a:cubicBezTo>
                          <a:pt x="869" y="943"/>
                          <a:pt x="522" y="1290"/>
                          <a:pt x="157" y="1793"/>
                        </a:cubicBezTo>
                        <a:cubicBezTo>
                          <a:pt x="42" y="1886"/>
                          <a:pt x="0" y="2024"/>
                          <a:pt x="23" y="2140"/>
                        </a:cubicBezTo>
                        <a:cubicBezTo>
                          <a:pt x="23" y="2274"/>
                          <a:pt x="60" y="2390"/>
                          <a:pt x="97" y="2505"/>
                        </a:cubicBezTo>
                        <a:cubicBezTo>
                          <a:pt x="328" y="3138"/>
                          <a:pt x="675" y="3734"/>
                          <a:pt x="1040" y="4293"/>
                        </a:cubicBezTo>
                        <a:cubicBezTo>
                          <a:pt x="1118" y="4409"/>
                          <a:pt x="1215" y="4524"/>
                          <a:pt x="1331" y="4621"/>
                        </a:cubicBezTo>
                        <a:cubicBezTo>
                          <a:pt x="1436" y="4683"/>
                          <a:pt x="1552" y="4730"/>
                          <a:pt x="1673" y="4730"/>
                        </a:cubicBezTo>
                        <a:cubicBezTo>
                          <a:pt x="1706" y="4730"/>
                          <a:pt x="1740" y="4726"/>
                          <a:pt x="1774" y="4718"/>
                        </a:cubicBezTo>
                        <a:lnTo>
                          <a:pt x="1793" y="4718"/>
                        </a:lnTo>
                        <a:cubicBezTo>
                          <a:pt x="2006" y="4603"/>
                          <a:pt x="2121" y="4353"/>
                          <a:pt x="2273" y="4196"/>
                        </a:cubicBezTo>
                        <a:cubicBezTo>
                          <a:pt x="2773" y="3485"/>
                          <a:pt x="3276" y="2755"/>
                          <a:pt x="3678" y="1983"/>
                        </a:cubicBezTo>
                        <a:lnTo>
                          <a:pt x="3678" y="1964"/>
                        </a:lnTo>
                        <a:cubicBezTo>
                          <a:pt x="3891" y="1539"/>
                          <a:pt x="4103" y="1022"/>
                          <a:pt x="3891" y="523"/>
                        </a:cubicBezTo>
                        <a:cubicBezTo>
                          <a:pt x="3835" y="384"/>
                          <a:pt x="3794" y="269"/>
                          <a:pt x="3720" y="195"/>
                        </a:cubicBezTo>
                        <a:cubicBezTo>
                          <a:pt x="3660" y="116"/>
                          <a:pt x="3581" y="61"/>
                          <a:pt x="348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67" name="Google Shape;2147;p47"/>
                  <p:cNvSpPr/>
                  <p:nvPr/>
                </p:nvSpPr>
                <p:spPr>
                  <a:xfrm>
                    <a:off x="5212898" y="1090858"/>
                    <a:ext cx="327260" cy="666058"/>
                  </a:xfrm>
                  <a:custGeom>
                    <a:avLst/>
                    <a:gdLst/>
                    <a:ahLst/>
                    <a:cxnLst/>
                    <a:rect l="l" t="t" r="r" b="b"/>
                    <a:pathLst>
                      <a:path w="2044" h="4160" extrusionOk="0">
                        <a:moveTo>
                          <a:pt x="321" y="1"/>
                        </a:moveTo>
                        <a:cubicBezTo>
                          <a:pt x="282" y="1"/>
                          <a:pt x="245" y="7"/>
                          <a:pt x="213" y="20"/>
                        </a:cubicBezTo>
                        <a:cubicBezTo>
                          <a:pt x="42" y="94"/>
                          <a:pt x="1" y="57"/>
                          <a:pt x="98" y="616"/>
                        </a:cubicBezTo>
                        <a:cubicBezTo>
                          <a:pt x="195" y="1175"/>
                          <a:pt x="560" y="2926"/>
                          <a:pt x="560" y="2926"/>
                        </a:cubicBezTo>
                        <a:lnTo>
                          <a:pt x="1775" y="4160"/>
                        </a:lnTo>
                        <a:cubicBezTo>
                          <a:pt x="1775" y="4160"/>
                          <a:pt x="2043" y="3947"/>
                          <a:pt x="1891" y="3467"/>
                        </a:cubicBezTo>
                        <a:cubicBezTo>
                          <a:pt x="1733" y="3004"/>
                          <a:pt x="1100" y="653"/>
                          <a:pt x="943" y="385"/>
                        </a:cubicBezTo>
                        <a:cubicBezTo>
                          <a:pt x="816" y="160"/>
                          <a:pt x="526" y="1"/>
                          <a:pt x="321" y="1"/>
                        </a:cubicBezTo>
                        <a:close/>
                      </a:path>
                    </a:pathLst>
                  </a:custGeom>
                  <a:solidFill>
                    <a:srgbClr val="966935"/>
                  </a:solidFill>
                  <a:ln>
                    <a:noFill/>
                  </a:ln>
                </p:spPr>
                <p:txBody>
                  <a:bodyPr spcFirstLastPara="1" wrap="square" lIns="91425" tIns="91425" rIns="91425" bIns="91425" anchor="ctr" anchorCtr="0">
                    <a:noAutofit/>
                  </a:bodyPr>
                  <a:lstStyle/>
                  <a:p>
                    <a:endParaRPr/>
                  </a:p>
                </p:txBody>
              </p:sp>
              <p:sp>
                <p:nvSpPr>
                  <p:cNvPr id="368" name="Google Shape;2148;p47"/>
                  <p:cNvSpPr/>
                  <p:nvPr/>
                </p:nvSpPr>
                <p:spPr>
                  <a:xfrm>
                    <a:off x="5210016" y="1082853"/>
                    <a:ext cx="324218" cy="683029"/>
                  </a:xfrm>
                  <a:custGeom>
                    <a:avLst/>
                    <a:gdLst/>
                    <a:ahLst/>
                    <a:cxnLst/>
                    <a:rect l="l" t="t" r="r" b="b"/>
                    <a:pathLst>
                      <a:path w="2025" h="4266" extrusionOk="0">
                        <a:moveTo>
                          <a:pt x="350" y="106"/>
                        </a:moveTo>
                        <a:cubicBezTo>
                          <a:pt x="422" y="106"/>
                          <a:pt x="509" y="127"/>
                          <a:pt x="596" y="167"/>
                        </a:cubicBezTo>
                        <a:cubicBezTo>
                          <a:pt x="730" y="222"/>
                          <a:pt x="846" y="338"/>
                          <a:pt x="924" y="453"/>
                        </a:cubicBezTo>
                        <a:cubicBezTo>
                          <a:pt x="961" y="513"/>
                          <a:pt x="1021" y="703"/>
                          <a:pt x="1118" y="975"/>
                        </a:cubicBezTo>
                        <a:cubicBezTo>
                          <a:pt x="1192" y="1243"/>
                          <a:pt x="1289" y="1571"/>
                          <a:pt x="1386" y="1918"/>
                        </a:cubicBezTo>
                        <a:cubicBezTo>
                          <a:pt x="1599" y="2592"/>
                          <a:pt x="1793" y="3304"/>
                          <a:pt x="1867" y="3535"/>
                        </a:cubicBezTo>
                        <a:cubicBezTo>
                          <a:pt x="1927" y="3766"/>
                          <a:pt x="1909" y="3919"/>
                          <a:pt x="1849" y="4016"/>
                        </a:cubicBezTo>
                        <a:cubicBezTo>
                          <a:pt x="1830" y="4094"/>
                          <a:pt x="1812" y="4113"/>
                          <a:pt x="1793" y="4131"/>
                        </a:cubicBezTo>
                        <a:lnTo>
                          <a:pt x="638" y="2957"/>
                        </a:lnTo>
                        <a:cubicBezTo>
                          <a:pt x="615" y="2939"/>
                          <a:pt x="250" y="1206"/>
                          <a:pt x="176" y="647"/>
                        </a:cubicBezTo>
                        <a:cubicBezTo>
                          <a:pt x="116" y="375"/>
                          <a:pt x="97" y="241"/>
                          <a:pt x="116" y="204"/>
                        </a:cubicBezTo>
                        <a:cubicBezTo>
                          <a:pt x="116" y="185"/>
                          <a:pt x="134" y="185"/>
                          <a:pt x="153" y="167"/>
                        </a:cubicBezTo>
                        <a:cubicBezTo>
                          <a:pt x="176" y="144"/>
                          <a:pt x="213" y="144"/>
                          <a:pt x="250" y="125"/>
                        </a:cubicBezTo>
                        <a:cubicBezTo>
                          <a:pt x="277" y="112"/>
                          <a:pt x="311" y="106"/>
                          <a:pt x="350" y="106"/>
                        </a:cubicBezTo>
                        <a:close/>
                        <a:moveTo>
                          <a:pt x="344" y="1"/>
                        </a:moveTo>
                        <a:cubicBezTo>
                          <a:pt x="297" y="1"/>
                          <a:pt x="253" y="9"/>
                          <a:pt x="213" y="28"/>
                        </a:cubicBezTo>
                        <a:cubicBezTo>
                          <a:pt x="176" y="51"/>
                          <a:pt x="134" y="51"/>
                          <a:pt x="97" y="70"/>
                        </a:cubicBezTo>
                        <a:cubicBezTo>
                          <a:pt x="60" y="88"/>
                          <a:pt x="37" y="125"/>
                          <a:pt x="19" y="167"/>
                        </a:cubicBezTo>
                        <a:cubicBezTo>
                          <a:pt x="0" y="259"/>
                          <a:pt x="19" y="398"/>
                          <a:pt x="60" y="666"/>
                        </a:cubicBezTo>
                        <a:cubicBezTo>
                          <a:pt x="153" y="1225"/>
                          <a:pt x="541" y="2994"/>
                          <a:pt x="541" y="2994"/>
                        </a:cubicBezTo>
                        <a:lnTo>
                          <a:pt x="541" y="3013"/>
                        </a:lnTo>
                        <a:lnTo>
                          <a:pt x="1793" y="4265"/>
                        </a:lnTo>
                        <a:lnTo>
                          <a:pt x="1830" y="4247"/>
                        </a:lnTo>
                        <a:cubicBezTo>
                          <a:pt x="1830" y="4247"/>
                          <a:pt x="1909" y="4187"/>
                          <a:pt x="1946" y="4053"/>
                        </a:cubicBezTo>
                        <a:cubicBezTo>
                          <a:pt x="2001" y="3937"/>
                          <a:pt x="2024" y="3748"/>
                          <a:pt x="1946" y="3493"/>
                        </a:cubicBezTo>
                        <a:cubicBezTo>
                          <a:pt x="1885" y="3262"/>
                          <a:pt x="1696" y="2569"/>
                          <a:pt x="1483" y="1876"/>
                        </a:cubicBezTo>
                        <a:cubicBezTo>
                          <a:pt x="1386" y="1553"/>
                          <a:pt x="1289" y="1206"/>
                          <a:pt x="1216" y="952"/>
                        </a:cubicBezTo>
                        <a:cubicBezTo>
                          <a:pt x="1118" y="684"/>
                          <a:pt x="1058" y="490"/>
                          <a:pt x="1021" y="416"/>
                        </a:cubicBezTo>
                        <a:cubicBezTo>
                          <a:pt x="924" y="259"/>
                          <a:pt x="790" y="144"/>
                          <a:pt x="638" y="70"/>
                        </a:cubicBezTo>
                        <a:cubicBezTo>
                          <a:pt x="535" y="30"/>
                          <a:pt x="434" y="1"/>
                          <a:pt x="34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69" name="Google Shape;2149;p47"/>
                  <p:cNvSpPr/>
                  <p:nvPr/>
                </p:nvSpPr>
                <p:spPr>
                  <a:xfrm>
                    <a:off x="5148535" y="2061599"/>
                    <a:ext cx="714880" cy="1084905"/>
                  </a:xfrm>
                  <a:custGeom>
                    <a:avLst/>
                    <a:gdLst/>
                    <a:ahLst/>
                    <a:cxnLst/>
                    <a:rect l="l" t="t" r="r" b="b"/>
                    <a:pathLst>
                      <a:path w="4465" h="6776" extrusionOk="0">
                        <a:moveTo>
                          <a:pt x="3254" y="0"/>
                        </a:moveTo>
                        <a:cubicBezTo>
                          <a:pt x="3254" y="0"/>
                          <a:pt x="2408" y="19"/>
                          <a:pt x="1502" y="268"/>
                        </a:cubicBezTo>
                        <a:cubicBezTo>
                          <a:pt x="615" y="499"/>
                          <a:pt x="1" y="1368"/>
                          <a:pt x="1" y="1368"/>
                        </a:cubicBezTo>
                        <a:cubicBezTo>
                          <a:pt x="1" y="1368"/>
                          <a:pt x="828" y="4967"/>
                          <a:pt x="1558" y="5873"/>
                        </a:cubicBezTo>
                        <a:cubicBezTo>
                          <a:pt x="2067" y="6501"/>
                          <a:pt x="2501" y="6776"/>
                          <a:pt x="2912" y="6776"/>
                        </a:cubicBezTo>
                        <a:cubicBezTo>
                          <a:pt x="3094" y="6776"/>
                          <a:pt x="3271" y="6722"/>
                          <a:pt x="3448" y="6622"/>
                        </a:cubicBezTo>
                        <a:cubicBezTo>
                          <a:pt x="4044" y="6275"/>
                          <a:pt x="4464" y="5374"/>
                          <a:pt x="4464" y="5374"/>
                        </a:cubicBezTo>
                        <a:lnTo>
                          <a:pt x="3254" y="0"/>
                        </a:lnTo>
                        <a:close/>
                      </a:path>
                    </a:pathLst>
                  </a:custGeom>
                  <a:solidFill>
                    <a:srgbClr val="966935"/>
                  </a:solidFill>
                  <a:ln>
                    <a:noFill/>
                  </a:ln>
                </p:spPr>
                <p:txBody>
                  <a:bodyPr spcFirstLastPara="1" wrap="square" lIns="91425" tIns="91425" rIns="91425" bIns="91425" anchor="ctr" anchorCtr="0">
                    <a:noAutofit/>
                  </a:bodyPr>
                  <a:lstStyle/>
                  <a:p>
                    <a:endParaRPr/>
                  </a:p>
                </p:txBody>
              </p:sp>
              <p:sp>
                <p:nvSpPr>
                  <p:cNvPr id="370" name="Google Shape;2150;p47"/>
                  <p:cNvSpPr/>
                  <p:nvPr/>
                </p:nvSpPr>
                <p:spPr>
                  <a:xfrm>
                    <a:off x="5138928" y="2055675"/>
                    <a:ext cx="734093" cy="1098835"/>
                  </a:xfrm>
                  <a:custGeom>
                    <a:avLst/>
                    <a:gdLst/>
                    <a:ahLst/>
                    <a:cxnLst/>
                    <a:rect l="l" t="t" r="r" b="b"/>
                    <a:pathLst>
                      <a:path w="4585" h="6863" extrusionOk="0">
                        <a:moveTo>
                          <a:pt x="3277" y="97"/>
                        </a:moveTo>
                        <a:lnTo>
                          <a:pt x="4469" y="5411"/>
                        </a:lnTo>
                        <a:cubicBezTo>
                          <a:pt x="4469" y="5429"/>
                          <a:pt x="4372" y="5619"/>
                          <a:pt x="4201" y="5892"/>
                        </a:cubicBezTo>
                        <a:cubicBezTo>
                          <a:pt x="4025" y="6141"/>
                          <a:pt x="3757" y="6451"/>
                          <a:pt x="3485" y="6603"/>
                        </a:cubicBezTo>
                        <a:cubicBezTo>
                          <a:pt x="3307" y="6709"/>
                          <a:pt x="3137" y="6765"/>
                          <a:pt x="2964" y="6765"/>
                        </a:cubicBezTo>
                        <a:cubicBezTo>
                          <a:pt x="2857" y="6765"/>
                          <a:pt x="2750" y="6744"/>
                          <a:pt x="2639" y="6700"/>
                        </a:cubicBezTo>
                        <a:cubicBezTo>
                          <a:pt x="2353" y="6603"/>
                          <a:pt x="2025" y="6335"/>
                          <a:pt x="1660" y="5892"/>
                        </a:cubicBezTo>
                        <a:cubicBezTo>
                          <a:pt x="1484" y="5661"/>
                          <a:pt x="1290" y="5272"/>
                          <a:pt x="1119" y="4810"/>
                        </a:cubicBezTo>
                        <a:cubicBezTo>
                          <a:pt x="925" y="4348"/>
                          <a:pt x="754" y="3812"/>
                          <a:pt x="620" y="3309"/>
                        </a:cubicBezTo>
                        <a:cubicBezTo>
                          <a:pt x="310" y="2311"/>
                          <a:pt x="116" y="1442"/>
                          <a:pt x="116" y="1423"/>
                        </a:cubicBezTo>
                        <a:cubicBezTo>
                          <a:pt x="135" y="1386"/>
                          <a:pt x="712" y="578"/>
                          <a:pt x="1581" y="347"/>
                        </a:cubicBezTo>
                        <a:cubicBezTo>
                          <a:pt x="2427" y="116"/>
                          <a:pt x="3217" y="97"/>
                          <a:pt x="3277" y="97"/>
                        </a:cubicBezTo>
                        <a:close/>
                        <a:moveTo>
                          <a:pt x="3314" y="0"/>
                        </a:moveTo>
                        <a:cubicBezTo>
                          <a:pt x="3314" y="0"/>
                          <a:pt x="2445" y="0"/>
                          <a:pt x="1562" y="250"/>
                        </a:cubicBezTo>
                        <a:cubicBezTo>
                          <a:pt x="638" y="499"/>
                          <a:pt x="19" y="1386"/>
                          <a:pt x="19" y="1386"/>
                        </a:cubicBezTo>
                        <a:lnTo>
                          <a:pt x="1" y="1405"/>
                        </a:lnTo>
                        <a:lnTo>
                          <a:pt x="1" y="1423"/>
                        </a:lnTo>
                        <a:cubicBezTo>
                          <a:pt x="1" y="1423"/>
                          <a:pt x="213" y="2329"/>
                          <a:pt x="523" y="3332"/>
                        </a:cubicBezTo>
                        <a:cubicBezTo>
                          <a:pt x="657" y="3849"/>
                          <a:pt x="828" y="4390"/>
                          <a:pt x="1022" y="4852"/>
                        </a:cubicBezTo>
                        <a:cubicBezTo>
                          <a:pt x="1197" y="5314"/>
                          <a:pt x="1387" y="5716"/>
                          <a:pt x="1581" y="5947"/>
                        </a:cubicBezTo>
                        <a:cubicBezTo>
                          <a:pt x="1946" y="6409"/>
                          <a:pt x="2293" y="6682"/>
                          <a:pt x="2602" y="6797"/>
                        </a:cubicBezTo>
                        <a:cubicBezTo>
                          <a:pt x="2727" y="6841"/>
                          <a:pt x="2848" y="6862"/>
                          <a:pt x="2968" y="6862"/>
                        </a:cubicBezTo>
                        <a:cubicBezTo>
                          <a:pt x="3163" y="6862"/>
                          <a:pt x="3353" y="6806"/>
                          <a:pt x="3545" y="6700"/>
                        </a:cubicBezTo>
                        <a:cubicBezTo>
                          <a:pt x="3831" y="6525"/>
                          <a:pt x="4104" y="6220"/>
                          <a:pt x="4275" y="5929"/>
                        </a:cubicBezTo>
                        <a:cubicBezTo>
                          <a:pt x="4469" y="5661"/>
                          <a:pt x="4566" y="5429"/>
                          <a:pt x="4566" y="5429"/>
                        </a:cubicBezTo>
                        <a:lnTo>
                          <a:pt x="4584" y="5429"/>
                        </a:lnTo>
                        <a:lnTo>
                          <a:pt x="4584" y="5411"/>
                        </a:lnTo>
                        <a:lnTo>
                          <a:pt x="3351"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71" name="Google Shape;2151;p47"/>
                  <p:cNvSpPr/>
                  <p:nvPr/>
                </p:nvSpPr>
                <p:spPr>
                  <a:xfrm>
                    <a:off x="5022049" y="1591038"/>
                    <a:ext cx="678536" cy="706085"/>
                  </a:xfrm>
                  <a:custGeom>
                    <a:avLst/>
                    <a:gdLst/>
                    <a:ahLst/>
                    <a:cxnLst/>
                    <a:rect l="l" t="t" r="r" b="b"/>
                    <a:pathLst>
                      <a:path w="4238" h="4410" extrusionOk="0">
                        <a:moveTo>
                          <a:pt x="2646" y="1"/>
                        </a:moveTo>
                        <a:cubicBezTo>
                          <a:pt x="2520" y="1"/>
                          <a:pt x="2387" y="27"/>
                          <a:pt x="2251" y="70"/>
                        </a:cubicBezTo>
                        <a:cubicBezTo>
                          <a:pt x="1789" y="246"/>
                          <a:pt x="1137" y="611"/>
                          <a:pt x="634" y="823"/>
                        </a:cubicBezTo>
                        <a:cubicBezTo>
                          <a:pt x="135" y="1013"/>
                          <a:pt x="1" y="1359"/>
                          <a:pt x="98" y="1960"/>
                        </a:cubicBezTo>
                        <a:cubicBezTo>
                          <a:pt x="213" y="2556"/>
                          <a:pt x="560" y="3845"/>
                          <a:pt x="791" y="4307"/>
                        </a:cubicBezTo>
                        <a:cubicBezTo>
                          <a:pt x="827" y="4379"/>
                          <a:pt x="925" y="4409"/>
                          <a:pt x="1065" y="4409"/>
                        </a:cubicBezTo>
                        <a:cubicBezTo>
                          <a:pt x="1824" y="4409"/>
                          <a:pt x="3813" y="3517"/>
                          <a:pt x="3813" y="3517"/>
                        </a:cubicBezTo>
                        <a:cubicBezTo>
                          <a:pt x="3813" y="3517"/>
                          <a:pt x="4238" y="2861"/>
                          <a:pt x="4215" y="2496"/>
                        </a:cubicBezTo>
                        <a:cubicBezTo>
                          <a:pt x="4178" y="2131"/>
                          <a:pt x="3679" y="1401"/>
                          <a:pt x="3429" y="689"/>
                        </a:cubicBezTo>
                        <a:cubicBezTo>
                          <a:pt x="3246" y="174"/>
                          <a:pt x="2968" y="1"/>
                          <a:pt x="2646" y="1"/>
                        </a:cubicBezTo>
                        <a:close/>
                      </a:path>
                    </a:pathLst>
                  </a:custGeom>
                  <a:solidFill>
                    <a:srgbClr val="966935"/>
                  </a:solidFill>
                  <a:ln>
                    <a:noFill/>
                  </a:ln>
                </p:spPr>
                <p:txBody>
                  <a:bodyPr spcFirstLastPara="1" wrap="square" lIns="91425" tIns="91425" rIns="91425" bIns="91425" anchor="ctr" anchorCtr="0">
                    <a:noAutofit/>
                  </a:bodyPr>
                  <a:lstStyle/>
                  <a:p>
                    <a:endParaRPr/>
                  </a:p>
                </p:txBody>
              </p:sp>
              <p:sp>
                <p:nvSpPr>
                  <p:cNvPr id="372" name="Google Shape;2152;p47"/>
                  <p:cNvSpPr/>
                  <p:nvPr/>
                </p:nvSpPr>
                <p:spPr>
                  <a:xfrm>
                    <a:off x="5022049" y="1583673"/>
                    <a:ext cx="684460" cy="715532"/>
                  </a:xfrm>
                  <a:custGeom>
                    <a:avLst/>
                    <a:gdLst/>
                    <a:ahLst/>
                    <a:cxnLst/>
                    <a:rect l="l" t="t" r="r" b="b"/>
                    <a:pathLst>
                      <a:path w="4275" h="4469" extrusionOk="0">
                        <a:moveTo>
                          <a:pt x="2597" y="0"/>
                        </a:moveTo>
                        <a:cubicBezTo>
                          <a:pt x="2482" y="0"/>
                          <a:pt x="2366" y="42"/>
                          <a:pt x="2232" y="79"/>
                        </a:cubicBezTo>
                        <a:cubicBezTo>
                          <a:pt x="1770" y="250"/>
                          <a:pt x="1096" y="596"/>
                          <a:pt x="615" y="809"/>
                        </a:cubicBezTo>
                        <a:cubicBezTo>
                          <a:pt x="347" y="925"/>
                          <a:pt x="172" y="1059"/>
                          <a:pt x="98" y="1271"/>
                        </a:cubicBezTo>
                        <a:cubicBezTo>
                          <a:pt x="1" y="1465"/>
                          <a:pt x="1" y="1715"/>
                          <a:pt x="56" y="2024"/>
                        </a:cubicBezTo>
                        <a:cubicBezTo>
                          <a:pt x="172" y="2620"/>
                          <a:pt x="518" y="3891"/>
                          <a:pt x="749" y="4371"/>
                        </a:cubicBezTo>
                        <a:cubicBezTo>
                          <a:pt x="772" y="4408"/>
                          <a:pt x="791" y="4450"/>
                          <a:pt x="846" y="4468"/>
                        </a:cubicBezTo>
                        <a:cubicBezTo>
                          <a:pt x="828" y="4408"/>
                          <a:pt x="791" y="4334"/>
                          <a:pt x="809" y="4256"/>
                        </a:cubicBezTo>
                        <a:cubicBezTo>
                          <a:pt x="578" y="3757"/>
                          <a:pt x="250" y="2560"/>
                          <a:pt x="153" y="2006"/>
                        </a:cubicBezTo>
                        <a:cubicBezTo>
                          <a:pt x="98" y="1696"/>
                          <a:pt x="98" y="1484"/>
                          <a:pt x="172" y="1313"/>
                        </a:cubicBezTo>
                        <a:cubicBezTo>
                          <a:pt x="250" y="1137"/>
                          <a:pt x="403" y="1003"/>
                          <a:pt x="657" y="906"/>
                        </a:cubicBezTo>
                        <a:cubicBezTo>
                          <a:pt x="1156" y="693"/>
                          <a:pt x="1812" y="328"/>
                          <a:pt x="2274" y="176"/>
                        </a:cubicBezTo>
                        <a:cubicBezTo>
                          <a:pt x="2418" y="127"/>
                          <a:pt x="2552" y="94"/>
                          <a:pt x="2681" y="94"/>
                        </a:cubicBezTo>
                        <a:cubicBezTo>
                          <a:pt x="2758" y="94"/>
                          <a:pt x="2834" y="106"/>
                          <a:pt x="2907" y="134"/>
                        </a:cubicBezTo>
                        <a:cubicBezTo>
                          <a:pt x="3101" y="213"/>
                          <a:pt x="3254" y="407"/>
                          <a:pt x="3388" y="754"/>
                        </a:cubicBezTo>
                        <a:cubicBezTo>
                          <a:pt x="3503" y="1100"/>
                          <a:pt x="3697" y="1465"/>
                          <a:pt x="3850" y="1793"/>
                        </a:cubicBezTo>
                        <a:cubicBezTo>
                          <a:pt x="4025" y="2098"/>
                          <a:pt x="4159" y="2389"/>
                          <a:pt x="4159" y="2542"/>
                        </a:cubicBezTo>
                        <a:cubicBezTo>
                          <a:pt x="4178" y="2676"/>
                          <a:pt x="4099" y="2888"/>
                          <a:pt x="4025" y="3064"/>
                        </a:cubicBezTo>
                        <a:cubicBezTo>
                          <a:pt x="4025" y="3119"/>
                          <a:pt x="4025" y="3198"/>
                          <a:pt x="4044" y="3253"/>
                        </a:cubicBezTo>
                        <a:cubicBezTo>
                          <a:pt x="4044" y="3235"/>
                          <a:pt x="4062" y="3235"/>
                          <a:pt x="4062" y="3216"/>
                        </a:cubicBezTo>
                        <a:cubicBezTo>
                          <a:pt x="4178" y="3004"/>
                          <a:pt x="4275" y="2736"/>
                          <a:pt x="4256" y="2542"/>
                        </a:cubicBezTo>
                        <a:cubicBezTo>
                          <a:pt x="4256" y="2329"/>
                          <a:pt x="4122" y="2061"/>
                          <a:pt x="3947" y="1752"/>
                        </a:cubicBezTo>
                        <a:cubicBezTo>
                          <a:pt x="3794" y="1428"/>
                          <a:pt x="3600" y="1059"/>
                          <a:pt x="3485" y="712"/>
                        </a:cubicBezTo>
                        <a:cubicBezTo>
                          <a:pt x="3351" y="347"/>
                          <a:pt x="3157" y="134"/>
                          <a:pt x="2944" y="60"/>
                        </a:cubicBezTo>
                        <a:cubicBezTo>
                          <a:pt x="2852" y="19"/>
                          <a:pt x="2755" y="0"/>
                          <a:pt x="263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73" name="Google Shape;2153;p47"/>
                  <p:cNvSpPr/>
                  <p:nvPr/>
                </p:nvSpPr>
                <p:spPr>
                  <a:xfrm>
                    <a:off x="5016125" y="1656683"/>
                    <a:ext cx="296039" cy="303248"/>
                  </a:xfrm>
                  <a:custGeom>
                    <a:avLst/>
                    <a:gdLst/>
                    <a:ahLst/>
                    <a:cxnLst/>
                    <a:rect l="l" t="t" r="r" b="b"/>
                    <a:pathLst>
                      <a:path w="1849" h="1894" extrusionOk="0">
                        <a:moveTo>
                          <a:pt x="688" y="0"/>
                        </a:moveTo>
                        <a:cubicBezTo>
                          <a:pt x="476" y="0"/>
                          <a:pt x="265" y="56"/>
                          <a:pt x="172" y="164"/>
                        </a:cubicBezTo>
                        <a:cubicBezTo>
                          <a:pt x="1" y="335"/>
                          <a:pt x="38" y="584"/>
                          <a:pt x="135" y="1143"/>
                        </a:cubicBezTo>
                        <a:cubicBezTo>
                          <a:pt x="135" y="1143"/>
                          <a:pt x="209" y="1167"/>
                          <a:pt x="297" y="1167"/>
                        </a:cubicBezTo>
                        <a:cubicBezTo>
                          <a:pt x="320" y="1167"/>
                          <a:pt x="343" y="1165"/>
                          <a:pt x="366" y="1162"/>
                        </a:cubicBezTo>
                        <a:cubicBezTo>
                          <a:pt x="463" y="1162"/>
                          <a:pt x="652" y="1028"/>
                          <a:pt x="652" y="1028"/>
                        </a:cubicBezTo>
                        <a:cubicBezTo>
                          <a:pt x="652" y="1028"/>
                          <a:pt x="962" y="1781"/>
                          <a:pt x="1133" y="1855"/>
                        </a:cubicBezTo>
                        <a:cubicBezTo>
                          <a:pt x="1191" y="1881"/>
                          <a:pt x="1260" y="1894"/>
                          <a:pt x="1333" y="1894"/>
                        </a:cubicBezTo>
                        <a:cubicBezTo>
                          <a:pt x="1481" y="1894"/>
                          <a:pt x="1640" y="1838"/>
                          <a:pt x="1733" y="1721"/>
                        </a:cubicBezTo>
                        <a:cubicBezTo>
                          <a:pt x="1849" y="1550"/>
                          <a:pt x="1807" y="1453"/>
                          <a:pt x="1692" y="1088"/>
                        </a:cubicBezTo>
                        <a:cubicBezTo>
                          <a:pt x="1558" y="718"/>
                          <a:pt x="1308" y="201"/>
                          <a:pt x="1059" y="67"/>
                        </a:cubicBezTo>
                        <a:cubicBezTo>
                          <a:pt x="954" y="22"/>
                          <a:pt x="820" y="0"/>
                          <a:pt x="688" y="0"/>
                        </a:cubicBezTo>
                        <a:close/>
                      </a:path>
                    </a:pathLst>
                  </a:custGeom>
                  <a:solidFill>
                    <a:srgbClr val="966935"/>
                  </a:solidFill>
                  <a:ln>
                    <a:noFill/>
                  </a:ln>
                </p:spPr>
                <p:txBody>
                  <a:bodyPr spcFirstLastPara="1" wrap="square" lIns="91425" tIns="91425" rIns="91425" bIns="91425" anchor="ctr" anchorCtr="0">
                    <a:noAutofit/>
                  </a:bodyPr>
                  <a:lstStyle/>
                  <a:p>
                    <a:endParaRPr/>
                  </a:p>
                </p:txBody>
              </p:sp>
              <p:sp>
                <p:nvSpPr>
                  <p:cNvPr id="374" name="Google Shape;2154;p47"/>
                  <p:cNvSpPr/>
                  <p:nvPr/>
                </p:nvSpPr>
                <p:spPr>
                  <a:xfrm>
                    <a:off x="5016125" y="1647717"/>
                    <a:ext cx="299081" cy="320380"/>
                  </a:xfrm>
                  <a:custGeom>
                    <a:avLst/>
                    <a:gdLst/>
                    <a:ahLst/>
                    <a:cxnLst/>
                    <a:rect l="l" t="t" r="r" b="b"/>
                    <a:pathLst>
                      <a:path w="1868" h="2001" extrusionOk="0">
                        <a:moveTo>
                          <a:pt x="578" y="104"/>
                        </a:moveTo>
                        <a:cubicBezTo>
                          <a:pt x="731" y="104"/>
                          <a:pt x="902" y="123"/>
                          <a:pt x="1040" y="159"/>
                        </a:cubicBezTo>
                        <a:cubicBezTo>
                          <a:pt x="1133" y="220"/>
                          <a:pt x="1271" y="372"/>
                          <a:pt x="1387" y="566"/>
                        </a:cubicBezTo>
                        <a:cubicBezTo>
                          <a:pt x="1479" y="756"/>
                          <a:pt x="1576" y="987"/>
                          <a:pt x="1636" y="1162"/>
                        </a:cubicBezTo>
                        <a:cubicBezTo>
                          <a:pt x="1710" y="1352"/>
                          <a:pt x="1752" y="1449"/>
                          <a:pt x="1752" y="1546"/>
                        </a:cubicBezTo>
                        <a:cubicBezTo>
                          <a:pt x="1752" y="1624"/>
                          <a:pt x="1733" y="1661"/>
                          <a:pt x="1673" y="1740"/>
                        </a:cubicBezTo>
                        <a:cubicBezTo>
                          <a:pt x="1636" y="1814"/>
                          <a:pt x="1539" y="1874"/>
                          <a:pt x="1442" y="1892"/>
                        </a:cubicBezTo>
                        <a:cubicBezTo>
                          <a:pt x="1408" y="1898"/>
                          <a:pt x="1376" y="1900"/>
                          <a:pt x="1346" y="1900"/>
                        </a:cubicBezTo>
                        <a:cubicBezTo>
                          <a:pt x="1272" y="1900"/>
                          <a:pt x="1208" y="1887"/>
                          <a:pt x="1156" y="1874"/>
                        </a:cubicBezTo>
                        <a:cubicBezTo>
                          <a:pt x="1133" y="1855"/>
                          <a:pt x="1077" y="1795"/>
                          <a:pt x="1017" y="1721"/>
                        </a:cubicBezTo>
                        <a:cubicBezTo>
                          <a:pt x="980" y="1643"/>
                          <a:pt x="925" y="1546"/>
                          <a:pt x="865" y="1449"/>
                        </a:cubicBezTo>
                        <a:cubicBezTo>
                          <a:pt x="768" y="1259"/>
                          <a:pt x="694" y="1065"/>
                          <a:pt x="694" y="1065"/>
                        </a:cubicBezTo>
                        <a:lnTo>
                          <a:pt x="671" y="1005"/>
                        </a:lnTo>
                        <a:lnTo>
                          <a:pt x="615" y="1047"/>
                        </a:lnTo>
                        <a:cubicBezTo>
                          <a:pt x="615" y="1047"/>
                          <a:pt x="578" y="1065"/>
                          <a:pt x="518" y="1102"/>
                        </a:cubicBezTo>
                        <a:cubicBezTo>
                          <a:pt x="463" y="1144"/>
                          <a:pt x="384" y="1162"/>
                          <a:pt x="347" y="1181"/>
                        </a:cubicBezTo>
                        <a:cubicBezTo>
                          <a:pt x="269" y="1181"/>
                          <a:pt x="190" y="1162"/>
                          <a:pt x="172" y="1144"/>
                        </a:cubicBezTo>
                        <a:cubicBezTo>
                          <a:pt x="135" y="890"/>
                          <a:pt x="93" y="700"/>
                          <a:pt x="93" y="566"/>
                        </a:cubicBezTo>
                        <a:cubicBezTo>
                          <a:pt x="93" y="409"/>
                          <a:pt x="135" y="335"/>
                          <a:pt x="190" y="257"/>
                        </a:cubicBezTo>
                        <a:cubicBezTo>
                          <a:pt x="269" y="178"/>
                          <a:pt x="403" y="123"/>
                          <a:pt x="578" y="104"/>
                        </a:cubicBezTo>
                        <a:close/>
                        <a:moveTo>
                          <a:pt x="682" y="0"/>
                        </a:moveTo>
                        <a:cubicBezTo>
                          <a:pt x="639" y="0"/>
                          <a:pt x="597" y="3"/>
                          <a:pt x="555" y="7"/>
                        </a:cubicBezTo>
                        <a:cubicBezTo>
                          <a:pt x="384" y="26"/>
                          <a:pt x="232" y="81"/>
                          <a:pt x="135" y="178"/>
                        </a:cubicBezTo>
                        <a:cubicBezTo>
                          <a:pt x="38" y="293"/>
                          <a:pt x="1" y="409"/>
                          <a:pt x="1" y="566"/>
                        </a:cubicBezTo>
                        <a:cubicBezTo>
                          <a:pt x="1" y="719"/>
                          <a:pt x="38" y="931"/>
                          <a:pt x="75" y="1199"/>
                        </a:cubicBezTo>
                        <a:lnTo>
                          <a:pt x="93" y="1278"/>
                        </a:lnTo>
                        <a:lnTo>
                          <a:pt x="135" y="1236"/>
                        </a:lnTo>
                        <a:cubicBezTo>
                          <a:pt x="172" y="1259"/>
                          <a:pt x="250" y="1278"/>
                          <a:pt x="366" y="1278"/>
                        </a:cubicBezTo>
                        <a:cubicBezTo>
                          <a:pt x="440" y="1259"/>
                          <a:pt x="500" y="1218"/>
                          <a:pt x="578" y="1199"/>
                        </a:cubicBezTo>
                        <a:cubicBezTo>
                          <a:pt x="597" y="1181"/>
                          <a:pt x="615" y="1162"/>
                          <a:pt x="634" y="1162"/>
                        </a:cubicBezTo>
                        <a:cubicBezTo>
                          <a:pt x="652" y="1199"/>
                          <a:pt x="694" y="1315"/>
                          <a:pt x="786" y="1490"/>
                        </a:cubicBezTo>
                        <a:cubicBezTo>
                          <a:pt x="828" y="1583"/>
                          <a:pt x="883" y="1680"/>
                          <a:pt x="943" y="1777"/>
                        </a:cubicBezTo>
                        <a:cubicBezTo>
                          <a:pt x="999" y="1855"/>
                          <a:pt x="1040" y="1929"/>
                          <a:pt x="1114" y="1952"/>
                        </a:cubicBezTo>
                        <a:cubicBezTo>
                          <a:pt x="1176" y="1987"/>
                          <a:pt x="1245" y="2000"/>
                          <a:pt x="1321" y="2000"/>
                        </a:cubicBezTo>
                        <a:cubicBezTo>
                          <a:pt x="1365" y="2000"/>
                          <a:pt x="1412" y="1996"/>
                          <a:pt x="1461" y="1989"/>
                        </a:cubicBezTo>
                        <a:cubicBezTo>
                          <a:pt x="1576" y="1952"/>
                          <a:pt x="1692" y="1892"/>
                          <a:pt x="1770" y="1795"/>
                        </a:cubicBezTo>
                        <a:cubicBezTo>
                          <a:pt x="1826" y="1698"/>
                          <a:pt x="1867" y="1624"/>
                          <a:pt x="1849" y="1527"/>
                        </a:cubicBezTo>
                        <a:cubicBezTo>
                          <a:pt x="1849" y="1430"/>
                          <a:pt x="1807" y="1315"/>
                          <a:pt x="1733" y="1121"/>
                        </a:cubicBezTo>
                        <a:cubicBezTo>
                          <a:pt x="1673" y="950"/>
                          <a:pt x="1576" y="719"/>
                          <a:pt x="1461" y="525"/>
                        </a:cubicBezTo>
                        <a:cubicBezTo>
                          <a:pt x="1345" y="312"/>
                          <a:pt x="1230" y="141"/>
                          <a:pt x="1077" y="81"/>
                        </a:cubicBezTo>
                        <a:cubicBezTo>
                          <a:pt x="961" y="24"/>
                          <a:pt x="820" y="0"/>
                          <a:pt x="68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75" name="Google Shape;2155;p47"/>
                  <p:cNvSpPr/>
                  <p:nvPr/>
                </p:nvSpPr>
                <p:spPr>
                  <a:xfrm>
                    <a:off x="5188562" y="1542205"/>
                    <a:ext cx="373050" cy="334790"/>
                  </a:xfrm>
                  <a:custGeom>
                    <a:avLst/>
                    <a:gdLst/>
                    <a:ahLst/>
                    <a:cxnLst/>
                    <a:rect l="l" t="t" r="r" b="b"/>
                    <a:pathLst>
                      <a:path w="2330" h="2091" extrusionOk="0">
                        <a:moveTo>
                          <a:pt x="808" y="0"/>
                        </a:moveTo>
                        <a:cubicBezTo>
                          <a:pt x="658" y="0"/>
                          <a:pt x="525" y="4"/>
                          <a:pt x="444" y="10"/>
                        </a:cubicBezTo>
                        <a:cubicBezTo>
                          <a:pt x="171" y="10"/>
                          <a:pt x="56" y="125"/>
                          <a:pt x="0" y="417"/>
                        </a:cubicBezTo>
                        <a:cubicBezTo>
                          <a:pt x="0" y="417"/>
                          <a:pt x="596" y="551"/>
                          <a:pt x="827" y="703"/>
                        </a:cubicBezTo>
                        <a:cubicBezTo>
                          <a:pt x="1040" y="837"/>
                          <a:pt x="1234" y="1475"/>
                          <a:pt x="1326" y="1706"/>
                        </a:cubicBezTo>
                        <a:cubicBezTo>
                          <a:pt x="1418" y="1942"/>
                          <a:pt x="1580" y="2091"/>
                          <a:pt x="1839" y="2091"/>
                        </a:cubicBezTo>
                        <a:cubicBezTo>
                          <a:pt x="1854" y="2091"/>
                          <a:pt x="1870" y="2090"/>
                          <a:pt x="1885" y="2089"/>
                        </a:cubicBezTo>
                        <a:cubicBezTo>
                          <a:pt x="2177" y="2071"/>
                          <a:pt x="2329" y="1803"/>
                          <a:pt x="2177" y="1512"/>
                        </a:cubicBezTo>
                        <a:cubicBezTo>
                          <a:pt x="2043" y="1244"/>
                          <a:pt x="1812" y="162"/>
                          <a:pt x="1673" y="88"/>
                        </a:cubicBezTo>
                        <a:cubicBezTo>
                          <a:pt x="1580" y="21"/>
                          <a:pt x="1150" y="0"/>
                          <a:pt x="808" y="0"/>
                        </a:cubicBezTo>
                        <a:close/>
                      </a:path>
                    </a:pathLst>
                  </a:custGeom>
                  <a:solidFill>
                    <a:srgbClr val="966935"/>
                  </a:solidFill>
                  <a:ln>
                    <a:noFill/>
                  </a:ln>
                </p:spPr>
                <p:txBody>
                  <a:bodyPr spcFirstLastPara="1" wrap="square" lIns="91425" tIns="91425" rIns="91425" bIns="91425" anchor="ctr" anchorCtr="0">
                    <a:noAutofit/>
                  </a:bodyPr>
                  <a:lstStyle/>
                  <a:p>
                    <a:endParaRPr/>
                  </a:p>
                </p:txBody>
              </p:sp>
              <p:sp>
                <p:nvSpPr>
                  <p:cNvPr id="376" name="Google Shape;2156;p47"/>
                  <p:cNvSpPr/>
                  <p:nvPr/>
                </p:nvSpPr>
                <p:spPr>
                  <a:xfrm>
                    <a:off x="5175913" y="1534840"/>
                    <a:ext cx="382657" cy="348239"/>
                  </a:xfrm>
                  <a:custGeom>
                    <a:avLst/>
                    <a:gdLst/>
                    <a:ahLst/>
                    <a:cxnLst/>
                    <a:rect l="l" t="t" r="r" b="b"/>
                    <a:pathLst>
                      <a:path w="2390" h="2175" extrusionOk="0">
                        <a:moveTo>
                          <a:pt x="523" y="93"/>
                        </a:moveTo>
                        <a:cubicBezTo>
                          <a:pt x="657" y="93"/>
                          <a:pt x="925" y="93"/>
                          <a:pt x="1197" y="116"/>
                        </a:cubicBezTo>
                        <a:cubicBezTo>
                          <a:pt x="1313" y="116"/>
                          <a:pt x="1447" y="116"/>
                          <a:pt x="1544" y="134"/>
                        </a:cubicBezTo>
                        <a:cubicBezTo>
                          <a:pt x="1636" y="134"/>
                          <a:pt x="1715" y="153"/>
                          <a:pt x="1733" y="171"/>
                        </a:cubicBezTo>
                        <a:cubicBezTo>
                          <a:pt x="1733" y="171"/>
                          <a:pt x="1752" y="190"/>
                          <a:pt x="1775" y="231"/>
                        </a:cubicBezTo>
                        <a:cubicBezTo>
                          <a:pt x="1794" y="268"/>
                          <a:pt x="1812" y="305"/>
                          <a:pt x="1830" y="365"/>
                        </a:cubicBezTo>
                        <a:cubicBezTo>
                          <a:pt x="1867" y="481"/>
                          <a:pt x="1909" y="633"/>
                          <a:pt x="1964" y="786"/>
                        </a:cubicBezTo>
                        <a:cubicBezTo>
                          <a:pt x="2043" y="1096"/>
                          <a:pt x="2140" y="1424"/>
                          <a:pt x="2214" y="1576"/>
                        </a:cubicBezTo>
                        <a:cubicBezTo>
                          <a:pt x="2274" y="1710"/>
                          <a:pt x="2274" y="1826"/>
                          <a:pt x="2237" y="1923"/>
                        </a:cubicBezTo>
                        <a:cubicBezTo>
                          <a:pt x="2177" y="2020"/>
                          <a:pt x="2098" y="2080"/>
                          <a:pt x="1964" y="2080"/>
                        </a:cubicBezTo>
                        <a:cubicBezTo>
                          <a:pt x="1948" y="2081"/>
                          <a:pt x="1932" y="2081"/>
                          <a:pt x="1916" y="2081"/>
                        </a:cubicBezTo>
                        <a:cubicBezTo>
                          <a:pt x="1678" y="2081"/>
                          <a:pt x="1538" y="1951"/>
                          <a:pt x="1447" y="1752"/>
                        </a:cubicBezTo>
                        <a:cubicBezTo>
                          <a:pt x="1405" y="1618"/>
                          <a:pt x="1331" y="1405"/>
                          <a:pt x="1253" y="1193"/>
                        </a:cubicBezTo>
                        <a:cubicBezTo>
                          <a:pt x="1156" y="980"/>
                          <a:pt x="1059" y="786"/>
                          <a:pt x="925" y="694"/>
                        </a:cubicBezTo>
                        <a:cubicBezTo>
                          <a:pt x="809" y="615"/>
                          <a:pt x="597" y="555"/>
                          <a:pt x="407" y="499"/>
                        </a:cubicBezTo>
                        <a:cubicBezTo>
                          <a:pt x="273" y="463"/>
                          <a:pt x="176" y="439"/>
                          <a:pt x="135" y="421"/>
                        </a:cubicBezTo>
                        <a:cubicBezTo>
                          <a:pt x="176" y="324"/>
                          <a:pt x="213" y="231"/>
                          <a:pt x="250" y="190"/>
                        </a:cubicBezTo>
                        <a:cubicBezTo>
                          <a:pt x="329" y="134"/>
                          <a:pt x="407" y="93"/>
                          <a:pt x="523" y="93"/>
                        </a:cubicBezTo>
                        <a:close/>
                        <a:moveTo>
                          <a:pt x="523" y="0"/>
                        </a:moveTo>
                        <a:cubicBezTo>
                          <a:pt x="389" y="0"/>
                          <a:pt x="273" y="37"/>
                          <a:pt x="195" y="116"/>
                        </a:cubicBezTo>
                        <a:cubicBezTo>
                          <a:pt x="116" y="190"/>
                          <a:pt x="61" y="305"/>
                          <a:pt x="19" y="439"/>
                        </a:cubicBezTo>
                        <a:lnTo>
                          <a:pt x="1" y="499"/>
                        </a:lnTo>
                        <a:lnTo>
                          <a:pt x="61" y="518"/>
                        </a:lnTo>
                        <a:cubicBezTo>
                          <a:pt x="61" y="518"/>
                          <a:pt x="213" y="536"/>
                          <a:pt x="389" y="597"/>
                        </a:cubicBezTo>
                        <a:cubicBezTo>
                          <a:pt x="560" y="652"/>
                          <a:pt x="772" y="712"/>
                          <a:pt x="869" y="786"/>
                        </a:cubicBezTo>
                        <a:cubicBezTo>
                          <a:pt x="966" y="846"/>
                          <a:pt x="1082" y="1040"/>
                          <a:pt x="1156" y="1230"/>
                        </a:cubicBezTo>
                        <a:cubicBezTo>
                          <a:pt x="1253" y="1442"/>
                          <a:pt x="1313" y="1655"/>
                          <a:pt x="1368" y="1770"/>
                        </a:cubicBezTo>
                        <a:cubicBezTo>
                          <a:pt x="1442" y="2021"/>
                          <a:pt x="1649" y="2174"/>
                          <a:pt x="1909" y="2174"/>
                        </a:cubicBezTo>
                        <a:cubicBezTo>
                          <a:pt x="1928" y="2174"/>
                          <a:pt x="1946" y="2174"/>
                          <a:pt x="1964" y="2172"/>
                        </a:cubicBezTo>
                        <a:cubicBezTo>
                          <a:pt x="2122" y="2172"/>
                          <a:pt x="2256" y="2098"/>
                          <a:pt x="2311" y="1964"/>
                        </a:cubicBezTo>
                        <a:cubicBezTo>
                          <a:pt x="2390" y="1849"/>
                          <a:pt x="2390" y="1692"/>
                          <a:pt x="2311" y="1539"/>
                        </a:cubicBezTo>
                        <a:cubicBezTo>
                          <a:pt x="2237" y="1424"/>
                          <a:pt x="2140" y="1077"/>
                          <a:pt x="2062" y="749"/>
                        </a:cubicBezTo>
                        <a:cubicBezTo>
                          <a:pt x="2006" y="597"/>
                          <a:pt x="1964" y="439"/>
                          <a:pt x="1928" y="324"/>
                        </a:cubicBezTo>
                        <a:cubicBezTo>
                          <a:pt x="1909" y="268"/>
                          <a:pt x="1867" y="208"/>
                          <a:pt x="1849" y="171"/>
                        </a:cubicBezTo>
                        <a:cubicBezTo>
                          <a:pt x="1830" y="134"/>
                          <a:pt x="1812" y="116"/>
                          <a:pt x="1775" y="74"/>
                        </a:cubicBezTo>
                        <a:cubicBezTo>
                          <a:pt x="1733" y="56"/>
                          <a:pt x="1660" y="37"/>
                          <a:pt x="1544" y="37"/>
                        </a:cubicBezTo>
                        <a:cubicBezTo>
                          <a:pt x="1447" y="19"/>
                          <a:pt x="1331" y="19"/>
                          <a:pt x="119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77" name="Google Shape;2157;p47"/>
                  <p:cNvSpPr/>
                  <p:nvPr/>
                </p:nvSpPr>
                <p:spPr>
                  <a:xfrm>
                    <a:off x="5074565" y="1589758"/>
                    <a:ext cx="368888" cy="321341"/>
                  </a:xfrm>
                  <a:custGeom>
                    <a:avLst/>
                    <a:gdLst/>
                    <a:ahLst/>
                    <a:cxnLst/>
                    <a:rect l="l" t="t" r="r" b="b"/>
                    <a:pathLst>
                      <a:path w="2304" h="2007" extrusionOk="0">
                        <a:moveTo>
                          <a:pt x="544" y="0"/>
                        </a:moveTo>
                        <a:cubicBezTo>
                          <a:pt x="321" y="0"/>
                          <a:pt x="51" y="106"/>
                          <a:pt x="1" y="521"/>
                        </a:cubicBezTo>
                        <a:cubicBezTo>
                          <a:pt x="1" y="521"/>
                          <a:pt x="403" y="582"/>
                          <a:pt x="731" y="753"/>
                        </a:cubicBezTo>
                        <a:cubicBezTo>
                          <a:pt x="1059" y="905"/>
                          <a:pt x="1345" y="1871"/>
                          <a:pt x="1345" y="1871"/>
                        </a:cubicBezTo>
                        <a:cubicBezTo>
                          <a:pt x="1345" y="1871"/>
                          <a:pt x="1539" y="2005"/>
                          <a:pt x="1673" y="2005"/>
                        </a:cubicBezTo>
                        <a:cubicBezTo>
                          <a:pt x="1680" y="2006"/>
                          <a:pt x="1687" y="2006"/>
                          <a:pt x="1696" y="2006"/>
                        </a:cubicBezTo>
                        <a:cubicBezTo>
                          <a:pt x="1844" y="2006"/>
                          <a:pt x="2304" y="1855"/>
                          <a:pt x="2177" y="1580"/>
                        </a:cubicBezTo>
                        <a:cubicBezTo>
                          <a:pt x="2062" y="1312"/>
                          <a:pt x="1867" y="309"/>
                          <a:pt x="1715" y="212"/>
                        </a:cubicBezTo>
                        <a:cubicBezTo>
                          <a:pt x="1576" y="120"/>
                          <a:pt x="846" y="22"/>
                          <a:pt x="615" y="4"/>
                        </a:cubicBezTo>
                        <a:cubicBezTo>
                          <a:pt x="592" y="2"/>
                          <a:pt x="568" y="0"/>
                          <a:pt x="544" y="0"/>
                        </a:cubicBezTo>
                        <a:close/>
                      </a:path>
                    </a:pathLst>
                  </a:custGeom>
                  <a:solidFill>
                    <a:srgbClr val="966935"/>
                  </a:solidFill>
                  <a:ln>
                    <a:noFill/>
                  </a:ln>
                </p:spPr>
                <p:txBody>
                  <a:bodyPr spcFirstLastPara="1" wrap="square" lIns="91425" tIns="91425" rIns="91425" bIns="91425" anchor="ctr" anchorCtr="0">
                    <a:noAutofit/>
                  </a:bodyPr>
                  <a:lstStyle/>
                  <a:p>
                    <a:endParaRPr/>
                  </a:p>
                </p:txBody>
              </p:sp>
              <p:sp>
                <p:nvSpPr>
                  <p:cNvPr id="378" name="Google Shape;2158;p47"/>
                  <p:cNvSpPr/>
                  <p:nvPr/>
                </p:nvSpPr>
                <p:spPr>
                  <a:xfrm>
                    <a:off x="5064958" y="1582553"/>
                    <a:ext cx="373050" cy="337192"/>
                  </a:xfrm>
                  <a:custGeom>
                    <a:avLst/>
                    <a:gdLst/>
                    <a:ahLst/>
                    <a:cxnLst/>
                    <a:rect l="l" t="t" r="r" b="b"/>
                    <a:pathLst>
                      <a:path w="2330" h="2106" extrusionOk="0">
                        <a:moveTo>
                          <a:pt x="592" y="98"/>
                        </a:moveTo>
                        <a:cubicBezTo>
                          <a:pt x="620" y="98"/>
                          <a:pt x="648" y="100"/>
                          <a:pt x="675" y="104"/>
                        </a:cubicBezTo>
                        <a:cubicBezTo>
                          <a:pt x="772" y="104"/>
                          <a:pt x="1022" y="141"/>
                          <a:pt x="1253" y="165"/>
                        </a:cubicBezTo>
                        <a:cubicBezTo>
                          <a:pt x="1368" y="183"/>
                          <a:pt x="1484" y="220"/>
                          <a:pt x="1562" y="238"/>
                        </a:cubicBezTo>
                        <a:cubicBezTo>
                          <a:pt x="1659" y="257"/>
                          <a:pt x="1733" y="280"/>
                          <a:pt x="1752" y="299"/>
                        </a:cubicBezTo>
                        <a:cubicBezTo>
                          <a:pt x="1752" y="299"/>
                          <a:pt x="1775" y="317"/>
                          <a:pt x="1793" y="354"/>
                        </a:cubicBezTo>
                        <a:cubicBezTo>
                          <a:pt x="1812" y="396"/>
                          <a:pt x="1830" y="433"/>
                          <a:pt x="1849" y="488"/>
                        </a:cubicBezTo>
                        <a:cubicBezTo>
                          <a:pt x="1890" y="603"/>
                          <a:pt x="1927" y="742"/>
                          <a:pt x="1964" y="895"/>
                        </a:cubicBezTo>
                        <a:cubicBezTo>
                          <a:pt x="2043" y="1181"/>
                          <a:pt x="2122" y="1491"/>
                          <a:pt x="2195" y="1643"/>
                        </a:cubicBezTo>
                        <a:cubicBezTo>
                          <a:pt x="2214" y="1703"/>
                          <a:pt x="2214" y="1740"/>
                          <a:pt x="2195" y="1782"/>
                        </a:cubicBezTo>
                        <a:cubicBezTo>
                          <a:pt x="2158" y="1837"/>
                          <a:pt x="2122" y="1874"/>
                          <a:pt x="2061" y="1897"/>
                        </a:cubicBezTo>
                        <a:cubicBezTo>
                          <a:pt x="2006" y="1934"/>
                          <a:pt x="1927" y="1971"/>
                          <a:pt x="1867" y="1971"/>
                        </a:cubicBezTo>
                        <a:cubicBezTo>
                          <a:pt x="1812" y="1990"/>
                          <a:pt x="1752" y="2013"/>
                          <a:pt x="1733" y="2013"/>
                        </a:cubicBezTo>
                        <a:cubicBezTo>
                          <a:pt x="1696" y="1990"/>
                          <a:pt x="1618" y="1971"/>
                          <a:pt x="1544" y="1934"/>
                        </a:cubicBezTo>
                        <a:cubicBezTo>
                          <a:pt x="1484" y="1916"/>
                          <a:pt x="1465" y="1874"/>
                          <a:pt x="1447" y="1874"/>
                        </a:cubicBezTo>
                        <a:cubicBezTo>
                          <a:pt x="1447" y="1856"/>
                          <a:pt x="1387" y="1643"/>
                          <a:pt x="1271" y="1394"/>
                        </a:cubicBezTo>
                        <a:cubicBezTo>
                          <a:pt x="1216" y="1260"/>
                          <a:pt x="1156" y="1126"/>
                          <a:pt x="1082" y="1010"/>
                        </a:cubicBezTo>
                        <a:cubicBezTo>
                          <a:pt x="1003" y="895"/>
                          <a:pt x="906" y="798"/>
                          <a:pt x="809" y="742"/>
                        </a:cubicBezTo>
                        <a:cubicBezTo>
                          <a:pt x="504" y="585"/>
                          <a:pt x="176" y="548"/>
                          <a:pt x="116" y="548"/>
                        </a:cubicBezTo>
                        <a:cubicBezTo>
                          <a:pt x="158" y="354"/>
                          <a:pt x="232" y="238"/>
                          <a:pt x="329" y="183"/>
                        </a:cubicBezTo>
                        <a:cubicBezTo>
                          <a:pt x="403" y="123"/>
                          <a:pt x="499" y="98"/>
                          <a:pt x="592" y="98"/>
                        </a:cubicBezTo>
                        <a:close/>
                        <a:moveTo>
                          <a:pt x="589" y="1"/>
                        </a:moveTo>
                        <a:cubicBezTo>
                          <a:pt x="490" y="1"/>
                          <a:pt x="376" y="26"/>
                          <a:pt x="273" y="86"/>
                        </a:cubicBezTo>
                        <a:cubicBezTo>
                          <a:pt x="135" y="165"/>
                          <a:pt x="42" y="317"/>
                          <a:pt x="1" y="566"/>
                        </a:cubicBezTo>
                        <a:lnTo>
                          <a:pt x="1" y="603"/>
                        </a:lnTo>
                        <a:lnTo>
                          <a:pt x="42" y="627"/>
                        </a:lnTo>
                        <a:cubicBezTo>
                          <a:pt x="42" y="627"/>
                          <a:pt x="444" y="682"/>
                          <a:pt x="772" y="834"/>
                        </a:cubicBezTo>
                        <a:cubicBezTo>
                          <a:pt x="851" y="876"/>
                          <a:pt x="925" y="950"/>
                          <a:pt x="985" y="1066"/>
                        </a:cubicBezTo>
                        <a:cubicBezTo>
                          <a:pt x="1059" y="1163"/>
                          <a:pt x="1119" y="1297"/>
                          <a:pt x="1174" y="1435"/>
                        </a:cubicBezTo>
                        <a:cubicBezTo>
                          <a:pt x="1290" y="1685"/>
                          <a:pt x="1368" y="1934"/>
                          <a:pt x="1368" y="1934"/>
                        </a:cubicBezTo>
                        <a:lnTo>
                          <a:pt x="1387" y="1953"/>
                        </a:lnTo>
                        <a:cubicBezTo>
                          <a:pt x="1387" y="1953"/>
                          <a:pt x="1428" y="1990"/>
                          <a:pt x="1502" y="2031"/>
                        </a:cubicBezTo>
                        <a:cubicBezTo>
                          <a:pt x="1562" y="2068"/>
                          <a:pt x="1659" y="2105"/>
                          <a:pt x="1733" y="2105"/>
                        </a:cubicBezTo>
                        <a:cubicBezTo>
                          <a:pt x="1775" y="2105"/>
                          <a:pt x="1830" y="2087"/>
                          <a:pt x="1890" y="2068"/>
                        </a:cubicBezTo>
                        <a:cubicBezTo>
                          <a:pt x="1964" y="2050"/>
                          <a:pt x="2043" y="2031"/>
                          <a:pt x="2098" y="1990"/>
                        </a:cubicBezTo>
                        <a:cubicBezTo>
                          <a:pt x="2177" y="1953"/>
                          <a:pt x="2237" y="1897"/>
                          <a:pt x="2274" y="1837"/>
                        </a:cubicBezTo>
                        <a:cubicBezTo>
                          <a:pt x="2311" y="1782"/>
                          <a:pt x="2329" y="1685"/>
                          <a:pt x="2292" y="1606"/>
                        </a:cubicBezTo>
                        <a:cubicBezTo>
                          <a:pt x="2237" y="1472"/>
                          <a:pt x="2140" y="1163"/>
                          <a:pt x="2061" y="858"/>
                        </a:cubicBezTo>
                        <a:cubicBezTo>
                          <a:pt x="2024" y="719"/>
                          <a:pt x="1983" y="566"/>
                          <a:pt x="1946" y="469"/>
                        </a:cubicBezTo>
                        <a:cubicBezTo>
                          <a:pt x="1927" y="414"/>
                          <a:pt x="1909" y="354"/>
                          <a:pt x="1890" y="317"/>
                        </a:cubicBezTo>
                        <a:cubicBezTo>
                          <a:pt x="1849" y="280"/>
                          <a:pt x="1830" y="238"/>
                          <a:pt x="1812" y="220"/>
                        </a:cubicBezTo>
                        <a:cubicBezTo>
                          <a:pt x="1752" y="183"/>
                          <a:pt x="1678" y="165"/>
                          <a:pt x="1599" y="141"/>
                        </a:cubicBezTo>
                        <a:cubicBezTo>
                          <a:pt x="1502" y="104"/>
                          <a:pt x="1387" y="86"/>
                          <a:pt x="1271" y="67"/>
                        </a:cubicBezTo>
                        <a:cubicBezTo>
                          <a:pt x="1040" y="26"/>
                          <a:pt x="791" y="7"/>
                          <a:pt x="675" y="7"/>
                        </a:cubicBezTo>
                        <a:cubicBezTo>
                          <a:pt x="648" y="3"/>
                          <a:pt x="619" y="1"/>
                          <a:pt x="58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79" name="Google Shape;2159;p47"/>
                  <p:cNvSpPr/>
                  <p:nvPr/>
                </p:nvSpPr>
                <p:spPr>
                  <a:xfrm>
                    <a:off x="5431927" y="1531158"/>
                    <a:ext cx="320535" cy="565669"/>
                  </a:xfrm>
                  <a:custGeom>
                    <a:avLst/>
                    <a:gdLst/>
                    <a:ahLst/>
                    <a:cxnLst/>
                    <a:rect l="l" t="t" r="r" b="b"/>
                    <a:pathLst>
                      <a:path w="2002" h="3533" extrusionOk="0">
                        <a:moveTo>
                          <a:pt x="407" y="0"/>
                        </a:moveTo>
                        <a:cubicBezTo>
                          <a:pt x="347" y="0"/>
                          <a:pt x="292" y="23"/>
                          <a:pt x="231" y="60"/>
                        </a:cubicBezTo>
                        <a:cubicBezTo>
                          <a:pt x="0" y="213"/>
                          <a:pt x="79" y="717"/>
                          <a:pt x="365" y="1063"/>
                        </a:cubicBezTo>
                        <a:cubicBezTo>
                          <a:pt x="569" y="1318"/>
                          <a:pt x="723" y="1357"/>
                          <a:pt x="797" y="1357"/>
                        </a:cubicBezTo>
                        <a:cubicBezTo>
                          <a:pt x="829" y="1357"/>
                          <a:pt x="846" y="1350"/>
                          <a:pt x="846" y="1350"/>
                        </a:cubicBezTo>
                        <a:lnTo>
                          <a:pt x="906" y="1659"/>
                        </a:lnTo>
                        <a:cubicBezTo>
                          <a:pt x="754" y="1678"/>
                          <a:pt x="347" y="1830"/>
                          <a:pt x="195" y="2602"/>
                        </a:cubicBezTo>
                        <a:cubicBezTo>
                          <a:pt x="57" y="3224"/>
                          <a:pt x="419" y="3532"/>
                          <a:pt x="828" y="3532"/>
                        </a:cubicBezTo>
                        <a:cubicBezTo>
                          <a:pt x="1051" y="3532"/>
                          <a:pt x="1287" y="3440"/>
                          <a:pt x="1465" y="3258"/>
                        </a:cubicBezTo>
                        <a:cubicBezTo>
                          <a:pt x="1715" y="3004"/>
                          <a:pt x="1849" y="2796"/>
                          <a:pt x="1886" y="2602"/>
                        </a:cubicBezTo>
                        <a:cubicBezTo>
                          <a:pt x="1983" y="2408"/>
                          <a:pt x="2001" y="2218"/>
                          <a:pt x="1946" y="1964"/>
                        </a:cubicBezTo>
                        <a:cubicBezTo>
                          <a:pt x="1867" y="1525"/>
                          <a:pt x="1812" y="1216"/>
                          <a:pt x="1733" y="851"/>
                        </a:cubicBezTo>
                        <a:cubicBezTo>
                          <a:pt x="1655" y="462"/>
                          <a:pt x="1387" y="444"/>
                          <a:pt x="1040" y="273"/>
                        </a:cubicBezTo>
                        <a:cubicBezTo>
                          <a:pt x="772" y="139"/>
                          <a:pt x="578" y="0"/>
                          <a:pt x="407" y="0"/>
                        </a:cubicBezTo>
                        <a:close/>
                      </a:path>
                    </a:pathLst>
                  </a:custGeom>
                  <a:solidFill>
                    <a:srgbClr val="966935"/>
                  </a:solidFill>
                  <a:ln>
                    <a:noFill/>
                  </a:ln>
                </p:spPr>
                <p:txBody>
                  <a:bodyPr spcFirstLastPara="1" wrap="square" lIns="91425" tIns="91425" rIns="91425" bIns="91425" anchor="ctr" anchorCtr="0">
                    <a:noAutofit/>
                  </a:bodyPr>
                  <a:lstStyle/>
                  <a:p>
                    <a:endParaRPr/>
                  </a:p>
                </p:txBody>
              </p:sp>
              <p:sp>
                <p:nvSpPr>
                  <p:cNvPr id="380" name="Google Shape;2160;p47"/>
                  <p:cNvSpPr/>
                  <p:nvPr/>
                </p:nvSpPr>
                <p:spPr>
                  <a:xfrm>
                    <a:off x="5434809" y="1524913"/>
                    <a:ext cx="324218" cy="579118"/>
                  </a:xfrm>
                  <a:custGeom>
                    <a:avLst/>
                    <a:gdLst/>
                    <a:ahLst/>
                    <a:cxnLst/>
                    <a:rect l="l" t="t" r="r" b="b"/>
                    <a:pathLst>
                      <a:path w="2025" h="3617" extrusionOk="0">
                        <a:moveTo>
                          <a:pt x="389" y="99"/>
                        </a:moveTo>
                        <a:cubicBezTo>
                          <a:pt x="542" y="99"/>
                          <a:pt x="736" y="215"/>
                          <a:pt x="1004" y="349"/>
                        </a:cubicBezTo>
                        <a:cubicBezTo>
                          <a:pt x="1175" y="446"/>
                          <a:pt x="1332" y="483"/>
                          <a:pt x="1447" y="561"/>
                        </a:cubicBezTo>
                        <a:cubicBezTo>
                          <a:pt x="1563" y="640"/>
                          <a:pt x="1637" y="714"/>
                          <a:pt x="1678" y="890"/>
                        </a:cubicBezTo>
                        <a:cubicBezTo>
                          <a:pt x="1734" y="1273"/>
                          <a:pt x="1794" y="1583"/>
                          <a:pt x="1891" y="2003"/>
                        </a:cubicBezTo>
                        <a:cubicBezTo>
                          <a:pt x="1928" y="2276"/>
                          <a:pt x="1909" y="2428"/>
                          <a:pt x="1831" y="2622"/>
                        </a:cubicBezTo>
                        <a:lnTo>
                          <a:pt x="1831" y="2641"/>
                        </a:lnTo>
                        <a:cubicBezTo>
                          <a:pt x="1775" y="2812"/>
                          <a:pt x="1660" y="3006"/>
                          <a:pt x="1406" y="3255"/>
                        </a:cubicBezTo>
                        <a:cubicBezTo>
                          <a:pt x="1239" y="3436"/>
                          <a:pt x="1011" y="3527"/>
                          <a:pt x="797" y="3527"/>
                        </a:cubicBezTo>
                        <a:cubicBezTo>
                          <a:pt x="715" y="3527"/>
                          <a:pt x="634" y="3513"/>
                          <a:pt x="560" y="3486"/>
                        </a:cubicBezTo>
                        <a:cubicBezTo>
                          <a:pt x="311" y="3371"/>
                          <a:pt x="116" y="3121"/>
                          <a:pt x="213" y="2659"/>
                        </a:cubicBezTo>
                        <a:cubicBezTo>
                          <a:pt x="366" y="1888"/>
                          <a:pt x="754" y="1772"/>
                          <a:pt x="907" y="1754"/>
                        </a:cubicBezTo>
                        <a:lnTo>
                          <a:pt x="944" y="1735"/>
                        </a:lnTo>
                        <a:lnTo>
                          <a:pt x="870" y="1310"/>
                        </a:lnTo>
                        <a:lnTo>
                          <a:pt x="810" y="1333"/>
                        </a:lnTo>
                        <a:cubicBezTo>
                          <a:pt x="810" y="1333"/>
                          <a:pt x="810" y="1352"/>
                          <a:pt x="791" y="1352"/>
                        </a:cubicBezTo>
                        <a:cubicBezTo>
                          <a:pt x="773" y="1352"/>
                          <a:pt x="754" y="1352"/>
                          <a:pt x="713" y="1333"/>
                        </a:cubicBezTo>
                        <a:cubicBezTo>
                          <a:pt x="639" y="1310"/>
                          <a:pt x="523" y="1236"/>
                          <a:pt x="389" y="1079"/>
                        </a:cubicBezTo>
                        <a:cubicBezTo>
                          <a:pt x="250" y="908"/>
                          <a:pt x="158" y="695"/>
                          <a:pt x="135" y="525"/>
                        </a:cubicBezTo>
                        <a:cubicBezTo>
                          <a:pt x="116" y="349"/>
                          <a:pt x="158" y="196"/>
                          <a:pt x="232" y="136"/>
                        </a:cubicBezTo>
                        <a:cubicBezTo>
                          <a:pt x="292" y="118"/>
                          <a:pt x="329" y="99"/>
                          <a:pt x="389" y="99"/>
                        </a:cubicBezTo>
                        <a:close/>
                        <a:moveTo>
                          <a:pt x="425" y="1"/>
                        </a:moveTo>
                        <a:cubicBezTo>
                          <a:pt x="413" y="1"/>
                          <a:pt x="401" y="1"/>
                          <a:pt x="389" y="2"/>
                        </a:cubicBezTo>
                        <a:cubicBezTo>
                          <a:pt x="311" y="2"/>
                          <a:pt x="250" y="21"/>
                          <a:pt x="177" y="62"/>
                        </a:cubicBezTo>
                        <a:cubicBezTo>
                          <a:pt x="43" y="155"/>
                          <a:pt x="1" y="330"/>
                          <a:pt x="43" y="543"/>
                        </a:cubicBezTo>
                        <a:cubicBezTo>
                          <a:pt x="61" y="732"/>
                          <a:pt x="158" y="945"/>
                          <a:pt x="311" y="1139"/>
                        </a:cubicBezTo>
                        <a:cubicBezTo>
                          <a:pt x="445" y="1310"/>
                          <a:pt x="579" y="1389"/>
                          <a:pt x="676" y="1426"/>
                        </a:cubicBezTo>
                        <a:cubicBezTo>
                          <a:pt x="736" y="1449"/>
                          <a:pt x="773" y="1449"/>
                          <a:pt x="791" y="1449"/>
                        </a:cubicBezTo>
                        <a:lnTo>
                          <a:pt x="828" y="1680"/>
                        </a:lnTo>
                        <a:cubicBezTo>
                          <a:pt x="657" y="1717"/>
                          <a:pt x="274" y="1888"/>
                          <a:pt x="116" y="2641"/>
                        </a:cubicBezTo>
                        <a:cubicBezTo>
                          <a:pt x="19" y="3140"/>
                          <a:pt x="232" y="3449"/>
                          <a:pt x="523" y="3565"/>
                        </a:cubicBezTo>
                        <a:cubicBezTo>
                          <a:pt x="614" y="3599"/>
                          <a:pt x="713" y="3617"/>
                          <a:pt x="813" y="3617"/>
                        </a:cubicBezTo>
                        <a:cubicBezTo>
                          <a:pt x="1049" y="3617"/>
                          <a:pt x="1296" y="3522"/>
                          <a:pt x="1484" y="3334"/>
                        </a:cubicBezTo>
                        <a:cubicBezTo>
                          <a:pt x="1715" y="3066"/>
                          <a:pt x="1868" y="2872"/>
                          <a:pt x="1928" y="2659"/>
                        </a:cubicBezTo>
                        <a:cubicBezTo>
                          <a:pt x="2006" y="2447"/>
                          <a:pt x="2025" y="2257"/>
                          <a:pt x="1983" y="1985"/>
                        </a:cubicBezTo>
                        <a:cubicBezTo>
                          <a:pt x="1891" y="1564"/>
                          <a:pt x="1849" y="1255"/>
                          <a:pt x="1775" y="871"/>
                        </a:cubicBezTo>
                        <a:cubicBezTo>
                          <a:pt x="1734" y="677"/>
                          <a:pt x="1637" y="561"/>
                          <a:pt x="1503" y="464"/>
                        </a:cubicBezTo>
                        <a:cubicBezTo>
                          <a:pt x="1369" y="386"/>
                          <a:pt x="1216" y="349"/>
                          <a:pt x="1041" y="252"/>
                        </a:cubicBezTo>
                        <a:cubicBezTo>
                          <a:pt x="789" y="126"/>
                          <a:pt x="603" y="1"/>
                          <a:pt x="425"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81" name="Google Shape;2161;p47"/>
                  <p:cNvSpPr/>
                  <p:nvPr/>
                </p:nvSpPr>
                <p:spPr>
                  <a:xfrm>
                    <a:off x="6982577" y="2843731"/>
                    <a:ext cx="403951" cy="605376"/>
                  </a:xfrm>
                  <a:custGeom>
                    <a:avLst/>
                    <a:gdLst/>
                    <a:ahLst/>
                    <a:cxnLst/>
                    <a:rect l="l" t="t" r="r" b="b"/>
                    <a:pathLst>
                      <a:path w="2523" h="3781" extrusionOk="0">
                        <a:moveTo>
                          <a:pt x="917" y="1"/>
                        </a:moveTo>
                        <a:cubicBezTo>
                          <a:pt x="736" y="1"/>
                          <a:pt x="553" y="54"/>
                          <a:pt x="462" y="64"/>
                        </a:cubicBezTo>
                        <a:cubicBezTo>
                          <a:pt x="287" y="64"/>
                          <a:pt x="97" y="350"/>
                          <a:pt x="37" y="678"/>
                        </a:cubicBezTo>
                        <a:cubicBezTo>
                          <a:pt x="0" y="1007"/>
                          <a:pt x="171" y="1644"/>
                          <a:pt x="462" y="2143"/>
                        </a:cubicBezTo>
                        <a:cubicBezTo>
                          <a:pt x="730" y="2624"/>
                          <a:pt x="1368" y="3760"/>
                          <a:pt x="1599" y="3779"/>
                        </a:cubicBezTo>
                        <a:cubicBezTo>
                          <a:pt x="1609" y="3780"/>
                          <a:pt x="1620" y="3780"/>
                          <a:pt x="1630" y="3780"/>
                        </a:cubicBezTo>
                        <a:cubicBezTo>
                          <a:pt x="1827" y="3780"/>
                          <a:pt x="1974" y="3613"/>
                          <a:pt x="2158" y="3354"/>
                        </a:cubicBezTo>
                        <a:cubicBezTo>
                          <a:pt x="2389" y="2989"/>
                          <a:pt x="2523" y="2684"/>
                          <a:pt x="2523" y="2684"/>
                        </a:cubicBezTo>
                        <a:cubicBezTo>
                          <a:pt x="2523" y="2684"/>
                          <a:pt x="1520" y="526"/>
                          <a:pt x="1326" y="198"/>
                        </a:cubicBezTo>
                        <a:cubicBezTo>
                          <a:pt x="1237" y="43"/>
                          <a:pt x="1078" y="1"/>
                          <a:pt x="917" y="1"/>
                        </a:cubicBezTo>
                        <a:close/>
                      </a:path>
                    </a:pathLst>
                  </a:custGeom>
                  <a:solidFill>
                    <a:srgbClr val="966935"/>
                  </a:solidFill>
                  <a:ln>
                    <a:noFill/>
                  </a:ln>
                </p:spPr>
                <p:txBody>
                  <a:bodyPr spcFirstLastPara="1" wrap="square" lIns="91425" tIns="91425" rIns="91425" bIns="91425" anchor="ctr" anchorCtr="0">
                    <a:noAutofit/>
                  </a:bodyPr>
                  <a:lstStyle/>
                  <a:p>
                    <a:endParaRPr/>
                  </a:p>
                </p:txBody>
              </p:sp>
              <p:sp>
                <p:nvSpPr>
                  <p:cNvPr id="382" name="Google Shape;2162;p47"/>
                  <p:cNvSpPr/>
                  <p:nvPr/>
                </p:nvSpPr>
                <p:spPr>
                  <a:xfrm>
                    <a:off x="6976653" y="2835405"/>
                    <a:ext cx="418841" cy="620426"/>
                  </a:xfrm>
                  <a:custGeom>
                    <a:avLst/>
                    <a:gdLst/>
                    <a:ahLst/>
                    <a:cxnLst/>
                    <a:rect l="l" t="t" r="r" b="b"/>
                    <a:pathLst>
                      <a:path w="2616" h="3875" extrusionOk="0">
                        <a:moveTo>
                          <a:pt x="924" y="0"/>
                        </a:moveTo>
                        <a:cubicBezTo>
                          <a:pt x="749" y="19"/>
                          <a:pt x="555" y="56"/>
                          <a:pt x="499" y="56"/>
                        </a:cubicBezTo>
                        <a:cubicBezTo>
                          <a:pt x="384" y="56"/>
                          <a:pt x="268" y="153"/>
                          <a:pt x="190" y="268"/>
                        </a:cubicBezTo>
                        <a:cubicBezTo>
                          <a:pt x="116" y="384"/>
                          <a:pt x="56" y="559"/>
                          <a:pt x="37" y="730"/>
                        </a:cubicBezTo>
                        <a:cubicBezTo>
                          <a:pt x="0" y="906"/>
                          <a:pt x="37" y="1156"/>
                          <a:pt x="116" y="1405"/>
                        </a:cubicBezTo>
                        <a:cubicBezTo>
                          <a:pt x="190" y="1673"/>
                          <a:pt x="305" y="1964"/>
                          <a:pt x="462" y="2214"/>
                        </a:cubicBezTo>
                        <a:cubicBezTo>
                          <a:pt x="596" y="2463"/>
                          <a:pt x="827" y="2870"/>
                          <a:pt x="1040" y="3216"/>
                        </a:cubicBezTo>
                        <a:cubicBezTo>
                          <a:pt x="1155" y="3387"/>
                          <a:pt x="1271" y="3544"/>
                          <a:pt x="1363" y="3660"/>
                        </a:cubicBezTo>
                        <a:cubicBezTo>
                          <a:pt x="1405" y="3715"/>
                          <a:pt x="1460" y="3775"/>
                          <a:pt x="1502" y="3812"/>
                        </a:cubicBezTo>
                        <a:cubicBezTo>
                          <a:pt x="1539" y="3849"/>
                          <a:pt x="1576" y="3868"/>
                          <a:pt x="1617" y="3868"/>
                        </a:cubicBezTo>
                        <a:cubicBezTo>
                          <a:pt x="1643" y="3872"/>
                          <a:pt x="1666" y="3874"/>
                          <a:pt x="1689" y="3874"/>
                        </a:cubicBezTo>
                        <a:cubicBezTo>
                          <a:pt x="1788" y="3874"/>
                          <a:pt x="1866" y="3835"/>
                          <a:pt x="1941" y="3775"/>
                        </a:cubicBezTo>
                        <a:cubicBezTo>
                          <a:pt x="2038" y="3678"/>
                          <a:pt x="2135" y="3563"/>
                          <a:pt x="2232" y="3429"/>
                        </a:cubicBezTo>
                        <a:cubicBezTo>
                          <a:pt x="2481" y="3082"/>
                          <a:pt x="2615" y="2773"/>
                          <a:pt x="2615" y="2773"/>
                        </a:cubicBezTo>
                        <a:lnTo>
                          <a:pt x="2615" y="2736"/>
                        </a:lnTo>
                        <a:lnTo>
                          <a:pt x="2615" y="2713"/>
                        </a:lnTo>
                        <a:cubicBezTo>
                          <a:pt x="2615" y="2713"/>
                          <a:pt x="2578" y="2639"/>
                          <a:pt x="2560" y="2620"/>
                        </a:cubicBezTo>
                        <a:lnTo>
                          <a:pt x="2500" y="2736"/>
                        </a:lnTo>
                        <a:cubicBezTo>
                          <a:pt x="2500" y="2754"/>
                          <a:pt x="2384" y="3041"/>
                          <a:pt x="2153" y="3369"/>
                        </a:cubicBezTo>
                        <a:cubicBezTo>
                          <a:pt x="2056" y="3503"/>
                          <a:pt x="1964" y="3618"/>
                          <a:pt x="1885" y="3697"/>
                        </a:cubicBezTo>
                        <a:cubicBezTo>
                          <a:pt x="1820" y="3743"/>
                          <a:pt x="1757" y="3780"/>
                          <a:pt x="1682" y="3780"/>
                        </a:cubicBezTo>
                        <a:cubicBezTo>
                          <a:pt x="1667" y="3780"/>
                          <a:pt x="1652" y="3778"/>
                          <a:pt x="1636" y="3775"/>
                        </a:cubicBezTo>
                        <a:cubicBezTo>
                          <a:pt x="1636" y="3775"/>
                          <a:pt x="1594" y="3752"/>
                          <a:pt x="1557" y="3734"/>
                        </a:cubicBezTo>
                        <a:cubicBezTo>
                          <a:pt x="1520" y="3697"/>
                          <a:pt x="1479" y="3660"/>
                          <a:pt x="1442" y="3600"/>
                        </a:cubicBezTo>
                        <a:cubicBezTo>
                          <a:pt x="1345" y="3484"/>
                          <a:pt x="1229" y="3332"/>
                          <a:pt x="1132" y="3156"/>
                        </a:cubicBezTo>
                        <a:cubicBezTo>
                          <a:pt x="901" y="2810"/>
                          <a:pt x="670" y="2408"/>
                          <a:pt x="536" y="2177"/>
                        </a:cubicBezTo>
                        <a:cubicBezTo>
                          <a:pt x="402" y="1927"/>
                          <a:pt x="287" y="1655"/>
                          <a:pt x="208" y="1387"/>
                        </a:cubicBezTo>
                        <a:cubicBezTo>
                          <a:pt x="134" y="1137"/>
                          <a:pt x="116" y="888"/>
                          <a:pt x="134" y="730"/>
                        </a:cubicBezTo>
                        <a:cubicBezTo>
                          <a:pt x="153" y="578"/>
                          <a:pt x="208" y="425"/>
                          <a:pt x="287" y="328"/>
                        </a:cubicBezTo>
                        <a:cubicBezTo>
                          <a:pt x="347" y="213"/>
                          <a:pt x="439" y="153"/>
                          <a:pt x="499" y="153"/>
                        </a:cubicBezTo>
                        <a:cubicBezTo>
                          <a:pt x="596" y="153"/>
                          <a:pt x="749" y="116"/>
                          <a:pt x="924" y="116"/>
                        </a:cubicBezTo>
                        <a:lnTo>
                          <a:pt x="1095" y="116"/>
                        </a:lnTo>
                        <a:lnTo>
                          <a:pt x="1077" y="37"/>
                        </a:lnTo>
                        <a:cubicBezTo>
                          <a:pt x="998" y="19"/>
                          <a:pt x="1040" y="0"/>
                          <a:pt x="961"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83" name="Google Shape;2163;p47"/>
                  <p:cNvSpPr/>
                  <p:nvPr/>
                </p:nvSpPr>
                <p:spPr>
                  <a:xfrm>
                    <a:off x="5820350" y="2644555"/>
                    <a:ext cx="1458259" cy="847142"/>
                  </a:xfrm>
                  <a:custGeom>
                    <a:avLst/>
                    <a:gdLst/>
                    <a:ahLst/>
                    <a:cxnLst/>
                    <a:rect l="l" t="t" r="r" b="b"/>
                    <a:pathLst>
                      <a:path w="9108" h="5291" extrusionOk="0">
                        <a:moveTo>
                          <a:pt x="6853" y="0"/>
                        </a:moveTo>
                        <a:lnTo>
                          <a:pt x="328" y="116"/>
                        </a:lnTo>
                        <a:cubicBezTo>
                          <a:pt x="116" y="116"/>
                          <a:pt x="0" y="305"/>
                          <a:pt x="79" y="518"/>
                        </a:cubicBezTo>
                        <a:lnTo>
                          <a:pt x="1696" y="4889"/>
                        </a:lnTo>
                        <a:cubicBezTo>
                          <a:pt x="1770" y="5120"/>
                          <a:pt x="2024" y="5291"/>
                          <a:pt x="2232" y="5291"/>
                        </a:cubicBezTo>
                        <a:lnTo>
                          <a:pt x="8798" y="5175"/>
                        </a:lnTo>
                        <a:cubicBezTo>
                          <a:pt x="9010" y="5175"/>
                          <a:pt x="9107" y="4986"/>
                          <a:pt x="9029" y="4755"/>
                        </a:cubicBezTo>
                        <a:lnTo>
                          <a:pt x="7393" y="421"/>
                        </a:lnTo>
                        <a:cubicBezTo>
                          <a:pt x="7315" y="190"/>
                          <a:pt x="7065" y="0"/>
                          <a:pt x="685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4" name="Google Shape;2164;p47"/>
                  <p:cNvSpPr/>
                  <p:nvPr/>
                </p:nvSpPr>
                <p:spPr>
                  <a:xfrm>
                    <a:off x="5820350" y="2637831"/>
                    <a:ext cx="1461141" cy="863473"/>
                  </a:xfrm>
                  <a:custGeom>
                    <a:avLst/>
                    <a:gdLst/>
                    <a:ahLst/>
                    <a:cxnLst/>
                    <a:rect l="l" t="t" r="r" b="b"/>
                    <a:pathLst>
                      <a:path w="9126" h="5393" extrusionOk="0">
                        <a:moveTo>
                          <a:pt x="6853" y="98"/>
                        </a:moveTo>
                        <a:cubicBezTo>
                          <a:pt x="7047" y="98"/>
                          <a:pt x="7278" y="273"/>
                          <a:pt x="7356" y="463"/>
                        </a:cubicBezTo>
                        <a:lnTo>
                          <a:pt x="8973" y="4815"/>
                        </a:lnTo>
                        <a:cubicBezTo>
                          <a:pt x="9010" y="4931"/>
                          <a:pt x="9010" y="5009"/>
                          <a:pt x="8973" y="5065"/>
                        </a:cubicBezTo>
                        <a:cubicBezTo>
                          <a:pt x="8955" y="5143"/>
                          <a:pt x="8876" y="5162"/>
                          <a:pt x="8798" y="5180"/>
                        </a:cubicBezTo>
                        <a:lnTo>
                          <a:pt x="2232" y="5277"/>
                        </a:lnTo>
                        <a:cubicBezTo>
                          <a:pt x="2223" y="5278"/>
                          <a:pt x="2213" y="5279"/>
                          <a:pt x="2203" y="5279"/>
                        </a:cubicBezTo>
                        <a:cubicBezTo>
                          <a:pt x="2020" y="5279"/>
                          <a:pt x="1808" y="5114"/>
                          <a:pt x="1733" y="4912"/>
                        </a:cubicBezTo>
                        <a:lnTo>
                          <a:pt x="134" y="560"/>
                        </a:lnTo>
                        <a:cubicBezTo>
                          <a:pt x="97" y="444"/>
                          <a:pt x="97" y="366"/>
                          <a:pt x="134" y="292"/>
                        </a:cubicBezTo>
                        <a:cubicBezTo>
                          <a:pt x="176" y="232"/>
                          <a:pt x="231" y="195"/>
                          <a:pt x="328" y="195"/>
                        </a:cubicBezTo>
                        <a:lnTo>
                          <a:pt x="6853" y="98"/>
                        </a:lnTo>
                        <a:close/>
                        <a:moveTo>
                          <a:pt x="6853" y="1"/>
                        </a:moveTo>
                        <a:lnTo>
                          <a:pt x="328" y="98"/>
                        </a:lnTo>
                        <a:cubicBezTo>
                          <a:pt x="194" y="98"/>
                          <a:pt x="97" y="158"/>
                          <a:pt x="60" y="250"/>
                        </a:cubicBezTo>
                        <a:cubicBezTo>
                          <a:pt x="0" y="347"/>
                          <a:pt x="0" y="463"/>
                          <a:pt x="37" y="578"/>
                        </a:cubicBezTo>
                        <a:lnTo>
                          <a:pt x="1636" y="4949"/>
                        </a:lnTo>
                        <a:cubicBezTo>
                          <a:pt x="1733" y="5199"/>
                          <a:pt x="1982" y="5393"/>
                          <a:pt x="2232" y="5393"/>
                        </a:cubicBezTo>
                        <a:lnTo>
                          <a:pt x="8798" y="5277"/>
                        </a:lnTo>
                        <a:cubicBezTo>
                          <a:pt x="8913" y="5277"/>
                          <a:pt x="9010" y="5217"/>
                          <a:pt x="9070" y="5125"/>
                        </a:cubicBezTo>
                        <a:cubicBezTo>
                          <a:pt x="9126" y="5028"/>
                          <a:pt x="9126" y="4912"/>
                          <a:pt x="9070" y="4778"/>
                        </a:cubicBezTo>
                        <a:lnTo>
                          <a:pt x="7453" y="444"/>
                        </a:lnTo>
                        <a:cubicBezTo>
                          <a:pt x="7356" y="195"/>
                          <a:pt x="7107" y="1"/>
                          <a:pt x="6853"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85" name="Google Shape;2165;p47"/>
                  <p:cNvSpPr/>
                  <p:nvPr/>
                </p:nvSpPr>
                <p:spPr>
                  <a:xfrm>
                    <a:off x="5826274" y="2662968"/>
                    <a:ext cx="1436805" cy="838336"/>
                  </a:xfrm>
                  <a:custGeom>
                    <a:avLst/>
                    <a:gdLst/>
                    <a:ahLst/>
                    <a:cxnLst/>
                    <a:rect l="l" t="t" r="r" b="b"/>
                    <a:pathLst>
                      <a:path w="8974" h="5236" extrusionOk="0">
                        <a:moveTo>
                          <a:pt x="6779" y="93"/>
                        </a:moveTo>
                        <a:cubicBezTo>
                          <a:pt x="6954" y="93"/>
                          <a:pt x="7185" y="250"/>
                          <a:pt x="7259" y="463"/>
                        </a:cubicBezTo>
                        <a:lnTo>
                          <a:pt x="8839" y="4677"/>
                        </a:lnTo>
                        <a:cubicBezTo>
                          <a:pt x="8876" y="4774"/>
                          <a:pt x="8858" y="4871"/>
                          <a:pt x="8839" y="4926"/>
                        </a:cubicBezTo>
                        <a:cubicBezTo>
                          <a:pt x="8802" y="4986"/>
                          <a:pt x="8742" y="5023"/>
                          <a:pt x="8645" y="5023"/>
                        </a:cubicBezTo>
                        <a:lnTo>
                          <a:pt x="2177" y="5139"/>
                        </a:lnTo>
                        <a:cubicBezTo>
                          <a:pt x="1987" y="5139"/>
                          <a:pt x="1775" y="4968"/>
                          <a:pt x="1696" y="4774"/>
                        </a:cubicBezTo>
                        <a:lnTo>
                          <a:pt x="139" y="537"/>
                        </a:lnTo>
                        <a:cubicBezTo>
                          <a:pt x="97" y="440"/>
                          <a:pt x="97" y="347"/>
                          <a:pt x="139" y="287"/>
                        </a:cubicBezTo>
                        <a:cubicBezTo>
                          <a:pt x="176" y="232"/>
                          <a:pt x="231" y="190"/>
                          <a:pt x="310" y="190"/>
                        </a:cubicBezTo>
                        <a:lnTo>
                          <a:pt x="6779" y="93"/>
                        </a:lnTo>
                        <a:close/>
                        <a:moveTo>
                          <a:pt x="6779" y="1"/>
                        </a:moveTo>
                        <a:lnTo>
                          <a:pt x="310" y="93"/>
                        </a:lnTo>
                        <a:cubicBezTo>
                          <a:pt x="194" y="93"/>
                          <a:pt x="97" y="153"/>
                          <a:pt x="42" y="250"/>
                        </a:cubicBezTo>
                        <a:cubicBezTo>
                          <a:pt x="0" y="324"/>
                          <a:pt x="0" y="440"/>
                          <a:pt x="42" y="578"/>
                        </a:cubicBezTo>
                        <a:lnTo>
                          <a:pt x="1599" y="4811"/>
                        </a:lnTo>
                        <a:cubicBezTo>
                          <a:pt x="1696" y="5042"/>
                          <a:pt x="1927" y="5236"/>
                          <a:pt x="2177" y="5236"/>
                        </a:cubicBezTo>
                        <a:lnTo>
                          <a:pt x="8645" y="5120"/>
                        </a:lnTo>
                        <a:cubicBezTo>
                          <a:pt x="8779" y="5120"/>
                          <a:pt x="8876" y="5060"/>
                          <a:pt x="8918" y="4968"/>
                        </a:cubicBezTo>
                        <a:cubicBezTo>
                          <a:pt x="8973" y="4889"/>
                          <a:pt x="8973" y="4774"/>
                          <a:pt x="8936" y="4640"/>
                        </a:cubicBezTo>
                        <a:lnTo>
                          <a:pt x="7356" y="421"/>
                        </a:lnTo>
                        <a:cubicBezTo>
                          <a:pt x="7259" y="172"/>
                          <a:pt x="7010" y="1"/>
                          <a:pt x="677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86" name="Google Shape;2166;p47"/>
                  <p:cNvSpPr/>
                  <p:nvPr/>
                </p:nvSpPr>
                <p:spPr>
                  <a:xfrm>
                    <a:off x="5885354" y="2730374"/>
                    <a:ext cx="215505" cy="237603"/>
                  </a:xfrm>
                  <a:custGeom>
                    <a:avLst/>
                    <a:gdLst/>
                    <a:ahLst/>
                    <a:cxnLst/>
                    <a:rect l="l" t="t" r="r" b="b"/>
                    <a:pathLst>
                      <a:path w="1346" h="1484" extrusionOk="0">
                        <a:moveTo>
                          <a:pt x="116" y="0"/>
                        </a:moveTo>
                        <a:cubicBezTo>
                          <a:pt x="38" y="0"/>
                          <a:pt x="1" y="79"/>
                          <a:pt x="19" y="157"/>
                        </a:cubicBezTo>
                        <a:lnTo>
                          <a:pt x="463" y="1331"/>
                        </a:lnTo>
                        <a:cubicBezTo>
                          <a:pt x="500" y="1405"/>
                          <a:pt x="578" y="1483"/>
                          <a:pt x="652" y="1483"/>
                        </a:cubicBezTo>
                        <a:lnTo>
                          <a:pt x="1248" y="1465"/>
                        </a:lnTo>
                        <a:cubicBezTo>
                          <a:pt x="1327" y="1465"/>
                          <a:pt x="1345" y="1405"/>
                          <a:pt x="1327" y="1331"/>
                        </a:cubicBezTo>
                        <a:lnTo>
                          <a:pt x="883" y="134"/>
                        </a:lnTo>
                        <a:cubicBezTo>
                          <a:pt x="865" y="60"/>
                          <a:pt x="768" y="0"/>
                          <a:pt x="71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7" name="Google Shape;2167;p47"/>
                  <p:cNvSpPr/>
                  <p:nvPr/>
                </p:nvSpPr>
                <p:spPr>
                  <a:xfrm>
                    <a:off x="5878789" y="2721408"/>
                    <a:ext cx="228794" cy="252493"/>
                  </a:xfrm>
                  <a:custGeom>
                    <a:avLst/>
                    <a:gdLst/>
                    <a:ahLst/>
                    <a:cxnLst/>
                    <a:rect l="l" t="t" r="r" b="b"/>
                    <a:pathLst>
                      <a:path w="1429" h="1577" extrusionOk="0">
                        <a:moveTo>
                          <a:pt x="753" y="98"/>
                        </a:moveTo>
                        <a:cubicBezTo>
                          <a:pt x="790" y="98"/>
                          <a:pt x="869" y="153"/>
                          <a:pt x="887" y="213"/>
                        </a:cubicBezTo>
                        <a:lnTo>
                          <a:pt x="1331" y="1387"/>
                        </a:lnTo>
                        <a:lnTo>
                          <a:pt x="1331" y="1461"/>
                        </a:lnTo>
                        <a:cubicBezTo>
                          <a:pt x="1313" y="1461"/>
                          <a:pt x="1313" y="1461"/>
                          <a:pt x="1289" y="1484"/>
                        </a:cubicBezTo>
                        <a:lnTo>
                          <a:pt x="693" y="1484"/>
                        </a:lnTo>
                        <a:cubicBezTo>
                          <a:pt x="638" y="1484"/>
                          <a:pt x="578" y="1424"/>
                          <a:pt x="559" y="1369"/>
                        </a:cubicBezTo>
                        <a:lnTo>
                          <a:pt x="116" y="190"/>
                        </a:lnTo>
                        <a:cubicBezTo>
                          <a:pt x="97" y="153"/>
                          <a:pt x="97" y="135"/>
                          <a:pt x="116" y="135"/>
                        </a:cubicBezTo>
                        <a:cubicBezTo>
                          <a:pt x="116" y="116"/>
                          <a:pt x="116" y="116"/>
                          <a:pt x="157" y="116"/>
                        </a:cubicBezTo>
                        <a:lnTo>
                          <a:pt x="753" y="98"/>
                        </a:lnTo>
                        <a:close/>
                        <a:moveTo>
                          <a:pt x="753" y="1"/>
                        </a:moveTo>
                        <a:lnTo>
                          <a:pt x="157" y="19"/>
                        </a:lnTo>
                        <a:cubicBezTo>
                          <a:pt x="97" y="19"/>
                          <a:pt x="42" y="38"/>
                          <a:pt x="19" y="75"/>
                        </a:cubicBezTo>
                        <a:cubicBezTo>
                          <a:pt x="0" y="116"/>
                          <a:pt x="0" y="172"/>
                          <a:pt x="19" y="232"/>
                        </a:cubicBezTo>
                        <a:lnTo>
                          <a:pt x="462" y="1405"/>
                        </a:lnTo>
                        <a:cubicBezTo>
                          <a:pt x="504" y="1503"/>
                          <a:pt x="578" y="1576"/>
                          <a:pt x="693" y="1576"/>
                        </a:cubicBezTo>
                        <a:lnTo>
                          <a:pt x="1289" y="1576"/>
                        </a:lnTo>
                        <a:cubicBezTo>
                          <a:pt x="1331" y="1576"/>
                          <a:pt x="1386" y="1539"/>
                          <a:pt x="1405" y="1503"/>
                        </a:cubicBezTo>
                        <a:cubicBezTo>
                          <a:pt x="1428" y="1461"/>
                          <a:pt x="1428" y="1405"/>
                          <a:pt x="1405" y="1369"/>
                        </a:cubicBezTo>
                        <a:lnTo>
                          <a:pt x="984" y="172"/>
                        </a:lnTo>
                        <a:cubicBezTo>
                          <a:pt x="943" y="75"/>
                          <a:pt x="850" y="1"/>
                          <a:pt x="753"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88" name="Google Shape;2168;p47"/>
                  <p:cNvSpPr/>
                  <p:nvPr/>
                </p:nvSpPr>
                <p:spPr>
                  <a:xfrm>
                    <a:off x="5918657" y="2745904"/>
                    <a:ext cx="108233" cy="95586"/>
                  </a:xfrm>
                  <a:custGeom>
                    <a:avLst/>
                    <a:gdLst/>
                    <a:ahLst/>
                    <a:cxnLst/>
                    <a:rect l="l" t="t" r="r" b="b"/>
                    <a:pathLst>
                      <a:path w="676" h="597" extrusionOk="0">
                        <a:moveTo>
                          <a:pt x="232" y="0"/>
                        </a:moveTo>
                        <a:cubicBezTo>
                          <a:pt x="79" y="19"/>
                          <a:pt x="1" y="134"/>
                          <a:pt x="61" y="310"/>
                        </a:cubicBezTo>
                        <a:cubicBezTo>
                          <a:pt x="139" y="462"/>
                          <a:pt x="292" y="596"/>
                          <a:pt x="444" y="596"/>
                        </a:cubicBezTo>
                        <a:cubicBezTo>
                          <a:pt x="601" y="596"/>
                          <a:pt x="675" y="462"/>
                          <a:pt x="620" y="291"/>
                        </a:cubicBezTo>
                        <a:cubicBezTo>
                          <a:pt x="560" y="134"/>
                          <a:pt x="389" y="0"/>
                          <a:pt x="23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9" name="Google Shape;2169;p47"/>
                  <p:cNvSpPr/>
                  <p:nvPr/>
                </p:nvSpPr>
                <p:spPr>
                  <a:xfrm>
                    <a:off x="5915775" y="2739980"/>
                    <a:ext cx="113997" cy="108074"/>
                  </a:xfrm>
                  <a:custGeom>
                    <a:avLst/>
                    <a:gdLst/>
                    <a:ahLst/>
                    <a:cxnLst/>
                    <a:rect l="l" t="t" r="r" b="b"/>
                    <a:pathLst>
                      <a:path w="712" h="675" extrusionOk="0">
                        <a:moveTo>
                          <a:pt x="250" y="97"/>
                        </a:moveTo>
                        <a:cubicBezTo>
                          <a:pt x="365" y="97"/>
                          <a:pt x="541" y="213"/>
                          <a:pt x="578" y="347"/>
                        </a:cubicBezTo>
                        <a:cubicBezTo>
                          <a:pt x="619" y="421"/>
                          <a:pt x="596" y="481"/>
                          <a:pt x="578" y="518"/>
                        </a:cubicBezTo>
                        <a:cubicBezTo>
                          <a:pt x="559" y="559"/>
                          <a:pt x="522" y="578"/>
                          <a:pt x="462" y="578"/>
                        </a:cubicBezTo>
                        <a:cubicBezTo>
                          <a:pt x="347" y="578"/>
                          <a:pt x="194" y="462"/>
                          <a:pt x="134" y="328"/>
                        </a:cubicBezTo>
                        <a:cubicBezTo>
                          <a:pt x="116" y="250"/>
                          <a:pt x="116" y="190"/>
                          <a:pt x="134" y="153"/>
                        </a:cubicBezTo>
                        <a:cubicBezTo>
                          <a:pt x="157" y="116"/>
                          <a:pt x="194" y="97"/>
                          <a:pt x="250" y="97"/>
                        </a:cubicBezTo>
                        <a:close/>
                        <a:moveTo>
                          <a:pt x="250" y="0"/>
                        </a:moveTo>
                        <a:cubicBezTo>
                          <a:pt x="157" y="0"/>
                          <a:pt x="79" y="37"/>
                          <a:pt x="42" y="116"/>
                        </a:cubicBezTo>
                        <a:cubicBezTo>
                          <a:pt x="0" y="171"/>
                          <a:pt x="0" y="268"/>
                          <a:pt x="42" y="365"/>
                        </a:cubicBezTo>
                        <a:cubicBezTo>
                          <a:pt x="97" y="536"/>
                          <a:pt x="291" y="675"/>
                          <a:pt x="462" y="675"/>
                        </a:cubicBezTo>
                        <a:cubicBezTo>
                          <a:pt x="559" y="675"/>
                          <a:pt x="638" y="633"/>
                          <a:pt x="675" y="559"/>
                        </a:cubicBezTo>
                        <a:cubicBezTo>
                          <a:pt x="712" y="499"/>
                          <a:pt x="712" y="402"/>
                          <a:pt x="675" y="305"/>
                        </a:cubicBezTo>
                        <a:cubicBezTo>
                          <a:pt x="619" y="134"/>
                          <a:pt x="425" y="0"/>
                          <a:pt x="250"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90" name="Google Shape;2170;p47"/>
                  <p:cNvSpPr/>
                  <p:nvPr/>
                </p:nvSpPr>
                <p:spPr>
                  <a:xfrm>
                    <a:off x="5968290" y="2859742"/>
                    <a:ext cx="86618" cy="77173"/>
                  </a:xfrm>
                  <a:custGeom>
                    <a:avLst/>
                    <a:gdLst/>
                    <a:ahLst/>
                    <a:cxnLst/>
                    <a:rect l="l" t="t" r="r" b="b"/>
                    <a:pathLst>
                      <a:path w="541" h="482" extrusionOk="0">
                        <a:moveTo>
                          <a:pt x="194" y="1"/>
                        </a:moveTo>
                        <a:cubicBezTo>
                          <a:pt x="60" y="1"/>
                          <a:pt x="0" y="116"/>
                          <a:pt x="60" y="250"/>
                        </a:cubicBezTo>
                        <a:cubicBezTo>
                          <a:pt x="97" y="389"/>
                          <a:pt x="231" y="481"/>
                          <a:pt x="365" y="481"/>
                        </a:cubicBezTo>
                        <a:cubicBezTo>
                          <a:pt x="481" y="481"/>
                          <a:pt x="541" y="366"/>
                          <a:pt x="499" y="232"/>
                        </a:cubicBezTo>
                        <a:cubicBezTo>
                          <a:pt x="444" y="116"/>
                          <a:pt x="310" y="1"/>
                          <a:pt x="19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1" name="Google Shape;2171;p47"/>
                  <p:cNvSpPr/>
                  <p:nvPr/>
                </p:nvSpPr>
                <p:spPr>
                  <a:xfrm>
                    <a:off x="5965248" y="2853658"/>
                    <a:ext cx="95584" cy="92864"/>
                  </a:xfrm>
                  <a:custGeom>
                    <a:avLst/>
                    <a:gdLst/>
                    <a:ahLst/>
                    <a:cxnLst/>
                    <a:rect l="l" t="t" r="r" b="b"/>
                    <a:pathLst>
                      <a:path w="597" h="580" extrusionOk="0">
                        <a:moveTo>
                          <a:pt x="213" y="99"/>
                        </a:moveTo>
                        <a:cubicBezTo>
                          <a:pt x="310" y="99"/>
                          <a:pt x="426" y="196"/>
                          <a:pt x="463" y="288"/>
                        </a:cubicBezTo>
                        <a:cubicBezTo>
                          <a:pt x="481" y="348"/>
                          <a:pt x="481" y="404"/>
                          <a:pt x="463" y="427"/>
                        </a:cubicBezTo>
                        <a:cubicBezTo>
                          <a:pt x="463" y="445"/>
                          <a:pt x="426" y="464"/>
                          <a:pt x="384" y="464"/>
                        </a:cubicBezTo>
                        <a:cubicBezTo>
                          <a:pt x="376" y="466"/>
                          <a:pt x="368" y="466"/>
                          <a:pt x="360" y="466"/>
                        </a:cubicBezTo>
                        <a:cubicBezTo>
                          <a:pt x="266" y="466"/>
                          <a:pt x="150" y="376"/>
                          <a:pt x="116" y="270"/>
                        </a:cubicBezTo>
                        <a:cubicBezTo>
                          <a:pt x="98" y="214"/>
                          <a:pt x="98" y="173"/>
                          <a:pt x="116" y="136"/>
                        </a:cubicBezTo>
                        <a:cubicBezTo>
                          <a:pt x="135" y="117"/>
                          <a:pt x="153" y="99"/>
                          <a:pt x="213" y="99"/>
                        </a:cubicBezTo>
                        <a:close/>
                        <a:moveTo>
                          <a:pt x="242" y="0"/>
                        </a:moveTo>
                        <a:cubicBezTo>
                          <a:pt x="232" y="0"/>
                          <a:pt x="223" y="1"/>
                          <a:pt x="213" y="2"/>
                        </a:cubicBezTo>
                        <a:cubicBezTo>
                          <a:pt x="135" y="2"/>
                          <a:pt x="56" y="39"/>
                          <a:pt x="19" y="99"/>
                        </a:cubicBezTo>
                        <a:cubicBezTo>
                          <a:pt x="1" y="154"/>
                          <a:pt x="1" y="233"/>
                          <a:pt x="19" y="311"/>
                        </a:cubicBezTo>
                        <a:cubicBezTo>
                          <a:pt x="79" y="464"/>
                          <a:pt x="232" y="579"/>
                          <a:pt x="384" y="579"/>
                        </a:cubicBezTo>
                        <a:cubicBezTo>
                          <a:pt x="463" y="579"/>
                          <a:pt x="518" y="543"/>
                          <a:pt x="560" y="482"/>
                        </a:cubicBezTo>
                        <a:cubicBezTo>
                          <a:pt x="597" y="404"/>
                          <a:pt x="597" y="348"/>
                          <a:pt x="560" y="270"/>
                        </a:cubicBezTo>
                        <a:cubicBezTo>
                          <a:pt x="504" y="127"/>
                          <a:pt x="382" y="0"/>
                          <a:pt x="24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92" name="Google Shape;2172;p47"/>
                  <p:cNvSpPr/>
                  <p:nvPr/>
                </p:nvSpPr>
                <p:spPr>
                  <a:xfrm>
                    <a:off x="6711033" y="2812029"/>
                    <a:ext cx="480963" cy="205741"/>
                  </a:xfrm>
                  <a:custGeom>
                    <a:avLst/>
                    <a:gdLst/>
                    <a:ahLst/>
                    <a:cxnLst/>
                    <a:rect l="l" t="t" r="r" b="b"/>
                    <a:pathLst>
                      <a:path w="3004" h="1285" extrusionOk="0">
                        <a:moveTo>
                          <a:pt x="2045" y="0"/>
                        </a:moveTo>
                        <a:cubicBezTo>
                          <a:pt x="1897" y="0"/>
                          <a:pt x="1763" y="14"/>
                          <a:pt x="1678" y="14"/>
                        </a:cubicBezTo>
                        <a:cubicBezTo>
                          <a:pt x="1662" y="14"/>
                          <a:pt x="1648" y="14"/>
                          <a:pt x="1636" y="12"/>
                        </a:cubicBezTo>
                        <a:cubicBezTo>
                          <a:pt x="1626" y="10"/>
                          <a:pt x="1614" y="9"/>
                          <a:pt x="1602" y="9"/>
                        </a:cubicBezTo>
                        <a:cubicBezTo>
                          <a:pt x="1400" y="9"/>
                          <a:pt x="888" y="301"/>
                          <a:pt x="596" y="340"/>
                        </a:cubicBezTo>
                        <a:cubicBezTo>
                          <a:pt x="310" y="377"/>
                          <a:pt x="176" y="299"/>
                          <a:pt x="79" y="493"/>
                        </a:cubicBezTo>
                        <a:cubicBezTo>
                          <a:pt x="0" y="664"/>
                          <a:pt x="0" y="918"/>
                          <a:pt x="176" y="1052"/>
                        </a:cubicBezTo>
                        <a:cubicBezTo>
                          <a:pt x="289" y="1121"/>
                          <a:pt x="397" y="1155"/>
                          <a:pt x="539" y="1155"/>
                        </a:cubicBezTo>
                        <a:cubicBezTo>
                          <a:pt x="635" y="1155"/>
                          <a:pt x="747" y="1139"/>
                          <a:pt x="888" y="1107"/>
                        </a:cubicBezTo>
                        <a:cubicBezTo>
                          <a:pt x="1061" y="1071"/>
                          <a:pt x="1219" y="1052"/>
                          <a:pt x="1363" y="1052"/>
                        </a:cubicBezTo>
                        <a:cubicBezTo>
                          <a:pt x="1507" y="1052"/>
                          <a:pt x="1636" y="1071"/>
                          <a:pt x="1752" y="1107"/>
                        </a:cubicBezTo>
                        <a:cubicBezTo>
                          <a:pt x="1983" y="1186"/>
                          <a:pt x="2177" y="1265"/>
                          <a:pt x="2408" y="1283"/>
                        </a:cubicBezTo>
                        <a:cubicBezTo>
                          <a:pt x="2418" y="1284"/>
                          <a:pt x="2429" y="1284"/>
                          <a:pt x="2439" y="1284"/>
                        </a:cubicBezTo>
                        <a:cubicBezTo>
                          <a:pt x="2651" y="1284"/>
                          <a:pt x="2949" y="1115"/>
                          <a:pt x="2967" y="895"/>
                        </a:cubicBezTo>
                        <a:cubicBezTo>
                          <a:pt x="3004" y="664"/>
                          <a:pt x="2791" y="299"/>
                          <a:pt x="2791" y="299"/>
                        </a:cubicBezTo>
                        <a:cubicBezTo>
                          <a:pt x="2630" y="45"/>
                          <a:pt x="2314" y="0"/>
                          <a:pt x="2045" y="0"/>
                        </a:cubicBezTo>
                        <a:close/>
                      </a:path>
                    </a:pathLst>
                  </a:custGeom>
                  <a:solidFill>
                    <a:srgbClr val="966935"/>
                  </a:solidFill>
                  <a:ln>
                    <a:noFill/>
                  </a:ln>
                </p:spPr>
                <p:txBody>
                  <a:bodyPr spcFirstLastPara="1" wrap="square" lIns="91425" tIns="91425" rIns="91425" bIns="91425" anchor="ctr" anchorCtr="0">
                    <a:noAutofit/>
                  </a:bodyPr>
                  <a:lstStyle/>
                  <a:p>
                    <a:endParaRPr/>
                  </a:p>
                </p:txBody>
              </p:sp>
              <p:sp>
                <p:nvSpPr>
                  <p:cNvPr id="393" name="Google Shape;2173;p47"/>
                  <p:cNvSpPr/>
                  <p:nvPr/>
                </p:nvSpPr>
                <p:spPr>
                  <a:xfrm>
                    <a:off x="6702067" y="2804344"/>
                    <a:ext cx="465593" cy="222073"/>
                  </a:xfrm>
                  <a:custGeom>
                    <a:avLst/>
                    <a:gdLst/>
                    <a:ahLst/>
                    <a:cxnLst/>
                    <a:rect l="l" t="t" r="r" b="b"/>
                    <a:pathLst>
                      <a:path w="2908" h="1387" extrusionOk="0">
                        <a:moveTo>
                          <a:pt x="1715" y="0"/>
                        </a:moveTo>
                        <a:cubicBezTo>
                          <a:pt x="1637" y="0"/>
                          <a:pt x="1577" y="19"/>
                          <a:pt x="1484" y="42"/>
                        </a:cubicBezTo>
                        <a:cubicBezTo>
                          <a:pt x="1406" y="79"/>
                          <a:pt x="1309" y="116"/>
                          <a:pt x="1212" y="157"/>
                        </a:cubicBezTo>
                        <a:cubicBezTo>
                          <a:pt x="999" y="231"/>
                          <a:pt x="791" y="328"/>
                          <a:pt x="652" y="347"/>
                        </a:cubicBezTo>
                        <a:lnTo>
                          <a:pt x="306" y="347"/>
                        </a:lnTo>
                        <a:cubicBezTo>
                          <a:pt x="232" y="365"/>
                          <a:pt x="135" y="407"/>
                          <a:pt x="98" y="504"/>
                        </a:cubicBezTo>
                        <a:cubicBezTo>
                          <a:pt x="1" y="712"/>
                          <a:pt x="19" y="985"/>
                          <a:pt x="214" y="1137"/>
                        </a:cubicBezTo>
                        <a:cubicBezTo>
                          <a:pt x="306" y="1197"/>
                          <a:pt x="403" y="1234"/>
                          <a:pt x="518" y="1253"/>
                        </a:cubicBezTo>
                        <a:cubicBezTo>
                          <a:pt x="634" y="1253"/>
                          <a:pt x="768" y="1234"/>
                          <a:pt x="944" y="1197"/>
                        </a:cubicBezTo>
                        <a:cubicBezTo>
                          <a:pt x="1105" y="1160"/>
                          <a:pt x="1254" y="1145"/>
                          <a:pt x="1388" y="1145"/>
                        </a:cubicBezTo>
                        <a:cubicBezTo>
                          <a:pt x="1542" y="1145"/>
                          <a:pt x="1676" y="1165"/>
                          <a:pt x="1789" y="1197"/>
                        </a:cubicBezTo>
                        <a:cubicBezTo>
                          <a:pt x="2020" y="1271"/>
                          <a:pt x="2233" y="1350"/>
                          <a:pt x="2445" y="1387"/>
                        </a:cubicBezTo>
                        <a:cubicBezTo>
                          <a:pt x="2579" y="1387"/>
                          <a:pt x="2713" y="1350"/>
                          <a:pt x="2847" y="1271"/>
                        </a:cubicBezTo>
                        <a:cubicBezTo>
                          <a:pt x="2870" y="1271"/>
                          <a:pt x="2889" y="1253"/>
                          <a:pt x="2907" y="1234"/>
                        </a:cubicBezTo>
                        <a:lnTo>
                          <a:pt x="2870" y="1234"/>
                        </a:lnTo>
                        <a:lnTo>
                          <a:pt x="2755" y="1216"/>
                        </a:lnTo>
                        <a:cubicBezTo>
                          <a:pt x="2658" y="1271"/>
                          <a:pt x="2542" y="1289"/>
                          <a:pt x="2464" y="1289"/>
                        </a:cubicBezTo>
                        <a:cubicBezTo>
                          <a:pt x="2251" y="1253"/>
                          <a:pt x="2062" y="1174"/>
                          <a:pt x="1831" y="1100"/>
                        </a:cubicBezTo>
                        <a:cubicBezTo>
                          <a:pt x="1704" y="1061"/>
                          <a:pt x="1564" y="1041"/>
                          <a:pt x="1413" y="1041"/>
                        </a:cubicBezTo>
                        <a:cubicBezTo>
                          <a:pt x="1261" y="1041"/>
                          <a:pt x="1098" y="1061"/>
                          <a:pt x="925" y="1100"/>
                        </a:cubicBezTo>
                        <a:cubicBezTo>
                          <a:pt x="750" y="1137"/>
                          <a:pt x="634" y="1155"/>
                          <a:pt x="518" y="1155"/>
                        </a:cubicBezTo>
                        <a:cubicBezTo>
                          <a:pt x="421" y="1137"/>
                          <a:pt x="348" y="1119"/>
                          <a:pt x="269" y="1040"/>
                        </a:cubicBezTo>
                        <a:cubicBezTo>
                          <a:pt x="117" y="943"/>
                          <a:pt x="98" y="712"/>
                          <a:pt x="172" y="559"/>
                        </a:cubicBezTo>
                        <a:cubicBezTo>
                          <a:pt x="214" y="481"/>
                          <a:pt x="250" y="462"/>
                          <a:pt x="329" y="462"/>
                        </a:cubicBezTo>
                        <a:cubicBezTo>
                          <a:pt x="366" y="453"/>
                          <a:pt x="413" y="453"/>
                          <a:pt x="471" y="453"/>
                        </a:cubicBezTo>
                        <a:cubicBezTo>
                          <a:pt x="529" y="453"/>
                          <a:pt x="597" y="453"/>
                          <a:pt x="676" y="444"/>
                        </a:cubicBezTo>
                        <a:cubicBezTo>
                          <a:pt x="847" y="425"/>
                          <a:pt x="1059" y="328"/>
                          <a:pt x="1253" y="250"/>
                        </a:cubicBezTo>
                        <a:cubicBezTo>
                          <a:pt x="1346" y="213"/>
                          <a:pt x="1443" y="176"/>
                          <a:pt x="1521" y="134"/>
                        </a:cubicBezTo>
                        <a:cubicBezTo>
                          <a:pt x="1600" y="116"/>
                          <a:pt x="1655" y="97"/>
                          <a:pt x="1692" y="97"/>
                        </a:cubicBezTo>
                        <a:cubicBezTo>
                          <a:pt x="1722" y="107"/>
                          <a:pt x="1757" y="111"/>
                          <a:pt x="1796" y="111"/>
                        </a:cubicBezTo>
                        <a:cubicBezTo>
                          <a:pt x="1834" y="111"/>
                          <a:pt x="1877" y="107"/>
                          <a:pt x="1923" y="97"/>
                        </a:cubicBezTo>
                        <a:lnTo>
                          <a:pt x="2233" y="97"/>
                        </a:lnTo>
                        <a:cubicBezTo>
                          <a:pt x="2385" y="116"/>
                          <a:pt x="2542" y="134"/>
                          <a:pt x="2658" y="231"/>
                        </a:cubicBezTo>
                        <a:cubicBezTo>
                          <a:pt x="2773" y="273"/>
                          <a:pt x="2847" y="310"/>
                          <a:pt x="2907" y="347"/>
                        </a:cubicBezTo>
                        <a:lnTo>
                          <a:pt x="2907" y="328"/>
                        </a:lnTo>
                        <a:cubicBezTo>
                          <a:pt x="2755" y="97"/>
                          <a:pt x="2482" y="19"/>
                          <a:pt x="2251" y="0"/>
                        </a:cubicBezTo>
                        <a:lnTo>
                          <a:pt x="1923" y="0"/>
                        </a:lnTo>
                        <a:cubicBezTo>
                          <a:pt x="1862" y="0"/>
                          <a:pt x="1798" y="9"/>
                          <a:pt x="1757" y="9"/>
                        </a:cubicBezTo>
                        <a:cubicBezTo>
                          <a:pt x="1736" y="9"/>
                          <a:pt x="1721" y="7"/>
                          <a:pt x="1715"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94" name="Google Shape;2174;p47"/>
                  <p:cNvSpPr/>
                  <p:nvPr/>
                </p:nvSpPr>
                <p:spPr>
                  <a:xfrm>
                    <a:off x="6739212" y="3006402"/>
                    <a:ext cx="514906" cy="242246"/>
                  </a:xfrm>
                  <a:custGeom>
                    <a:avLst/>
                    <a:gdLst/>
                    <a:ahLst/>
                    <a:cxnLst/>
                    <a:rect l="l" t="t" r="r" b="b"/>
                    <a:pathLst>
                      <a:path w="3216" h="1513" extrusionOk="0">
                        <a:moveTo>
                          <a:pt x="2553" y="0"/>
                        </a:moveTo>
                        <a:cubicBezTo>
                          <a:pt x="2466" y="0"/>
                          <a:pt x="2382" y="10"/>
                          <a:pt x="2310" y="27"/>
                        </a:cubicBezTo>
                        <a:cubicBezTo>
                          <a:pt x="2079" y="88"/>
                          <a:pt x="1326" y="319"/>
                          <a:pt x="1058" y="397"/>
                        </a:cubicBezTo>
                        <a:cubicBezTo>
                          <a:pt x="767" y="471"/>
                          <a:pt x="305" y="605"/>
                          <a:pt x="152" y="744"/>
                        </a:cubicBezTo>
                        <a:cubicBezTo>
                          <a:pt x="0" y="878"/>
                          <a:pt x="116" y="1358"/>
                          <a:pt x="305" y="1474"/>
                        </a:cubicBezTo>
                        <a:cubicBezTo>
                          <a:pt x="361" y="1502"/>
                          <a:pt x="456" y="1512"/>
                          <a:pt x="569" y="1512"/>
                        </a:cubicBezTo>
                        <a:cubicBezTo>
                          <a:pt x="846" y="1512"/>
                          <a:pt x="1233" y="1450"/>
                          <a:pt x="1423" y="1437"/>
                        </a:cubicBezTo>
                        <a:cubicBezTo>
                          <a:pt x="1691" y="1395"/>
                          <a:pt x="2578" y="1280"/>
                          <a:pt x="2828" y="1206"/>
                        </a:cubicBezTo>
                        <a:cubicBezTo>
                          <a:pt x="3077" y="1127"/>
                          <a:pt x="3216" y="799"/>
                          <a:pt x="3216" y="605"/>
                        </a:cubicBezTo>
                        <a:cubicBezTo>
                          <a:pt x="3216" y="397"/>
                          <a:pt x="3059" y="185"/>
                          <a:pt x="3059" y="185"/>
                        </a:cubicBezTo>
                        <a:cubicBezTo>
                          <a:pt x="2954" y="51"/>
                          <a:pt x="2747" y="0"/>
                          <a:pt x="2553" y="0"/>
                        </a:cubicBezTo>
                        <a:close/>
                      </a:path>
                    </a:pathLst>
                  </a:custGeom>
                  <a:solidFill>
                    <a:srgbClr val="966935"/>
                  </a:solidFill>
                  <a:ln>
                    <a:noFill/>
                  </a:ln>
                </p:spPr>
                <p:txBody>
                  <a:bodyPr spcFirstLastPara="1" wrap="square" lIns="91425" tIns="91425" rIns="91425" bIns="91425" anchor="ctr" anchorCtr="0">
                    <a:noAutofit/>
                  </a:bodyPr>
                  <a:lstStyle/>
                  <a:p>
                    <a:endParaRPr/>
                  </a:p>
                </p:txBody>
              </p:sp>
              <p:sp>
                <p:nvSpPr>
                  <p:cNvPr id="395" name="Google Shape;2175;p47"/>
                  <p:cNvSpPr/>
                  <p:nvPr/>
                </p:nvSpPr>
                <p:spPr>
                  <a:xfrm>
                    <a:off x="6742094" y="2998877"/>
                    <a:ext cx="505459" cy="257457"/>
                  </a:xfrm>
                  <a:custGeom>
                    <a:avLst/>
                    <a:gdLst/>
                    <a:ahLst/>
                    <a:cxnLst/>
                    <a:rect l="l" t="t" r="r" b="b"/>
                    <a:pathLst>
                      <a:path w="3157" h="1608" extrusionOk="0">
                        <a:moveTo>
                          <a:pt x="2505" y="1"/>
                        </a:moveTo>
                        <a:cubicBezTo>
                          <a:pt x="2426" y="1"/>
                          <a:pt x="2348" y="1"/>
                          <a:pt x="2274" y="19"/>
                        </a:cubicBezTo>
                        <a:cubicBezTo>
                          <a:pt x="2043" y="74"/>
                          <a:pt x="1290" y="329"/>
                          <a:pt x="1022" y="403"/>
                        </a:cubicBezTo>
                        <a:cubicBezTo>
                          <a:pt x="888" y="444"/>
                          <a:pt x="694" y="481"/>
                          <a:pt x="518" y="537"/>
                        </a:cubicBezTo>
                        <a:cubicBezTo>
                          <a:pt x="347" y="597"/>
                          <a:pt x="195" y="675"/>
                          <a:pt x="98" y="749"/>
                        </a:cubicBezTo>
                        <a:cubicBezTo>
                          <a:pt x="56" y="791"/>
                          <a:pt x="19" y="865"/>
                          <a:pt x="19" y="925"/>
                        </a:cubicBezTo>
                        <a:cubicBezTo>
                          <a:pt x="0" y="999"/>
                          <a:pt x="19" y="1096"/>
                          <a:pt x="37" y="1174"/>
                        </a:cubicBezTo>
                        <a:cubicBezTo>
                          <a:pt x="79" y="1327"/>
                          <a:pt x="134" y="1502"/>
                          <a:pt x="268" y="1558"/>
                        </a:cubicBezTo>
                        <a:cubicBezTo>
                          <a:pt x="329" y="1599"/>
                          <a:pt x="402" y="1599"/>
                          <a:pt x="500" y="1599"/>
                        </a:cubicBezTo>
                        <a:cubicBezTo>
                          <a:pt x="532" y="1605"/>
                          <a:pt x="566" y="1607"/>
                          <a:pt x="602" y="1607"/>
                        </a:cubicBezTo>
                        <a:cubicBezTo>
                          <a:pt x="674" y="1607"/>
                          <a:pt x="751" y="1599"/>
                          <a:pt x="828" y="1599"/>
                        </a:cubicBezTo>
                        <a:cubicBezTo>
                          <a:pt x="1040" y="1576"/>
                          <a:pt x="1271" y="1539"/>
                          <a:pt x="1405" y="1521"/>
                        </a:cubicBezTo>
                        <a:cubicBezTo>
                          <a:pt x="1539" y="1502"/>
                          <a:pt x="1830" y="1461"/>
                          <a:pt x="2117" y="1424"/>
                        </a:cubicBezTo>
                        <a:cubicBezTo>
                          <a:pt x="2408" y="1387"/>
                          <a:pt x="2694" y="1345"/>
                          <a:pt x="2828" y="1308"/>
                        </a:cubicBezTo>
                        <a:cubicBezTo>
                          <a:pt x="2967" y="1271"/>
                          <a:pt x="3082" y="1156"/>
                          <a:pt x="3138" y="1022"/>
                        </a:cubicBezTo>
                        <a:cubicBezTo>
                          <a:pt x="3156" y="999"/>
                          <a:pt x="3156" y="999"/>
                          <a:pt x="3156" y="980"/>
                        </a:cubicBezTo>
                        <a:cubicBezTo>
                          <a:pt x="3138" y="962"/>
                          <a:pt x="3101" y="943"/>
                          <a:pt x="3082" y="943"/>
                        </a:cubicBezTo>
                        <a:cubicBezTo>
                          <a:pt x="3059" y="943"/>
                          <a:pt x="3059" y="962"/>
                          <a:pt x="3059" y="980"/>
                        </a:cubicBezTo>
                        <a:cubicBezTo>
                          <a:pt x="3004" y="1077"/>
                          <a:pt x="2907" y="1174"/>
                          <a:pt x="2791" y="1211"/>
                        </a:cubicBezTo>
                        <a:cubicBezTo>
                          <a:pt x="2676" y="1230"/>
                          <a:pt x="2389" y="1290"/>
                          <a:pt x="2098" y="1327"/>
                        </a:cubicBezTo>
                        <a:cubicBezTo>
                          <a:pt x="1812" y="1368"/>
                          <a:pt x="1521" y="1405"/>
                          <a:pt x="1405" y="1424"/>
                        </a:cubicBezTo>
                        <a:cubicBezTo>
                          <a:pt x="1253" y="1442"/>
                          <a:pt x="1040" y="1484"/>
                          <a:pt x="809" y="1502"/>
                        </a:cubicBezTo>
                        <a:lnTo>
                          <a:pt x="500" y="1502"/>
                        </a:lnTo>
                        <a:cubicBezTo>
                          <a:pt x="426" y="1502"/>
                          <a:pt x="347" y="1484"/>
                          <a:pt x="310" y="1461"/>
                        </a:cubicBezTo>
                        <a:cubicBezTo>
                          <a:pt x="250" y="1424"/>
                          <a:pt x="153" y="1290"/>
                          <a:pt x="134" y="1156"/>
                        </a:cubicBezTo>
                        <a:cubicBezTo>
                          <a:pt x="116" y="1077"/>
                          <a:pt x="116" y="999"/>
                          <a:pt x="116" y="943"/>
                        </a:cubicBezTo>
                        <a:cubicBezTo>
                          <a:pt x="116" y="883"/>
                          <a:pt x="134" y="846"/>
                          <a:pt x="171" y="828"/>
                        </a:cubicBezTo>
                        <a:cubicBezTo>
                          <a:pt x="232" y="768"/>
                          <a:pt x="384" y="694"/>
                          <a:pt x="560" y="634"/>
                        </a:cubicBezTo>
                        <a:cubicBezTo>
                          <a:pt x="731" y="578"/>
                          <a:pt x="906" y="537"/>
                          <a:pt x="1040" y="500"/>
                        </a:cubicBezTo>
                        <a:cubicBezTo>
                          <a:pt x="1327" y="421"/>
                          <a:pt x="2080" y="172"/>
                          <a:pt x="2311" y="116"/>
                        </a:cubicBezTo>
                        <a:cubicBezTo>
                          <a:pt x="2368" y="105"/>
                          <a:pt x="2444" y="93"/>
                          <a:pt x="2524" y="93"/>
                        </a:cubicBezTo>
                        <a:cubicBezTo>
                          <a:pt x="2581" y="93"/>
                          <a:pt x="2639" y="99"/>
                          <a:pt x="2694" y="116"/>
                        </a:cubicBezTo>
                        <a:cubicBezTo>
                          <a:pt x="2754" y="116"/>
                          <a:pt x="2810" y="135"/>
                          <a:pt x="2870" y="153"/>
                        </a:cubicBezTo>
                        <a:cubicBezTo>
                          <a:pt x="2870" y="153"/>
                          <a:pt x="3004" y="213"/>
                          <a:pt x="3156" y="329"/>
                        </a:cubicBezTo>
                        <a:cubicBezTo>
                          <a:pt x="3119" y="250"/>
                          <a:pt x="3082" y="190"/>
                          <a:pt x="3082" y="190"/>
                        </a:cubicBezTo>
                        <a:cubicBezTo>
                          <a:pt x="3004" y="98"/>
                          <a:pt x="2851" y="38"/>
                          <a:pt x="2694" y="19"/>
                        </a:cubicBezTo>
                        <a:cubicBezTo>
                          <a:pt x="2639" y="1"/>
                          <a:pt x="2579" y="1"/>
                          <a:pt x="2505"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96" name="Google Shape;2176;p47"/>
                  <p:cNvSpPr/>
                  <p:nvPr/>
                </p:nvSpPr>
                <p:spPr>
                  <a:xfrm>
                    <a:off x="6834637" y="3154663"/>
                    <a:ext cx="440936" cy="208623"/>
                  </a:xfrm>
                  <a:custGeom>
                    <a:avLst/>
                    <a:gdLst/>
                    <a:ahLst/>
                    <a:cxnLst/>
                    <a:rect l="l" t="t" r="r" b="b"/>
                    <a:pathLst>
                      <a:path w="2754" h="1303" extrusionOk="0">
                        <a:moveTo>
                          <a:pt x="2386" y="1"/>
                        </a:moveTo>
                        <a:cubicBezTo>
                          <a:pt x="2368" y="1"/>
                          <a:pt x="2349" y="3"/>
                          <a:pt x="2329" y="7"/>
                        </a:cubicBezTo>
                        <a:cubicBezTo>
                          <a:pt x="2079" y="67"/>
                          <a:pt x="462" y="488"/>
                          <a:pt x="250" y="511"/>
                        </a:cubicBezTo>
                        <a:cubicBezTo>
                          <a:pt x="37" y="529"/>
                          <a:pt x="0" y="700"/>
                          <a:pt x="37" y="973"/>
                        </a:cubicBezTo>
                        <a:cubicBezTo>
                          <a:pt x="97" y="1222"/>
                          <a:pt x="250" y="1296"/>
                          <a:pt x="481" y="1296"/>
                        </a:cubicBezTo>
                        <a:cubicBezTo>
                          <a:pt x="527" y="1301"/>
                          <a:pt x="603" y="1303"/>
                          <a:pt x="697" y="1303"/>
                        </a:cubicBezTo>
                        <a:cubicBezTo>
                          <a:pt x="1073" y="1303"/>
                          <a:pt x="1730" y="1270"/>
                          <a:pt x="1867" y="1241"/>
                        </a:cubicBezTo>
                        <a:cubicBezTo>
                          <a:pt x="2061" y="1222"/>
                          <a:pt x="2481" y="1144"/>
                          <a:pt x="2620" y="913"/>
                        </a:cubicBezTo>
                        <a:cubicBezTo>
                          <a:pt x="2620" y="913"/>
                          <a:pt x="2754" y="742"/>
                          <a:pt x="2712" y="488"/>
                        </a:cubicBezTo>
                        <a:cubicBezTo>
                          <a:pt x="2661" y="275"/>
                          <a:pt x="2591" y="1"/>
                          <a:pt x="2386" y="1"/>
                        </a:cubicBezTo>
                        <a:close/>
                      </a:path>
                    </a:pathLst>
                  </a:custGeom>
                  <a:solidFill>
                    <a:srgbClr val="966935"/>
                  </a:solidFill>
                  <a:ln>
                    <a:noFill/>
                  </a:ln>
                </p:spPr>
                <p:txBody>
                  <a:bodyPr spcFirstLastPara="1" wrap="square" lIns="91425" tIns="91425" rIns="91425" bIns="91425" anchor="ctr" anchorCtr="0">
                    <a:noAutofit/>
                  </a:bodyPr>
                  <a:lstStyle/>
                  <a:p>
                    <a:endParaRPr/>
                  </a:p>
                </p:txBody>
              </p:sp>
              <p:sp>
                <p:nvSpPr>
                  <p:cNvPr id="397" name="Google Shape;2177;p47"/>
                  <p:cNvSpPr/>
                  <p:nvPr/>
                </p:nvSpPr>
                <p:spPr>
                  <a:xfrm>
                    <a:off x="6828713" y="3146817"/>
                    <a:ext cx="434372" cy="225755"/>
                  </a:xfrm>
                  <a:custGeom>
                    <a:avLst/>
                    <a:gdLst/>
                    <a:ahLst/>
                    <a:cxnLst/>
                    <a:rect l="l" t="t" r="r" b="b"/>
                    <a:pathLst>
                      <a:path w="2713" h="1410" extrusionOk="0">
                        <a:moveTo>
                          <a:pt x="2347" y="1"/>
                        </a:moveTo>
                        <a:cubicBezTo>
                          <a:pt x="2213" y="38"/>
                          <a:pt x="1751" y="153"/>
                          <a:pt x="1289" y="269"/>
                        </a:cubicBezTo>
                        <a:cubicBezTo>
                          <a:pt x="1058" y="329"/>
                          <a:pt x="827" y="384"/>
                          <a:pt x="652" y="444"/>
                        </a:cubicBezTo>
                        <a:cubicBezTo>
                          <a:pt x="462" y="481"/>
                          <a:pt x="324" y="500"/>
                          <a:pt x="287" y="518"/>
                        </a:cubicBezTo>
                        <a:cubicBezTo>
                          <a:pt x="153" y="518"/>
                          <a:pt x="74" y="578"/>
                          <a:pt x="37" y="675"/>
                        </a:cubicBezTo>
                        <a:cubicBezTo>
                          <a:pt x="0" y="768"/>
                          <a:pt x="19" y="883"/>
                          <a:pt x="37" y="1022"/>
                        </a:cubicBezTo>
                        <a:cubicBezTo>
                          <a:pt x="56" y="1156"/>
                          <a:pt x="116" y="1253"/>
                          <a:pt x="208" y="1308"/>
                        </a:cubicBezTo>
                        <a:cubicBezTo>
                          <a:pt x="287" y="1368"/>
                          <a:pt x="402" y="1387"/>
                          <a:pt x="518" y="1405"/>
                        </a:cubicBezTo>
                        <a:cubicBezTo>
                          <a:pt x="552" y="1408"/>
                          <a:pt x="600" y="1409"/>
                          <a:pt x="658" y="1409"/>
                        </a:cubicBezTo>
                        <a:cubicBezTo>
                          <a:pt x="1015" y="1409"/>
                          <a:pt x="1739" y="1365"/>
                          <a:pt x="1922" y="1345"/>
                        </a:cubicBezTo>
                        <a:cubicBezTo>
                          <a:pt x="2019" y="1327"/>
                          <a:pt x="2172" y="1308"/>
                          <a:pt x="2329" y="1253"/>
                        </a:cubicBezTo>
                        <a:cubicBezTo>
                          <a:pt x="2463" y="1211"/>
                          <a:pt x="2615" y="1137"/>
                          <a:pt x="2694" y="999"/>
                        </a:cubicBezTo>
                        <a:cubicBezTo>
                          <a:pt x="2657" y="980"/>
                          <a:pt x="2615" y="962"/>
                          <a:pt x="2597" y="962"/>
                        </a:cubicBezTo>
                        <a:cubicBezTo>
                          <a:pt x="2541" y="1040"/>
                          <a:pt x="2426" y="1114"/>
                          <a:pt x="2287" y="1156"/>
                        </a:cubicBezTo>
                        <a:cubicBezTo>
                          <a:pt x="2153" y="1211"/>
                          <a:pt x="2001" y="1230"/>
                          <a:pt x="1904" y="1253"/>
                        </a:cubicBezTo>
                        <a:cubicBezTo>
                          <a:pt x="1733" y="1271"/>
                          <a:pt x="730" y="1308"/>
                          <a:pt x="518" y="1308"/>
                        </a:cubicBezTo>
                        <a:cubicBezTo>
                          <a:pt x="421" y="1290"/>
                          <a:pt x="324" y="1271"/>
                          <a:pt x="268" y="1230"/>
                        </a:cubicBezTo>
                        <a:cubicBezTo>
                          <a:pt x="190" y="1193"/>
                          <a:pt x="153" y="1114"/>
                          <a:pt x="134" y="999"/>
                        </a:cubicBezTo>
                        <a:cubicBezTo>
                          <a:pt x="116" y="883"/>
                          <a:pt x="116" y="768"/>
                          <a:pt x="134" y="712"/>
                        </a:cubicBezTo>
                        <a:cubicBezTo>
                          <a:pt x="153" y="652"/>
                          <a:pt x="190" y="615"/>
                          <a:pt x="287" y="615"/>
                        </a:cubicBezTo>
                        <a:cubicBezTo>
                          <a:pt x="347" y="615"/>
                          <a:pt x="481" y="578"/>
                          <a:pt x="670" y="537"/>
                        </a:cubicBezTo>
                        <a:cubicBezTo>
                          <a:pt x="864" y="481"/>
                          <a:pt x="1095" y="421"/>
                          <a:pt x="1326" y="366"/>
                        </a:cubicBezTo>
                        <a:cubicBezTo>
                          <a:pt x="1788" y="250"/>
                          <a:pt x="2250" y="135"/>
                          <a:pt x="2384" y="98"/>
                        </a:cubicBezTo>
                        <a:cubicBezTo>
                          <a:pt x="2426" y="98"/>
                          <a:pt x="2463" y="98"/>
                          <a:pt x="2500" y="116"/>
                        </a:cubicBezTo>
                        <a:cubicBezTo>
                          <a:pt x="2541" y="135"/>
                          <a:pt x="2615" y="153"/>
                          <a:pt x="2712" y="213"/>
                        </a:cubicBezTo>
                        <a:cubicBezTo>
                          <a:pt x="2694" y="190"/>
                          <a:pt x="2694" y="172"/>
                          <a:pt x="2675" y="172"/>
                        </a:cubicBezTo>
                        <a:cubicBezTo>
                          <a:pt x="2657" y="116"/>
                          <a:pt x="2615" y="56"/>
                          <a:pt x="2560" y="38"/>
                        </a:cubicBezTo>
                        <a:cubicBezTo>
                          <a:pt x="2518" y="1"/>
                          <a:pt x="2463" y="1"/>
                          <a:pt x="2426"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98" name="Google Shape;2178;p47"/>
                  <p:cNvSpPr/>
                  <p:nvPr/>
                </p:nvSpPr>
                <p:spPr>
                  <a:xfrm>
                    <a:off x="6884111" y="3302923"/>
                    <a:ext cx="415959" cy="177242"/>
                  </a:xfrm>
                  <a:custGeom>
                    <a:avLst/>
                    <a:gdLst/>
                    <a:ahLst/>
                    <a:cxnLst/>
                    <a:rect l="l" t="t" r="r" b="b"/>
                    <a:pathLst>
                      <a:path w="2598" h="1107" extrusionOk="0">
                        <a:moveTo>
                          <a:pt x="2194" y="0"/>
                        </a:moveTo>
                        <a:cubicBezTo>
                          <a:pt x="2176" y="0"/>
                          <a:pt x="2157" y="2"/>
                          <a:pt x="2135" y="5"/>
                        </a:cubicBezTo>
                        <a:cubicBezTo>
                          <a:pt x="1904" y="65"/>
                          <a:pt x="421" y="333"/>
                          <a:pt x="287" y="352"/>
                        </a:cubicBezTo>
                        <a:cubicBezTo>
                          <a:pt x="153" y="370"/>
                          <a:pt x="75" y="449"/>
                          <a:pt x="38" y="661"/>
                        </a:cubicBezTo>
                        <a:cubicBezTo>
                          <a:pt x="1" y="855"/>
                          <a:pt x="153" y="1045"/>
                          <a:pt x="421" y="1086"/>
                        </a:cubicBezTo>
                        <a:cubicBezTo>
                          <a:pt x="492" y="1101"/>
                          <a:pt x="610" y="1106"/>
                          <a:pt x="748" y="1106"/>
                        </a:cubicBezTo>
                        <a:cubicBezTo>
                          <a:pt x="1138" y="1106"/>
                          <a:pt x="1685" y="1063"/>
                          <a:pt x="1770" y="1063"/>
                        </a:cubicBezTo>
                        <a:cubicBezTo>
                          <a:pt x="1867" y="1045"/>
                          <a:pt x="2329" y="971"/>
                          <a:pt x="2500" y="777"/>
                        </a:cubicBezTo>
                        <a:cubicBezTo>
                          <a:pt x="2500" y="777"/>
                          <a:pt x="2597" y="583"/>
                          <a:pt x="2482" y="370"/>
                        </a:cubicBezTo>
                        <a:cubicBezTo>
                          <a:pt x="2394" y="160"/>
                          <a:pt x="2370" y="0"/>
                          <a:pt x="2194" y="0"/>
                        </a:cubicBezTo>
                        <a:close/>
                      </a:path>
                    </a:pathLst>
                  </a:custGeom>
                  <a:solidFill>
                    <a:srgbClr val="966935"/>
                  </a:solidFill>
                  <a:ln>
                    <a:noFill/>
                  </a:ln>
                </p:spPr>
                <p:txBody>
                  <a:bodyPr spcFirstLastPara="1" wrap="square" lIns="91425" tIns="91425" rIns="91425" bIns="91425" anchor="ctr" anchorCtr="0">
                    <a:noAutofit/>
                  </a:bodyPr>
                  <a:lstStyle/>
                  <a:p>
                    <a:endParaRPr/>
                  </a:p>
                </p:txBody>
              </p:sp>
              <p:sp>
                <p:nvSpPr>
                  <p:cNvPr id="399" name="Google Shape;2179;p47"/>
                  <p:cNvSpPr/>
                  <p:nvPr/>
                </p:nvSpPr>
                <p:spPr>
                  <a:xfrm>
                    <a:off x="6877546" y="3294758"/>
                    <a:ext cx="419482" cy="193253"/>
                  </a:xfrm>
                  <a:custGeom>
                    <a:avLst/>
                    <a:gdLst/>
                    <a:ahLst/>
                    <a:cxnLst/>
                    <a:rect l="l" t="t" r="r" b="b"/>
                    <a:pathLst>
                      <a:path w="2620" h="1207" extrusionOk="0">
                        <a:moveTo>
                          <a:pt x="2236" y="1"/>
                        </a:moveTo>
                        <a:cubicBezTo>
                          <a:pt x="2213" y="1"/>
                          <a:pt x="2195" y="19"/>
                          <a:pt x="2176" y="19"/>
                        </a:cubicBezTo>
                        <a:cubicBezTo>
                          <a:pt x="1945" y="56"/>
                          <a:pt x="444" y="329"/>
                          <a:pt x="310" y="366"/>
                        </a:cubicBezTo>
                        <a:cubicBezTo>
                          <a:pt x="250" y="366"/>
                          <a:pt x="176" y="403"/>
                          <a:pt x="116" y="463"/>
                        </a:cubicBezTo>
                        <a:cubicBezTo>
                          <a:pt x="79" y="518"/>
                          <a:pt x="42" y="597"/>
                          <a:pt x="19" y="694"/>
                        </a:cubicBezTo>
                        <a:cubicBezTo>
                          <a:pt x="0" y="809"/>
                          <a:pt x="42" y="925"/>
                          <a:pt x="116" y="1022"/>
                        </a:cubicBezTo>
                        <a:cubicBezTo>
                          <a:pt x="194" y="1096"/>
                          <a:pt x="310" y="1174"/>
                          <a:pt x="444" y="1193"/>
                        </a:cubicBezTo>
                        <a:cubicBezTo>
                          <a:pt x="520" y="1202"/>
                          <a:pt x="635" y="1207"/>
                          <a:pt x="768" y="1207"/>
                        </a:cubicBezTo>
                        <a:cubicBezTo>
                          <a:pt x="901" y="1207"/>
                          <a:pt x="1051" y="1202"/>
                          <a:pt x="1197" y="1193"/>
                        </a:cubicBezTo>
                        <a:cubicBezTo>
                          <a:pt x="1349" y="1193"/>
                          <a:pt x="1483" y="1193"/>
                          <a:pt x="1599" y="1174"/>
                        </a:cubicBezTo>
                        <a:cubicBezTo>
                          <a:pt x="1696" y="1174"/>
                          <a:pt x="1774" y="1156"/>
                          <a:pt x="1811" y="1156"/>
                        </a:cubicBezTo>
                        <a:cubicBezTo>
                          <a:pt x="1867" y="1156"/>
                          <a:pt x="2005" y="1137"/>
                          <a:pt x="2158" y="1077"/>
                        </a:cubicBezTo>
                        <a:cubicBezTo>
                          <a:pt x="2292" y="1040"/>
                          <a:pt x="2407" y="980"/>
                          <a:pt x="2504" y="906"/>
                        </a:cubicBezTo>
                        <a:lnTo>
                          <a:pt x="2523" y="980"/>
                        </a:lnTo>
                        <a:lnTo>
                          <a:pt x="2583" y="846"/>
                        </a:lnTo>
                        <a:cubicBezTo>
                          <a:pt x="2583" y="846"/>
                          <a:pt x="2601" y="809"/>
                          <a:pt x="2620" y="712"/>
                        </a:cubicBezTo>
                        <a:lnTo>
                          <a:pt x="2620" y="712"/>
                        </a:lnTo>
                        <a:cubicBezTo>
                          <a:pt x="2583" y="749"/>
                          <a:pt x="2560" y="791"/>
                          <a:pt x="2523" y="809"/>
                        </a:cubicBezTo>
                        <a:cubicBezTo>
                          <a:pt x="2467" y="846"/>
                          <a:pt x="2444" y="865"/>
                          <a:pt x="2407" y="865"/>
                        </a:cubicBezTo>
                        <a:cubicBezTo>
                          <a:pt x="2329" y="925"/>
                          <a:pt x="2236" y="962"/>
                          <a:pt x="2139" y="980"/>
                        </a:cubicBezTo>
                        <a:cubicBezTo>
                          <a:pt x="1982" y="1040"/>
                          <a:pt x="1848" y="1059"/>
                          <a:pt x="1793" y="1059"/>
                        </a:cubicBezTo>
                        <a:cubicBezTo>
                          <a:pt x="1774" y="1059"/>
                          <a:pt x="1696" y="1077"/>
                          <a:pt x="1580" y="1077"/>
                        </a:cubicBezTo>
                        <a:cubicBezTo>
                          <a:pt x="1483" y="1077"/>
                          <a:pt x="1331" y="1096"/>
                          <a:pt x="1197" y="1096"/>
                        </a:cubicBezTo>
                        <a:cubicBezTo>
                          <a:pt x="1051" y="1105"/>
                          <a:pt x="901" y="1110"/>
                          <a:pt x="771" y="1110"/>
                        </a:cubicBezTo>
                        <a:cubicBezTo>
                          <a:pt x="640" y="1110"/>
                          <a:pt x="529" y="1105"/>
                          <a:pt x="462" y="1096"/>
                        </a:cubicBezTo>
                        <a:cubicBezTo>
                          <a:pt x="347" y="1077"/>
                          <a:pt x="250" y="1022"/>
                          <a:pt x="194" y="943"/>
                        </a:cubicBezTo>
                        <a:cubicBezTo>
                          <a:pt x="134" y="883"/>
                          <a:pt x="97" y="809"/>
                          <a:pt x="116" y="712"/>
                        </a:cubicBezTo>
                        <a:cubicBezTo>
                          <a:pt x="134" y="615"/>
                          <a:pt x="176" y="560"/>
                          <a:pt x="194" y="518"/>
                        </a:cubicBezTo>
                        <a:cubicBezTo>
                          <a:pt x="231" y="481"/>
                          <a:pt x="273" y="463"/>
                          <a:pt x="328" y="463"/>
                        </a:cubicBezTo>
                        <a:cubicBezTo>
                          <a:pt x="462" y="444"/>
                          <a:pt x="1830" y="172"/>
                          <a:pt x="2158" y="116"/>
                        </a:cubicBezTo>
                        <a:lnTo>
                          <a:pt x="2139" y="116"/>
                        </a:lnTo>
                        <a:cubicBezTo>
                          <a:pt x="2139" y="116"/>
                          <a:pt x="2185" y="102"/>
                          <a:pt x="2260" y="102"/>
                        </a:cubicBezTo>
                        <a:cubicBezTo>
                          <a:pt x="2315" y="102"/>
                          <a:pt x="2386" y="110"/>
                          <a:pt x="2467" y="135"/>
                        </a:cubicBezTo>
                        <a:lnTo>
                          <a:pt x="2444" y="116"/>
                        </a:lnTo>
                        <a:cubicBezTo>
                          <a:pt x="2426" y="75"/>
                          <a:pt x="2389" y="38"/>
                          <a:pt x="2329" y="19"/>
                        </a:cubicBezTo>
                        <a:cubicBezTo>
                          <a:pt x="2310" y="19"/>
                          <a:pt x="2273" y="1"/>
                          <a:pt x="2236"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00" name="Google Shape;2180;p47"/>
                  <p:cNvSpPr/>
                  <p:nvPr/>
                </p:nvSpPr>
                <p:spPr>
                  <a:xfrm>
                    <a:off x="5934187" y="991751"/>
                    <a:ext cx="1048544" cy="842339"/>
                  </a:xfrm>
                  <a:custGeom>
                    <a:avLst/>
                    <a:gdLst/>
                    <a:ahLst/>
                    <a:cxnLst/>
                    <a:rect l="l" t="t" r="r" b="b"/>
                    <a:pathLst>
                      <a:path w="6549" h="5261" extrusionOk="0">
                        <a:moveTo>
                          <a:pt x="2196" y="1"/>
                        </a:moveTo>
                        <a:cubicBezTo>
                          <a:pt x="2080" y="19"/>
                          <a:pt x="1983" y="43"/>
                          <a:pt x="1891" y="80"/>
                        </a:cubicBezTo>
                        <a:cubicBezTo>
                          <a:pt x="1466" y="232"/>
                          <a:pt x="1137" y="888"/>
                          <a:pt x="985" y="1600"/>
                        </a:cubicBezTo>
                        <a:cubicBezTo>
                          <a:pt x="888" y="1521"/>
                          <a:pt x="754" y="1484"/>
                          <a:pt x="620" y="1484"/>
                        </a:cubicBezTo>
                        <a:cubicBezTo>
                          <a:pt x="273" y="1484"/>
                          <a:pt x="1" y="1752"/>
                          <a:pt x="1" y="2099"/>
                        </a:cubicBezTo>
                        <a:cubicBezTo>
                          <a:pt x="1" y="2445"/>
                          <a:pt x="273" y="2718"/>
                          <a:pt x="620" y="2718"/>
                        </a:cubicBezTo>
                        <a:cubicBezTo>
                          <a:pt x="712" y="2718"/>
                          <a:pt x="809" y="2699"/>
                          <a:pt x="906" y="2658"/>
                        </a:cubicBezTo>
                        <a:lnTo>
                          <a:pt x="906" y="2658"/>
                        </a:lnTo>
                        <a:cubicBezTo>
                          <a:pt x="870" y="2889"/>
                          <a:pt x="754" y="4159"/>
                          <a:pt x="1484" y="4719"/>
                        </a:cubicBezTo>
                        <a:cubicBezTo>
                          <a:pt x="2166" y="5221"/>
                          <a:pt x="2972" y="5261"/>
                          <a:pt x="3209" y="5261"/>
                        </a:cubicBezTo>
                        <a:cubicBezTo>
                          <a:pt x="3253" y="5261"/>
                          <a:pt x="3277" y="5259"/>
                          <a:pt x="3277" y="5259"/>
                        </a:cubicBezTo>
                        <a:cubicBezTo>
                          <a:pt x="3277" y="5259"/>
                          <a:pt x="3300" y="5261"/>
                          <a:pt x="3343" y="5261"/>
                        </a:cubicBezTo>
                        <a:cubicBezTo>
                          <a:pt x="3575" y="5261"/>
                          <a:pt x="4365" y="5221"/>
                          <a:pt x="5046" y="4719"/>
                        </a:cubicBezTo>
                        <a:cubicBezTo>
                          <a:pt x="5777" y="4159"/>
                          <a:pt x="5661" y="2889"/>
                          <a:pt x="5624" y="2658"/>
                        </a:cubicBezTo>
                        <a:lnTo>
                          <a:pt x="5624" y="2658"/>
                        </a:lnTo>
                        <a:cubicBezTo>
                          <a:pt x="5721" y="2699"/>
                          <a:pt x="5818" y="2718"/>
                          <a:pt x="5911" y="2718"/>
                        </a:cubicBezTo>
                        <a:cubicBezTo>
                          <a:pt x="6257" y="2718"/>
                          <a:pt x="6548" y="2445"/>
                          <a:pt x="6548" y="2099"/>
                        </a:cubicBezTo>
                        <a:cubicBezTo>
                          <a:pt x="6548" y="1752"/>
                          <a:pt x="6257" y="1484"/>
                          <a:pt x="5911" y="1484"/>
                        </a:cubicBezTo>
                        <a:cubicBezTo>
                          <a:pt x="5777" y="1484"/>
                          <a:pt x="5661" y="1521"/>
                          <a:pt x="5546" y="1600"/>
                        </a:cubicBezTo>
                        <a:lnTo>
                          <a:pt x="5278" y="1812"/>
                        </a:lnTo>
                        <a:cubicBezTo>
                          <a:pt x="5278" y="1812"/>
                          <a:pt x="5278" y="1715"/>
                          <a:pt x="5296" y="1466"/>
                        </a:cubicBezTo>
                        <a:cubicBezTo>
                          <a:pt x="5296" y="1235"/>
                          <a:pt x="5259" y="1156"/>
                          <a:pt x="5259" y="1156"/>
                        </a:cubicBezTo>
                        <a:cubicBezTo>
                          <a:pt x="5259" y="1156"/>
                          <a:pt x="5232" y="1216"/>
                          <a:pt x="5095" y="1216"/>
                        </a:cubicBezTo>
                        <a:cubicBezTo>
                          <a:pt x="5027" y="1216"/>
                          <a:pt x="4931" y="1201"/>
                          <a:pt x="4797" y="1156"/>
                        </a:cubicBezTo>
                        <a:cubicBezTo>
                          <a:pt x="4390" y="1004"/>
                          <a:pt x="4372" y="773"/>
                          <a:pt x="4372" y="773"/>
                        </a:cubicBezTo>
                        <a:cubicBezTo>
                          <a:pt x="4372" y="773"/>
                          <a:pt x="4034" y="883"/>
                          <a:pt x="3616" y="883"/>
                        </a:cubicBezTo>
                        <a:cubicBezTo>
                          <a:pt x="3108" y="883"/>
                          <a:pt x="2482" y="720"/>
                          <a:pt x="2196" y="1"/>
                        </a:cubicBezTo>
                        <a:close/>
                      </a:path>
                    </a:pathLst>
                  </a:custGeom>
                  <a:solidFill>
                    <a:srgbClr val="966935"/>
                  </a:solidFill>
                  <a:ln>
                    <a:noFill/>
                  </a:ln>
                </p:spPr>
                <p:txBody>
                  <a:bodyPr spcFirstLastPara="1" wrap="square" lIns="91425" tIns="91425" rIns="91425" bIns="91425" anchor="ctr" anchorCtr="0">
                    <a:noAutofit/>
                  </a:bodyPr>
                  <a:lstStyle/>
                  <a:p>
                    <a:endParaRPr/>
                  </a:p>
                </p:txBody>
              </p:sp>
              <p:sp>
                <p:nvSpPr>
                  <p:cNvPr id="401" name="Google Shape;2181;p47"/>
                  <p:cNvSpPr/>
                  <p:nvPr/>
                </p:nvSpPr>
                <p:spPr>
                  <a:xfrm>
                    <a:off x="5925381" y="982945"/>
                    <a:ext cx="1063274" cy="857389"/>
                  </a:xfrm>
                  <a:custGeom>
                    <a:avLst/>
                    <a:gdLst/>
                    <a:ahLst/>
                    <a:cxnLst/>
                    <a:rect l="l" t="t" r="r" b="b"/>
                    <a:pathLst>
                      <a:path w="6641" h="5355" extrusionOk="0">
                        <a:moveTo>
                          <a:pt x="2232" y="116"/>
                        </a:moveTo>
                        <a:cubicBezTo>
                          <a:pt x="2500" y="749"/>
                          <a:pt x="3041" y="943"/>
                          <a:pt x="3521" y="980"/>
                        </a:cubicBezTo>
                        <a:cubicBezTo>
                          <a:pt x="3555" y="981"/>
                          <a:pt x="3589" y="982"/>
                          <a:pt x="3622" y="982"/>
                        </a:cubicBezTo>
                        <a:cubicBezTo>
                          <a:pt x="4035" y="982"/>
                          <a:pt x="4351" y="882"/>
                          <a:pt x="4390" y="865"/>
                        </a:cubicBezTo>
                        <a:cubicBezTo>
                          <a:pt x="4408" y="906"/>
                          <a:pt x="4408" y="925"/>
                          <a:pt x="4445" y="980"/>
                        </a:cubicBezTo>
                        <a:cubicBezTo>
                          <a:pt x="4505" y="1077"/>
                          <a:pt x="4639" y="1174"/>
                          <a:pt x="4834" y="1253"/>
                        </a:cubicBezTo>
                        <a:cubicBezTo>
                          <a:pt x="4972" y="1302"/>
                          <a:pt x="5070" y="1318"/>
                          <a:pt x="5143" y="1318"/>
                        </a:cubicBezTo>
                        <a:cubicBezTo>
                          <a:pt x="5179" y="1318"/>
                          <a:pt x="5209" y="1314"/>
                          <a:pt x="5235" y="1308"/>
                        </a:cubicBezTo>
                        <a:cubicBezTo>
                          <a:pt x="5254" y="1308"/>
                          <a:pt x="5272" y="1308"/>
                          <a:pt x="5272" y="1290"/>
                        </a:cubicBezTo>
                        <a:cubicBezTo>
                          <a:pt x="5296" y="1327"/>
                          <a:pt x="5296" y="1405"/>
                          <a:pt x="5296" y="1521"/>
                        </a:cubicBezTo>
                        <a:cubicBezTo>
                          <a:pt x="5296" y="1770"/>
                          <a:pt x="5272" y="1867"/>
                          <a:pt x="5272" y="1867"/>
                        </a:cubicBezTo>
                        <a:lnTo>
                          <a:pt x="5254" y="1983"/>
                        </a:lnTo>
                        <a:lnTo>
                          <a:pt x="5642" y="1692"/>
                        </a:lnTo>
                        <a:cubicBezTo>
                          <a:pt x="5735" y="1618"/>
                          <a:pt x="5850" y="1576"/>
                          <a:pt x="5966" y="1576"/>
                        </a:cubicBezTo>
                        <a:cubicBezTo>
                          <a:pt x="6294" y="1576"/>
                          <a:pt x="6543" y="1849"/>
                          <a:pt x="6543" y="2154"/>
                        </a:cubicBezTo>
                        <a:cubicBezTo>
                          <a:pt x="6543" y="2463"/>
                          <a:pt x="6294" y="2731"/>
                          <a:pt x="5966" y="2731"/>
                        </a:cubicBezTo>
                        <a:cubicBezTo>
                          <a:pt x="5892" y="2731"/>
                          <a:pt x="5795" y="2713"/>
                          <a:pt x="5716" y="2657"/>
                        </a:cubicBezTo>
                        <a:lnTo>
                          <a:pt x="5619" y="2616"/>
                        </a:lnTo>
                        <a:lnTo>
                          <a:pt x="5642" y="2713"/>
                        </a:lnTo>
                        <a:cubicBezTo>
                          <a:pt x="5661" y="2828"/>
                          <a:pt x="5679" y="3216"/>
                          <a:pt x="5642" y="3618"/>
                        </a:cubicBezTo>
                        <a:cubicBezTo>
                          <a:pt x="5582" y="4025"/>
                          <a:pt x="5430" y="4464"/>
                          <a:pt x="5083" y="4737"/>
                        </a:cubicBezTo>
                        <a:cubicBezTo>
                          <a:pt x="4414" y="5215"/>
                          <a:pt x="3652" y="5256"/>
                          <a:pt x="3410" y="5256"/>
                        </a:cubicBezTo>
                        <a:cubicBezTo>
                          <a:pt x="3360" y="5256"/>
                          <a:pt x="3332" y="5254"/>
                          <a:pt x="3332" y="5254"/>
                        </a:cubicBezTo>
                        <a:cubicBezTo>
                          <a:pt x="3332" y="5254"/>
                          <a:pt x="3303" y="5256"/>
                          <a:pt x="3252" y="5256"/>
                        </a:cubicBezTo>
                        <a:cubicBezTo>
                          <a:pt x="3004" y="5256"/>
                          <a:pt x="2230" y="5215"/>
                          <a:pt x="1576" y="4737"/>
                        </a:cubicBezTo>
                        <a:cubicBezTo>
                          <a:pt x="1229" y="4464"/>
                          <a:pt x="1077" y="4025"/>
                          <a:pt x="1022" y="3618"/>
                        </a:cubicBezTo>
                        <a:cubicBezTo>
                          <a:pt x="961" y="3216"/>
                          <a:pt x="998" y="2828"/>
                          <a:pt x="998" y="2713"/>
                        </a:cubicBezTo>
                        <a:lnTo>
                          <a:pt x="1022" y="2616"/>
                        </a:lnTo>
                        <a:lnTo>
                          <a:pt x="943" y="2657"/>
                        </a:lnTo>
                        <a:cubicBezTo>
                          <a:pt x="846" y="2713"/>
                          <a:pt x="767" y="2731"/>
                          <a:pt x="675" y="2731"/>
                        </a:cubicBezTo>
                        <a:cubicBezTo>
                          <a:pt x="347" y="2731"/>
                          <a:pt x="97" y="2463"/>
                          <a:pt x="97" y="2154"/>
                        </a:cubicBezTo>
                        <a:cubicBezTo>
                          <a:pt x="97" y="1849"/>
                          <a:pt x="347" y="1576"/>
                          <a:pt x="675" y="1576"/>
                        </a:cubicBezTo>
                        <a:cubicBezTo>
                          <a:pt x="791" y="1576"/>
                          <a:pt x="925" y="1618"/>
                          <a:pt x="1022" y="1692"/>
                        </a:cubicBezTo>
                        <a:lnTo>
                          <a:pt x="1077" y="1752"/>
                        </a:lnTo>
                        <a:lnTo>
                          <a:pt x="1095" y="1673"/>
                        </a:lnTo>
                        <a:cubicBezTo>
                          <a:pt x="1174" y="1308"/>
                          <a:pt x="1290" y="980"/>
                          <a:pt x="1424" y="712"/>
                        </a:cubicBezTo>
                        <a:cubicBezTo>
                          <a:pt x="1576" y="444"/>
                          <a:pt x="1752" y="250"/>
                          <a:pt x="1964" y="171"/>
                        </a:cubicBezTo>
                        <a:cubicBezTo>
                          <a:pt x="2038" y="153"/>
                          <a:pt x="2135" y="135"/>
                          <a:pt x="2232" y="116"/>
                        </a:cubicBezTo>
                        <a:close/>
                        <a:moveTo>
                          <a:pt x="2251" y="1"/>
                        </a:moveTo>
                        <a:cubicBezTo>
                          <a:pt x="2135" y="19"/>
                          <a:pt x="2020" y="37"/>
                          <a:pt x="1923" y="74"/>
                        </a:cubicBezTo>
                        <a:cubicBezTo>
                          <a:pt x="1692" y="171"/>
                          <a:pt x="1502" y="384"/>
                          <a:pt x="1345" y="652"/>
                        </a:cubicBezTo>
                        <a:cubicBezTo>
                          <a:pt x="1192" y="925"/>
                          <a:pt x="1095" y="1253"/>
                          <a:pt x="1022" y="1599"/>
                        </a:cubicBezTo>
                        <a:cubicBezTo>
                          <a:pt x="906" y="1539"/>
                          <a:pt x="791" y="1484"/>
                          <a:pt x="675" y="1484"/>
                        </a:cubicBezTo>
                        <a:cubicBezTo>
                          <a:pt x="305" y="1484"/>
                          <a:pt x="0" y="1789"/>
                          <a:pt x="0" y="2154"/>
                        </a:cubicBezTo>
                        <a:cubicBezTo>
                          <a:pt x="0" y="2523"/>
                          <a:pt x="305" y="2828"/>
                          <a:pt x="675" y="2828"/>
                        </a:cubicBezTo>
                        <a:cubicBezTo>
                          <a:pt x="749" y="2828"/>
                          <a:pt x="827" y="2791"/>
                          <a:pt x="906" y="2773"/>
                        </a:cubicBezTo>
                        <a:lnTo>
                          <a:pt x="906" y="2773"/>
                        </a:lnTo>
                        <a:cubicBezTo>
                          <a:pt x="883" y="2925"/>
                          <a:pt x="864" y="3235"/>
                          <a:pt x="925" y="3637"/>
                        </a:cubicBezTo>
                        <a:cubicBezTo>
                          <a:pt x="980" y="4062"/>
                          <a:pt x="1137" y="4524"/>
                          <a:pt x="1521" y="4811"/>
                        </a:cubicBezTo>
                        <a:cubicBezTo>
                          <a:pt x="2166" y="5304"/>
                          <a:pt x="2919" y="5354"/>
                          <a:pt x="3210" y="5354"/>
                        </a:cubicBezTo>
                        <a:cubicBezTo>
                          <a:pt x="3283" y="5354"/>
                          <a:pt x="3327" y="5351"/>
                          <a:pt x="3332" y="5351"/>
                        </a:cubicBezTo>
                        <a:cubicBezTo>
                          <a:pt x="3332" y="5351"/>
                          <a:pt x="3372" y="5354"/>
                          <a:pt x="3443" y="5354"/>
                        </a:cubicBezTo>
                        <a:cubicBezTo>
                          <a:pt x="3722" y="5354"/>
                          <a:pt x="4479" y="5304"/>
                          <a:pt x="5138" y="4811"/>
                        </a:cubicBezTo>
                        <a:cubicBezTo>
                          <a:pt x="5503" y="4524"/>
                          <a:pt x="5679" y="4062"/>
                          <a:pt x="5735" y="3637"/>
                        </a:cubicBezTo>
                        <a:cubicBezTo>
                          <a:pt x="5795" y="3235"/>
                          <a:pt x="5758" y="2925"/>
                          <a:pt x="5735" y="2773"/>
                        </a:cubicBezTo>
                        <a:lnTo>
                          <a:pt x="5735" y="2773"/>
                        </a:lnTo>
                        <a:cubicBezTo>
                          <a:pt x="5813" y="2791"/>
                          <a:pt x="5892" y="2828"/>
                          <a:pt x="5966" y="2828"/>
                        </a:cubicBezTo>
                        <a:cubicBezTo>
                          <a:pt x="6354" y="2828"/>
                          <a:pt x="6640" y="2523"/>
                          <a:pt x="6640" y="2154"/>
                        </a:cubicBezTo>
                        <a:cubicBezTo>
                          <a:pt x="6640" y="1789"/>
                          <a:pt x="6354" y="1484"/>
                          <a:pt x="5966" y="1484"/>
                        </a:cubicBezTo>
                        <a:cubicBezTo>
                          <a:pt x="5832" y="1484"/>
                          <a:pt x="5679" y="1539"/>
                          <a:pt x="5564" y="1618"/>
                        </a:cubicBezTo>
                        <a:lnTo>
                          <a:pt x="5388" y="1770"/>
                        </a:lnTo>
                        <a:lnTo>
                          <a:pt x="5388" y="1521"/>
                        </a:lnTo>
                        <a:cubicBezTo>
                          <a:pt x="5411" y="1405"/>
                          <a:pt x="5388" y="1327"/>
                          <a:pt x="5369" y="1271"/>
                        </a:cubicBezTo>
                        <a:cubicBezTo>
                          <a:pt x="5369" y="1253"/>
                          <a:pt x="5369" y="1230"/>
                          <a:pt x="5351" y="1211"/>
                        </a:cubicBezTo>
                        <a:lnTo>
                          <a:pt x="5351" y="1193"/>
                        </a:lnTo>
                        <a:lnTo>
                          <a:pt x="5296" y="1114"/>
                        </a:lnTo>
                        <a:lnTo>
                          <a:pt x="5254" y="1193"/>
                        </a:lnTo>
                        <a:cubicBezTo>
                          <a:pt x="5254" y="1211"/>
                          <a:pt x="5235" y="1211"/>
                          <a:pt x="5217" y="1211"/>
                        </a:cubicBezTo>
                        <a:cubicBezTo>
                          <a:pt x="5205" y="1217"/>
                          <a:pt x="5184" y="1221"/>
                          <a:pt x="5154" y="1221"/>
                        </a:cubicBezTo>
                        <a:cubicBezTo>
                          <a:pt x="5094" y="1221"/>
                          <a:pt x="5000" y="1205"/>
                          <a:pt x="4870" y="1156"/>
                        </a:cubicBezTo>
                        <a:cubicBezTo>
                          <a:pt x="4676" y="1096"/>
                          <a:pt x="4579" y="999"/>
                          <a:pt x="4524" y="925"/>
                        </a:cubicBezTo>
                        <a:cubicBezTo>
                          <a:pt x="4487" y="865"/>
                          <a:pt x="4464" y="809"/>
                          <a:pt x="4464" y="809"/>
                        </a:cubicBezTo>
                        <a:lnTo>
                          <a:pt x="4464" y="749"/>
                        </a:lnTo>
                        <a:lnTo>
                          <a:pt x="4408" y="768"/>
                        </a:lnTo>
                        <a:cubicBezTo>
                          <a:pt x="4408" y="768"/>
                          <a:pt x="4062" y="886"/>
                          <a:pt x="3645" y="886"/>
                        </a:cubicBezTo>
                        <a:cubicBezTo>
                          <a:pt x="3611" y="886"/>
                          <a:pt x="3575" y="885"/>
                          <a:pt x="3540" y="883"/>
                        </a:cubicBezTo>
                        <a:cubicBezTo>
                          <a:pt x="3059" y="846"/>
                          <a:pt x="2542" y="675"/>
                          <a:pt x="2292" y="37"/>
                        </a:cubicBezTo>
                        <a:lnTo>
                          <a:pt x="2292"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02" name="Google Shape;2182;p47"/>
                  <p:cNvSpPr/>
                  <p:nvPr/>
                </p:nvSpPr>
                <p:spPr>
                  <a:xfrm>
                    <a:off x="6196125" y="1294357"/>
                    <a:ext cx="105191" cy="104552"/>
                  </a:xfrm>
                  <a:custGeom>
                    <a:avLst/>
                    <a:gdLst/>
                    <a:ahLst/>
                    <a:cxnLst/>
                    <a:rect l="l" t="t" r="r" b="b"/>
                    <a:pathLst>
                      <a:path w="657" h="653" extrusionOk="0">
                        <a:moveTo>
                          <a:pt x="389" y="1"/>
                        </a:moveTo>
                        <a:cubicBezTo>
                          <a:pt x="255" y="1"/>
                          <a:pt x="195" y="75"/>
                          <a:pt x="139" y="93"/>
                        </a:cubicBezTo>
                        <a:cubicBezTo>
                          <a:pt x="113" y="107"/>
                          <a:pt x="89" y="112"/>
                          <a:pt x="68" y="112"/>
                        </a:cubicBezTo>
                        <a:cubicBezTo>
                          <a:pt x="27" y="112"/>
                          <a:pt x="1" y="93"/>
                          <a:pt x="1" y="93"/>
                        </a:cubicBezTo>
                        <a:lnTo>
                          <a:pt x="1" y="93"/>
                        </a:lnTo>
                        <a:cubicBezTo>
                          <a:pt x="1" y="93"/>
                          <a:pt x="24" y="190"/>
                          <a:pt x="116" y="209"/>
                        </a:cubicBezTo>
                        <a:cubicBezTo>
                          <a:pt x="131" y="212"/>
                          <a:pt x="144" y="214"/>
                          <a:pt x="155" y="214"/>
                        </a:cubicBezTo>
                        <a:cubicBezTo>
                          <a:pt x="215" y="214"/>
                          <a:pt x="228" y="169"/>
                          <a:pt x="310" y="153"/>
                        </a:cubicBezTo>
                        <a:lnTo>
                          <a:pt x="310" y="153"/>
                        </a:lnTo>
                        <a:cubicBezTo>
                          <a:pt x="292" y="209"/>
                          <a:pt x="292" y="269"/>
                          <a:pt x="292" y="324"/>
                        </a:cubicBezTo>
                        <a:cubicBezTo>
                          <a:pt x="292" y="518"/>
                          <a:pt x="370" y="652"/>
                          <a:pt x="486" y="652"/>
                        </a:cubicBezTo>
                        <a:cubicBezTo>
                          <a:pt x="578" y="652"/>
                          <a:pt x="657" y="518"/>
                          <a:pt x="657" y="324"/>
                        </a:cubicBezTo>
                        <a:cubicBezTo>
                          <a:pt x="657" y="153"/>
                          <a:pt x="578" y="1"/>
                          <a:pt x="486" y="1"/>
                        </a:cubicBezTo>
                        <a:close/>
                      </a:path>
                    </a:pathLst>
                  </a:custGeom>
                  <a:solidFill>
                    <a:srgbClr val="301C4B"/>
                  </a:solidFill>
                  <a:ln>
                    <a:noFill/>
                  </a:ln>
                </p:spPr>
                <p:txBody>
                  <a:bodyPr spcFirstLastPara="1" wrap="square" lIns="91425" tIns="91425" rIns="91425" bIns="91425" anchor="ctr" anchorCtr="0">
                    <a:noAutofit/>
                  </a:bodyPr>
                  <a:lstStyle/>
                  <a:p>
                    <a:endParaRPr/>
                  </a:p>
                </p:txBody>
              </p:sp>
              <p:sp>
                <p:nvSpPr>
                  <p:cNvPr id="403" name="Google Shape;2183;p47"/>
                  <p:cNvSpPr/>
                  <p:nvPr/>
                </p:nvSpPr>
                <p:spPr>
                  <a:xfrm>
                    <a:off x="6588230" y="1294357"/>
                    <a:ext cx="104390" cy="104552"/>
                  </a:xfrm>
                  <a:custGeom>
                    <a:avLst/>
                    <a:gdLst/>
                    <a:ahLst/>
                    <a:cxnLst/>
                    <a:rect l="l" t="t" r="r" b="b"/>
                    <a:pathLst>
                      <a:path w="652" h="653" extrusionOk="0">
                        <a:moveTo>
                          <a:pt x="171" y="1"/>
                        </a:moveTo>
                        <a:cubicBezTo>
                          <a:pt x="74" y="1"/>
                          <a:pt x="0" y="153"/>
                          <a:pt x="0" y="324"/>
                        </a:cubicBezTo>
                        <a:cubicBezTo>
                          <a:pt x="0" y="518"/>
                          <a:pt x="74" y="652"/>
                          <a:pt x="171" y="652"/>
                        </a:cubicBezTo>
                        <a:cubicBezTo>
                          <a:pt x="287" y="652"/>
                          <a:pt x="365" y="518"/>
                          <a:pt x="365" y="324"/>
                        </a:cubicBezTo>
                        <a:cubicBezTo>
                          <a:pt x="365" y="269"/>
                          <a:pt x="365" y="209"/>
                          <a:pt x="347" y="153"/>
                        </a:cubicBezTo>
                        <a:lnTo>
                          <a:pt x="347" y="153"/>
                        </a:lnTo>
                        <a:cubicBezTo>
                          <a:pt x="425" y="169"/>
                          <a:pt x="437" y="214"/>
                          <a:pt x="497" y="214"/>
                        </a:cubicBezTo>
                        <a:cubicBezTo>
                          <a:pt x="508" y="214"/>
                          <a:pt x="521" y="212"/>
                          <a:pt x="536" y="209"/>
                        </a:cubicBezTo>
                        <a:cubicBezTo>
                          <a:pt x="633" y="190"/>
                          <a:pt x="652" y="93"/>
                          <a:pt x="652" y="93"/>
                        </a:cubicBezTo>
                        <a:lnTo>
                          <a:pt x="652" y="93"/>
                        </a:lnTo>
                        <a:cubicBezTo>
                          <a:pt x="652" y="93"/>
                          <a:pt x="627" y="112"/>
                          <a:pt x="588" y="112"/>
                        </a:cubicBezTo>
                        <a:cubicBezTo>
                          <a:pt x="568" y="112"/>
                          <a:pt x="544" y="107"/>
                          <a:pt x="518" y="93"/>
                        </a:cubicBezTo>
                        <a:cubicBezTo>
                          <a:pt x="462" y="75"/>
                          <a:pt x="402" y="1"/>
                          <a:pt x="268" y="1"/>
                        </a:cubicBezTo>
                        <a:close/>
                      </a:path>
                    </a:pathLst>
                  </a:custGeom>
                  <a:solidFill>
                    <a:srgbClr val="301C4B"/>
                  </a:solidFill>
                  <a:ln>
                    <a:noFill/>
                  </a:ln>
                </p:spPr>
                <p:txBody>
                  <a:bodyPr spcFirstLastPara="1" wrap="square" lIns="91425" tIns="91425" rIns="91425" bIns="91425" anchor="ctr" anchorCtr="0">
                    <a:noAutofit/>
                  </a:bodyPr>
                  <a:lstStyle/>
                  <a:p>
                    <a:endParaRPr/>
                  </a:p>
                </p:txBody>
              </p:sp>
              <p:sp>
                <p:nvSpPr>
                  <p:cNvPr id="404" name="Google Shape;2184;p47"/>
                  <p:cNvSpPr/>
                  <p:nvPr/>
                </p:nvSpPr>
                <p:spPr>
                  <a:xfrm>
                    <a:off x="6387774" y="1326538"/>
                    <a:ext cx="64523" cy="120883"/>
                  </a:xfrm>
                  <a:custGeom>
                    <a:avLst/>
                    <a:gdLst/>
                    <a:ahLst/>
                    <a:cxnLst/>
                    <a:rect l="l" t="t" r="r" b="b"/>
                    <a:pathLst>
                      <a:path w="403" h="755" extrusionOk="0">
                        <a:moveTo>
                          <a:pt x="308" y="1"/>
                        </a:moveTo>
                        <a:cubicBezTo>
                          <a:pt x="288" y="1"/>
                          <a:pt x="268" y="19"/>
                          <a:pt x="268" y="49"/>
                        </a:cubicBezTo>
                        <a:lnTo>
                          <a:pt x="231" y="280"/>
                        </a:lnTo>
                        <a:cubicBezTo>
                          <a:pt x="213" y="280"/>
                          <a:pt x="190" y="280"/>
                          <a:pt x="134" y="317"/>
                        </a:cubicBezTo>
                        <a:cubicBezTo>
                          <a:pt x="97" y="336"/>
                          <a:pt x="56" y="354"/>
                          <a:pt x="37" y="396"/>
                        </a:cubicBezTo>
                        <a:cubicBezTo>
                          <a:pt x="0" y="433"/>
                          <a:pt x="0" y="493"/>
                          <a:pt x="0" y="548"/>
                        </a:cubicBezTo>
                        <a:cubicBezTo>
                          <a:pt x="19" y="664"/>
                          <a:pt x="74" y="724"/>
                          <a:pt x="153" y="742"/>
                        </a:cubicBezTo>
                        <a:cubicBezTo>
                          <a:pt x="185" y="750"/>
                          <a:pt x="217" y="755"/>
                          <a:pt x="247" y="755"/>
                        </a:cubicBezTo>
                        <a:cubicBezTo>
                          <a:pt x="290" y="755"/>
                          <a:pt x="330" y="746"/>
                          <a:pt x="365" y="724"/>
                        </a:cubicBezTo>
                        <a:cubicBezTo>
                          <a:pt x="384" y="701"/>
                          <a:pt x="402" y="682"/>
                          <a:pt x="384" y="664"/>
                        </a:cubicBezTo>
                        <a:cubicBezTo>
                          <a:pt x="365" y="627"/>
                          <a:pt x="347" y="627"/>
                          <a:pt x="328" y="627"/>
                        </a:cubicBezTo>
                        <a:cubicBezTo>
                          <a:pt x="299" y="640"/>
                          <a:pt x="263" y="653"/>
                          <a:pt x="229" y="653"/>
                        </a:cubicBezTo>
                        <a:cubicBezTo>
                          <a:pt x="215" y="653"/>
                          <a:pt x="202" y="651"/>
                          <a:pt x="190" y="645"/>
                        </a:cubicBezTo>
                        <a:cubicBezTo>
                          <a:pt x="134" y="645"/>
                          <a:pt x="116" y="608"/>
                          <a:pt x="97" y="530"/>
                        </a:cubicBezTo>
                        <a:cubicBezTo>
                          <a:pt x="97" y="511"/>
                          <a:pt x="97" y="470"/>
                          <a:pt x="116" y="451"/>
                        </a:cubicBezTo>
                        <a:cubicBezTo>
                          <a:pt x="134" y="433"/>
                          <a:pt x="153" y="414"/>
                          <a:pt x="171" y="396"/>
                        </a:cubicBezTo>
                        <a:lnTo>
                          <a:pt x="287" y="354"/>
                        </a:lnTo>
                        <a:lnTo>
                          <a:pt x="328" y="354"/>
                        </a:lnTo>
                        <a:lnTo>
                          <a:pt x="365" y="68"/>
                        </a:lnTo>
                        <a:cubicBezTo>
                          <a:pt x="365" y="31"/>
                          <a:pt x="347" y="8"/>
                          <a:pt x="328" y="8"/>
                        </a:cubicBezTo>
                        <a:cubicBezTo>
                          <a:pt x="322" y="3"/>
                          <a:pt x="315" y="1"/>
                          <a:pt x="308"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05" name="Google Shape;2185;p47"/>
                  <p:cNvSpPr/>
                  <p:nvPr/>
                </p:nvSpPr>
                <p:spPr>
                  <a:xfrm>
                    <a:off x="6193243" y="1204856"/>
                    <a:ext cx="126645" cy="77173"/>
                  </a:xfrm>
                  <a:custGeom>
                    <a:avLst/>
                    <a:gdLst/>
                    <a:ahLst/>
                    <a:cxnLst/>
                    <a:rect l="l" t="t" r="r" b="b"/>
                    <a:pathLst>
                      <a:path w="791" h="482" extrusionOk="0">
                        <a:moveTo>
                          <a:pt x="347" y="1"/>
                        </a:moveTo>
                        <a:cubicBezTo>
                          <a:pt x="176" y="1"/>
                          <a:pt x="60" y="135"/>
                          <a:pt x="42" y="190"/>
                        </a:cubicBezTo>
                        <a:cubicBezTo>
                          <a:pt x="42" y="269"/>
                          <a:pt x="0" y="384"/>
                          <a:pt x="42" y="444"/>
                        </a:cubicBezTo>
                        <a:cubicBezTo>
                          <a:pt x="51" y="472"/>
                          <a:pt x="65" y="481"/>
                          <a:pt x="79" y="481"/>
                        </a:cubicBezTo>
                        <a:cubicBezTo>
                          <a:pt x="92" y="481"/>
                          <a:pt x="106" y="472"/>
                          <a:pt x="116" y="463"/>
                        </a:cubicBezTo>
                        <a:cubicBezTo>
                          <a:pt x="116" y="463"/>
                          <a:pt x="200" y="345"/>
                          <a:pt x="355" y="345"/>
                        </a:cubicBezTo>
                        <a:cubicBezTo>
                          <a:pt x="366" y="345"/>
                          <a:pt x="377" y="346"/>
                          <a:pt x="388" y="347"/>
                        </a:cubicBezTo>
                        <a:cubicBezTo>
                          <a:pt x="557" y="347"/>
                          <a:pt x="667" y="406"/>
                          <a:pt x="718" y="406"/>
                        </a:cubicBezTo>
                        <a:cubicBezTo>
                          <a:pt x="725" y="406"/>
                          <a:pt x="730" y="405"/>
                          <a:pt x="735" y="403"/>
                        </a:cubicBezTo>
                        <a:cubicBezTo>
                          <a:pt x="790" y="384"/>
                          <a:pt x="790" y="116"/>
                          <a:pt x="753" y="56"/>
                        </a:cubicBezTo>
                        <a:cubicBezTo>
                          <a:pt x="712" y="19"/>
                          <a:pt x="504" y="1"/>
                          <a:pt x="347" y="1"/>
                        </a:cubicBezTo>
                        <a:close/>
                      </a:path>
                    </a:pathLst>
                  </a:custGeom>
                  <a:solidFill>
                    <a:srgbClr val="301C4B"/>
                  </a:solidFill>
                  <a:ln>
                    <a:noFill/>
                  </a:ln>
                </p:spPr>
                <p:txBody>
                  <a:bodyPr spcFirstLastPara="1" wrap="square" lIns="91425" tIns="91425" rIns="91425" bIns="91425" anchor="ctr" anchorCtr="0">
                    <a:noAutofit/>
                  </a:bodyPr>
                  <a:lstStyle/>
                  <a:p>
                    <a:endParaRPr/>
                  </a:p>
                </p:txBody>
              </p:sp>
              <p:sp>
                <p:nvSpPr>
                  <p:cNvPr id="406" name="Google Shape;2186;p47"/>
                  <p:cNvSpPr/>
                  <p:nvPr/>
                </p:nvSpPr>
                <p:spPr>
                  <a:xfrm>
                    <a:off x="6560051" y="1191567"/>
                    <a:ext cx="135611" cy="73490"/>
                  </a:xfrm>
                  <a:custGeom>
                    <a:avLst/>
                    <a:gdLst/>
                    <a:ahLst/>
                    <a:cxnLst/>
                    <a:rect l="l" t="t" r="r" b="b"/>
                    <a:pathLst>
                      <a:path w="847" h="459" extrusionOk="0">
                        <a:moveTo>
                          <a:pt x="446" y="1"/>
                        </a:moveTo>
                        <a:cubicBezTo>
                          <a:pt x="260" y="1"/>
                          <a:pt x="132" y="42"/>
                          <a:pt x="19" y="139"/>
                        </a:cubicBezTo>
                        <a:cubicBezTo>
                          <a:pt x="19" y="139"/>
                          <a:pt x="1" y="158"/>
                          <a:pt x="19" y="218"/>
                        </a:cubicBezTo>
                        <a:cubicBezTo>
                          <a:pt x="19" y="273"/>
                          <a:pt x="79" y="412"/>
                          <a:pt x="135" y="449"/>
                        </a:cubicBezTo>
                        <a:cubicBezTo>
                          <a:pt x="146" y="456"/>
                          <a:pt x="156" y="459"/>
                          <a:pt x="166" y="459"/>
                        </a:cubicBezTo>
                        <a:cubicBezTo>
                          <a:pt x="207" y="459"/>
                          <a:pt x="242" y="404"/>
                          <a:pt x="366" y="370"/>
                        </a:cubicBezTo>
                        <a:cubicBezTo>
                          <a:pt x="390" y="367"/>
                          <a:pt x="414" y="365"/>
                          <a:pt x="437" y="365"/>
                        </a:cubicBezTo>
                        <a:cubicBezTo>
                          <a:pt x="540" y="365"/>
                          <a:pt x="626" y="396"/>
                          <a:pt x="675" y="430"/>
                        </a:cubicBezTo>
                        <a:cubicBezTo>
                          <a:pt x="703" y="439"/>
                          <a:pt x="741" y="449"/>
                          <a:pt x="772" y="449"/>
                        </a:cubicBezTo>
                        <a:cubicBezTo>
                          <a:pt x="804" y="449"/>
                          <a:pt x="828" y="439"/>
                          <a:pt x="828" y="412"/>
                        </a:cubicBezTo>
                        <a:cubicBezTo>
                          <a:pt x="828" y="370"/>
                          <a:pt x="846" y="236"/>
                          <a:pt x="846" y="181"/>
                        </a:cubicBezTo>
                        <a:cubicBezTo>
                          <a:pt x="846" y="102"/>
                          <a:pt x="791" y="42"/>
                          <a:pt x="560" y="5"/>
                        </a:cubicBezTo>
                        <a:cubicBezTo>
                          <a:pt x="520" y="2"/>
                          <a:pt x="482" y="1"/>
                          <a:pt x="446" y="1"/>
                        </a:cubicBezTo>
                        <a:close/>
                      </a:path>
                    </a:pathLst>
                  </a:custGeom>
                  <a:solidFill>
                    <a:srgbClr val="301C4B"/>
                  </a:solidFill>
                  <a:ln>
                    <a:noFill/>
                  </a:ln>
                </p:spPr>
                <p:txBody>
                  <a:bodyPr spcFirstLastPara="1" wrap="square" lIns="91425" tIns="91425" rIns="91425" bIns="91425" anchor="ctr" anchorCtr="0">
                    <a:noAutofit/>
                  </a:bodyPr>
                  <a:lstStyle/>
                  <a:p>
                    <a:endParaRPr/>
                  </a:p>
                </p:txBody>
              </p:sp>
              <p:sp>
                <p:nvSpPr>
                  <p:cNvPr id="407" name="Google Shape;2187;p47"/>
                  <p:cNvSpPr/>
                  <p:nvPr/>
                </p:nvSpPr>
                <p:spPr>
                  <a:xfrm>
                    <a:off x="6292350" y="1503779"/>
                    <a:ext cx="283390" cy="175801"/>
                  </a:xfrm>
                  <a:custGeom>
                    <a:avLst/>
                    <a:gdLst/>
                    <a:ahLst/>
                    <a:cxnLst/>
                    <a:rect l="l" t="t" r="r" b="b"/>
                    <a:pathLst>
                      <a:path w="1770" h="1098" extrusionOk="0">
                        <a:moveTo>
                          <a:pt x="1460" y="0"/>
                        </a:moveTo>
                        <a:cubicBezTo>
                          <a:pt x="1308" y="19"/>
                          <a:pt x="1211" y="79"/>
                          <a:pt x="961" y="97"/>
                        </a:cubicBezTo>
                        <a:cubicBezTo>
                          <a:pt x="918" y="103"/>
                          <a:pt x="872" y="106"/>
                          <a:pt x="825" y="106"/>
                        </a:cubicBezTo>
                        <a:cubicBezTo>
                          <a:pt x="576" y="106"/>
                          <a:pt x="287" y="37"/>
                          <a:pt x="190" y="37"/>
                        </a:cubicBezTo>
                        <a:cubicBezTo>
                          <a:pt x="168" y="29"/>
                          <a:pt x="148" y="25"/>
                          <a:pt x="131" y="25"/>
                        </a:cubicBezTo>
                        <a:cubicBezTo>
                          <a:pt x="70" y="25"/>
                          <a:pt x="33" y="69"/>
                          <a:pt x="19" y="116"/>
                        </a:cubicBezTo>
                        <a:cubicBezTo>
                          <a:pt x="0" y="194"/>
                          <a:pt x="19" y="328"/>
                          <a:pt x="74" y="559"/>
                        </a:cubicBezTo>
                        <a:cubicBezTo>
                          <a:pt x="116" y="791"/>
                          <a:pt x="208" y="906"/>
                          <a:pt x="384" y="980"/>
                        </a:cubicBezTo>
                        <a:cubicBezTo>
                          <a:pt x="482" y="1043"/>
                          <a:pt x="679" y="1098"/>
                          <a:pt x="904" y="1098"/>
                        </a:cubicBezTo>
                        <a:cubicBezTo>
                          <a:pt x="1028" y="1098"/>
                          <a:pt x="1160" y="1081"/>
                          <a:pt x="1289" y="1040"/>
                        </a:cubicBezTo>
                        <a:cubicBezTo>
                          <a:pt x="1654" y="925"/>
                          <a:pt x="1770" y="499"/>
                          <a:pt x="1751" y="310"/>
                        </a:cubicBezTo>
                        <a:cubicBezTo>
                          <a:pt x="1751" y="134"/>
                          <a:pt x="1617" y="0"/>
                          <a:pt x="1460" y="0"/>
                        </a:cubicBezTo>
                        <a:close/>
                      </a:path>
                    </a:pathLst>
                  </a:custGeom>
                  <a:solidFill>
                    <a:srgbClr val="DA7856"/>
                  </a:solidFill>
                  <a:ln>
                    <a:noFill/>
                  </a:ln>
                </p:spPr>
                <p:txBody>
                  <a:bodyPr spcFirstLastPara="1" wrap="square" lIns="91425" tIns="91425" rIns="91425" bIns="91425" anchor="ctr" anchorCtr="0">
                    <a:noAutofit/>
                  </a:bodyPr>
                  <a:lstStyle/>
                  <a:p>
                    <a:endParaRPr/>
                  </a:p>
                </p:txBody>
              </p:sp>
              <p:sp>
                <p:nvSpPr>
                  <p:cNvPr id="408" name="Google Shape;2188;p47"/>
                  <p:cNvSpPr/>
                  <p:nvPr/>
                </p:nvSpPr>
                <p:spPr>
                  <a:xfrm>
                    <a:off x="6285625" y="1496894"/>
                    <a:ext cx="296039" cy="189730"/>
                  </a:xfrm>
                  <a:custGeom>
                    <a:avLst/>
                    <a:gdLst/>
                    <a:ahLst/>
                    <a:cxnLst/>
                    <a:rect l="l" t="t" r="r" b="b"/>
                    <a:pathLst>
                      <a:path w="1849" h="1185" extrusionOk="0">
                        <a:moveTo>
                          <a:pt x="1502" y="99"/>
                        </a:moveTo>
                        <a:cubicBezTo>
                          <a:pt x="1581" y="99"/>
                          <a:pt x="1618" y="122"/>
                          <a:pt x="1678" y="159"/>
                        </a:cubicBezTo>
                        <a:cubicBezTo>
                          <a:pt x="1715" y="214"/>
                          <a:pt x="1733" y="293"/>
                          <a:pt x="1752" y="371"/>
                        </a:cubicBezTo>
                        <a:cubicBezTo>
                          <a:pt x="1752" y="445"/>
                          <a:pt x="1733" y="584"/>
                          <a:pt x="1659" y="718"/>
                        </a:cubicBezTo>
                        <a:cubicBezTo>
                          <a:pt x="1599" y="852"/>
                          <a:pt x="1484" y="986"/>
                          <a:pt x="1313" y="1023"/>
                        </a:cubicBezTo>
                        <a:cubicBezTo>
                          <a:pt x="1184" y="1066"/>
                          <a:pt x="1049" y="1083"/>
                          <a:pt x="923" y="1083"/>
                        </a:cubicBezTo>
                        <a:cubicBezTo>
                          <a:pt x="712" y="1083"/>
                          <a:pt x="528" y="1035"/>
                          <a:pt x="444" y="986"/>
                        </a:cubicBezTo>
                        <a:cubicBezTo>
                          <a:pt x="273" y="907"/>
                          <a:pt x="213" y="815"/>
                          <a:pt x="158" y="584"/>
                        </a:cubicBezTo>
                        <a:cubicBezTo>
                          <a:pt x="116" y="371"/>
                          <a:pt x="98" y="214"/>
                          <a:pt x="116" y="177"/>
                        </a:cubicBezTo>
                        <a:cubicBezTo>
                          <a:pt x="116" y="159"/>
                          <a:pt x="135" y="140"/>
                          <a:pt x="158" y="122"/>
                        </a:cubicBezTo>
                        <a:cubicBezTo>
                          <a:pt x="158" y="122"/>
                          <a:pt x="166" y="112"/>
                          <a:pt x="182" y="112"/>
                        </a:cubicBezTo>
                        <a:cubicBezTo>
                          <a:pt x="191" y="112"/>
                          <a:pt x="201" y="114"/>
                          <a:pt x="213" y="122"/>
                        </a:cubicBezTo>
                        <a:lnTo>
                          <a:pt x="232" y="122"/>
                        </a:lnTo>
                        <a:cubicBezTo>
                          <a:pt x="273" y="122"/>
                          <a:pt x="407" y="159"/>
                          <a:pt x="560" y="177"/>
                        </a:cubicBezTo>
                        <a:cubicBezTo>
                          <a:pt x="654" y="190"/>
                          <a:pt x="770" y="204"/>
                          <a:pt x="877" y="204"/>
                        </a:cubicBezTo>
                        <a:cubicBezTo>
                          <a:pt x="921" y="204"/>
                          <a:pt x="964" y="201"/>
                          <a:pt x="1003" y="196"/>
                        </a:cubicBezTo>
                        <a:cubicBezTo>
                          <a:pt x="1271" y="159"/>
                          <a:pt x="1368" y="99"/>
                          <a:pt x="1502" y="99"/>
                        </a:cubicBezTo>
                        <a:close/>
                        <a:moveTo>
                          <a:pt x="1555" y="0"/>
                        </a:moveTo>
                        <a:cubicBezTo>
                          <a:pt x="1538" y="0"/>
                          <a:pt x="1520" y="2"/>
                          <a:pt x="1502" y="6"/>
                        </a:cubicBezTo>
                        <a:cubicBezTo>
                          <a:pt x="1331" y="6"/>
                          <a:pt x="1234" y="62"/>
                          <a:pt x="985" y="99"/>
                        </a:cubicBezTo>
                        <a:cubicBezTo>
                          <a:pt x="869" y="99"/>
                          <a:pt x="712" y="99"/>
                          <a:pt x="560" y="80"/>
                        </a:cubicBezTo>
                        <a:cubicBezTo>
                          <a:pt x="426" y="62"/>
                          <a:pt x="310" y="25"/>
                          <a:pt x="250" y="25"/>
                        </a:cubicBezTo>
                        <a:cubicBezTo>
                          <a:pt x="227" y="17"/>
                          <a:pt x="203" y="13"/>
                          <a:pt x="181" y="13"/>
                        </a:cubicBezTo>
                        <a:cubicBezTo>
                          <a:pt x="149" y="13"/>
                          <a:pt x="119" y="22"/>
                          <a:pt x="98" y="43"/>
                        </a:cubicBezTo>
                        <a:cubicBezTo>
                          <a:pt x="42" y="62"/>
                          <a:pt x="19" y="99"/>
                          <a:pt x="19" y="159"/>
                        </a:cubicBezTo>
                        <a:cubicBezTo>
                          <a:pt x="1" y="237"/>
                          <a:pt x="1" y="371"/>
                          <a:pt x="61" y="602"/>
                        </a:cubicBezTo>
                        <a:cubicBezTo>
                          <a:pt x="116" y="852"/>
                          <a:pt x="213" y="986"/>
                          <a:pt x="389" y="1083"/>
                        </a:cubicBezTo>
                        <a:cubicBezTo>
                          <a:pt x="503" y="1141"/>
                          <a:pt x="689" y="1185"/>
                          <a:pt x="903" y="1185"/>
                        </a:cubicBezTo>
                        <a:cubicBezTo>
                          <a:pt x="1044" y="1185"/>
                          <a:pt x="1197" y="1166"/>
                          <a:pt x="1350" y="1120"/>
                        </a:cubicBezTo>
                        <a:cubicBezTo>
                          <a:pt x="1544" y="1065"/>
                          <a:pt x="1678" y="931"/>
                          <a:pt x="1752" y="773"/>
                        </a:cubicBezTo>
                        <a:cubicBezTo>
                          <a:pt x="1830" y="621"/>
                          <a:pt x="1849" y="468"/>
                          <a:pt x="1849" y="353"/>
                        </a:cubicBezTo>
                        <a:cubicBezTo>
                          <a:pt x="1830" y="256"/>
                          <a:pt x="1812" y="159"/>
                          <a:pt x="1733" y="99"/>
                        </a:cubicBezTo>
                        <a:cubicBezTo>
                          <a:pt x="1688" y="39"/>
                          <a:pt x="1628" y="0"/>
                          <a:pt x="1555"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09" name="Google Shape;2189;p47"/>
                  <p:cNvSpPr/>
                  <p:nvPr/>
                </p:nvSpPr>
                <p:spPr>
                  <a:xfrm>
                    <a:off x="6316686" y="1503779"/>
                    <a:ext cx="237600" cy="58120"/>
                  </a:xfrm>
                  <a:custGeom>
                    <a:avLst/>
                    <a:gdLst/>
                    <a:ahLst/>
                    <a:cxnLst/>
                    <a:rect l="l" t="t" r="r" b="b"/>
                    <a:pathLst>
                      <a:path w="1484" h="363" extrusionOk="0">
                        <a:moveTo>
                          <a:pt x="1308" y="0"/>
                        </a:moveTo>
                        <a:cubicBezTo>
                          <a:pt x="1156" y="19"/>
                          <a:pt x="1059" y="79"/>
                          <a:pt x="809" y="97"/>
                        </a:cubicBezTo>
                        <a:cubicBezTo>
                          <a:pt x="766" y="103"/>
                          <a:pt x="720" y="106"/>
                          <a:pt x="673" y="106"/>
                        </a:cubicBezTo>
                        <a:cubicBezTo>
                          <a:pt x="424" y="106"/>
                          <a:pt x="135" y="37"/>
                          <a:pt x="38" y="37"/>
                        </a:cubicBezTo>
                        <a:cubicBezTo>
                          <a:pt x="19" y="19"/>
                          <a:pt x="19" y="19"/>
                          <a:pt x="1" y="19"/>
                        </a:cubicBezTo>
                        <a:cubicBezTo>
                          <a:pt x="1" y="116"/>
                          <a:pt x="19" y="231"/>
                          <a:pt x="98" y="287"/>
                        </a:cubicBezTo>
                        <a:cubicBezTo>
                          <a:pt x="171" y="342"/>
                          <a:pt x="373" y="363"/>
                          <a:pt x="591" y="363"/>
                        </a:cubicBezTo>
                        <a:cubicBezTo>
                          <a:pt x="827" y="363"/>
                          <a:pt x="1082" y="339"/>
                          <a:pt x="1211" y="310"/>
                        </a:cubicBezTo>
                        <a:cubicBezTo>
                          <a:pt x="1484" y="268"/>
                          <a:pt x="1424" y="171"/>
                          <a:pt x="1442" y="37"/>
                        </a:cubicBezTo>
                        <a:cubicBezTo>
                          <a:pt x="1405" y="19"/>
                          <a:pt x="1368" y="0"/>
                          <a:pt x="13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10" name="Google Shape;2190;p47"/>
                  <p:cNvSpPr/>
                  <p:nvPr/>
                </p:nvSpPr>
                <p:spPr>
                  <a:xfrm>
                    <a:off x="6307080" y="1497855"/>
                    <a:ext cx="250248" cy="70448"/>
                  </a:xfrm>
                  <a:custGeom>
                    <a:avLst/>
                    <a:gdLst/>
                    <a:ahLst/>
                    <a:cxnLst/>
                    <a:rect l="l" t="t" r="r" b="b"/>
                    <a:pathLst>
                      <a:path w="1563" h="440" extrusionOk="0">
                        <a:moveTo>
                          <a:pt x="1447" y="93"/>
                        </a:moveTo>
                        <a:cubicBezTo>
                          <a:pt x="1447" y="153"/>
                          <a:pt x="1447" y="208"/>
                          <a:pt x="1428" y="231"/>
                        </a:cubicBezTo>
                        <a:cubicBezTo>
                          <a:pt x="1428" y="231"/>
                          <a:pt x="1428" y="250"/>
                          <a:pt x="1387" y="268"/>
                        </a:cubicBezTo>
                        <a:cubicBezTo>
                          <a:pt x="1368" y="268"/>
                          <a:pt x="1331" y="287"/>
                          <a:pt x="1271" y="305"/>
                        </a:cubicBezTo>
                        <a:cubicBezTo>
                          <a:pt x="1137" y="324"/>
                          <a:pt x="906" y="347"/>
                          <a:pt x="675" y="347"/>
                        </a:cubicBezTo>
                        <a:cubicBezTo>
                          <a:pt x="560" y="347"/>
                          <a:pt x="463" y="347"/>
                          <a:pt x="370" y="324"/>
                        </a:cubicBezTo>
                        <a:cubicBezTo>
                          <a:pt x="292" y="324"/>
                          <a:pt x="213" y="305"/>
                          <a:pt x="195" y="287"/>
                        </a:cubicBezTo>
                        <a:cubicBezTo>
                          <a:pt x="158" y="250"/>
                          <a:pt x="139" y="190"/>
                          <a:pt x="139" y="116"/>
                        </a:cubicBezTo>
                        <a:lnTo>
                          <a:pt x="139" y="116"/>
                        </a:lnTo>
                        <a:cubicBezTo>
                          <a:pt x="195" y="134"/>
                          <a:pt x="292" y="153"/>
                          <a:pt x="426" y="171"/>
                        </a:cubicBezTo>
                        <a:cubicBezTo>
                          <a:pt x="520" y="184"/>
                          <a:pt x="636" y="198"/>
                          <a:pt x="743" y="198"/>
                        </a:cubicBezTo>
                        <a:cubicBezTo>
                          <a:pt x="787" y="198"/>
                          <a:pt x="830" y="195"/>
                          <a:pt x="869" y="190"/>
                        </a:cubicBezTo>
                        <a:cubicBezTo>
                          <a:pt x="1137" y="153"/>
                          <a:pt x="1234" y="93"/>
                          <a:pt x="1368" y="93"/>
                        </a:cubicBezTo>
                        <a:close/>
                        <a:moveTo>
                          <a:pt x="1" y="0"/>
                        </a:moveTo>
                        <a:lnTo>
                          <a:pt x="1" y="56"/>
                        </a:lnTo>
                        <a:cubicBezTo>
                          <a:pt x="1" y="153"/>
                          <a:pt x="24" y="287"/>
                          <a:pt x="139" y="365"/>
                        </a:cubicBezTo>
                        <a:cubicBezTo>
                          <a:pt x="195" y="402"/>
                          <a:pt x="273" y="421"/>
                          <a:pt x="347" y="439"/>
                        </a:cubicBezTo>
                        <a:lnTo>
                          <a:pt x="675" y="439"/>
                        </a:lnTo>
                        <a:cubicBezTo>
                          <a:pt x="906" y="439"/>
                          <a:pt x="1137" y="421"/>
                          <a:pt x="1271" y="402"/>
                        </a:cubicBezTo>
                        <a:cubicBezTo>
                          <a:pt x="1350" y="384"/>
                          <a:pt x="1410" y="365"/>
                          <a:pt x="1447" y="347"/>
                        </a:cubicBezTo>
                        <a:cubicBezTo>
                          <a:pt x="1484" y="324"/>
                          <a:pt x="1502" y="305"/>
                          <a:pt x="1525" y="268"/>
                        </a:cubicBezTo>
                        <a:cubicBezTo>
                          <a:pt x="1562" y="208"/>
                          <a:pt x="1544" y="134"/>
                          <a:pt x="1544" y="74"/>
                        </a:cubicBezTo>
                        <a:lnTo>
                          <a:pt x="1544" y="56"/>
                        </a:lnTo>
                        <a:lnTo>
                          <a:pt x="1544" y="37"/>
                        </a:lnTo>
                        <a:lnTo>
                          <a:pt x="1525" y="19"/>
                        </a:lnTo>
                        <a:cubicBezTo>
                          <a:pt x="1484" y="0"/>
                          <a:pt x="1428" y="0"/>
                          <a:pt x="1387" y="0"/>
                        </a:cubicBezTo>
                        <a:lnTo>
                          <a:pt x="1331" y="0"/>
                        </a:lnTo>
                        <a:cubicBezTo>
                          <a:pt x="1179" y="19"/>
                          <a:pt x="1100" y="56"/>
                          <a:pt x="851" y="93"/>
                        </a:cubicBezTo>
                        <a:cubicBezTo>
                          <a:pt x="735" y="93"/>
                          <a:pt x="578" y="93"/>
                          <a:pt x="426" y="74"/>
                        </a:cubicBezTo>
                        <a:cubicBezTo>
                          <a:pt x="292" y="56"/>
                          <a:pt x="176" y="19"/>
                          <a:pt x="116" y="19"/>
                        </a:cubicBezTo>
                        <a:cubicBezTo>
                          <a:pt x="98" y="19"/>
                          <a:pt x="79" y="19"/>
                          <a:pt x="61"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11" name="Google Shape;2191;p47"/>
                  <p:cNvSpPr/>
                  <p:nvPr/>
                </p:nvSpPr>
                <p:spPr>
                  <a:xfrm>
                    <a:off x="6335259" y="1611693"/>
                    <a:ext cx="212463" cy="67887"/>
                  </a:xfrm>
                  <a:custGeom>
                    <a:avLst/>
                    <a:gdLst/>
                    <a:ahLst/>
                    <a:cxnLst/>
                    <a:rect l="l" t="t" r="r" b="b"/>
                    <a:pathLst>
                      <a:path w="1327" h="424" extrusionOk="0">
                        <a:moveTo>
                          <a:pt x="675" y="1"/>
                        </a:moveTo>
                        <a:cubicBezTo>
                          <a:pt x="328" y="19"/>
                          <a:pt x="97" y="172"/>
                          <a:pt x="0" y="251"/>
                        </a:cubicBezTo>
                        <a:cubicBezTo>
                          <a:pt x="37" y="269"/>
                          <a:pt x="79" y="287"/>
                          <a:pt x="97" y="306"/>
                        </a:cubicBezTo>
                        <a:cubicBezTo>
                          <a:pt x="208" y="369"/>
                          <a:pt x="408" y="424"/>
                          <a:pt x="635" y="424"/>
                        </a:cubicBezTo>
                        <a:cubicBezTo>
                          <a:pt x="760" y="424"/>
                          <a:pt x="892" y="407"/>
                          <a:pt x="1021" y="366"/>
                        </a:cubicBezTo>
                        <a:cubicBezTo>
                          <a:pt x="1155" y="329"/>
                          <a:pt x="1252" y="232"/>
                          <a:pt x="1326" y="135"/>
                        </a:cubicBezTo>
                        <a:cubicBezTo>
                          <a:pt x="1234" y="75"/>
                          <a:pt x="1040" y="1"/>
                          <a:pt x="749" y="1"/>
                        </a:cubicBezTo>
                        <a:close/>
                      </a:path>
                    </a:pathLst>
                  </a:custGeom>
                  <a:solidFill>
                    <a:srgbClr val="FFA4B4"/>
                  </a:solidFill>
                  <a:ln>
                    <a:noFill/>
                  </a:ln>
                </p:spPr>
                <p:txBody>
                  <a:bodyPr spcFirstLastPara="1" wrap="square" lIns="91425" tIns="91425" rIns="91425" bIns="91425" anchor="ctr" anchorCtr="0">
                    <a:noAutofit/>
                  </a:bodyPr>
                  <a:lstStyle/>
                  <a:p>
                    <a:endParaRPr/>
                  </a:p>
                </p:txBody>
              </p:sp>
              <p:sp>
                <p:nvSpPr>
                  <p:cNvPr id="412" name="Google Shape;2192;p47"/>
                  <p:cNvSpPr/>
                  <p:nvPr/>
                </p:nvSpPr>
                <p:spPr>
                  <a:xfrm>
                    <a:off x="6322610" y="1602086"/>
                    <a:ext cx="237600" cy="84538"/>
                  </a:xfrm>
                  <a:custGeom>
                    <a:avLst/>
                    <a:gdLst/>
                    <a:ahLst/>
                    <a:cxnLst/>
                    <a:rect l="l" t="t" r="r" b="b"/>
                    <a:pathLst>
                      <a:path w="1484" h="528" extrusionOk="0">
                        <a:moveTo>
                          <a:pt x="828" y="116"/>
                        </a:moveTo>
                        <a:cubicBezTo>
                          <a:pt x="1059" y="116"/>
                          <a:pt x="1197" y="177"/>
                          <a:pt x="1290" y="213"/>
                        </a:cubicBezTo>
                        <a:cubicBezTo>
                          <a:pt x="1234" y="292"/>
                          <a:pt x="1174" y="347"/>
                          <a:pt x="1082" y="366"/>
                        </a:cubicBezTo>
                        <a:cubicBezTo>
                          <a:pt x="953" y="409"/>
                          <a:pt x="818" y="426"/>
                          <a:pt x="692" y="426"/>
                        </a:cubicBezTo>
                        <a:cubicBezTo>
                          <a:pt x="481" y="426"/>
                          <a:pt x="297" y="378"/>
                          <a:pt x="213" y="329"/>
                        </a:cubicBezTo>
                        <a:cubicBezTo>
                          <a:pt x="195" y="329"/>
                          <a:pt x="195" y="311"/>
                          <a:pt x="176" y="311"/>
                        </a:cubicBezTo>
                        <a:cubicBezTo>
                          <a:pt x="292" y="232"/>
                          <a:pt x="463" y="135"/>
                          <a:pt x="754" y="116"/>
                        </a:cubicBezTo>
                        <a:close/>
                        <a:moveTo>
                          <a:pt x="772" y="1"/>
                        </a:moveTo>
                        <a:lnTo>
                          <a:pt x="772" y="19"/>
                        </a:lnTo>
                        <a:lnTo>
                          <a:pt x="754" y="19"/>
                        </a:lnTo>
                        <a:cubicBezTo>
                          <a:pt x="389" y="43"/>
                          <a:pt x="158" y="177"/>
                          <a:pt x="61" y="274"/>
                        </a:cubicBezTo>
                        <a:lnTo>
                          <a:pt x="1" y="311"/>
                        </a:lnTo>
                        <a:lnTo>
                          <a:pt x="61" y="347"/>
                        </a:lnTo>
                        <a:cubicBezTo>
                          <a:pt x="79" y="366"/>
                          <a:pt x="116" y="408"/>
                          <a:pt x="158" y="426"/>
                        </a:cubicBezTo>
                        <a:cubicBezTo>
                          <a:pt x="272" y="484"/>
                          <a:pt x="458" y="528"/>
                          <a:pt x="672" y="528"/>
                        </a:cubicBezTo>
                        <a:cubicBezTo>
                          <a:pt x="813" y="528"/>
                          <a:pt x="966" y="509"/>
                          <a:pt x="1119" y="463"/>
                        </a:cubicBezTo>
                        <a:cubicBezTo>
                          <a:pt x="1253" y="426"/>
                          <a:pt x="1368" y="329"/>
                          <a:pt x="1447" y="232"/>
                        </a:cubicBezTo>
                        <a:lnTo>
                          <a:pt x="1484" y="195"/>
                        </a:lnTo>
                        <a:lnTo>
                          <a:pt x="1428" y="158"/>
                        </a:lnTo>
                        <a:cubicBezTo>
                          <a:pt x="1331" y="98"/>
                          <a:pt x="1119" y="1"/>
                          <a:pt x="828"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13" name="Google Shape;2193;p47"/>
                  <p:cNvSpPr/>
                  <p:nvPr/>
                </p:nvSpPr>
                <p:spPr>
                  <a:xfrm>
                    <a:off x="5983821" y="1281868"/>
                    <a:ext cx="92542" cy="92544"/>
                  </a:xfrm>
                  <a:custGeom>
                    <a:avLst/>
                    <a:gdLst/>
                    <a:ahLst/>
                    <a:cxnLst/>
                    <a:rect l="l" t="t" r="r" b="b"/>
                    <a:pathLst>
                      <a:path w="578" h="578" extrusionOk="0">
                        <a:moveTo>
                          <a:pt x="287" y="0"/>
                        </a:moveTo>
                        <a:cubicBezTo>
                          <a:pt x="134" y="0"/>
                          <a:pt x="0" y="134"/>
                          <a:pt x="0" y="287"/>
                        </a:cubicBezTo>
                        <a:cubicBezTo>
                          <a:pt x="0" y="444"/>
                          <a:pt x="134" y="578"/>
                          <a:pt x="287" y="578"/>
                        </a:cubicBezTo>
                        <a:cubicBezTo>
                          <a:pt x="462" y="578"/>
                          <a:pt x="578" y="444"/>
                          <a:pt x="578" y="287"/>
                        </a:cubicBezTo>
                        <a:cubicBezTo>
                          <a:pt x="578" y="134"/>
                          <a:pt x="462" y="0"/>
                          <a:pt x="287" y="0"/>
                        </a:cubicBezTo>
                        <a:close/>
                      </a:path>
                    </a:pathLst>
                  </a:custGeom>
                  <a:solidFill>
                    <a:srgbClr val="FFB3AA"/>
                  </a:solidFill>
                  <a:ln>
                    <a:noFill/>
                  </a:ln>
                </p:spPr>
                <p:txBody>
                  <a:bodyPr spcFirstLastPara="1" wrap="square" lIns="91425" tIns="91425" rIns="91425" bIns="91425" anchor="ctr" anchorCtr="0">
                    <a:noAutofit/>
                  </a:bodyPr>
                  <a:lstStyle/>
                  <a:p>
                    <a:endParaRPr/>
                  </a:p>
                </p:txBody>
              </p:sp>
              <p:sp>
                <p:nvSpPr>
                  <p:cNvPr id="414" name="Google Shape;2194;p47"/>
                  <p:cNvSpPr/>
                  <p:nvPr/>
                </p:nvSpPr>
                <p:spPr>
                  <a:xfrm>
                    <a:off x="5977897" y="1272262"/>
                    <a:ext cx="107432" cy="111116"/>
                  </a:xfrm>
                  <a:custGeom>
                    <a:avLst/>
                    <a:gdLst/>
                    <a:ahLst/>
                    <a:cxnLst/>
                    <a:rect l="l" t="t" r="r" b="b"/>
                    <a:pathLst>
                      <a:path w="671" h="694" extrusionOk="0">
                        <a:moveTo>
                          <a:pt x="324" y="116"/>
                        </a:moveTo>
                        <a:cubicBezTo>
                          <a:pt x="463" y="116"/>
                          <a:pt x="578" y="213"/>
                          <a:pt x="578" y="347"/>
                        </a:cubicBezTo>
                        <a:cubicBezTo>
                          <a:pt x="578" y="485"/>
                          <a:pt x="463" y="601"/>
                          <a:pt x="324" y="601"/>
                        </a:cubicBezTo>
                        <a:cubicBezTo>
                          <a:pt x="190" y="601"/>
                          <a:pt x="93" y="485"/>
                          <a:pt x="93" y="347"/>
                        </a:cubicBezTo>
                        <a:cubicBezTo>
                          <a:pt x="93" y="213"/>
                          <a:pt x="190" y="116"/>
                          <a:pt x="324" y="116"/>
                        </a:cubicBezTo>
                        <a:close/>
                        <a:moveTo>
                          <a:pt x="324" y="0"/>
                        </a:moveTo>
                        <a:cubicBezTo>
                          <a:pt x="153" y="0"/>
                          <a:pt x="0" y="157"/>
                          <a:pt x="0" y="347"/>
                        </a:cubicBezTo>
                        <a:cubicBezTo>
                          <a:pt x="0" y="541"/>
                          <a:pt x="153" y="693"/>
                          <a:pt x="324" y="693"/>
                        </a:cubicBezTo>
                        <a:cubicBezTo>
                          <a:pt x="518" y="693"/>
                          <a:pt x="670" y="541"/>
                          <a:pt x="670" y="347"/>
                        </a:cubicBezTo>
                        <a:cubicBezTo>
                          <a:pt x="670" y="157"/>
                          <a:pt x="518" y="0"/>
                          <a:pt x="32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15" name="Google Shape;2195;p47"/>
                  <p:cNvSpPr/>
                  <p:nvPr/>
                </p:nvSpPr>
                <p:spPr>
                  <a:xfrm>
                    <a:off x="6834637" y="1281868"/>
                    <a:ext cx="92542" cy="92544"/>
                  </a:xfrm>
                  <a:custGeom>
                    <a:avLst/>
                    <a:gdLst/>
                    <a:ahLst/>
                    <a:cxnLst/>
                    <a:rect l="l" t="t" r="r" b="b"/>
                    <a:pathLst>
                      <a:path w="578" h="578" extrusionOk="0">
                        <a:moveTo>
                          <a:pt x="287" y="0"/>
                        </a:moveTo>
                        <a:cubicBezTo>
                          <a:pt x="134" y="0"/>
                          <a:pt x="0" y="134"/>
                          <a:pt x="0" y="287"/>
                        </a:cubicBezTo>
                        <a:cubicBezTo>
                          <a:pt x="0" y="444"/>
                          <a:pt x="134" y="578"/>
                          <a:pt x="287" y="578"/>
                        </a:cubicBezTo>
                        <a:cubicBezTo>
                          <a:pt x="444" y="578"/>
                          <a:pt x="578" y="444"/>
                          <a:pt x="578" y="287"/>
                        </a:cubicBezTo>
                        <a:cubicBezTo>
                          <a:pt x="578" y="134"/>
                          <a:pt x="444" y="0"/>
                          <a:pt x="287" y="0"/>
                        </a:cubicBezTo>
                        <a:close/>
                      </a:path>
                    </a:pathLst>
                  </a:custGeom>
                  <a:solidFill>
                    <a:srgbClr val="FFB3AA"/>
                  </a:solidFill>
                  <a:ln>
                    <a:noFill/>
                  </a:ln>
                </p:spPr>
                <p:txBody>
                  <a:bodyPr spcFirstLastPara="1" wrap="square" lIns="91425" tIns="91425" rIns="91425" bIns="91425" anchor="ctr" anchorCtr="0">
                    <a:noAutofit/>
                  </a:bodyPr>
                  <a:lstStyle/>
                  <a:p>
                    <a:endParaRPr/>
                  </a:p>
                </p:txBody>
              </p:sp>
              <p:sp>
                <p:nvSpPr>
                  <p:cNvPr id="416" name="Google Shape;2196;p47"/>
                  <p:cNvSpPr/>
                  <p:nvPr/>
                </p:nvSpPr>
                <p:spPr>
                  <a:xfrm>
                    <a:off x="6825031" y="1272262"/>
                    <a:ext cx="111115" cy="111116"/>
                  </a:xfrm>
                  <a:custGeom>
                    <a:avLst/>
                    <a:gdLst/>
                    <a:ahLst/>
                    <a:cxnLst/>
                    <a:rect l="l" t="t" r="r" b="b"/>
                    <a:pathLst>
                      <a:path w="694" h="694" extrusionOk="0">
                        <a:moveTo>
                          <a:pt x="347" y="116"/>
                        </a:moveTo>
                        <a:cubicBezTo>
                          <a:pt x="485" y="116"/>
                          <a:pt x="578" y="213"/>
                          <a:pt x="578" y="347"/>
                        </a:cubicBezTo>
                        <a:cubicBezTo>
                          <a:pt x="578" y="485"/>
                          <a:pt x="485" y="601"/>
                          <a:pt x="347" y="601"/>
                        </a:cubicBezTo>
                        <a:cubicBezTo>
                          <a:pt x="213" y="601"/>
                          <a:pt x="116" y="485"/>
                          <a:pt x="116" y="347"/>
                        </a:cubicBezTo>
                        <a:cubicBezTo>
                          <a:pt x="116" y="213"/>
                          <a:pt x="213" y="116"/>
                          <a:pt x="347" y="116"/>
                        </a:cubicBezTo>
                        <a:close/>
                        <a:moveTo>
                          <a:pt x="347" y="0"/>
                        </a:moveTo>
                        <a:cubicBezTo>
                          <a:pt x="157" y="0"/>
                          <a:pt x="0" y="157"/>
                          <a:pt x="0" y="347"/>
                        </a:cubicBezTo>
                        <a:cubicBezTo>
                          <a:pt x="0" y="541"/>
                          <a:pt x="157" y="693"/>
                          <a:pt x="347" y="693"/>
                        </a:cubicBezTo>
                        <a:cubicBezTo>
                          <a:pt x="541" y="693"/>
                          <a:pt x="693" y="541"/>
                          <a:pt x="693" y="347"/>
                        </a:cubicBezTo>
                        <a:cubicBezTo>
                          <a:pt x="693" y="157"/>
                          <a:pt x="541" y="0"/>
                          <a:pt x="34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17" name="Google Shape;2197;p47"/>
                  <p:cNvSpPr/>
                  <p:nvPr/>
                </p:nvSpPr>
                <p:spPr>
                  <a:xfrm>
                    <a:off x="6261289" y="658724"/>
                    <a:ext cx="1115629" cy="1965991"/>
                  </a:xfrm>
                  <a:custGeom>
                    <a:avLst/>
                    <a:gdLst/>
                    <a:ahLst/>
                    <a:cxnLst/>
                    <a:rect l="l" t="t" r="r" b="b"/>
                    <a:pathLst>
                      <a:path w="6968" h="12279" extrusionOk="0">
                        <a:moveTo>
                          <a:pt x="1848" y="1"/>
                        </a:moveTo>
                        <a:cubicBezTo>
                          <a:pt x="1179" y="1"/>
                          <a:pt x="606" y="325"/>
                          <a:pt x="287" y="810"/>
                        </a:cubicBezTo>
                        <a:cubicBezTo>
                          <a:pt x="37" y="1235"/>
                          <a:pt x="0" y="1697"/>
                          <a:pt x="134" y="2081"/>
                        </a:cubicBezTo>
                        <a:lnTo>
                          <a:pt x="153" y="2081"/>
                        </a:lnTo>
                        <a:cubicBezTo>
                          <a:pt x="439" y="2800"/>
                          <a:pt x="1065" y="2963"/>
                          <a:pt x="1573" y="2963"/>
                        </a:cubicBezTo>
                        <a:cubicBezTo>
                          <a:pt x="1991" y="2963"/>
                          <a:pt x="2329" y="2853"/>
                          <a:pt x="2329" y="2853"/>
                        </a:cubicBezTo>
                        <a:cubicBezTo>
                          <a:pt x="2329" y="2853"/>
                          <a:pt x="2347" y="3084"/>
                          <a:pt x="2754" y="3236"/>
                        </a:cubicBezTo>
                        <a:cubicBezTo>
                          <a:pt x="2888" y="3281"/>
                          <a:pt x="2984" y="3296"/>
                          <a:pt x="3052" y="3296"/>
                        </a:cubicBezTo>
                        <a:cubicBezTo>
                          <a:pt x="3189" y="3296"/>
                          <a:pt x="3216" y="3236"/>
                          <a:pt x="3216" y="3236"/>
                        </a:cubicBezTo>
                        <a:cubicBezTo>
                          <a:pt x="3216" y="3236"/>
                          <a:pt x="3253" y="3315"/>
                          <a:pt x="3253" y="3546"/>
                        </a:cubicBezTo>
                        <a:cubicBezTo>
                          <a:pt x="3235" y="3795"/>
                          <a:pt x="3235" y="3892"/>
                          <a:pt x="3235" y="3892"/>
                        </a:cubicBezTo>
                        <a:lnTo>
                          <a:pt x="3503" y="3680"/>
                        </a:lnTo>
                        <a:cubicBezTo>
                          <a:pt x="3618" y="3601"/>
                          <a:pt x="3734" y="3564"/>
                          <a:pt x="3868" y="3564"/>
                        </a:cubicBezTo>
                        <a:cubicBezTo>
                          <a:pt x="4214" y="3564"/>
                          <a:pt x="4505" y="3832"/>
                          <a:pt x="4505" y="4179"/>
                        </a:cubicBezTo>
                        <a:cubicBezTo>
                          <a:pt x="4505" y="4525"/>
                          <a:pt x="4214" y="4798"/>
                          <a:pt x="3868" y="4798"/>
                        </a:cubicBezTo>
                        <a:cubicBezTo>
                          <a:pt x="3775" y="4798"/>
                          <a:pt x="3678" y="4779"/>
                          <a:pt x="3581" y="4738"/>
                        </a:cubicBezTo>
                        <a:lnTo>
                          <a:pt x="3581" y="4738"/>
                        </a:lnTo>
                        <a:cubicBezTo>
                          <a:pt x="3618" y="4969"/>
                          <a:pt x="3734" y="6239"/>
                          <a:pt x="3003" y="6799"/>
                        </a:cubicBezTo>
                        <a:cubicBezTo>
                          <a:pt x="2754" y="6993"/>
                          <a:pt x="2481" y="7108"/>
                          <a:pt x="2232" y="7182"/>
                        </a:cubicBezTo>
                        <a:cubicBezTo>
                          <a:pt x="2158" y="7339"/>
                          <a:pt x="2061" y="7473"/>
                          <a:pt x="1982" y="7626"/>
                        </a:cubicBezTo>
                        <a:cubicBezTo>
                          <a:pt x="1580" y="8397"/>
                          <a:pt x="2042" y="8915"/>
                          <a:pt x="2042" y="8915"/>
                        </a:cubicBezTo>
                        <a:cubicBezTo>
                          <a:pt x="2042" y="8915"/>
                          <a:pt x="1211" y="9783"/>
                          <a:pt x="1423" y="10477"/>
                        </a:cubicBezTo>
                        <a:cubicBezTo>
                          <a:pt x="1603" y="11117"/>
                          <a:pt x="2240" y="11742"/>
                          <a:pt x="3112" y="11742"/>
                        </a:cubicBezTo>
                        <a:cubicBezTo>
                          <a:pt x="3184" y="11742"/>
                          <a:pt x="3257" y="11737"/>
                          <a:pt x="3332" y="11729"/>
                        </a:cubicBezTo>
                        <a:cubicBezTo>
                          <a:pt x="3559" y="11702"/>
                          <a:pt x="3741" y="11691"/>
                          <a:pt x="3888" y="11691"/>
                        </a:cubicBezTo>
                        <a:cubicBezTo>
                          <a:pt x="4377" y="11691"/>
                          <a:pt x="4490" y="11815"/>
                          <a:pt x="4639" y="11918"/>
                        </a:cubicBezTo>
                        <a:cubicBezTo>
                          <a:pt x="4809" y="12056"/>
                          <a:pt x="4727" y="12279"/>
                          <a:pt x="4820" y="12279"/>
                        </a:cubicBezTo>
                        <a:cubicBezTo>
                          <a:pt x="4833" y="12279"/>
                          <a:pt x="4849" y="12274"/>
                          <a:pt x="4870" y="12265"/>
                        </a:cubicBezTo>
                        <a:cubicBezTo>
                          <a:pt x="5023" y="12209"/>
                          <a:pt x="5623" y="12015"/>
                          <a:pt x="5854" y="11364"/>
                        </a:cubicBezTo>
                        <a:cubicBezTo>
                          <a:pt x="6085" y="10689"/>
                          <a:pt x="5739" y="10379"/>
                          <a:pt x="5739" y="10379"/>
                        </a:cubicBezTo>
                        <a:cubicBezTo>
                          <a:pt x="5739" y="10379"/>
                          <a:pt x="6256" y="10148"/>
                          <a:pt x="6487" y="9474"/>
                        </a:cubicBezTo>
                        <a:cubicBezTo>
                          <a:pt x="6718" y="8822"/>
                          <a:pt x="6487" y="8319"/>
                          <a:pt x="6487" y="8319"/>
                        </a:cubicBezTo>
                        <a:cubicBezTo>
                          <a:pt x="6487" y="8319"/>
                          <a:pt x="6968" y="7723"/>
                          <a:pt x="6547" y="6720"/>
                        </a:cubicBezTo>
                        <a:cubicBezTo>
                          <a:pt x="6122" y="5740"/>
                          <a:pt x="5023" y="5606"/>
                          <a:pt x="5023" y="5606"/>
                        </a:cubicBezTo>
                        <a:cubicBezTo>
                          <a:pt x="5023" y="5606"/>
                          <a:pt x="5277" y="5412"/>
                          <a:pt x="5351" y="4239"/>
                        </a:cubicBezTo>
                        <a:cubicBezTo>
                          <a:pt x="5448" y="3065"/>
                          <a:pt x="5046" y="1794"/>
                          <a:pt x="3678" y="713"/>
                        </a:cubicBezTo>
                        <a:cubicBezTo>
                          <a:pt x="3082" y="233"/>
                          <a:pt x="2463" y="20"/>
                          <a:pt x="1904" y="2"/>
                        </a:cubicBezTo>
                        <a:cubicBezTo>
                          <a:pt x="1885" y="1"/>
                          <a:pt x="1867" y="1"/>
                          <a:pt x="1848" y="1"/>
                        </a:cubicBezTo>
                        <a:close/>
                      </a:path>
                    </a:pathLst>
                  </a:custGeom>
                  <a:solidFill>
                    <a:srgbClr val="886AAD"/>
                  </a:solidFill>
                  <a:ln>
                    <a:noFill/>
                  </a:ln>
                </p:spPr>
                <p:txBody>
                  <a:bodyPr spcFirstLastPara="1" wrap="square" lIns="91425" tIns="91425" rIns="91425" bIns="91425" anchor="ctr" anchorCtr="0">
                    <a:noAutofit/>
                  </a:bodyPr>
                  <a:lstStyle/>
                  <a:p>
                    <a:endParaRPr/>
                  </a:p>
                </p:txBody>
              </p:sp>
              <p:sp>
                <p:nvSpPr>
                  <p:cNvPr id="418" name="Google Shape;2198;p47"/>
                  <p:cNvSpPr/>
                  <p:nvPr/>
                </p:nvSpPr>
                <p:spPr>
                  <a:xfrm>
                    <a:off x="6251682" y="652800"/>
                    <a:ext cx="1100899" cy="1980561"/>
                  </a:xfrm>
                  <a:custGeom>
                    <a:avLst/>
                    <a:gdLst/>
                    <a:ahLst/>
                    <a:cxnLst/>
                    <a:rect l="l" t="t" r="r" b="b"/>
                    <a:pathLst>
                      <a:path w="6876" h="12370" extrusionOk="0">
                        <a:moveTo>
                          <a:pt x="1904" y="98"/>
                        </a:moveTo>
                        <a:cubicBezTo>
                          <a:pt x="1924" y="98"/>
                          <a:pt x="1944" y="98"/>
                          <a:pt x="1964" y="99"/>
                        </a:cubicBezTo>
                        <a:cubicBezTo>
                          <a:pt x="2504" y="117"/>
                          <a:pt x="3119" y="311"/>
                          <a:pt x="3697" y="792"/>
                        </a:cubicBezTo>
                        <a:cubicBezTo>
                          <a:pt x="5046" y="1850"/>
                          <a:pt x="5452" y="3121"/>
                          <a:pt x="5374" y="4276"/>
                        </a:cubicBezTo>
                        <a:cubicBezTo>
                          <a:pt x="5314" y="4853"/>
                          <a:pt x="5240" y="5181"/>
                          <a:pt x="5161" y="5371"/>
                        </a:cubicBezTo>
                        <a:cubicBezTo>
                          <a:pt x="5143" y="5468"/>
                          <a:pt x="5106" y="5528"/>
                          <a:pt x="5083" y="5565"/>
                        </a:cubicBezTo>
                        <a:cubicBezTo>
                          <a:pt x="5064" y="5602"/>
                          <a:pt x="5046" y="5602"/>
                          <a:pt x="5046" y="5602"/>
                        </a:cubicBezTo>
                        <a:lnTo>
                          <a:pt x="4967" y="5680"/>
                        </a:lnTo>
                        <a:lnTo>
                          <a:pt x="5083" y="5699"/>
                        </a:lnTo>
                        <a:cubicBezTo>
                          <a:pt x="5083" y="5699"/>
                          <a:pt x="6164" y="5814"/>
                          <a:pt x="6566" y="6780"/>
                        </a:cubicBezTo>
                        <a:cubicBezTo>
                          <a:pt x="6778" y="7261"/>
                          <a:pt x="6760" y="7663"/>
                          <a:pt x="6681" y="7912"/>
                        </a:cubicBezTo>
                        <a:cubicBezTo>
                          <a:pt x="6626" y="8185"/>
                          <a:pt x="6510" y="8337"/>
                          <a:pt x="6510" y="8337"/>
                        </a:cubicBezTo>
                        <a:lnTo>
                          <a:pt x="6492" y="8356"/>
                        </a:lnTo>
                        <a:lnTo>
                          <a:pt x="6510" y="8374"/>
                        </a:lnTo>
                        <a:cubicBezTo>
                          <a:pt x="6510" y="8374"/>
                          <a:pt x="6723" y="8859"/>
                          <a:pt x="6492" y="9511"/>
                        </a:cubicBezTo>
                        <a:cubicBezTo>
                          <a:pt x="6279" y="10148"/>
                          <a:pt x="5776" y="10361"/>
                          <a:pt x="5776" y="10361"/>
                        </a:cubicBezTo>
                        <a:lnTo>
                          <a:pt x="5720" y="10398"/>
                        </a:lnTo>
                        <a:lnTo>
                          <a:pt x="5757" y="10435"/>
                        </a:lnTo>
                        <a:cubicBezTo>
                          <a:pt x="5757" y="10435"/>
                          <a:pt x="5836" y="10514"/>
                          <a:pt x="5891" y="10666"/>
                        </a:cubicBezTo>
                        <a:cubicBezTo>
                          <a:pt x="5951" y="10823"/>
                          <a:pt x="5970" y="11054"/>
                          <a:pt x="5854" y="11378"/>
                        </a:cubicBezTo>
                        <a:cubicBezTo>
                          <a:pt x="5642" y="12015"/>
                          <a:pt x="5064" y="12209"/>
                          <a:pt x="4912" y="12265"/>
                        </a:cubicBezTo>
                        <a:lnTo>
                          <a:pt x="4893" y="12265"/>
                        </a:lnTo>
                        <a:cubicBezTo>
                          <a:pt x="4875" y="12265"/>
                          <a:pt x="4875" y="12246"/>
                          <a:pt x="4875" y="12209"/>
                        </a:cubicBezTo>
                        <a:cubicBezTo>
                          <a:pt x="4852" y="12131"/>
                          <a:pt x="4833" y="12015"/>
                          <a:pt x="4736" y="11918"/>
                        </a:cubicBezTo>
                        <a:cubicBezTo>
                          <a:pt x="4644" y="11863"/>
                          <a:pt x="4547" y="11766"/>
                          <a:pt x="4353" y="11724"/>
                        </a:cubicBezTo>
                        <a:cubicBezTo>
                          <a:pt x="4256" y="11696"/>
                          <a:pt x="4140" y="11683"/>
                          <a:pt x="3986" y="11683"/>
                        </a:cubicBezTo>
                        <a:cubicBezTo>
                          <a:pt x="3833" y="11683"/>
                          <a:pt x="3641" y="11696"/>
                          <a:pt x="3392" y="11724"/>
                        </a:cubicBezTo>
                        <a:cubicBezTo>
                          <a:pt x="3318" y="11733"/>
                          <a:pt x="3245" y="11737"/>
                          <a:pt x="3175" y="11737"/>
                        </a:cubicBezTo>
                        <a:cubicBezTo>
                          <a:pt x="2320" y="11737"/>
                          <a:pt x="1700" y="11118"/>
                          <a:pt x="1525" y="10495"/>
                        </a:cubicBezTo>
                        <a:cubicBezTo>
                          <a:pt x="1428" y="10185"/>
                          <a:pt x="1580" y="9802"/>
                          <a:pt x="1756" y="9492"/>
                        </a:cubicBezTo>
                        <a:cubicBezTo>
                          <a:pt x="1945" y="9206"/>
                          <a:pt x="2139" y="8975"/>
                          <a:pt x="2139" y="8975"/>
                        </a:cubicBezTo>
                        <a:lnTo>
                          <a:pt x="2176" y="8952"/>
                        </a:lnTo>
                        <a:lnTo>
                          <a:pt x="2139" y="8915"/>
                        </a:lnTo>
                        <a:cubicBezTo>
                          <a:pt x="2139" y="8915"/>
                          <a:pt x="2024" y="8799"/>
                          <a:pt x="1964" y="8587"/>
                        </a:cubicBezTo>
                        <a:cubicBezTo>
                          <a:pt x="1908" y="8374"/>
                          <a:pt x="1890" y="8069"/>
                          <a:pt x="2079" y="7681"/>
                        </a:cubicBezTo>
                        <a:cubicBezTo>
                          <a:pt x="2158" y="7547"/>
                          <a:pt x="2255" y="7395"/>
                          <a:pt x="2333" y="7261"/>
                        </a:cubicBezTo>
                        <a:cubicBezTo>
                          <a:pt x="2583" y="7182"/>
                          <a:pt x="2851" y="7067"/>
                          <a:pt x="3100" y="6873"/>
                        </a:cubicBezTo>
                        <a:cubicBezTo>
                          <a:pt x="3465" y="6586"/>
                          <a:pt x="3641" y="6124"/>
                          <a:pt x="3697" y="5699"/>
                        </a:cubicBezTo>
                        <a:cubicBezTo>
                          <a:pt x="3757" y="5297"/>
                          <a:pt x="3720" y="4987"/>
                          <a:pt x="3697" y="4835"/>
                        </a:cubicBezTo>
                        <a:lnTo>
                          <a:pt x="3697" y="4835"/>
                        </a:lnTo>
                        <a:cubicBezTo>
                          <a:pt x="3775" y="4853"/>
                          <a:pt x="3854" y="4890"/>
                          <a:pt x="3928" y="4890"/>
                        </a:cubicBezTo>
                        <a:cubicBezTo>
                          <a:pt x="4316" y="4890"/>
                          <a:pt x="4602" y="4585"/>
                          <a:pt x="4602" y="4216"/>
                        </a:cubicBezTo>
                        <a:cubicBezTo>
                          <a:pt x="4602" y="3851"/>
                          <a:pt x="4316" y="3546"/>
                          <a:pt x="3928" y="3546"/>
                        </a:cubicBezTo>
                        <a:cubicBezTo>
                          <a:pt x="3794" y="3546"/>
                          <a:pt x="3641" y="3601"/>
                          <a:pt x="3526" y="3680"/>
                        </a:cubicBezTo>
                        <a:lnTo>
                          <a:pt x="3350" y="3832"/>
                        </a:lnTo>
                        <a:lnTo>
                          <a:pt x="3350" y="3583"/>
                        </a:lnTo>
                        <a:cubicBezTo>
                          <a:pt x="3373" y="3467"/>
                          <a:pt x="3350" y="3389"/>
                          <a:pt x="3331" y="3333"/>
                        </a:cubicBezTo>
                        <a:cubicBezTo>
                          <a:pt x="3331" y="3315"/>
                          <a:pt x="3331" y="3292"/>
                          <a:pt x="3313" y="3273"/>
                        </a:cubicBezTo>
                        <a:lnTo>
                          <a:pt x="3313" y="3255"/>
                        </a:lnTo>
                        <a:lnTo>
                          <a:pt x="3258" y="3176"/>
                        </a:lnTo>
                        <a:lnTo>
                          <a:pt x="3216" y="3255"/>
                        </a:lnTo>
                        <a:cubicBezTo>
                          <a:pt x="3216" y="3273"/>
                          <a:pt x="3197" y="3273"/>
                          <a:pt x="3179" y="3273"/>
                        </a:cubicBezTo>
                        <a:cubicBezTo>
                          <a:pt x="3167" y="3279"/>
                          <a:pt x="3146" y="3283"/>
                          <a:pt x="3116" y="3283"/>
                        </a:cubicBezTo>
                        <a:cubicBezTo>
                          <a:pt x="3056" y="3283"/>
                          <a:pt x="2962" y="3267"/>
                          <a:pt x="2832" y="3218"/>
                        </a:cubicBezTo>
                        <a:cubicBezTo>
                          <a:pt x="2638" y="3158"/>
                          <a:pt x="2541" y="3061"/>
                          <a:pt x="2486" y="2987"/>
                        </a:cubicBezTo>
                        <a:cubicBezTo>
                          <a:pt x="2449" y="2927"/>
                          <a:pt x="2426" y="2871"/>
                          <a:pt x="2426" y="2871"/>
                        </a:cubicBezTo>
                        <a:lnTo>
                          <a:pt x="2426" y="2811"/>
                        </a:lnTo>
                        <a:lnTo>
                          <a:pt x="2370" y="2830"/>
                        </a:lnTo>
                        <a:cubicBezTo>
                          <a:pt x="2370" y="2830"/>
                          <a:pt x="2024" y="2948"/>
                          <a:pt x="1607" y="2948"/>
                        </a:cubicBezTo>
                        <a:cubicBezTo>
                          <a:pt x="1573" y="2948"/>
                          <a:pt x="1537" y="2947"/>
                          <a:pt x="1502" y="2945"/>
                        </a:cubicBezTo>
                        <a:cubicBezTo>
                          <a:pt x="1021" y="2908"/>
                          <a:pt x="504" y="2737"/>
                          <a:pt x="254" y="2099"/>
                        </a:cubicBezTo>
                        <a:lnTo>
                          <a:pt x="254" y="2063"/>
                        </a:lnTo>
                        <a:lnTo>
                          <a:pt x="231" y="2063"/>
                        </a:lnTo>
                        <a:cubicBezTo>
                          <a:pt x="116" y="1697"/>
                          <a:pt x="157" y="1272"/>
                          <a:pt x="407" y="866"/>
                        </a:cubicBezTo>
                        <a:cubicBezTo>
                          <a:pt x="685" y="399"/>
                          <a:pt x="1238" y="98"/>
                          <a:pt x="1904" y="98"/>
                        </a:cubicBezTo>
                        <a:close/>
                        <a:moveTo>
                          <a:pt x="1907" y="1"/>
                        </a:moveTo>
                        <a:cubicBezTo>
                          <a:pt x="1219" y="1"/>
                          <a:pt x="629" y="325"/>
                          <a:pt x="310" y="829"/>
                        </a:cubicBezTo>
                        <a:cubicBezTo>
                          <a:pt x="42" y="1254"/>
                          <a:pt x="0" y="1734"/>
                          <a:pt x="139" y="2136"/>
                        </a:cubicBezTo>
                        <a:lnTo>
                          <a:pt x="157" y="2178"/>
                        </a:lnTo>
                        <a:lnTo>
                          <a:pt x="194" y="2178"/>
                        </a:lnTo>
                        <a:cubicBezTo>
                          <a:pt x="462" y="2811"/>
                          <a:pt x="1003" y="3005"/>
                          <a:pt x="1483" y="3042"/>
                        </a:cubicBezTo>
                        <a:cubicBezTo>
                          <a:pt x="1517" y="3043"/>
                          <a:pt x="1551" y="3044"/>
                          <a:pt x="1584" y="3044"/>
                        </a:cubicBezTo>
                        <a:cubicBezTo>
                          <a:pt x="1997" y="3044"/>
                          <a:pt x="2313" y="2944"/>
                          <a:pt x="2352" y="2927"/>
                        </a:cubicBezTo>
                        <a:cubicBezTo>
                          <a:pt x="2370" y="2968"/>
                          <a:pt x="2370" y="2987"/>
                          <a:pt x="2407" y="3042"/>
                        </a:cubicBezTo>
                        <a:cubicBezTo>
                          <a:pt x="2467" y="3139"/>
                          <a:pt x="2601" y="3236"/>
                          <a:pt x="2796" y="3315"/>
                        </a:cubicBezTo>
                        <a:cubicBezTo>
                          <a:pt x="2934" y="3364"/>
                          <a:pt x="3032" y="3380"/>
                          <a:pt x="3105" y="3380"/>
                        </a:cubicBezTo>
                        <a:cubicBezTo>
                          <a:pt x="3141" y="3380"/>
                          <a:pt x="3171" y="3376"/>
                          <a:pt x="3197" y="3370"/>
                        </a:cubicBezTo>
                        <a:cubicBezTo>
                          <a:pt x="3216" y="3370"/>
                          <a:pt x="3234" y="3370"/>
                          <a:pt x="3234" y="3352"/>
                        </a:cubicBezTo>
                        <a:cubicBezTo>
                          <a:pt x="3258" y="3389"/>
                          <a:pt x="3258" y="3467"/>
                          <a:pt x="3258" y="3583"/>
                        </a:cubicBezTo>
                        <a:cubicBezTo>
                          <a:pt x="3258" y="3832"/>
                          <a:pt x="3234" y="3929"/>
                          <a:pt x="3234" y="3929"/>
                        </a:cubicBezTo>
                        <a:lnTo>
                          <a:pt x="3216" y="4045"/>
                        </a:lnTo>
                        <a:lnTo>
                          <a:pt x="3604" y="3754"/>
                        </a:lnTo>
                        <a:cubicBezTo>
                          <a:pt x="3697" y="3680"/>
                          <a:pt x="3812" y="3638"/>
                          <a:pt x="3928" y="3638"/>
                        </a:cubicBezTo>
                        <a:cubicBezTo>
                          <a:pt x="4256" y="3638"/>
                          <a:pt x="4505" y="3911"/>
                          <a:pt x="4505" y="4216"/>
                        </a:cubicBezTo>
                        <a:cubicBezTo>
                          <a:pt x="4505" y="4525"/>
                          <a:pt x="4256" y="4793"/>
                          <a:pt x="3928" y="4793"/>
                        </a:cubicBezTo>
                        <a:cubicBezTo>
                          <a:pt x="3854" y="4793"/>
                          <a:pt x="3757" y="4775"/>
                          <a:pt x="3678" y="4719"/>
                        </a:cubicBezTo>
                        <a:lnTo>
                          <a:pt x="3581" y="4678"/>
                        </a:lnTo>
                        <a:lnTo>
                          <a:pt x="3604" y="4775"/>
                        </a:lnTo>
                        <a:cubicBezTo>
                          <a:pt x="3623" y="4890"/>
                          <a:pt x="3641" y="5278"/>
                          <a:pt x="3604" y="5680"/>
                        </a:cubicBezTo>
                        <a:cubicBezTo>
                          <a:pt x="3544" y="6087"/>
                          <a:pt x="3392" y="6526"/>
                          <a:pt x="3045" y="6799"/>
                        </a:cubicBezTo>
                        <a:cubicBezTo>
                          <a:pt x="2796" y="6970"/>
                          <a:pt x="2523" y="7104"/>
                          <a:pt x="2273" y="7182"/>
                        </a:cubicBezTo>
                        <a:lnTo>
                          <a:pt x="2255" y="7182"/>
                        </a:lnTo>
                        <a:lnTo>
                          <a:pt x="2255" y="7201"/>
                        </a:lnTo>
                        <a:cubicBezTo>
                          <a:pt x="2158" y="7335"/>
                          <a:pt x="2079" y="7492"/>
                          <a:pt x="2005" y="7644"/>
                        </a:cubicBezTo>
                        <a:cubicBezTo>
                          <a:pt x="1793" y="8051"/>
                          <a:pt x="1793" y="8374"/>
                          <a:pt x="1871" y="8605"/>
                        </a:cubicBezTo>
                        <a:cubicBezTo>
                          <a:pt x="1927" y="8818"/>
                          <a:pt x="2024" y="8915"/>
                          <a:pt x="2042" y="8933"/>
                        </a:cubicBezTo>
                        <a:cubicBezTo>
                          <a:pt x="2024" y="8952"/>
                          <a:pt x="1848" y="9146"/>
                          <a:pt x="1677" y="9455"/>
                        </a:cubicBezTo>
                        <a:cubicBezTo>
                          <a:pt x="1483" y="9760"/>
                          <a:pt x="1331" y="10167"/>
                          <a:pt x="1428" y="10532"/>
                        </a:cubicBezTo>
                        <a:cubicBezTo>
                          <a:pt x="1625" y="11191"/>
                          <a:pt x="2281" y="11834"/>
                          <a:pt x="3188" y="11834"/>
                        </a:cubicBezTo>
                        <a:cubicBezTo>
                          <a:pt x="3260" y="11834"/>
                          <a:pt x="3334" y="11830"/>
                          <a:pt x="3410" y="11821"/>
                        </a:cubicBezTo>
                        <a:cubicBezTo>
                          <a:pt x="3627" y="11796"/>
                          <a:pt x="3801" y="11786"/>
                          <a:pt x="3942" y="11786"/>
                        </a:cubicBezTo>
                        <a:cubicBezTo>
                          <a:pt x="4114" y="11786"/>
                          <a:pt x="4238" y="11801"/>
                          <a:pt x="4334" y="11821"/>
                        </a:cubicBezTo>
                        <a:cubicBezTo>
                          <a:pt x="4505" y="11863"/>
                          <a:pt x="4565" y="11918"/>
                          <a:pt x="4662" y="11997"/>
                        </a:cubicBezTo>
                        <a:cubicBezTo>
                          <a:pt x="4736" y="12052"/>
                          <a:pt x="4759" y="12149"/>
                          <a:pt x="4778" y="12228"/>
                        </a:cubicBezTo>
                        <a:cubicBezTo>
                          <a:pt x="4778" y="12265"/>
                          <a:pt x="4778" y="12302"/>
                          <a:pt x="4796" y="12343"/>
                        </a:cubicBezTo>
                        <a:cubicBezTo>
                          <a:pt x="4815" y="12343"/>
                          <a:pt x="4833" y="12362"/>
                          <a:pt x="4875" y="12362"/>
                        </a:cubicBezTo>
                        <a:cubicBezTo>
                          <a:pt x="4881" y="12368"/>
                          <a:pt x="4887" y="12370"/>
                          <a:pt x="4893" y="12370"/>
                        </a:cubicBezTo>
                        <a:cubicBezTo>
                          <a:pt x="4906" y="12370"/>
                          <a:pt x="4918" y="12362"/>
                          <a:pt x="4930" y="12362"/>
                        </a:cubicBezTo>
                        <a:cubicBezTo>
                          <a:pt x="5106" y="12302"/>
                          <a:pt x="5720" y="12094"/>
                          <a:pt x="5951" y="11419"/>
                        </a:cubicBezTo>
                        <a:cubicBezTo>
                          <a:pt x="6067" y="11073"/>
                          <a:pt x="6048" y="10800"/>
                          <a:pt x="5988" y="10629"/>
                        </a:cubicBezTo>
                        <a:cubicBezTo>
                          <a:pt x="5933" y="10495"/>
                          <a:pt x="5891" y="10453"/>
                          <a:pt x="5873" y="10416"/>
                        </a:cubicBezTo>
                        <a:cubicBezTo>
                          <a:pt x="5933" y="10398"/>
                          <a:pt x="6376" y="10167"/>
                          <a:pt x="6584" y="9529"/>
                        </a:cubicBezTo>
                        <a:cubicBezTo>
                          <a:pt x="6815" y="8878"/>
                          <a:pt x="6626" y="8397"/>
                          <a:pt x="6607" y="8356"/>
                        </a:cubicBezTo>
                        <a:cubicBezTo>
                          <a:pt x="6626" y="8337"/>
                          <a:pt x="6723" y="8222"/>
                          <a:pt x="6797" y="7954"/>
                        </a:cubicBezTo>
                        <a:cubicBezTo>
                          <a:pt x="6857" y="7663"/>
                          <a:pt x="6875" y="7242"/>
                          <a:pt x="6663" y="6739"/>
                        </a:cubicBezTo>
                        <a:cubicBezTo>
                          <a:pt x="6261" y="5777"/>
                          <a:pt x="5295" y="5643"/>
                          <a:pt x="5161" y="5625"/>
                        </a:cubicBezTo>
                        <a:cubicBezTo>
                          <a:pt x="5198" y="5583"/>
                          <a:pt x="5221" y="5509"/>
                          <a:pt x="5258" y="5412"/>
                        </a:cubicBezTo>
                        <a:cubicBezTo>
                          <a:pt x="5337" y="5218"/>
                          <a:pt x="5411" y="4872"/>
                          <a:pt x="5471" y="4276"/>
                        </a:cubicBezTo>
                        <a:cubicBezTo>
                          <a:pt x="5545" y="3102"/>
                          <a:pt x="5143" y="1790"/>
                          <a:pt x="3757" y="695"/>
                        </a:cubicBezTo>
                        <a:cubicBezTo>
                          <a:pt x="3161" y="233"/>
                          <a:pt x="2541" y="2"/>
                          <a:pt x="1964" y="2"/>
                        </a:cubicBezTo>
                        <a:cubicBezTo>
                          <a:pt x="1945" y="1"/>
                          <a:pt x="1926" y="1"/>
                          <a:pt x="1907" y="1"/>
                        </a:cubicBezTo>
                        <a:close/>
                      </a:path>
                    </a:pathLst>
                  </a:custGeom>
                  <a:solidFill>
                    <a:srgbClr val="3E285A"/>
                  </a:solidFill>
                  <a:ln>
                    <a:noFill/>
                  </a:ln>
                </p:spPr>
                <p:txBody>
                  <a:bodyPr spcFirstLastPara="1" wrap="square" lIns="91425" tIns="91425" rIns="91425" bIns="91425" anchor="ctr" anchorCtr="0">
                    <a:noAutofit/>
                  </a:bodyPr>
                  <a:lstStyle/>
                  <a:p>
                    <a:endParaRPr/>
                  </a:p>
                </p:txBody>
              </p:sp>
            </p:grpSp>
          </p:grpSp>
        </p:grpSp>
        <p:grpSp>
          <p:nvGrpSpPr>
            <p:cNvPr id="284" name="Google Shape;2199;p47"/>
            <p:cNvGrpSpPr/>
            <p:nvPr/>
          </p:nvGrpSpPr>
          <p:grpSpPr>
            <a:xfrm>
              <a:off x="5458177" y="1284078"/>
              <a:ext cx="555350" cy="555265"/>
              <a:chOff x="3894327" y="779703"/>
              <a:chExt cx="555350" cy="555265"/>
            </a:xfrm>
          </p:grpSpPr>
          <p:sp>
            <p:nvSpPr>
              <p:cNvPr id="306" name="Google Shape;2200;p47"/>
              <p:cNvSpPr/>
              <p:nvPr/>
            </p:nvSpPr>
            <p:spPr>
              <a:xfrm>
                <a:off x="4113366" y="784984"/>
                <a:ext cx="119146" cy="78181"/>
              </a:xfrm>
              <a:custGeom>
                <a:avLst/>
                <a:gdLst/>
                <a:ahLst/>
                <a:cxnLst/>
                <a:rect l="l" t="t" r="r" b="b"/>
                <a:pathLst>
                  <a:path w="1399" h="918" extrusionOk="0">
                    <a:moveTo>
                      <a:pt x="330" y="1"/>
                    </a:moveTo>
                    <a:cubicBezTo>
                      <a:pt x="220" y="1"/>
                      <a:pt x="131" y="69"/>
                      <a:pt x="110" y="174"/>
                    </a:cubicBezTo>
                    <a:lnTo>
                      <a:pt x="0" y="745"/>
                    </a:lnTo>
                    <a:lnTo>
                      <a:pt x="0" y="765"/>
                    </a:lnTo>
                    <a:cubicBezTo>
                      <a:pt x="0" y="854"/>
                      <a:pt x="68" y="917"/>
                      <a:pt x="152" y="917"/>
                    </a:cubicBezTo>
                    <a:lnTo>
                      <a:pt x="1267" y="917"/>
                    </a:lnTo>
                    <a:cubicBezTo>
                      <a:pt x="1356" y="917"/>
                      <a:pt x="1398" y="828"/>
                      <a:pt x="1377" y="745"/>
                    </a:cubicBezTo>
                    <a:lnTo>
                      <a:pt x="1267" y="174"/>
                    </a:lnTo>
                    <a:cubicBezTo>
                      <a:pt x="1246" y="69"/>
                      <a:pt x="1157" y="1"/>
                      <a:pt x="104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7" name="Google Shape;2201;p47"/>
              <p:cNvSpPr/>
              <p:nvPr/>
            </p:nvSpPr>
            <p:spPr>
              <a:xfrm>
                <a:off x="4106212" y="779703"/>
                <a:ext cx="131665" cy="89253"/>
              </a:xfrm>
              <a:custGeom>
                <a:avLst/>
                <a:gdLst/>
                <a:ahLst/>
                <a:cxnLst/>
                <a:rect l="l" t="t" r="r" b="b"/>
                <a:pathLst>
                  <a:path w="1546" h="1048" extrusionOk="0">
                    <a:moveTo>
                      <a:pt x="1131" y="105"/>
                    </a:moveTo>
                    <a:cubicBezTo>
                      <a:pt x="1220" y="105"/>
                      <a:pt x="1283" y="173"/>
                      <a:pt x="1309" y="262"/>
                    </a:cubicBezTo>
                    <a:lnTo>
                      <a:pt x="1414" y="827"/>
                    </a:lnTo>
                    <a:cubicBezTo>
                      <a:pt x="1414" y="869"/>
                      <a:pt x="1372" y="937"/>
                      <a:pt x="1330" y="937"/>
                    </a:cubicBezTo>
                    <a:lnTo>
                      <a:pt x="236" y="937"/>
                    </a:lnTo>
                    <a:cubicBezTo>
                      <a:pt x="173" y="937"/>
                      <a:pt x="131" y="869"/>
                      <a:pt x="152" y="827"/>
                    </a:cubicBezTo>
                    <a:lnTo>
                      <a:pt x="262" y="262"/>
                    </a:lnTo>
                    <a:cubicBezTo>
                      <a:pt x="262" y="173"/>
                      <a:pt x="346" y="105"/>
                      <a:pt x="414" y="105"/>
                    </a:cubicBezTo>
                    <a:close/>
                    <a:moveTo>
                      <a:pt x="414" y="0"/>
                    </a:moveTo>
                    <a:cubicBezTo>
                      <a:pt x="283" y="0"/>
                      <a:pt x="173" y="105"/>
                      <a:pt x="152" y="236"/>
                    </a:cubicBezTo>
                    <a:lnTo>
                      <a:pt x="21" y="807"/>
                    </a:lnTo>
                    <a:cubicBezTo>
                      <a:pt x="0" y="937"/>
                      <a:pt x="105" y="1047"/>
                      <a:pt x="236" y="1047"/>
                    </a:cubicBezTo>
                    <a:lnTo>
                      <a:pt x="1330" y="1047"/>
                    </a:lnTo>
                    <a:cubicBezTo>
                      <a:pt x="1461" y="1047"/>
                      <a:pt x="1545" y="937"/>
                      <a:pt x="1524" y="807"/>
                    </a:cubicBezTo>
                    <a:lnTo>
                      <a:pt x="1414" y="236"/>
                    </a:lnTo>
                    <a:cubicBezTo>
                      <a:pt x="1393" y="105"/>
                      <a:pt x="1262" y="0"/>
                      <a:pt x="1131"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08" name="Google Shape;2202;p47"/>
              <p:cNvSpPr/>
              <p:nvPr/>
            </p:nvSpPr>
            <p:spPr>
              <a:xfrm>
                <a:off x="4271173" y="837529"/>
                <a:ext cx="122723" cy="120168"/>
              </a:xfrm>
              <a:custGeom>
                <a:avLst/>
                <a:gdLst/>
                <a:ahLst/>
                <a:cxnLst/>
                <a:rect l="l" t="t" r="r" b="b"/>
                <a:pathLst>
                  <a:path w="1441" h="1411" extrusionOk="0">
                    <a:moveTo>
                      <a:pt x="687" y="1"/>
                    </a:moveTo>
                    <a:cubicBezTo>
                      <a:pt x="646" y="1"/>
                      <a:pt x="607" y="12"/>
                      <a:pt x="572" y="38"/>
                    </a:cubicBezTo>
                    <a:lnTo>
                      <a:pt x="90" y="368"/>
                    </a:lnTo>
                    <a:cubicBezTo>
                      <a:pt x="69" y="368"/>
                      <a:pt x="69" y="368"/>
                      <a:pt x="69" y="389"/>
                    </a:cubicBezTo>
                    <a:cubicBezTo>
                      <a:pt x="1" y="431"/>
                      <a:pt x="1" y="541"/>
                      <a:pt x="69" y="583"/>
                    </a:cubicBezTo>
                    <a:lnTo>
                      <a:pt x="834" y="1369"/>
                    </a:lnTo>
                    <a:lnTo>
                      <a:pt x="854" y="1369"/>
                    </a:lnTo>
                    <a:cubicBezTo>
                      <a:pt x="881" y="1398"/>
                      <a:pt x="913" y="1410"/>
                      <a:pt x="945" y="1410"/>
                    </a:cubicBezTo>
                    <a:cubicBezTo>
                      <a:pt x="989" y="1410"/>
                      <a:pt x="1035" y="1387"/>
                      <a:pt x="1074" y="1348"/>
                    </a:cubicBezTo>
                    <a:lnTo>
                      <a:pt x="1378" y="866"/>
                    </a:lnTo>
                    <a:cubicBezTo>
                      <a:pt x="1441" y="782"/>
                      <a:pt x="1441" y="651"/>
                      <a:pt x="1357" y="583"/>
                    </a:cubicBezTo>
                    <a:lnTo>
                      <a:pt x="854" y="59"/>
                    </a:lnTo>
                    <a:cubicBezTo>
                      <a:pt x="803" y="23"/>
                      <a:pt x="744" y="1"/>
                      <a:pt x="68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9" name="Google Shape;2203;p47"/>
              <p:cNvSpPr/>
              <p:nvPr/>
            </p:nvSpPr>
            <p:spPr>
              <a:xfrm>
                <a:off x="4265892" y="832334"/>
                <a:ext cx="133879" cy="129791"/>
              </a:xfrm>
              <a:custGeom>
                <a:avLst/>
                <a:gdLst/>
                <a:ahLst/>
                <a:cxnLst/>
                <a:rect l="l" t="t" r="r" b="b"/>
                <a:pathLst>
                  <a:path w="1572" h="1524" extrusionOk="0">
                    <a:moveTo>
                      <a:pt x="749" y="113"/>
                    </a:moveTo>
                    <a:cubicBezTo>
                      <a:pt x="792" y="113"/>
                      <a:pt x="836" y="129"/>
                      <a:pt x="875" y="168"/>
                    </a:cubicBezTo>
                    <a:lnTo>
                      <a:pt x="1372" y="665"/>
                    </a:lnTo>
                    <a:cubicBezTo>
                      <a:pt x="1440" y="733"/>
                      <a:pt x="1440" y="822"/>
                      <a:pt x="1398" y="885"/>
                    </a:cubicBezTo>
                    <a:lnTo>
                      <a:pt x="1068" y="1367"/>
                    </a:lnTo>
                    <a:cubicBezTo>
                      <a:pt x="1055" y="1393"/>
                      <a:pt x="1024" y="1411"/>
                      <a:pt x="993" y="1411"/>
                    </a:cubicBezTo>
                    <a:cubicBezTo>
                      <a:pt x="973" y="1411"/>
                      <a:pt x="953" y="1404"/>
                      <a:pt x="937" y="1388"/>
                    </a:cubicBezTo>
                    <a:lnTo>
                      <a:pt x="173" y="623"/>
                    </a:lnTo>
                    <a:cubicBezTo>
                      <a:pt x="131" y="581"/>
                      <a:pt x="131" y="492"/>
                      <a:pt x="173" y="471"/>
                    </a:cubicBezTo>
                    <a:lnTo>
                      <a:pt x="655" y="141"/>
                    </a:lnTo>
                    <a:cubicBezTo>
                      <a:pt x="682" y="123"/>
                      <a:pt x="715" y="113"/>
                      <a:pt x="749" y="113"/>
                    </a:cubicBezTo>
                    <a:close/>
                    <a:moveTo>
                      <a:pt x="750" y="0"/>
                    </a:moveTo>
                    <a:cubicBezTo>
                      <a:pt x="692" y="0"/>
                      <a:pt x="635" y="18"/>
                      <a:pt x="587" y="58"/>
                    </a:cubicBezTo>
                    <a:lnTo>
                      <a:pt x="110" y="382"/>
                    </a:lnTo>
                    <a:cubicBezTo>
                      <a:pt x="0" y="450"/>
                      <a:pt x="0" y="602"/>
                      <a:pt x="89" y="691"/>
                    </a:cubicBezTo>
                    <a:lnTo>
                      <a:pt x="848" y="1451"/>
                    </a:lnTo>
                    <a:cubicBezTo>
                      <a:pt x="889" y="1500"/>
                      <a:pt x="942" y="1523"/>
                      <a:pt x="996" y="1523"/>
                    </a:cubicBezTo>
                    <a:cubicBezTo>
                      <a:pt x="1062" y="1523"/>
                      <a:pt x="1130" y="1490"/>
                      <a:pt x="1178" y="1430"/>
                    </a:cubicBezTo>
                    <a:lnTo>
                      <a:pt x="1503" y="953"/>
                    </a:lnTo>
                    <a:cubicBezTo>
                      <a:pt x="1571" y="843"/>
                      <a:pt x="1550" y="691"/>
                      <a:pt x="1461" y="602"/>
                    </a:cubicBezTo>
                    <a:lnTo>
                      <a:pt x="958" y="79"/>
                    </a:lnTo>
                    <a:cubicBezTo>
                      <a:pt x="897" y="29"/>
                      <a:pt x="823" y="0"/>
                      <a:pt x="750"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10" name="Google Shape;2204;p47"/>
              <p:cNvSpPr/>
              <p:nvPr/>
            </p:nvSpPr>
            <p:spPr>
              <a:xfrm>
                <a:off x="4366214" y="998658"/>
                <a:ext cx="78096" cy="117783"/>
              </a:xfrm>
              <a:custGeom>
                <a:avLst/>
                <a:gdLst/>
                <a:ahLst/>
                <a:cxnLst/>
                <a:rect l="l" t="t" r="r" b="b"/>
                <a:pathLst>
                  <a:path w="917" h="1383" extrusionOk="0">
                    <a:moveTo>
                      <a:pt x="152" y="0"/>
                    </a:moveTo>
                    <a:cubicBezTo>
                      <a:pt x="63" y="0"/>
                      <a:pt x="0" y="68"/>
                      <a:pt x="0" y="152"/>
                    </a:cubicBezTo>
                    <a:lnTo>
                      <a:pt x="0" y="1226"/>
                    </a:lnTo>
                    <a:lnTo>
                      <a:pt x="0" y="1268"/>
                    </a:lnTo>
                    <a:cubicBezTo>
                      <a:pt x="18" y="1342"/>
                      <a:pt x="68" y="1383"/>
                      <a:pt x="132" y="1383"/>
                    </a:cubicBezTo>
                    <a:cubicBezTo>
                      <a:pt x="145" y="1383"/>
                      <a:pt x="159" y="1381"/>
                      <a:pt x="173" y="1378"/>
                    </a:cubicBezTo>
                    <a:lnTo>
                      <a:pt x="744" y="1268"/>
                    </a:lnTo>
                    <a:cubicBezTo>
                      <a:pt x="849" y="1247"/>
                      <a:pt x="917" y="1158"/>
                      <a:pt x="917" y="1048"/>
                    </a:cubicBezTo>
                    <a:lnTo>
                      <a:pt x="917" y="330"/>
                    </a:lnTo>
                    <a:cubicBezTo>
                      <a:pt x="917" y="220"/>
                      <a:pt x="849" y="131"/>
                      <a:pt x="744" y="110"/>
                    </a:cubicBezTo>
                    <a:lnTo>
                      <a:pt x="17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11" name="Google Shape;2205;p47"/>
              <p:cNvSpPr/>
              <p:nvPr/>
            </p:nvSpPr>
            <p:spPr>
              <a:xfrm>
                <a:off x="4360423" y="993037"/>
                <a:ext cx="89253" cy="128599"/>
              </a:xfrm>
              <a:custGeom>
                <a:avLst/>
                <a:gdLst/>
                <a:ahLst/>
                <a:cxnLst/>
                <a:rect l="l" t="t" r="r" b="b"/>
                <a:pathLst>
                  <a:path w="1048" h="1510" extrusionOk="0">
                    <a:moveTo>
                      <a:pt x="241" y="113"/>
                    </a:moveTo>
                    <a:lnTo>
                      <a:pt x="812" y="218"/>
                    </a:lnTo>
                    <a:cubicBezTo>
                      <a:pt x="875" y="244"/>
                      <a:pt x="943" y="307"/>
                      <a:pt x="943" y="396"/>
                    </a:cubicBezTo>
                    <a:lnTo>
                      <a:pt x="943" y="1114"/>
                    </a:lnTo>
                    <a:cubicBezTo>
                      <a:pt x="943" y="1203"/>
                      <a:pt x="875" y="1266"/>
                      <a:pt x="812" y="1292"/>
                    </a:cubicBezTo>
                    <a:lnTo>
                      <a:pt x="241" y="1397"/>
                    </a:lnTo>
                    <a:cubicBezTo>
                      <a:pt x="178" y="1397"/>
                      <a:pt x="110" y="1355"/>
                      <a:pt x="110" y="1292"/>
                    </a:cubicBezTo>
                    <a:lnTo>
                      <a:pt x="110" y="218"/>
                    </a:lnTo>
                    <a:cubicBezTo>
                      <a:pt x="110" y="155"/>
                      <a:pt x="178" y="113"/>
                      <a:pt x="241" y="113"/>
                    </a:cubicBezTo>
                    <a:close/>
                    <a:moveTo>
                      <a:pt x="228" y="1"/>
                    </a:moveTo>
                    <a:cubicBezTo>
                      <a:pt x="110" y="1"/>
                      <a:pt x="0" y="99"/>
                      <a:pt x="0" y="218"/>
                    </a:cubicBezTo>
                    <a:lnTo>
                      <a:pt x="0" y="1292"/>
                    </a:lnTo>
                    <a:cubicBezTo>
                      <a:pt x="0" y="1411"/>
                      <a:pt x="110" y="1509"/>
                      <a:pt x="228" y="1509"/>
                    </a:cubicBezTo>
                    <a:cubicBezTo>
                      <a:pt x="239" y="1509"/>
                      <a:pt x="251" y="1508"/>
                      <a:pt x="262" y="1507"/>
                    </a:cubicBezTo>
                    <a:lnTo>
                      <a:pt x="833" y="1397"/>
                    </a:lnTo>
                    <a:cubicBezTo>
                      <a:pt x="964" y="1376"/>
                      <a:pt x="1048" y="1245"/>
                      <a:pt x="1048" y="1114"/>
                    </a:cubicBezTo>
                    <a:lnTo>
                      <a:pt x="1048" y="396"/>
                    </a:lnTo>
                    <a:cubicBezTo>
                      <a:pt x="1048" y="265"/>
                      <a:pt x="964" y="155"/>
                      <a:pt x="833" y="113"/>
                    </a:cubicBezTo>
                    <a:lnTo>
                      <a:pt x="262" y="4"/>
                    </a:lnTo>
                    <a:cubicBezTo>
                      <a:pt x="251" y="2"/>
                      <a:pt x="239" y="1"/>
                      <a:pt x="228"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12" name="Google Shape;2206;p47"/>
              <p:cNvSpPr/>
              <p:nvPr/>
            </p:nvSpPr>
            <p:spPr>
              <a:xfrm>
                <a:off x="4271173" y="1157998"/>
                <a:ext cx="122723" cy="119146"/>
              </a:xfrm>
              <a:custGeom>
                <a:avLst/>
                <a:gdLst/>
                <a:ahLst/>
                <a:cxnLst/>
                <a:rect l="l" t="t" r="r" b="b"/>
                <a:pathLst>
                  <a:path w="1441" h="1399" extrusionOk="0">
                    <a:moveTo>
                      <a:pt x="941" y="0"/>
                    </a:moveTo>
                    <a:cubicBezTo>
                      <a:pt x="903" y="0"/>
                      <a:pt x="865" y="17"/>
                      <a:pt x="834" y="51"/>
                    </a:cubicBezTo>
                    <a:lnTo>
                      <a:pt x="69" y="816"/>
                    </a:lnTo>
                    <a:cubicBezTo>
                      <a:pt x="48" y="816"/>
                      <a:pt x="48" y="816"/>
                      <a:pt x="48" y="837"/>
                    </a:cubicBezTo>
                    <a:cubicBezTo>
                      <a:pt x="1" y="900"/>
                      <a:pt x="1" y="989"/>
                      <a:pt x="90" y="1057"/>
                    </a:cubicBezTo>
                    <a:lnTo>
                      <a:pt x="572" y="1361"/>
                    </a:lnTo>
                    <a:cubicBezTo>
                      <a:pt x="607" y="1387"/>
                      <a:pt x="646" y="1398"/>
                      <a:pt x="687" y="1398"/>
                    </a:cubicBezTo>
                    <a:cubicBezTo>
                      <a:pt x="744" y="1398"/>
                      <a:pt x="803" y="1376"/>
                      <a:pt x="854" y="1340"/>
                    </a:cubicBezTo>
                    <a:lnTo>
                      <a:pt x="1357" y="837"/>
                    </a:lnTo>
                    <a:cubicBezTo>
                      <a:pt x="1441" y="748"/>
                      <a:pt x="1441" y="638"/>
                      <a:pt x="1378" y="554"/>
                    </a:cubicBezTo>
                    <a:lnTo>
                      <a:pt x="1074" y="72"/>
                    </a:lnTo>
                    <a:lnTo>
                      <a:pt x="1048" y="51"/>
                    </a:lnTo>
                    <a:cubicBezTo>
                      <a:pt x="1017" y="17"/>
                      <a:pt x="979" y="0"/>
                      <a:pt x="94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13" name="Google Shape;2207;p47"/>
              <p:cNvSpPr/>
              <p:nvPr/>
            </p:nvSpPr>
            <p:spPr>
              <a:xfrm>
                <a:off x="4265892" y="1153314"/>
                <a:ext cx="133879" cy="129025"/>
              </a:xfrm>
              <a:custGeom>
                <a:avLst/>
                <a:gdLst/>
                <a:ahLst/>
                <a:cxnLst/>
                <a:rect l="l" t="t" r="r" b="b"/>
                <a:pathLst>
                  <a:path w="1572" h="1515" extrusionOk="0">
                    <a:moveTo>
                      <a:pt x="993" y="104"/>
                    </a:moveTo>
                    <a:cubicBezTo>
                      <a:pt x="1024" y="104"/>
                      <a:pt x="1055" y="122"/>
                      <a:pt x="1068" y="148"/>
                    </a:cubicBezTo>
                    <a:lnTo>
                      <a:pt x="1398" y="630"/>
                    </a:lnTo>
                    <a:cubicBezTo>
                      <a:pt x="1440" y="693"/>
                      <a:pt x="1440" y="782"/>
                      <a:pt x="1372" y="850"/>
                    </a:cubicBezTo>
                    <a:lnTo>
                      <a:pt x="875" y="1347"/>
                    </a:lnTo>
                    <a:cubicBezTo>
                      <a:pt x="836" y="1386"/>
                      <a:pt x="792" y="1402"/>
                      <a:pt x="749" y="1402"/>
                    </a:cubicBezTo>
                    <a:cubicBezTo>
                      <a:pt x="715" y="1402"/>
                      <a:pt x="682" y="1392"/>
                      <a:pt x="655" y="1374"/>
                    </a:cubicBezTo>
                    <a:lnTo>
                      <a:pt x="173" y="1044"/>
                    </a:lnTo>
                    <a:cubicBezTo>
                      <a:pt x="131" y="1023"/>
                      <a:pt x="110" y="955"/>
                      <a:pt x="152" y="913"/>
                    </a:cubicBezTo>
                    <a:lnTo>
                      <a:pt x="937" y="127"/>
                    </a:lnTo>
                    <a:cubicBezTo>
                      <a:pt x="953" y="111"/>
                      <a:pt x="973" y="104"/>
                      <a:pt x="993" y="104"/>
                    </a:cubicBezTo>
                    <a:close/>
                    <a:moveTo>
                      <a:pt x="1004" y="0"/>
                    </a:moveTo>
                    <a:cubicBezTo>
                      <a:pt x="947" y="0"/>
                      <a:pt x="891" y="22"/>
                      <a:pt x="848" y="64"/>
                    </a:cubicBezTo>
                    <a:lnTo>
                      <a:pt x="89" y="824"/>
                    </a:lnTo>
                    <a:cubicBezTo>
                      <a:pt x="0" y="913"/>
                      <a:pt x="0" y="1065"/>
                      <a:pt x="110" y="1154"/>
                    </a:cubicBezTo>
                    <a:lnTo>
                      <a:pt x="587" y="1457"/>
                    </a:lnTo>
                    <a:cubicBezTo>
                      <a:pt x="635" y="1497"/>
                      <a:pt x="692" y="1515"/>
                      <a:pt x="750" y="1515"/>
                    </a:cubicBezTo>
                    <a:cubicBezTo>
                      <a:pt x="823" y="1515"/>
                      <a:pt x="897" y="1486"/>
                      <a:pt x="958" y="1436"/>
                    </a:cubicBezTo>
                    <a:lnTo>
                      <a:pt x="1461" y="913"/>
                    </a:lnTo>
                    <a:cubicBezTo>
                      <a:pt x="1550" y="824"/>
                      <a:pt x="1571" y="672"/>
                      <a:pt x="1482" y="562"/>
                    </a:cubicBezTo>
                    <a:lnTo>
                      <a:pt x="1178" y="85"/>
                    </a:lnTo>
                    <a:cubicBezTo>
                      <a:pt x="1131" y="27"/>
                      <a:pt x="1067" y="0"/>
                      <a:pt x="100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14" name="Google Shape;2208;p47"/>
              <p:cNvSpPr/>
              <p:nvPr/>
            </p:nvSpPr>
            <p:spPr>
              <a:xfrm>
                <a:off x="4111577" y="1251507"/>
                <a:ext cx="119146" cy="78181"/>
              </a:xfrm>
              <a:custGeom>
                <a:avLst/>
                <a:gdLst/>
                <a:ahLst/>
                <a:cxnLst/>
                <a:rect l="l" t="t" r="r" b="b"/>
                <a:pathLst>
                  <a:path w="1399" h="918" extrusionOk="0">
                    <a:moveTo>
                      <a:pt x="131" y="1"/>
                    </a:moveTo>
                    <a:cubicBezTo>
                      <a:pt x="68" y="1"/>
                      <a:pt x="0" y="90"/>
                      <a:pt x="21" y="174"/>
                    </a:cubicBezTo>
                    <a:lnTo>
                      <a:pt x="131" y="744"/>
                    </a:lnTo>
                    <a:cubicBezTo>
                      <a:pt x="152" y="849"/>
                      <a:pt x="241" y="917"/>
                      <a:pt x="351" y="917"/>
                    </a:cubicBezTo>
                    <a:lnTo>
                      <a:pt x="1068" y="917"/>
                    </a:lnTo>
                    <a:cubicBezTo>
                      <a:pt x="1178" y="917"/>
                      <a:pt x="1267" y="849"/>
                      <a:pt x="1288" y="744"/>
                    </a:cubicBezTo>
                    <a:lnTo>
                      <a:pt x="1398" y="174"/>
                    </a:lnTo>
                    <a:lnTo>
                      <a:pt x="1398" y="153"/>
                    </a:lnTo>
                    <a:cubicBezTo>
                      <a:pt x="1398" y="64"/>
                      <a:pt x="1330" y="1"/>
                      <a:pt x="124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15" name="Google Shape;2209;p47"/>
              <p:cNvSpPr/>
              <p:nvPr/>
            </p:nvSpPr>
            <p:spPr>
              <a:xfrm>
                <a:off x="4106212" y="1245716"/>
                <a:ext cx="131665" cy="89253"/>
              </a:xfrm>
              <a:custGeom>
                <a:avLst/>
                <a:gdLst/>
                <a:ahLst/>
                <a:cxnLst/>
                <a:rect l="l" t="t" r="r" b="b"/>
                <a:pathLst>
                  <a:path w="1546" h="1048" extrusionOk="0">
                    <a:moveTo>
                      <a:pt x="1309" y="111"/>
                    </a:moveTo>
                    <a:cubicBezTo>
                      <a:pt x="1372" y="111"/>
                      <a:pt x="1414" y="179"/>
                      <a:pt x="1414" y="221"/>
                    </a:cubicBezTo>
                    <a:lnTo>
                      <a:pt x="1309" y="786"/>
                    </a:lnTo>
                    <a:cubicBezTo>
                      <a:pt x="1283" y="875"/>
                      <a:pt x="1220" y="943"/>
                      <a:pt x="1131" y="943"/>
                    </a:cubicBezTo>
                    <a:lnTo>
                      <a:pt x="414" y="943"/>
                    </a:lnTo>
                    <a:cubicBezTo>
                      <a:pt x="325" y="943"/>
                      <a:pt x="262" y="875"/>
                      <a:pt x="236" y="786"/>
                    </a:cubicBezTo>
                    <a:lnTo>
                      <a:pt x="131" y="221"/>
                    </a:lnTo>
                    <a:cubicBezTo>
                      <a:pt x="131" y="179"/>
                      <a:pt x="173" y="111"/>
                      <a:pt x="236" y="111"/>
                    </a:cubicBezTo>
                    <a:close/>
                    <a:moveTo>
                      <a:pt x="236" y="1"/>
                    </a:moveTo>
                    <a:cubicBezTo>
                      <a:pt x="105" y="1"/>
                      <a:pt x="0" y="132"/>
                      <a:pt x="21" y="242"/>
                    </a:cubicBezTo>
                    <a:lnTo>
                      <a:pt x="131" y="812"/>
                    </a:lnTo>
                    <a:cubicBezTo>
                      <a:pt x="173" y="943"/>
                      <a:pt x="283" y="1048"/>
                      <a:pt x="414" y="1048"/>
                    </a:cubicBezTo>
                    <a:lnTo>
                      <a:pt x="1131" y="1048"/>
                    </a:lnTo>
                    <a:cubicBezTo>
                      <a:pt x="1262" y="1048"/>
                      <a:pt x="1393" y="943"/>
                      <a:pt x="1414" y="812"/>
                    </a:cubicBezTo>
                    <a:lnTo>
                      <a:pt x="1524" y="242"/>
                    </a:lnTo>
                    <a:cubicBezTo>
                      <a:pt x="1545" y="132"/>
                      <a:pt x="1440" y="1"/>
                      <a:pt x="130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16" name="Google Shape;2210;p47"/>
              <p:cNvSpPr/>
              <p:nvPr/>
            </p:nvSpPr>
            <p:spPr>
              <a:xfrm>
                <a:off x="3950108" y="1157913"/>
                <a:ext cx="122723" cy="119231"/>
              </a:xfrm>
              <a:custGeom>
                <a:avLst/>
                <a:gdLst/>
                <a:ahLst/>
                <a:cxnLst/>
                <a:rect l="l" t="t" r="r" b="b"/>
                <a:pathLst>
                  <a:path w="1441" h="1400" extrusionOk="0">
                    <a:moveTo>
                      <a:pt x="499" y="0"/>
                    </a:moveTo>
                    <a:cubicBezTo>
                      <a:pt x="457" y="0"/>
                      <a:pt x="417" y="22"/>
                      <a:pt x="393" y="73"/>
                    </a:cubicBezTo>
                    <a:lnTo>
                      <a:pt x="63" y="534"/>
                    </a:lnTo>
                    <a:cubicBezTo>
                      <a:pt x="0" y="639"/>
                      <a:pt x="21" y="749"/>
                      <a:pt x="84" y="838"/>
                    </a:cubicBezTo>
                    <a:lnTo>
                      <a:pt x="608" y="1341"/>
                    </a:lnTo>
                    <a:cubicBezTo>
                      <a:pt x="647" y="1377"/>
                      <a:pt x="708" y="1399"/>
                      <a:pt x="769" y="1399"/>
                    </a:cubicBezTo>
                    <a:cubicBezTo>
                      <a:pt x="812" y="1399"/>
                      <a:pt x="855" y="1388"/>
                      <a:pt x="891" y="1362"/>
                    </a:cubicBezTo>
                    <a:lnTo>
                      <a:pt x="1372" y="1032"/>
                    </a:lnTo>
                    <a:lnTo>
                      <a:pt x="1393" y="1032"/>
                    </a:lnTo>
                    <a:cubicBezTo>
                      <a:pt x="1440" y="969"/>
                      <a:pt x="1440" y="859"/>
                      <a:pt x="1393" y="817"/>
                    </a:cubicBezTo>
                    <a:lnTo>
                      <a:pt x="608" y="52"/>
                    </a:lnTo>
                    <a:cubicBezTo>
                      <a:pt x="608" y="31"/>
                      <a:pt x="608" y="31"/>
                      <a:pt x="587" y="31"/>
                    </a:cubicBezTo>
                    <a:cubicBezTo>
                      <a:pt x="560" y="12"/>
                      <a:pt x="529" y="0"/>
                      <a:pt x="49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17" name="Google Shape;2211;p47"/>
              <p:cNvSpPr/>
              <p:nvPr/>
            </p:nvSpPr>
            <p:spPr>
              <a:xfrm>
                <a:off x="3944317" y="1152547"/>
                <a:ext cx="135668" cy="129791"/>
              </a:xfrm>
              <a:custGeom>
                <a:avLst/>
                <a:gdLst/>
                <a:ahLst/>
                <a:cxnLst/>
                <a:rect l="l" t="t" r="r" b="b"/>
                <a:pathLst>
                  <a:path w="1593" h="1524" extrusionOk="0">
                    <a:moveTo>
                      <a:pt x="593" y="113"/>
                    </a:moveTo>
                    <a:cubicBezTo>
                      <a:pt x="616" y="113"/>
                      <a:pt x="639" y="120"/>
                      <a:pt x="655" y="136"/>
                    </a:cubicBezTo>
                    <a:lnTo>
                      <a:pt x="1419" y="901"/>
                    </a:lnTo>
                    <a:cubicBezTo>
                      <a:pt x="1461" y="943"/>
                      <a:pt x="1440" y="1032"/>
                      <a:pt x="1398" y="1053"/>
                    </a:cubicBezTo>
                    <a:lnTo>
                      <a:pt x="917" y="1383"/>
                    </a:lnTo>
                    <a:cubicBezTo>
                      <a:pt x="889" y="1401"/>
                      <a:pt x="856" y="1411"/>
                      <a:pt x="823" y="1411"/>
                    </a:cubicBezTo>
                    <a:cubicBezTo>
                      <a:pt x="780" y="1411"/>
                      <a:pt x="735" y="1395"/>
                      <a:pt x="697" y="1356"/>
                    </a:cubicBezTo>
                    <a:lnTo>
                      <a:pt x="199" y="859"/>
                    </a:lnTo>
                    <a:cubicBezTo>
                      <a:pt x="131" y="791"/>
                      <a:pt x="131" y="702"/>
                      <a:pt x="173" y="639"/>
                    </a:cubicBezTo>
                    <a:lnTo>
                      <a:pt x="503" y="157"/>
                    </a:lnTo>
                    <a:cubicBezTo>
                      <a:pt x="516" y="131"/>
                      <a:pt x="555" y="113"/>
                      <a:pt x="593" y="113"/>
                    </a:cubicBezTo>
                    <a:close/>
                    <a:moveTo>
                      <a:pt x="577" y="1"/>
                    </a:moveTo>
                    <a:cubicBezTo>
                      <a:pt x="514" y="1"/>
                      <a:pt x="451" y="34"/>
                      <a:pt x="414" y="94"/>
                    </a:cubicBezTo>
                    <a:lnTo>
                      <a:pt x="89" y="571"/>
                    </a:lnTo>
                    <a:cubicBezTo>
                      <a:pt x="0" y="681"/>
                      <a:pt x="21" y="833"/>
                      <a:pt x="110" y="922"/>
                    </a:cubicBezTo>
                    <a:lnTo>
                      <a:pt x="634" y="1445"/>
                    </a:lnTo>
                    <a:cubicBezTo>
                      <a:pt x="684" y="1495"/>
                      <a:pt x="753" y="1524"/>
                      <a:pt x="823" y="1524"/>
                    </a:cubicBezTo>
                    <a:cubicBezTo>
                      <a:pt x="879" y="1524"/>
                      <a:pt x="936" y="1506"/>
                      <a:pt x="985" y="1466"/>
                    </a:cubicBezTo>
                    <a:lnTo>
                      <a:pt x="1461" y="1163"/>
                    </a:lnTo>
                    <a:cubicBezTo>
                      <a:pt x="1571" y="1074"/>
                      <a:pt x="1592" y="922"/>
                      <a:pt x="1482" y="833"/>
                    </a:cubicBezTo>
                    <a:lnTo>
                      <a:pt x="723" y="73"/>
                    </a:lnTo>
                    <a:cubicBezTo>
                      <a:pt x="683" y="24"/>
                      <a:pt x="629" y="1"/>
                      <a:pt x="57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18" name="Google Shape;2212;p47"/>
              <p:cNvSpPr/>
              <p:nvPr/>
            </p:nvSpPr>
            <p:spPr>
              <a:xfrm>
                <a:off x="3899692" y="998317"/>
                <a:ext cx="79885" cy="117698"/>
              </a:xfrm>
              <a:custGeom>
                <a:avLst/>
                <a:gdLst/>
                <a:ahLst/>
                <a:cxnLst/>
                <a:rect l="l" t="t" r="r" b="b"/>
                <a:pathLst>
                  <a:path w="938" h="1382" extrusionOk="0">
                    <a:moveTo>
                      <a:pt x="776" y="0"/>
                    </a:moveTo>
                    <a:cubicBezTo>
                      <a:pt x="765" y="0"/>
                      <a:pt x="755" y="2"/>
                      <a:pt x="744" y="4"/>
                    </a:cubicBezTo>
                    <a:lnTo>
                      <a:pt x="173" y="114"/>
                    </a:lnTo>
                    <a:cubicBezTo>
                      <a:pt x="69" y="135"/>
                      <a:pt x="1" y="224"/>
                      <a:pt x="1" y="334"/>
                    </a:cubicBezTo>
                    <a:lnTo>
                      <a:pt x="1" y="1052"/>
                    </a:lnTo>
                    <a:cubicBezTo>
                      <a:pt x="1" y="1162"/>
                      <a:pt x="69" y="1251"/>
                      <a:pt x="173" y="1272"/>
                    </a:cubicBezTo>
                    <a:lnTo>
                      <a:pt x="744" y="1382"/>
                    </a:lnTo>
                    <a:lnTo>
                      <a:pt x="786" y="1382"/>
                    </a:lnTo>
                    <a:cubicBezTo>
                      <a:pt x="854" y="1382"/>
                      <a:pt x="938" y="1314"/>
                      <a:pt x="938" y="1230"/>
                    </a:cubicBezTo>
                    <a:lnTo>
                      <a:pt x="938" y="156"/>
                    </a:lnTo>
                    <a:cubicBezTo>
                      <a:pt x="938" y="135"/>
                      <a:pt x="938" y="135"/>
                      <a:pt x="917" y="114"/>
                    </a:cubicBezTo>
                    <a:cubicBezTo>
                      <a:pt x="917" y="59"/>
                      <a:pt x="849" y="0"/>
                      <a:pt x="77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19" name="Google Shape;2213;p47"/>
              <p:cNvSpPr/>
              <p:nvPr/>
            </p:nvSpPr>
            <p:spPr>
              <a:xfrm>
                <a:off x="3894327" y="993037"/>
                <a:ext cx="89338" cy="128599"/>
              </a:xfrm>
              <a:custGeom>
                <a:avLst/>
                <a:gdLst/>
                <a:ahLst/>
                <a:cxnLst/>
                <a:rect l="l" t="t" r="r" b="b"/>
                <a:pathLst>
                  <a:path w="1049" h="1510" extrusionOk="0">
                    <a:moveTo>
                      <a:pt x="828" y="113"/>
                    </a:moveTo>
                    <a:cubicBezTo>
                      <a:pt x="891" y="113"/>
                      <a:pt x="938" y="155"/>
                      <a:pt x="938" y="218"/>
                    </a:cubicBezTo>
                    <a:lnTo>
                      <a:pt x="938" y="1292"/>
                    </a:lnTo>
                    <a:cubicBezTo>
                      <a:pt x="938" y="1355"/>
                      <a:pt x="891" y="1397"/>
                      <a:pt x="828" y="1397"/>
                    </a:cubicBezTo>
                    <a:lnTo>
                      <a:pt x="263" y="1292"/>
                    </a:lnTo>
                    <a:cubicBezTo>
                      <a:pt x="174" y="1266"/>
                      <a:pt x="132" y="1203"/>
                      <a:pt x="132" y="1114"/>
                    </a:cubicBezTo>
                    <a:lnTo>
                      <a:pt x="132" y="396"/>
                    </a:lnTo>
                    <a:cubicBezTo>
                      <a:pt x="132" y="307"/>
                      <a:pt x="174" y="244"/>
                      <a:pt x="263" y="218"/>
                    </a:cubicBezTo>
                    <a:lnTo>
                      <a:pt x="828" y="113"/>
                    </a:lnTo>
                    <a:close/>
                    <a:moveTo>
                      <a:pt x="841" y="1"/>
                    </a:moveTo>
                    <a:cubicBezTo>
                      <a:pt x="830" y="1"/>
                      <a:pt x="818" y="2"/>
                      <a:pt x="807" y="4"/>
                    </a:cubicBezTo>
                    <a:lnTo>
                      <a:pt x="236" y="113"/>
                    </a:lnTo>
                    <a:cubicBezTo>
                      <a:pt x="105" y="134"/>
                      <a:pt x="1" y="265"/>
                      <a:pt x="1" y="396"/>
                    </a:cubicBezTo>
                    <a:lnTo>
                      <a:pt x="1" y="1114"/>
                    </a:lnTo>
                    <a:cubicBezTo>
                      <a:pt x="1" y="1245"/>
                      <a:pt x="105" y="1376"/>
                      <a:pt x="236" y="1397"/>
                    </a:cubicBezTo>
                    <a:lnTo>
                      <a:pt x="807" y="1507"/>
                    </a:lnTo>
                    <a:cubicBezTo>
                      <a:pt x="818" y="1508"/>
                      <a:pt x="830" y="1509"/>
                      <a:pt x="841" y="1509"/>
                    </a:cubicBezTo>
                    <a:cubicBezTo>
                      <a:pt x="956" y="1509"/>
                      <a:pt x="1048" y="1411"/>
                      <a:pt x="1048" y="1292"/>
                    </a:cubicBezTo>
                    <a:lnTo>
                      <a:pt x="1048" y="218"/>
                    </a:lnTo>
                    <a:cubicBezTo>
                      <a:pt x="1048" y="99"/>
                      <a:pt x="956" y="1"/>
                      <a:pt x="841"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20" name="Google Shape;2214;p47"/>
              <p:cNvSpPr/>
              <p:nvPr/>
            </p:nvSpPr>
            <p:spPr>
              <a:xfrm>
                <a:off x="3950108" y="837529"/>
                <a:ext cx="124511" cy="119146"/>
              </a:xfrm>
              <a:custGeom>
                <a:avLst/>
                <a:gdLst/>
                <a:ahLst/>
                <a:cxnLst/>
                <a:rect l="l" t="t" r="r" b="b"/>
                <a:pathLst>
                  <a:path w="1462" h="1399" extrusionOk="0">
                    <a:moveTo>
                      <a:pt x="769" y="1"/>
                    </a:moveTo>
                    <a:cubicBezTo>
                      <a:pt x="708" y="1"/>
                      <a:pt x="647" y="23"/>
                      <a:pt x="608" y="59"/>
                    </a:cubicBezTo>
                    <a:lnTo>
                      <a:pt x="84" y="562"/>
                    </a:lnTo>
                    <a:cubicBezTo>
                      <a:pt x="21" y="651"/>
                      <a:pt x="0" y="761"/>
                      <a:pt x="63" y="866"/>
                    </a:cubicBezTo>
                    <a:lnTo>
                      <a:pt x="393" y="1327"/>
                    </a:lnTo>
                    <a:cubicBezTo>
                      <a:pt x="393" y="1348"/>
                      <a:pt x="393" y="1348"/>
                      <a:pt x="414" y="1348"/>
                    </a:cubicBezTo>
                    <a:cubicBezTo>
                      <a:pt x="435" y="1382"/>
                      <a:pt x="473" y="1399"/>
                      <a:pt x="514" y="1399"/>
                    </a:cubicBezTo>
                    <a:cubicBezTo>
                      <a:pt x="554" y="1399"/>
                      <a:pt x="597" y="1382"/>
                      <a:pt x="629" y="1348"/>
                    </a:cubicBezTo>
                    <a:lnTo>
                      <a:pt x="1393" y="583"/>
                    </a:lnTo>
                    <a:lnTo>
                      <a:pt x="1414" y="562"/>
                    </a:lnTo>
                    <a:cubicBezTo>
                      <a:pt x="1461" y="499"/>
                      <a:pt x="1440" y="410"/>
                      <a:pt x="1372" y="368"/>
                    </a:cubicBezTo>
                    <a:lnTo>
                      <a:pt x="891" y="38"/>
                    </a:lnTo>
                    <a:cubicBezTo>
                      <a:pt x="855" y="12"/>
                      <a:pt x="812" y="1"/>
                      <a:pt x="76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1" name="Google Shape;2215;p47"/>
              <p:cNvSpPr/>
              <p:nvPr/>
            </p:nvSpPr>
            <p:spPr>
              <a:xfrm>
                <a:off x="3944317" y="832334"/>
                <a:ext cx="135668" cy="129791"/>
              </a:xfrm>
              <a:custGeom>
                <a:avLst/>
                <a:gdLst/>
                <a:ahLst/>
                <a:cxnLst/>
                <a:rect l="l" t="t" r="r" b="b"/>
                <a:pathLst>
                  <a:path w="1593" h="1524" extrusionOk="0">
                    <a:moveTo>
                      <a:pt x="823" y="113"/>
                    </a:moveTo>
                    <a:cubicBezTo>
                      <a:pt x="856" y="113"/>
                      <a:pt x="889" y="123"/>
                      <a:pt x="917" y="141"/>
                    </a:cubicBezTo>
                    <a:lnTo>
                      <a:pt x="1398" y="471"/>
                    </a:lnTo>
                    <a:cubicBezTo>
                      <a:pt x="1461" y="492"/>
                      <a:pt x="1461" y="581"/>
                      <a:pt x="1419" y="623"/>
                    </a:cubicBezTo>
                    <a:lnTo>
                      <a:pt x="655" y="1388"/>
                    </a:lnTo>
                    <a:cubicBezTo>
                      <a:pt x="639" y="1404"/>
                      <a:pt x="619" y="1411"/>
                      <a:pt x="598" y="1411"/>
                    </a:cubicBezTo>
                    <a:cubicBezTo>
                      <a:pt x="565" y="1411"/>
                      <a:pt x="529" y="1393"/>
                      <a:pt x="503" y="1367"/>
                    </a:cubicBezTo>
                    <a:lnTo>
                      <a:pt x="173" y="885"/>
                    </a:lnTo>
                    <a:cubicBezTo>
                      <a:pt x="131" y="822"/>
                      <a:pt x="152" y="733"/>
                      <a:pt x="199" y="665"/>
                    </a:cubicBezTo>
                    <a:lnTo>
                      <a:pt x="697" y="168"/>
                    </a:lnTo>
                    <a:cubicBezTo>
                      <a:pt x="735" y="129"/>
                      <a:pt x="780" y="113"/>
                      <a:pt x="823" y="113"/>
                    </a:cubicBezTo>
                    <a:close/>
                    <a:moveTo>
                      <a:pt x="823" y="0"/>
                    </a:moveTo>
                    <a:cubicBezTo>
                      <a:pt x="753" y="0"/>
                      <a:pt x="684" y="29"/>
                      <a:pt x="634" y="79"/>
                    </a:cubicBezTo>
                    <a:lnTo>
                      <a:pt x="110" y="602"/>
                    </a:lnTo>
                    <a:cubicBezTo>
                      <a:pt x="21" y="691"/>
                      <a:pt x="0" y="843"/>
                      <a:pt x="89" y="953"/>
                    </a:cubicBezTo>
                    <a:lnTo>
                      <a:pt x="414" y="1430"/>
                    </a:lnTo>
                    <a:cubicBezTo>
                      <a:pt x="451" y="1490"/>
                      <a:pt x="514" y="1523"/>
                      <a:pt x="577" y="1523"/>
                    </a:cubicBezTo>
                    <a:cubicBezTo>
                      <a:pt x="629" y="1523"/>
                      <a:pt x="683" y="1500"/>
                      <a:pt x="723" y="1451"/>
                    </a:cubicBezTo>
                    <a:lnTo>
                      <a:pt x="1508" y="691"/>
                    </a:lnTo>
                    <a:cubicBezTo>
                      <a:pt x="1592" y="602"/>
                      <a:pt x="1571" y="450"/>
                      <a:pt x="1461" y="361"/>
                    </a:cubicBezTo>
                    <a:lnTo>
                      <a:pt x="985" y="58"/>
                    </a:lnTo>
                    <a:cubicBezTo>
                      <a:pt x="936" y="18"/>
                      <a:pt x="879" y="0"/>
                      <a:pt x="823"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22" name="Google Shape;2216;p47"/>
              <p:cNvSpPr/>
              <p:nvPr/>
            </p:nvSpPr>
            <p:spPr>
              <a:xfrm>
                <a:off x="3959051" y="842554"/>
                <a:ext cx="427784" cy="427784"/>
              </a:xfrm>
              <a:custGeom>
                <a:avLst/>
                <a:gdLst/>
                <a:ahLst/>
                <a:cxnLst/>
                <a:rect l="l" t="t" r="r" b="b"/>
                <a:pathLst>
                  <a:path w="5023" h="5023" extrusionOk="0">
                    <a:moveTo>
                      <a:pt x="2514" y="1200"/>
                    </a:moveTo>
                    <a:cubicBezTo>
                      <a:pt x="3231" y="1200"/>
                      <a:pt x="3823" y="1791"/>
                      <a:pt x="3823" y="2509"/>
                    </a:cubicBezTo>
                    <a:cubicBezTo>
                      <a:pt x="3823" y="3232"/>
                      <a:pt x="3231" y="3818"/>
                      <a:pt x="2514" y="3818"/>
                    </a:cubicBezTo>
                    <a:cubicBezTo>
                      <a:pt x="1791" y="3818"/>
                      <a:pt x="1205" y="3232"/>
                      <a:pt x="1205" y="2509"/>
                    </a:cubicBezTo>
                    <a:cubicBezTo>
                      <a:pt x="1205" y="1791"/>
                      <a:pt x="1791" y="1200"/>
                      <a:pt x="2514" y="1200"/>
                    </a:cubicBezTo>
                    <a:close/>
                    <a:moveTo>
                      <a:pt x="2514" y="0"/>
                    </a:moveTo>
                    <a:cubicBezTo>
                      <a:pt x="1115" y="0"/>
                      <a:pt x="0" y="1137"/>
                      <a:pt x="0" y="2509"/>
                    </a:cubicBezTo>
                    <a:cubicBezTo>
                      <a:pt x="0" y="3886"/>
                      <a:pt x="1115" y="5023"/>
                      <a:pt x="2514" y="5023"/>
                    </a:cubicBezTo>
                    <a:cubicBezTo>
                      <a:pt x="3886" y="5023"/>
                      <a:pt x="5022" y="3886"/>
                      <a:pt x="5022" y="2509"/>
                    </a:cubicBezTo>
                    <a:cubicBezTo>
                      <a:pt x="5022" y="1137"/>
                      <a:pt x="3886" y="0"/>
                      <a:pt x="251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3" name="Google Shape;2217;p47"/>
              <p:cNvSpPr/>
              <p:nvPr/>
            </p:nvSpPr>
            <p:spPr>
              <a:xfrm>
                <a:off x="3953685" y="838977"/>
                <a:ext cx="436726" cy="434938"/>
              </a:xfrm>
              <a:custGeom>
                <a:avLst/>
                <a:gdLst/>
                <a:ahLst/>
                <a:cxnLst/>
                <a:rect l="l" t="t" r="r" b="b"/>
                <a:pathLst>
                  <a:path w="5128" h="5107" extrusionOk="0">
                    <a:moveTo>
                      <a:pt x="2577" y="1310"/>
                    </a:moveTo>
                    <a:cubicBezTo>
                      <a:pt x="3273" y="1310"/>
                      <a:pt x="3818" y="1854"/>
                      <a:pt x="3818" y="2551"/>
                    </a:cubicBezTo>
                    <a:cubicBezTo>
                      <a:pt x="3818" y="3253"/>
                      <a:pt x="3273" y="3797"/>
                      <a:pt x="2577" y="3797"/>
                    </a:cubicBezTo>
                    <a:cubicBezTo>
                      <a:pt x="1875" y="3797"/>
                      <a:pt x="1309" y="3253"/>
                      <a:pt x="1309" y="2551"/>
                    </a:cubicBezTo>
                    <a:cubicBezTo>
                      <a:pt x="1309" y="1854"/>
                      <a:pt x="1875" y="1310"/>
                      <a:pt x="2577" y="1310"/>
                    </a:cubicBezTo>
                    <a:close/>
                    <a:moveTo>
                      <a:pt x="2577" y="1179"/>
                    </a:moveTo>
                    <a:cubicBezTo>
                      <a:pt x="1812" y="1179"/>
                      <a:pt x="1199" y="1792"/>
                      <a:pt x="1199" y="2551"/>
                    </a:cubicBezTo>
                    <a:cubicBezTo>
                      <a:pt x="1199" y="3316"/>
                      <a:pt x="1812" y="3928"/>
                      <a:pt x="2577" y="3928"/>
                    </a:cubicBezTo>
                    <a:cubicBezTo>
                      <a:pt x="3315" y="3928"/>
                      <a:pt x="3928" y="3316"/>
                      <a:pt x="3928" y="2551"/>
                    </a:cubicBezTo>
                    <a:cubicBezTo>
                      <a:pt x="3928" y="1792"/>
                      <a:pt x="3315" y="1179"/>
                      <a:pt x="2577" y="1179"/>
                    </a:cubicBezTo>
                    <a:close/>
                    <a:moveTo>
                      <a:pt x="2577" y="111"/>
                    </a:moveTo>
                    <a:cubicBezTo>
                      <a:pt x="3928" y="111"/>
                      <a:pt x="5017" y="1200"/>
                      <a:pt x="5017" y="2551"/>
                    </a:cubicBezTo>
                    <a:cubicBezTo>
                      <a:pt x="5017" y="3907"/>
                      <a:pt x="3928" y="4997"/>
                      <a:pt x="2577" y="4997"/>
                    </a:cubicBezTo>
                    <a:cubicBezTo>
                      <a:pt x="1220" y="4997"/>
                      <a:pt x="131" y="3907"/>
                      <a:pt x="131" y="2551"/>
                    </a:cubicBezTo>
                    <a:cubicBezTo>
                      <a:pt x="131" y="1200"/>
                      <a:pt x="1220" y="111"/>
                      <a:pt x="2577" y="111"/>
                    </a:cubicBezTo>
                    <a:close/>
                    <a:moveTo>
                      <a:pt x="2577" y="1"/>
                    </a:moveTo>
                    <a:cubicBezTo>
                      <a:pt x="1158" y="1"/>
                      <a:pt x="0" y="1137"/>
                      <a:pt x="0" y="2551"/>
                    </a:cubicBezTo>
                    <a:cubicBezTo>
                      <a:pt x="0" y="3970"/>
                      <a:pt x="1158" y="5107"/>
                      <a:pt x="2577" y="5107"/>
                    </a:cubicBezTo>
                    <a:cubicBezTo>
                      <a:pt x="3991" y="5107"/>
                      <a:pt x="5127" y="3970"/>
                      <a:pt x="5127" y="2551"/>
                    </a:cubicBezTo>
                    <a:cubicBezTo>
                      <a:pt x="5127" y="1137"/>
                      <a:pt x="3991" y="1"/>
                      <a:pt x="257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24" name="Google Shape;2218;p47"/>
              <p:cNvSpPr/>
              <p:nvPr/>
            </p:nvSpPr>
            <p:spPr>
              <a:xfrm>
                <a:off x="4046428" y="929931"/>
                <a:ext cx="251152" cy="253025"/>
              </a:xfrm>
              <a:custGeom>
                <a:avLst/>
                <a:gdLst/>
                <a:ahLst/>
                <a:cxnLst/>
                <a:rect l="l" t="t" r="r" b="b"/>
                <a:pathLst>
                  <a:path w="2949" h="2971" extrusionOk="0">
                    <a:moveTo>
                      <a:pt x="1488" y="174"/>
                    </a:moveTo>
                    <a:cubicBezTo>
                      <a:pt x="2205" y="174"/>
                      <a:pt x="2797" y="765"/>
                      <a:pt x="2797" y="1483"/>
                    </a:cubicBezTo>
                    <a:cubicBezTo>
                      <a:pt x="2797" y="2206"/>
                      <a:pt x="2205" y="2792"/>
                      <a:pt x="1488" y="2792"/>
                    </a:cubicBezTo>
                    <a:cubicBezTo>
                      <a:pt x="765" y="2792"/>
                      <a:pt x="179" y="2206"/>
                      <a:pt x="179" y="1483"/>
                    </a:cubicBezTo>
                    <a:cubicBezTo>
                      <a:pt x="179" y="765"/>
                      <a:pt x="765" y="174"/>
                      <a:pt x="1488" y="174"/>
                    </a:cubicBezTo>
                    <a:close/>
                    <a:moveTo>
                      <a:pt x="1488" y="1"/>
                    </a:moveTo>
                    <a:cubicBezTo>
                      <a:pt x="655" y="1"/>
                      <a:pt x="0" y="676"/>
                      <a:pt x="0" y="1483"/>
                    </a:cubicBezTo>
                    <a:cubicBezTo>
                      <a:pt x="0" y="2295"/>
                      <a:pt x="655" y="2970"/>
                      <a:pt x="1488" y="2970"/>
                    </a:cubicBezTo>
                    <a:cubicBezTo>
                      <a:pt x="2294" y="2970"/>
                      <a:pt x="2949" y="2295"/>
                      <a:pt x="2949" y="1483"/>
                    </a:cubicBezTo>
                    <a:cubicBezTo>
                      <a:pt x="2949" y="676"/>
                      <a:pt x="2294" y="1"/>
                      <a:pt x="1488" y="1"/>
                    </a:cubicBezTo>
                    <a:close/>
                  </a:path>
                </a:pathLst>
              </a:custGeom>
              <a:solidFill>
                <a:srgbClr val="356B90"/>
              </a:solidFill>
              <a:ln>
                <a:noFill/>
              </a:ln>
            </p:spPr>
            <p:txBody>
              <a:bodyPr spcFirstLastPara="1" wrap="square" lIns="91425" tIns="91425" rIns="91425" bIns="91425" anchor="ctr" anchorCtr="0">
                <a:noAutofit/>
              </a:bodyPr>
              <a:lstStyle/>
              <a:p>
                <a:endParaRPr/>
              </a:p>
            </p:txBody>
          </p:sp>
          <p:sp>
            <p:nvSpPr>
              <p:cNvPr id="325" name="Google Shape;2219;p47"/>
              <p:cNvSpPr/>
              <p:nvPr/>
            </p:nvSpPr>
            <p:spPr>
              <a:xfrm>
                <a:off x="4041062" y="926354"/>
                <a:ext cx="261882" cy="260179"/>
              </a:xfrm>
              <a:custGeom>
                <a:avLst/>
                <a:gdLst/>
                <a:ahLst/>
                <a:cxnLst/>
                <a:rect l="l" t="t" r="r" b="b"/>
                <a:pathLst>
                  <a:path w="3075" h="3055" extrusionOk="0">
                    <a:moveTo>
                      <a:pt x="1551" y="284"/>
                    </a:moveTo>
                    <a:cubicBezTo>
                      <a:pt x="2247" y="284"/>
                      <a:pt x="2792" y="828"/>
                      <a:pt x="2792" y="1525"/>
                    </a:cubicBezTo>
                    <a:cubicBezTo>
                      <a:pt x="2792" y="2227"/>
                      <a:pt x="2247" y="2771"/>
                      <a:pt x="1551" y="2771"/>
                    </a:cubicBezTo>
                    <a:cubicBezTo>
                      <a:pt x="849" y="2771"/>
                      <a:pt x="283" y="2227"/>
                      <a:pt x="283" y="1525"/>
                    </a:cubicBezTo>
                    <a:cubicBezTo>
                      <a:pt x="283" y="828"/>
                      <a:pt x="849" y="284"/>
                      <a:pt x="1551" y="284"/>
                    </a:cubicBezTo>
                    <a:close/>
                    <a:moveTo>
                      <a:pt x="1551" y="153"/>
                    </a:moveTo>
                    <a:cubicBezTo>
                      <a:pt x="786" y="153"/>
                      <a:pt x="173" y="766"/>
                      <a:pt x="173" y="1525"/>
                    </a:cubicBezTo>
                    <a:cubicBezTo>
                      <a:pt x="173" y="2290"/>
                      <a:pt x="786" y="2902"/>
                      <a:pt x="1551" y="2902"/>
                    </a:cubicBezTo>
                    <a:cubicBezTo>
                      <a:pt x="2289" y="2902"/>
                      <a:pt x="2902" y="2290"/>
                      <a:pt x="2902" y="1525"/>
                    </a:cubicBezTo>
                    <a:cubicBezTo>
                      <a:pt x="2902" y="766"/>
                      <a:pt x="2289" y="153"/>
                      <a:pt x="1551" y="153"/>
                    </a:cubicBezTo>
                    <a:close/>
                    <a:moveTo>
                      <a:pt x="1551" y="111"/>
                    </a:moveTo>
                    <a:cubicBezTo>
                      <a:pt x="2336" y="111"/>
                      <a:pt x="2965" y="739"/>
                      <a:pt x="2965" y="1525"/>
                    </a:cubicBezTo>
                    <a:cubicBezTo>
                      <a:pt x="2965" y="2310"/>
                      <a:pt x="2336" y="2944"/>
                      <a:pt x="1551" y="2944"/>
                    </a:cubicBezTo>
                    <a:cubicBezTo>
                      <a:pt x="765" y="2944"/>
                      <a:pt x="132" y="2310"/>
                      <a:pt x="132" y="1525"/>
                    </a:cubicBezTo>
                    <a:cubicBezTo>
                      <a:pt x="132" y="739"/>
                      <a:pt x="765" y="111"/>
                      <a:pt x="1551" y="111"/>
                    </a:cubicBezTo>
                    <a:close/>
                    <a:moveTo>
                      <a:pt x="1551" y="1"/>
                    </a:moveTo>
                    <a:cubicBezTo>
                      <a:pt x="697" y="1"/>
                      <a:pt x="1" y="677"/>
                      <a:pt x="1" y="1525"/>
                    </a:cubicBezTo>
                    <a:cubicBezTo>
                      <a:pt x="1" y="2379"/>
                      <a:pt x="697" y="3054"/>
                      <a:pt x="1551" y="3054"/>
                    </a:cubicBezTo>
                    <a:cubicBezTo>
                      <a:pt x="2399" y="3054"/>
                      <a:pt x="3075" y="2379"/>
                      <a:pt x="3075" y="1525"/>
                    </a:cubicBezTo>
                    <a:cubicBezTo>
                      <a:pt x="3075" y="677"/>
                      <a:pt x="2399" y="1"/>
                      <a:pt x="1551" y="1"/>
                    </a:cubicBezTo>
                    <a:close/>
                  </a:path>
                </a:pathLst>
              </a:custGeom>
              <a:solidFill>
                <a:srgbClr val="3E285A"/>
              </a:solidFill>
              <a:ln>
                <a:noFill/>
              </a:ln>
            </p:spPr>
            <p:txBody>
              <a:bodyPr spcFirstLastPara="1" wrap="square" lIns="91425" tIns="91425" rIns="91425" bIns="91425" anchor="ctr" anchorCtr="0">
                <a:noAutofit/>
              </a:bodyPr>
              <a:lstStyle/>
              <a:p>
                <a:endParaRPr/>
              </a:p>
            </p:txBody>
          </p:sp>
        </p:grpSp>
        <p:grpSp>
          <p:nvGrpSpPr>
            <p:cNvPr id="285" name="Google Shape;2220;p47"/>
            <p:cNvGrpSpPr/>
            <p:nvPr/>
          </p:nvGrpSpPr>
          <p:grpSpPr>
            <a:xfrm>
              <a:off x="6243085" y="1707500"/>
              <a:ext cx="555775" cy="553988"/>
              <a:chOff x="6451735" y="1456425"/>
              <a:chExt cx="555775" cy="553988"/>
            </a:xfrm>
          </p:grpSpPr>
          <p:sp>
            <p:nvSpPr>
              <p:cNvPr id="286" name="Google Shape;2221;p47"/>
              <p:cNvSpPr/>
              <p:nvPr/>
            </p:nvSpPr>
            <p:spPr>
              <a:xfrm>
                <a:off x="6829007" y="1513484"/>
                <a:ext cx="122808" cy="119657"/>
              </a:xfrm>
              <a:custGeom>
                <a:avLst/>
                <a:gdLst/>
                <a:ahLst/>
                <a:cxnLst/>
                <a:rect l="l" t="t" r="r" b="b"/>
                <a:pathLst>
                  <a:path w="1442" h="1405" extrusionOk="0">
                    <a:moveTo>
                      <a:pt x="685" y="1"/>
                    </a:moveTo>
                    <a:cubicBezTo>
                      <a:pt x="644" y="1"/>
                      <a:pt x="604" y="12"/>
                      <a:pt x="567" y="32"/>
                    </a:cubicBezTo>
                    <a:lnTo>
                      <a:pt x="85" y="357"/>
                    </a:lnTo>
                    <a:cubicBezTo>
                      <a:pt x="64" y="357"/>
                      <a:pt x="64" y="378"/>
                      <a:pt x="64" y="378"/>
                    </a:cubicBezTo>
                    <a:cubicBezTo>
                      <a:pt x="1" y="446"/>
                      <a:pt x="1" y="535"/>
                      <a:pt x="64" y="598"/>
                    </a:cubicBezTo>
                    <a:lnTo>
                      <a:pt x="828" y="1362"/>
                    </a:lnTo>
                    <a:cubicBezTo>
                      <a:pt x="828" y="1362"/>
                      <a:pt x="828" y="1383"/>
                      <a:pt x="849" y="1383"/>
                    </a:cubicBezTo>
                    <a:cubicBezTo>
                      <a:pt x="873" y="1398"/>
                      <a:pt x="900" y="1405"/>
                      <a:pt x="925" y="1405"/>
                    </a:cubicBezTo>
                    <a:cubicBezTo>
                      <a:pt x="972" y="1405"/>
                      <a:pt x="1018" y="1382"/>
                      <a:pt x="1048" y="1341"/>
                    </a:cubicBezTo>
                    <a:lnTo>
                      <a:pt x="1373" y="859"/>
                    </a:lnTo>
                    <a:cubicBezTo>
                      <a:pt x="1441" y="770"/>
                      <a:pt x="1415" y="666"/>
                      <a:pt x="1352" y="577"/>
                    </a:cubicBezTo>
                    <a:lnTo>
                      <a:pt x="849" y="74"/>
                    </a:lnTo>
                    <a:cubicBezTo>
                      <a:pt x="798" y="22"/>
                      <a:pt x="741" y="1"/>
                      <a:pt x="68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7" name="Google Shape;2222;p47"/>
              <p:cNvSpPr/>
              <p:nvPr/>
            </p:nvSpPr>
            <p:spPr>
              <a:xfrm>
                <a:off x="6821427" y="1508545"/>
                <a:ext cx="135668" cy="129280"/>
              </a:xfrm>
              <a:custGeom>
                <a:avLst/>
                <a:gdLst/>
                <a:ahLst/>
                <a:cxnLst/>
                <a:rect l="l" t="t" r="r" b="b"/>
                <a:pathLst>
                  <a:path w="1593" h="1518" extrusionOk="0">
                    <a:moveTo>
                      <a:pt x="775" y="113"/>
                    </a:moveTo>
                    <a:cubicBezTo>
                      <a:pt x="817" y="113"/>
                      <a:pt x="859" y="130"/>
                      <a:pt x="896" y="153"/>
                    </a:cubicBezTo>
                    <a:lnTo>
                      <a:pt x="896" y="174"/>
                    </a:lnTo>
                    <a:lnTo>
                      <a:pt x="1399" y="677"/>
                    </a:lnTo>
                    <a:cubicBezTo>
                      <a:pt x="1462" y="724"/>
                      <a:pt x="1462" y="828"/>
                      <a:pt x="1420" y="896"/>
                    </a:cubicBezTo>
                    <a:lnTo>
                      <a:pt x="1090" y="1378"/>
                    </a:lnTo>
                    <a:cubicBezTo>
                      <a:pt x="1080" y="1399"/>
                      <a:pt x="1059" y="1410"/>
                      <a:pt x="1035" y="1410"/>
                    </a:cubicBezTo>
                    <a:cubicBezTo>
                      <a:pt x="1010" y="1410"/>
                      <a:pt x="983" y="1399"/>
                      <a:pt x="959" y="1378"/>
                    </a:cubicBezTo>
                    <a:lnTo>
                      <a:pt x="174" y="614"/>
                    </a:lnTo>
                    <a:cubicBezTo>
                      <a:pt x="132" y="567"/>
                      <a:pt x="153" y="504"/>
                      <a:pt x="195" y="462"/>
                    </a:cubicBezTo>
                    <a:lnTo>
                      <a:pt x="676" y="153"/>
                    </a:lnTo>
                    <a:cubicBezTo>
                      <a:pt x="707" y="124"/>
                      <a:pt x="741" y="113"/>
                      <a:pt x="775" y="113"/>
                    </a:cubicBezTo>
                    <a:close/>
                    <a:moveTo>
                      <a:pt x="768" y="0"/>
                    </a:moveTo>
                    <a:cubicBezTo>
                      <a:pt x="714" y="0"/>
                      <a:pt x="659" y="16"/>
                      <a:pt x="614" y="43"/>
                    </a:cubicBezTo>
                    <a:lnTo>
                      <a:pt x="132" y="373"/>
                    </a:lnTo>
                    <a:cubicBezTo>
                      <a:pt x="22" y="436"/>
                      <a:pt x="1" y="614"/>
                      <a:pt x="111" y="697"/>
                    </a:cubicBezTo>
                    <a:lnTo>
                      <a:pt x="875" y="1462"/>
                    </a:lnTo>
                    <a:cubicBezTo>
                      <a:pt x="911" y="1500"/>
                      <a:pt x="958" y="1518"/>
                      <a:pt x="1008" y="1518"/>
                    </a:cubicBezTo>
                    <a:cubicBezTo>
                      <a:pt x="1076" y="1518"/>
                      <a:pt x="1149" y="1484"/>
                      <a:pt x="1200" y="1420"/>
                    </a:cubicBezTo>
                    <a:lnTo>
                      <a:pt x="1504" y="959"/>
                    </a:lnTo>
                    <a:cubicBezTo>
                      <a:pt x="1593" y="828"/>
                      <a:pt x="1572" y="697"/>
                      <a:pt x="1483" y="593"/>
                    </a:cubicBezTo>
                    <a:lnTo>
                      <a:pt x="959" y="90"/>
                    </a:lnTo>
                    <a:lnTo>
                      <a:pt x="959" y="69"/>
                    </a:lnTo>
                    <a:lnTo>
                      <a:pt x="941" y="69"/>
                    </a:lnTo>
                    <a:cubicBezTo>
                      <a:pt x="894" y="21"/>
                      <a:pt x="831" y="0"/>
                      <a:pt x="768"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88" name="Google Shape;2223;p47"/>
              <p:cNvSpPr/>
              <p:nvPr/>
            </p:nvSpPr>
            <p:spPr>
              <a:xfrm>
                <a:off x="6923623" y="1674016"/>
                <a:ext cx="78096" cy="119486"/>
              </a:xfrm>
              <a:custGeom>
                <a:avLst/>
                <a:gdLst/>
                <a:ahLst/>
                <a:cxnLst/>
                <a:rect l="l" t="t" r="r" b="b"/>
                <a:pathLst>
                  <a:path w="917" h="1403" extrusionOk="0">
                    <a:moveTo>
                      <a:pt x="152" y="1"/>
                    </a:moveTo>
                    <a:cubicBezTo>
                      <a:pt x="68" y="1"/>
                      <a:pt x="0" y="64"/>
                      <a:pt x="0" y="153"/>
                    </a:cubicBezTo>
                    <a:lnTo>
                      <a:pt x="0" y="1242"/>
                    </a:lnTo>
                    <a:lnTo>
                      <a:pt x="0" y="1268"/>
                    </a:lnTo>
                    <a:cubicBezTo>
                      <a:pt x="0" y="1342"/>
                      <a:pt x="69" y="1403"/>
                      <a:pt x="142" y="1403"/>
                    </a:cubicBezTo>
                    <a:cubicBezTo>
                      <a:pt x="152" y="1403"/>
                      <a:pt x="163" y="1402"/>
                      <a:pt x="173" y="1399"/>
                    </a:cubicBezTo>
                    <a:lnTo>
                      <a:pt x="744" y="1289"/>
                    </a:lnTo>
                    <a:cubicBezTo>
                      <a:pt x="854" y="1268"/>
                      <a:pt x="917" y="1179"/>
                      <a:pt x="917" y="1069"/>
                    </a:cubicBezTo>
                    <a:lnTo>
                      <a:pt x="917" y="352"/>
                    </a:lnTo>
                    <a:cubicBezTo>
                      <a:pt x="917" y="242"/>
                      <a:pt x="854" y="132"/>
                      <a:pt x="744" y="111"/>
                    </a:cubicBezTo>
                    <a:lnTo>
                      <a:pt x="17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9" name="Google Shape;2224;p47"/>
              <p:cNvSpPr/>
              <p:nvPr/>
            </p:nvSpPr>
            <p:spPr>
              <a:xfrm>
                <a:off x="6918257" y="1670099"/>
                <a:ext cx="89253" cy="126981"/>
              </a:xfrm>
              <a:custGeom>
                <a:avLst/>
                <a:gdLst/>
                <a:ahLst/>
                <a:cxnLst/>
                <a:rect l="l" t="t" r="r" b="b"/>
                <a:pathLst>
                  <a:path w="1048" h="1491" extrusionOk="0">
                    <a:moveTo>
                      <a:pt x="193" y="105"/>
                    </a:moveTo>
                    <a:cubicBezTo>
                      <a:pt x="201" y="105"/>
                      <a:pt x="208" y="106"/>
                      <a:pt x="215" y="110"/>
                    </a:cubicBezTo>
                    <a:lnTo>
                      <a:pt x="786" y="220"/>
                    </a:lnTo>
                    <a:cubicBezTo>
                      <a:pt x="870" y="241"/>
                      <a:pt x="938" y="309"/>
                      <a:pt x="938" y="398"/>
                    </a:cubicBezTo>
                    <a:lnTo>
                      <a:pt x="938" y="1115"/>
                    </a:lnTo>
                    <a:cubicBezTo>
                      <a:pt x="938" y="1183"/>
                      <a:pt x="870" y="1246"/>
                      <a:pt x="786" y="1267"/>
                    </a:cubicBezTo>
                    <a:lnTo>
                      <a:pt x="215" y="1377"/>
                    </a:lnTo>
                    <a:cubicBezTo>
                      <a:pt x="208" y="1381"/>
                      <a:pt x="200" y="1382"/>
                      <a:pt x="191" y="1382"/>
                    </a:cubicBezTo>
                    <a:cubicBezTo>
                      <a:pt x="151" y="1382"/>
                      <a:pt x="105" y="1344"/>
                      <a:pt x="105" y="1288"/>
                    </a:cubicBezTo>
                    <a:lnTo>
                      <a:pt x="105" y="199"/>
                    </a:lnTo>
                    <a:cubicBezTo>
                      <a:pt x="105" y="146"/>
                      <a:pt x="153" y="105"/>
                      <a:pt x="193" y="105"/>
                    </a:cubicBezTo>
                    <a:close/>
                    <a:moveTo>
                      <a:pt x="198" y="0"/>
                    </a:moveTo>
                    <a:cubicBezTo>
                      <a:pt x="102" y="0"/>
                      <a:pt x="0" y="83"/>
                      <a:pt x="0" y="199"/>
                    </a:cubicBezTo>
                    <a:lnTo>
                      <a:pt x="0" y="1288"/>
                    </a:lnTo>
                    <a:cubicBezTo>
                      <a:pt x="0" y="1406"/>
                      <a:pt x="107" y="1490"/>
                      <a:pt x="205" y="1490"/>
                    </a:cubicBezTo>
                    <a:cubicBezTo>
                      <a:pt x="215" y="1490"/>
                      <a:pt x="226" y="1489"/>
                      <a:pt x="236" y="1487"/>
                    </a:cubicBezTo>
                    <a:lnTo>
                      <a:pt x="807" y="1377"/>
                    </a:lnTo>
                    <a:cubicBezTo>
                      <a:pt x="938" y="1356"/>
                      <a:pt x="1048" y="1246"/>
                      <a:pt x="1048" y="1115"/>
                    </a:cubicBezTo>
                    <a:lnTo>
                      <a:pt x="1048" y="398"/>
                    </a:lnTo>
                    <a:cubicBezTo>
                      <a:pt x="1048" y="241"/>
                      <a:pt x="938" y="136"/>
                      <a:pt x="807" y="110"/>
                    </a:cubicBezTo>
                    <a:lnTo>
                      <a:pt x="236" y="5"/>
                    </a:lnTo>
                    <a:cubicBezTo>
                      <a:pt x="224" y="2"/>
                      <a:pt x="211" y="0"/>
                      <a:pt x="198"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90" name="Google Shape;2225;p47"/>
              <p:cNvSpPr/>
              <p:nvPr/>
            </p:nvSpPr>
            <p:spPr>
              <a:xfrm>
                <a:off x="6826792" y="1833357"/>
                <a:ext cx="125022" cy="120083"/>
              </a:xfrm>
              <a:custGeom>
                <a:avLst/>
                <a:gdLst/>
                <a:ahLst/>
                <a:cxnLst/>
                <a:rect l="l" t="t" r="r" b="b"/>
                <a:pathLst>
                  <a:path w="1468" h="1410" extrusionOk="0">
                    <a:moveTo>
                      <a:pt x="955" y="1"/>
                    </a:moveTo>
                    <a:cubicBezTo>
                      <a:pt x="913" y="1"/>
                      <a:pt x="875" y="18"/>
                      <a:pt x="854" y="52"/>
                    </a:cubicBezTo>
                    <a:lnTo>
                      <a:pt x="69" y="811"/>
                    </a:lnTo>
                    <a:lnTo>
                      <a:pt x="69" y="837"/>
                    </a:lnTo>
                    <a:cubicBezTo>
                      <a:pt x="1" y="900"/>
                      <a:pt x="27" y="1010"/>
                      <a:pt x="111" y="1052"/>
                    </a:cubicBezTo>
                    <a:lnTo>
                      <a:pt x="572" y="1382"/>
                    </a:lnTo>
                    <a:cubicBezTo>
                      <a:pt x="616" y="1399"/>
                      <a:pt x="660" y="1409"/>
                      <a:pt x="701" y="1409"/>
                    </a:cubicBezTo>
                    <a:cubicBezTo>
                      <a:pt x="761" y="1409"/>
                      <a:pt x="814" y="1388"/>
                      <a:pt x="854" y="1335"/>
                    </a:cubicBezTo>
                    <a:lnTo>
                      <a:pt x="1378" y="837"/>
                    </a:lnTo>
                    <a:cubicBezTo>
                      <a:pt x="1441" y="769"/>
                      <a:pt x="1467" y="638"/>
                      <a:pt x="1399" y="549"/>
                    </a:cubicBezTo>
                    <a:lnTo>
                      <a:pt x="1074" y="73"/>
                    </a:lnTo>
                    <a:lnTo>
                      <a:pt x="1074" y="52"/>
                    </a:lnTo>
                    <a:cubicBezTo>
                      <a:pt x="1040" y="18"/>
                      <a:pt x="996" y="1"/>
                      <a:pt x="95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1" name="Google Shape;2226;p47"/>
              <p:cNvSpPr/>
              <p:nvPr/>
            </p:nvSpPr>
            <p:spPr>
              <a:xfrm>
                <a:off x="6821427" y="1829354"/>
                <a:ext cx="135668" cy="129280"/>
              </a:xfrm>
              <a:custGeom>
                <a:avLst/>
                <a:gdLst/>
                <a:ahLst/>
                <a:cxnLst/>
                <a:rect l="l" t="t" r="r" b="b"/>
                <a:pathLst>
                  <a:path w="1593" h="1518" extrusionOk="0">
                    <a:moveTo>
                      <a:pt x="1013" y="111"/>
                    </a:moveTo>
                    <a:cubicBezTo>
                      <a:pt x="1047" y="111"/>
                      <a:pt x="1079" y="127"/>
                      <a:pt x="1090" y="162"/>
                    </a:cubicBezTo>
                    <a:lnTo>
                      <a:pt x="1420" y="622"/>
                    </a:lnTo>
                    <a:cubicBezTo>
                      <a:pt x="1462" y="706"/>
                      <a:pt x="1462" y="795"/>
                      <a:pt x="1399" y="837"/>
                    </a:cubicBezTo>
                    <a:lnTo>
                      <a:pt x="896" y="1361"/>
                    </a:lnTo>
                    <a:cubicBezTo>
                      <a:pt x="855" y="1389"/>
                      <a:pt x="808" y="1408"/>
                      <a:pt x="762" y="1408"/>
                    </a:cubicBezTo>
                    <a:cubicBezTo>
                      <a:pt x="733" y="1408"/>
                      <a:pt x="703" y="1400"/>
                      <a:pt x="676" y="1382"/>
                    </a:cubicBezTo>
                    <a:lnTo>
                      <a:pt x="195" y="1057"/>
                    </a:lnTo>
                    <a:cubicBezTo>
                      <a:pt x="153" y="1015"/>
                      <a:pt x="132" y="947"/>
                      <a:pt x="174" y="905"/>
                    </a:cubicBezTo>
                    <a:lnTo>
                      <a:pt x="938" y="141"/>
                    </a:lnTo>
                    <a:cubicBezTo>
                      <a:pt x="957" y="122"/>
                      <a:pt x="986" y="111"/>
                      <a:pt x="1013" y="111"/>
                    </a:cubicBezTo>
                    <a:close/>
                    <a:moveTo>
                      <a:pt x="1005" y="0"/>
                    </a:moveTo>
                    <a:cubicBezTo>
                      <a:pt x="956" y="0"/>
                      <a:pt x="910" y="17"/>
                      <a:pt x="875" y="52"/>
                    </a:cubicBezTo>
                    <a:lnTo>
                      <a:pt x="111" y="816"/>
                    </a:lnTo>
                    <a:cubicBezTo>
                      <a:pt x="1" y="926"/>
                      <a:pt x="22" y="1078"/>
                      <a:pt x="132" y="1146"/>
                    </a:cubicBezTo>
                    <a:lnTo>
                      <a:pt x="614" y="1471"/>
                    </a:lnTo>
                    <a:cubicBezTo>
                      <a:pt x="660" y="1501"/>
                      <a:pt x="716" y="1518"/>
                      <a:pt x="772" y="1518"/>
                    </a:cubicBezTo>
                    <a:cubicBezTo>
                      <a:pt x="843" y="1518"/>
                      <a:pt x="912" y="1491"/>
                      <a:pt x="959" y="1429"/>
                    </a:cubicBezTo>
                    <a:lnTo>
                      <a:pt x="1462" y="947"/>
                    </a:lnTo>
                    <a:lnTo>
                      <a:pt x="1483" y="926"/>
                    </a:lnTo>
                    <a:cubicBezTo>
                      <a:pt x="1572" y="837"/>
                      <a:pt x="1593" y="685"/>
                      <a:pt x="1504" y="575"/>
                    </a:cubicBezTo>
                    <a:lnTo>
                      <a:pt x="1200" y="99"/>
                    </a:lnTo>
                    <a:cubicBezTo>
                      <a:pt x="1148" y="34"/>
                      <a:pt x="1074" y="0"/>
                      <a:pt x="1005"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92" name="Google Shape;2227;p47"/>
              <p:cNvSpPr/>
              <p:nvPr/>
            </p:nvSpPr>
            <p:spPr>
              <a:xfrm>
                <a:off x="6670689" y="1460427"/>
                <a:ext cx="119231" cy="79885"/>
              </a:xfrm>
              <a:custGeom>
                <a:avLst/>
                <a:gdLst/>
                <a:ahLst/>
                <a:cxnLst/>
                <a:rect l="l" t="t" r="r" b="b"/>
                <a:pathLst>
                  <a:path w="1400" h="938" extrusionOk="0">
                    <a:moveTo>
                      <a:pt x="331" y="0"/>
                    </a:moveTo>
                    <a:cubicBezTo>
                      <a:pt x="221" y="0"/>
                      <a:pt x="132" y="84"/>
                      <a:pt x="111" y="194"/>
                    </a:cubicBezTo>
                    <a:lnTo>
                      <a:pt x="1" y="765"/>
                    </a:lnTo>
                    <a:lnTo>
                      <a:pt x="1" y="786"/>
                    </a:lnTo>
                    <a:cubicBezTo>
                      <a:pt x="1" y="870"/>
                      <a:pt x="69" y="938"/>
                      <a:pt x="158" y="938"/>
                    </a:cubicBezTo>
                    <a:lnTo>
                      <a:pt x="1268" y="938"/>
                    </a:lnTo>
                    <a:cubicBezTo>
                      <a:pt x="1357" y="917"/>
                      <a:pt x="1399" y="828"/>
                      <a:pt x="1378" y="765"/>
                    </a:cubicBezTo>
                    <a:lnTo>
                      <a:pt x="1268" y="194"/>
                    </a:lnTo>
                    <a:cubicBezTo>
                      <a:pt x="1247" y="84"/>
                      <a:pt x="1158" y="0"/>
                      <a:pt x="104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3" name="Google Shape;2228;p47"/>
              <p:cNvSpPr/>
              <p:nvPr/>
            </p:nvSpPr>
            <p:spPr>
              <a:xfrm>
                <a:off x="6663620" y="1456425"/>
                <a:ext cx="132091" cy="89253"/>
              </a:xfrm>
              <a:custGeom>
                <a:avLst/>
                <a:gdLst/>
                <a:ahLst/>
                <a:cxnLst/>
                <a:rect l="l" t="t" r="r" b="b"/>
                <a:pathLst>
                  <a:path w="1551" h="1048" extrusionOk="0">
                    <a:moveTo>
                      <a:pt x="1131" y="110"/>
                    </a:moveTo>
                    <a:cubicBezTo>
                      <a:pt x="1220" y="110"/>
                      <a:pt x="1288" y="178"/>
                      <a:pt x="1309" y="241"/>
                    </a:cubicBezTo>
                    <a:lnTo>
                      <a:pt x="1419" y="812"/>
                    </a:lnTo>
                    <a:cubicBezTo>
                      <a:pt x="1419" y="875"/>
                      <a:pt x="1372" y="917"/>
                      <a:pt x="1309" y="917"/>
                    </a:cubicBezTo>
                    <a:lnTo>
                      <a:pt x="241" y="917"/>
                    </a:lnTo>
                    <a:cubicBezTo>
                      <a:pt x="173" y="917"/>
                      <a:pt x="131" y="875"/>
                      <a:pt x="131" y="812"/>
                    </a:cubicBezTo>
                    <a:lnTo>
                      <a:pt x="241" y="241"/>
                    </a:lnTo>
                    <a:cubicBezTo>
                      <a:pt x="262" y="178"/>
                      <a:pt x="325" y="110"/>
                      <a:pt x="414" y="110"/>
                    </a:cubicBezTo>
                    <a:close/>
                    <a:moveTo>
                      <a:pt x="414" y="0"/>
                    </a:moveTo>
                    <a:cubicBezTo>
                      <a:pt x="283" y="0"/>
                      <a:pt x="173" y="89"/>
                      <a:pt x="131" y="220"/>
                    </a:cubicBezTo>
                    <a:lnTo>
                      <a:pt x="21" y="786"/>
                    </a:lnTo>
                    <a:cubicBezTo>
                      <a:pt x="0" y="917"/>
                      <a:pt x="110" y="1048"/>
                      <a:pt x="241" y="1048"/>
                    </a:cubicBezTo>
                    <a:lnTo>
                      <a:pt x="1309" y="1048"/>
                    </a:lnTo>
                    <a:cubicBezTo>
                      <a:pt x="1440" y="1048"/>
                      <a:pt x="1550" y="917"/>
                      <a:pt x="1524" y="786"/>
                    </a:cubicBezTo>
                    <a:lnTo>
                      <a:pt x="1419" y="220"/>
                    </a:lnTo>
                    <a:cubicBezTo>
                      <a:pt x="1393" y="89"/>
                      <a:pt x="1262" y="0"/>
                      <a:pt x="1131"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94" name="Google Shape;2229;p47"/>
              <p:cNvSpPr/>
              <p:nvPr/>
            </p:nvSpPr>
            <p:spPr>
              <a:xfrm>
                <a:off x="6668900" y="1926951"/>
                <a:ext cx="119231" cy="79885"/>
              </a:xfrm>
              <a:custGeom>
                <a:avLst/>
                <a:gdLst/>
                <a:ahLst/>
                <a:cxnLst/>
                <a:rect l="l" t="t" r="r" b="b"/>
                <a:pathLst>
                  <a:path w="1400" h="938" extrusionOk="0">
                    <a:moveTo>
                      <a:pt x="132" y="0"/>
                    </a:moveTo>
                    <a:cubicBezTo>
                      <a:pt x="48" y="21"/>
                      <a:pt x="1" y="105"/>
                      <a:pt x="22" y="173"/>
                    </a:cubicBezTo>
                    <a:lnTo>
                      <a:pt x="132" y="739"/>
                    </a:lnTo>
                    <a:cubicBezTo>
                      <a:pt x="153" y="849"/>
                      <a:pt x="242" y="938"/>
                      <a:pt x="352" y="938"/>
                    </a:cubicBezTo>
                    <a:lnTo>
                      <a:pt x="1069" y="938"/>
                    </a:lnTo>
                    <a:cubicBezTo>
                      <a:pt x="1179" y="938"/>
                      <a:pt x="1268" y="849"/>
                      <a:pt x="1289" y="739"/>
                    </a:cubicBezTo>
                    <a:lnTo>
                      <a:pt x="1399" y="173"/>
                    </a:lnTo>
                    <a:lnTo>
                      <a:pt x="1399" y="152"/>
                    </a:lnTo>
                    <a:cubicBezTo>
                      <a:pt x="1399" y="63"/>
                      <a:pt x="1331" y="0"/>
                      <a:pt x="124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5" name="Google Shape;2230;p47"/>
              <p:cNvSpPr/>
              <p:nvPr/>
            </p:nvSpPr>
            <p:spPr>
              <a:xfrm>
                <a:off x="6663620" y="1921160"/>
                <a:ext cx="132091" cy="89253"/>
              </a:xfrm>
              <a:custGeom>
                <a:avLst/>
                <a:gdLst/>
                <a:ahLst/>
                <a:cxnLst/>
                <a:rect l="l" t="t" r="r" b="b"/>
                <a:pathLst>
                  <a:path w="1551" h="1048" extrusionOk="0">
                    <a:moveTo>
                      <a:pt x="1309" y="131"/>
                    </a:moveTo>
                    <a:cubicBezTo>
                      <a:pt x="1372" y="131"/>
                      <a:pt x="1419" y="173"/>
                      <a:pt x="1419" y="241"/>
                    </a:cubicBezTo>
                    <a:lnTo>
                      <a:pt x="1309" y="807"/>
                    </a:lnTo>
                    <a:cubicBezTo>
                      <a:pt x="1288" y="875"/>
                      <a:pt x="1220" y="937"/>
                      <a:pt x="1131" y="937"/>
                    </a:cubicBezTo>
                    <a:lnTo>
                      <a:pt x="414" y="937"/>
                    </a:lnTo>
                    <a:cubicBezTo>
                      <a:pt x="325" y="937"/>
                      <a:pt x="262" y="875"/>
                      <a:pt x="241" y="807"/>
                    </a:cubicBezTo>
                    <a:lnTo>
                      <a:pt x="131" y="241"/>
                    </a:lnTo>
                    <a:cubicBezTo>
                      <a:pt x="131" y="173"/>
                      <a:pt x="173" y="131"/>
                      <a:pt x="241" y="131"/>
                    </a:cubicBezTo>
                    <a:close/>
                    <a:moveTo>
                      <a:pt x="241" y="0"/>
                    </a:moveTo>
                    <a:cubicBezTo>
                      <a:pt x="110" y="0"/>
                      <a:pt x="0" y="131"/>
                      <a:pt x="21" y="262"/>
                    </a:cubicBezTo>
                    <a:lnTo>
                      <a:pt x="131" y="828"/>
                    </a:lnTo>
                    <a:cubicBezTo>
                      <a:pt x="152" y="958"/>
                      <a:pt x="283" y="1047"/>
                      <a:pt x="414" y="1047"/>
                    </a:cubicBezTo>
                    <a:lnTo>
                      <a:pt x="1131" y="1047"/>
                    </a:lnTo>
                    <a:cubicBezTo>
                      <a:pt x="1262" y="1047"/>
                      <a:pt x="1372" y="958"/>
                      <a:pt x="1419" y="828"/>
                    </a:cubicBezTo>
                    <a:lnTo>
                      <a:pt x="1524" y="262"/>
                    </a:lnTo>
                    <a:cubicBezTo>
                      <a:pt x="1550" y="131"/>
                      <a:pt x="1440" y="0"/>
                      <a:pt x="130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96" name="Google Shape;2231;p47"/>
              <p:cNvSpPr/>
              <p:nvPr/>
            </p:nvSpPr>
            <p:spPr>
              <a:xfrm>
                <a:off x="6507517" y="1833697"/>
                <a:ext cx="122723" cy="119742"/>
              </a:xfrm>
              <a:custGeom>
                <a:avLst/>
                <a:gdLst/>
                <a:ahLst/>
                <a:cxnLst/>
                <a:rect l="l" t="t" r="r" b="b"/>
                <a:pathLst>
                  <a:path w="1441" h="1406" extrusionOk="0">
                    <a:moveTo>
                      <a:pt x="515" y="0"/>
                    </a:moveTo>
                    <a:cubicBezTo>
                      <a:pt x="468" y="0"/>
                      <a:pt x="420" y="24"/>
                      <a:pt x="393" y="69"/>
                    </a:cubicBezTo>
                    <a:lnTo>
                      <a:pt x="63" y="545"/>
                    </a:lnTo>
                    <a:cubicBezTo>
                      <a:pt x="0" y="634"/>
                      <a:pt x="21" y="765"/>
                      <a:pt x="84" y="833"/>
                    </a:cubicBezTo>
                    <a:lnTo>
                      <a:pt x="587" y="1331"/>
                    </a:lnTo>
                    <a:cubicBezTo>
                      <a:pt x="639" y="1384"/>
                      <a:pt x="700" y="1405"/>
                      <a:pt x="757" y="1405"/>
                    </a:cubicBezTo>
                    <a:cubicBezTo>
                      <a:pt x="797" y="1405"/>
                      <a:pt x="835" y="1395"/>
                      <a:pt x="869" y="1378"/>
                    </a:cubicBezTo>
                    <a:lnTo>
                      <a:pt x="1351" y="1048"/>
                    </a:lnTo>
                    <a:cubicBezTo>
                      <a:pt x="1372" y="1048"/>
                      <a:pt x="1372" y="1027"/>
                      <a:pt x="1372" y="1027"/>
                    </a:cubicBezTo>
                    <a:cubicBezTo>
                      <a:pt x="1440" y="964"/>
                      <a:pt x="1440" y="875"/>
                      <a:pt x="1372" y="807"/>
                    </a:cubicBezTo>
                    <a:lnTo>
                      <a:pt x="608" y="48"/>
                    </a:lnTo>
                    <a:cubicBezTo>
                      <a:pt x="608" y="48"/>
                      <a:pt x="608" y="22"/>
                      <a:pt x="587" y="22"/>
                    </a:cubicBezTo>
                    <a:cubicBezTo>
                      <a:pt x="565" y="7"/>
                      <a:pt x="540" y="0"/>
                      <a:pt x="51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7" name="Google Shape;2232;p47"/>
              <p:cNvSpPr/>
              <p:nvPr/>
            </p:nvSpPr>
            <p:spPr>
              <a:xfrm>
                <a:off x="6501726" y="1829354"/>
                <a:ext cx="135668" cy="129280"/>
              </a:xfrm>
              <a:custGeom>
                <a:avLst/>
                <a:gdLst/>
                <a:ahLst/>
                <a:cxnLst/>
                <a:rect l="l" t="t" r="r" b="b"/>
                <a:pathLst>
                  <a:path w="1593" h="1518" extrusionOk="0">
                    <a:moveTo>
                      <a:pt x="560" y="109"/>
                    </a:moveTo>
                    <a:cubicBezTo>
                      <a:pt x="585" y="109"/>
                      <a:pt x="613" y="120"/>
                      <a:pt x="634" y="141"/>
                    </a:cubicBezTo>
                    <a:lnTo>
                      <a:pt x="1419" y="905"/>
                    </a:lnTo>
                    <a:cubicBezTo>
                      <a:pt x="1461" y="947"/>
                      <a:pt x="1440" y="1015"/>
                      <a:pt x="1398" y="1057"/>
                    </a:cubicBezTo>
                    <a:lnTo>
                      <a:pt x="917" y="1361"/>
                    </a:lnTo>
                    <a:cubicBezTo>
                      <a:pt x="888" y="1392"/>
                      <a:pt x="854" y="1404"/>
                      <a:pt x="819" y="1404"/>
                    </a:cubicBezTo>
                    <a:cubicBezTo>
                      <a:pt x="778" y="1404"/>
                      <a:pt x="736" y="1387"/>
                      <a:pt x="702" y="1361"/>
                    </a:cubicBezTo>
                    <a:lnTo>
                      <a:pt x="702" y="1340"/>
                    </a:lnTo>
                    <a:lnTo>
                      <a:pt x="199" y="837"/>
                    </a:lnTo>
                    <a:cubicBezTo>
                      <a:pt x="131" y="795"/>
                      <a:pt x="131" y="685"/>
                      <a:pt x="178" y="622"/>
                    </a:cubicBezTo>
                    <a:lnTo>
                      <a:pt x="503" y="141"/>
                    </a:lnTo>
                    <a:cubicBezTo>
                      <a:pt x="513" y="120"/>
                      <a:pt x="536" y="109"/>
                      <a:pt x="560" y="109"/>
                    </a:cubicBezTo>
                    <a:close/>
                    <a:moveTo>
                      <a:pt x="589" y="0"/>
                    </a:moveTo>
                    <a:cubicBezTo>
                      <a:pt x="519" y="0"/>
                      <a:pt x="445" y="34"/>
                      <a:pt x="393" y="99"/>
                    </a:cubicBezTo>
                    <a:lnTo>
                      <a:pt x="89" y="554"/>
                    </a:lnTo>
                    <a:cubicBezTo>
                      <a:pt x="0" y="685"/>
                      <a:pt x="21" y="816"/>
                      <a:pt x="110" y="926"/>
                    </a:cubicBezTo>
                    <a:lnTo>
                      <a:pt x="634" y="1429"/>
                    </a:lnTo>
                    <a:lnTo>
                      <a:pt x="634" y="1450"/>
                    </a:lnTo>
                    <a:lnTo>
                      <a:pt x="653" y="1450"/>
                    </a:lnTo>
                    <a:cubicBezTo>
                      <a:pt x="700" y="1497"/>
                      <a:pt x="762" y="1518"/>
                      <a:pt x="824" y="1518"/>
                    </a:cubicBezTo>
                    <a:cubicBezTo>
                      <a:pt x="880" y="1518"/>
                      <a:pt x="936" y="1501"/>
                      <a:pt x="985" y="1471"/>
                    </a:cubicBezTo>
                    <a:lnTo>
                      <a:pt x="1461" y="1146"/>
                    </a:lnTo>
                    <a:cubicBezTo>
                      <a:pt x="1571" y="1078"/>
                      <a:pt x="1592" y="905"/>
                      <a:pt x="1487" y="816"/>
                    </a:cubicBezTo>
                    <a:lnTo>
                      <a:pt x="723" y="52"/>
                    </a:lnTo>
                    <a:cubicBezTo>
                      <a:pt x="686" y="17"/>
                      <a:pt x="639" y="0"/>
                      <a:pt x="58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98" name="Google Shape;2233;p47"/>
              <p:cNvSpPr/>
              <p:nvPr/>
            </p:nvSpPr>
            <p:spPr>
              <a:xfrm>
                <a:off x="6457100" y="1673676"/>
                <a:ext cx="78096" cy="119572"/>
              </a:xfrm>
              <a:custGeom>
                <a:avLst/>
                <a:gdLst/>
                <a:ahLst/>
                <a:cxnLst/>
                <a:rect l="l" t="t" r="r" b="b"/>
                <a:pathLst>
                  <a:path w="917" h="1404" extrusionOk="0">
                    <a:moveTo>
                      <a:pt x="779" y="1"/>
                    </a:moveTo>
                    <a:cubicBezTo>
                      <a:pt x="767" y="1"/>
                      <a:pt x="756" y="2"/>
                      <a:pt x="744" y="5"/>
                    </a:cubicBezTo>
                    <a:lnTo>
                      <a:pt x="178" y="115"/>
                    </a:lnTo>
                    <a:cubicBezTo>
                      <a:pt x="68" y="136"/>
                      <a:pt x="0" y="225"/>
                      <a:pt x="0" y="330"/>
                    </a:cubicBezTo>
                    <a:lnTo>
                      <a:pt x="0" y="1052"/>
                    </a:lnTo>
                    <a:cubicBezTo>
                      <a:pt x="0" y="1162"/>
                      <a:pt x="68" y="1272"/>
                      <a:pt x="178" y="1293"/>
                    </a:cubicBezTo>
                    <a:lnTo>
                      <a:pt x="744" y="1403"/>
                    </a:lnTo>
                    <a:lnTo>
                      <a:pt x="765" y="1403"/>
                    </a:lnTo>
                    <a:cubicBezTo>
                      <a:pt x="854" y="1403"/>
                      <a:pt x="917" y="1335"/>
                      <a:pt x="917" y="1246"/>
                    </a:cubicBezTo>
                    <a:lnTo>
                      <a:pt x="917" y="157"/>
                    </a:lnTo>
                    <a:lnTo>
                      <a:pt x="917" y="136"/>
                    </a:lnTo>
                    <a:cubicBezTo>
                      <a:pt x="917" y="58"/>
                      <a:pt x="854" y="1"/>
                      <a:pt x="7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9" name="Google Shape;2234;p47"/>
              <p:cNvSpPr/>
              <p:nvPr/>
            </p:nvSpPr>
            <p:spPr>
              <a:xfrm>
                <a:off x="6451735" y="1670099"/>
                <a:ext cx="89253" cy="126981"/>
              </a:xfrm>
              <a:custGeom>
                <a:avLst/>
                <a:gdLst/>
                <a:ahLst/>
                <a:cxnLst/>
                <a:rect l="l" t="t" r="r" b="b"/>
                <a:pathLst>
                  <a:path w="1048" h="1491" extrusionOk="0">
                    <a:moveTo>
                      <a:pt x="850" y="105"/>
                    </a:moveTo>
                    <a:cubicBezTo>
                      <a:pt x="890" y="105"/>
                      <a:pt x="938" y="146"/>
                      <a:pt x="938" y="199"/>
                    </a:cubicBezTo>
                    <a:lnTo>
                      <a:pt x="938" y="1288"/>
                    </a:lnTo>
                    <a:cubicBezTo>
                      <a:pt x="938" y="1344"/>
                      <a:pt x="892" y="1382"/>
                      <a:pt x="852" y="1382"/>
                    </a:cubicBezTo>
                    <a:cubicBezTo>
                      <a:pt x="844" y="1382"/>
                      <a:pt x="835" y="1381"/>
                      <a:pt x="828" y="1377"/>
                    </a:cubicBezTo>
                    <a:lnTo>
                      <a:pt x="262" y="1267"/>
                    </a:lnTo>
                    <a:cubicBezTo>
                      <a:pt x="173" y="1246"/>
                      <a:pt x="111" y="1183"/>
                      <a:pt x="111" y="1094"/>
                    </a:cubicBezTo>
                    <a:lnTo>
                      <a:pt x="111" y="372"/>
                    </a:lnTo>
                    <a:cubicBezTo>
                      <a:pt x="111" y="309"/>
                      <a:pt x="173" y="241"/>
                      <a:pt x="262" y="220"/>
                    </a:cubicBezTo>
                    <a:lnTo>
                      <a:pt x="828" y="110"/>
                    </a:lnTo>
                    <a:cubicBezTo>
                      <a:pt x="835" y="106"/>
                      <a:pt x="842" y="105"/>
                      <a:pt x="850" y="105"/>
                    </a:cubicBezTo>
                    <a:close/>
                    <a:moveTo>
                      <a:pt x="847" y="0"/>
                    </a:moveTo>
                    <a:cubicBezTo>
                      <a:pt x="833" y="0"/>
                      <a:pt x="820" y="2"/>
                      <a:pt x="807" y="5"/>
                    </a:cubicBezTo>
                    <a:lnTo>
                      <a:pt x="241" y="110"/>
                    </a:lnTo>
                    <a:cubicBezTo>
                      <a:pt x="111" y="136"/>
                      <a:pt x="1" y="241"/>
                      <a:pt x="1" y="372"/>
                    </a:cubicBezTo>
                    <a:lnTo>
                      <a:pt x="1" y="1094"/>
                    </a:lnTo>
                    <a:cubicBezTo>
                      <a:pt x="1" y="1246"/>
                      <a:pt x="111" y="1356"/>
                      <a:pt x="241" y="1377"/>
                    </a:cubicBezTo>
                    <a:lnTo>
                      <a:pt x="807" y="1487"/>
                    </a:lnTo>
                    <a:cubicBezTo>
                      <a:pt x="818" y="1489"/>
                      <a:pt x="829" y="1490"/>
                      <a:pt x="840" y="1490"/>
                    </a:cubicBezTo>
                    <a:cubicBezTo>
                      <a:pt x="941" y="1490"/>
                      <a:pt x="1048" y="1406"/>
                      <a:pt x="1048" y="1288"/>
                    </a:cubicBezTo>
                    <a:lnTo>
                      <a:pt x="1048" y="199"/>
                    </a:lnTo>
                    <a:cubicBezTo>
                      <a:pt x="1048" y="83"/>
                      <a:pt x="946" y="0"/>
                      <a:pt x="84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00" name="Google Shape;2235;p47"/>
              <p:cNvSpPr/>
              <p:nvPr/>
            </p:nvSpPr>
            <p:spPr>
              <a:xfrm>
                <a:off x="6507517" y="1513484"/>
                <a:ext cx="124511" cy="120083"/>
              </a:xfrm>
              <a:custGeom>
                <a:avLst/>
                <a:gdLst/>
                <a:ahLst/>
                <a:cxnLst/>
                <a:rect l="l" t="t" r="r" b="b"/>
                <a:pathLst>
                  <a:path w="1462" h="1410" extrusionOk="0">
                    <a:moveTo>
                      <a:pt x="758" y="1"/>
                    </a:moveTo>
                    <a:cubicBezTo>
                      <a:pt x="697" y="1"/>
                      <a:pt x="638" y="22"/>
                      <a:pt x="587" y="74"/>
                    </a:cubicBezTo>
                    <a:lnTo>
                      <a:pt x="84" y="577"/>
                    </a:lnTo>
                    <a:cubicBezTo>
                      <a:pt x="21" y="639"/>
                      <a:pt x="0" y="770"/>
                      <a:pt x="63" y="859"/>
                    </a:cubicBezTo>
                    <a:lnTo>
                      <a:pt x="393" y="1341"/>
                    </a:lnTo>
                    <a:lnTo>
                      <a:pt x="393" y="1362"/>
                    </a:lnTo>
                    <a:cubicBezTo>
                      <a:pt x="424" y="1394"/>
                      <a:pt x="468" y="1409"/>
                      <a:pt x="508" y="1409"/>
                    </a:cubicBezTo>
                    <a:cubicBezTo>
                      <a:pt x="549" y="1409"/>
                      <a:pt x="587" y="1394"/>
                      <a:pt x="608" y="1362"/>
                    </a:cubicBezTo>
                    <a:lnTo>
                      <a:pt x="1393" y="598"/>
                    </a:lnTo>
                    <a:lnTo>
                      <a:pt x="1393" y="577"/>
                    </a:lnTo>
                    <a:cubicBezTo>
                      <a:pt x="1461" y="509"/>
                      <a:pt x="1440" y="404"/>
                      <a:pt x="1351" y="357"/>
                    </a:cubicBezTo>
                    <a:lnTo>
                      <a:pt x="896" y="32"/>
                    </a:lnTo>
                    <a:cubicBezTo>
                      <a:pt x="849" y="12"/>
                      <a:pt x="803" y="1"/>
                      <a:pt x="75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1" name="Google Shape;2236;p47"/>
              <p:cNvSpPr/>
              <p:nvPr/>
            </p:nvSpPr>
            <p:spPr>
              <a:xfrm>
                <a:off x="6501726" y="1508545"/>
                <a:ext cx="135668" cy="129280"/>
              </a:xfrm>
              <a:custGeom>
                <a:avLst/>
                <a:gdLst/>
                <a:ahLst/>
                <a:cxnLst/>
                <a:rect l="l" t="t" r="r" b="b"/>
                <a:pathLst>
                  <a:path w="1593" h="1518" extrusionOk="0">
                    <a:moveTo>
                      <a:pt x="836" y="109"/>
                    </a:moveTo>
                    <a:cubicBezTo>
                      <a:pt x="865" y="109"/>
                      <a:pt x="893" y="116"/>
                      <a:pt x="917" y="132"/>
                    </a:cubicBezTo>
                    <a:lnTo>
                      <a:pt x="1398" y="462"/>
                    </a:lnTo>
                    <a:cubicBezTo>
                      <a:pt x="1440" y="504"/>
                      <a:pt x="1461" y="567"/>
                      <a:pt x="1419" y="614"/>
                    </a:cubicBezTo>
                    <a:lnTo>
                      <a:pt x="655" y="1378"/>
                    </a:lnTo>
                    <a:cubicBezTo>
                      <a:pt x="636" y="1397"/>
                      <a:pt x="609" y="1407"/>
                      <a:pt x="582" y="1407"/>
                    </a:cubicBezTo>
                    <a:cubicBezTo>
                      <a:pt x="548" y="1407"/>
                      <a:pt x="515" y="1390"/>
                      <a:pt x="503" y="1352"/>
                    </a:cubicBezTo>
                    <a:lnTo>
                      <a:pt x="178" y="896"/>
                    </a:lnTo>
                    <a:cubicBezTo>
                      <a:pt x="131" y="807"/>
                      <a:pt x="131" y="724"/>
                      <a:pt x="199" y="677"/>
                    </a:cubicBezTo>
                    <a:lnTo>
                      <a:pt x="702" y="153"/>
                    </a:lnTo>
                    <a:cubicBezTo>
                      <a:pt x="741" y="127"/>
                      <a:pt x="789" y="109"/>
                      <a:pt x="836" y="109"/>
                    </a:cubicBezTo>
                    <a:close/>
                    <a:moveTo>
                      <a:pt x="828" y="0"/>
                    </a:moveTo>
                    <a:cubicBezTo>
                      <a:pt x="756" y="0"/>
                      <a:pt x="684" y="27"/>
                      <a:pt x="634" y="90"/>
                    </a:cubicBezTo>
                    <a:lnTo>
                      <a:pt x="131" y="567"/>
                    </a:lnTo>
                    <a:lnTo>
                      <a:pt x="110" y="593"/>
                    </a:lnTo>
                    <a:cubicBezTo>
                      <a:pt x="21" y="677"/>
                      <a:pt x="0" y="828"/>
                      <a:pt x="89" y="938"/>
                    </a:cubicBezTo>
                    <a:lnTo>
                      <a:pt x="393" y="1420"/>
                    </a:lnTo>
                    <a:cubicBezTo>
                      <a:pt x="444" y="1484"/>
                      <a:pt x="517" y="1518"/>
                      <a:pt x="586" y="1518"/>
                    </a:cubicBezTo>
                    <a:cubicBezTo>
                      <a:pt x="637" y="1518"/>
                      <a:pt x="685" y="1500"/>
                      <a:pt x="723" y="1462"/>
                    </a:cubicBezTo>
                    <a:lnTo>
                      <a:pt x="1487" y="697"/>
                    </a:lnTo>
                    <a:cubicBezTo>
                      <a:pt x="1592" y="593"/>
                      <a:pt x="1571" y="436"/>
                      <a:pt x="1461" y="373"/>
                    </a:cubicBezTo>
                    <a:lnTo>
                      <a:pt x="985" y="43"/>
                    </a:lnTo>
                    <a:cubicBezTo>
                      <a:pt x="937" y="16"/>
                      <a:pt x="882" y="0"/>
                      <a:pt x="828"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02" name="Google Shape;2237;p47"/>
              <p:cNvSpPr/>
              <p:nvPr/>
            </p:nvSpPr>
            <p:spPr>
              <a:xfrm>
                <a:off x="6516885" y="1519701"/>
                <a:ext cx="425570" cy="425570"/>
              </a:xfrm>
              <a:custGeom>
                <a:avLst/>
                <a:gdLst/>
                <a:ahLst/>
                <a:cxnLst/>
                <a:rect l="l" t="t" r="r" b="b"/>
                <a:pathLst>
                  <a:path w="4997" h="4997" extrusionOk="0">
                    <a:moveTo>
                      <a:pt x="2509" y="1179"/>
                    </a:moveTo>
                    <a:cubicBezTo>
                      <a:pt x="3226" y="1179"/>
                      <a:pt x="3818" y="1771"/>
                      <a:pt x="3818" y="2488"/>
                    </a:cubicBezTo>
                    <a:cubicBezTo>
                      <a:pt x="3818" y="3232"/>
                      <a:pt x="3226" y="3819"/>
                      <a:pt x="2509" y="3819"/>
                    </a:cubicBezTo>
                    <a:cubicBezTo>
                      <a:pt x="1765" y="3819"/>
                      <a:pt x="1178" y="3232"/>
                      <a:pt x="1178" y="2488"/>
                    </a:cubicBezTo>
                    <a:cubicBezTo>
                      <a:pt x="1178" y="1771"/>
                      <a:pt x="1765" y="1179"/>
                      <a:pt x="2509" y="1179"/>
                    </a:cubicBezTo>
                    <a:close/>
                    <a:moveTo>
                      <a:pt x="2509" y="1"/>
                    </a:moveTo>
                    <a:cubicBezTo>
                      <a:pt x="1110" y="1"/>
                      <a:pt x="0" y="1116"/>
                      <a:pt x="0" y="2488"/>
                    </a:cubicBezTo>
                    <a:cubicBezTo>
                      <a:pt x="0" y="3887"/>
                      <a:pt x="1110" y="4997"/>
                      <a:pt x="2509" y="4997"/>
                    </a:cubicBezTo>
                    <a:cubicBezTo>
                      <a:pt x="3881" y="4997"/>
                      <a:pt x="4996" y="3887"/>
                      <a:pt x="4996" y="2488"/>
                    </a:cubicBezTo>
                    <a:cubicBezTo>
                      <a:pt x="4996" y="1116"/>
                      <a:pt x="3881" y="1"/>
                      <a:pt x="25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3" name="Google Shape;2238;p47"/>
              <p:cNvSpPr/>
              <p:nvPr/>
            </p:nvSpPr>
            <p:spPr>
              <a:xfrm>
                <a:off x="6511094" y="1514421"/>
                <a:ext cx="436641" cy="436641"/>
              </a:xfrm>
              <a:custGeom>
                <a:avLst/>
                <a:gdLst/>
                <a:ahLst/>
                <a:cxnLst/>
                <a:rect l="l" t="t" r="r" b="b"/>
                <a:pathLst>
                  <a:path w="5127" h="5127" extrusionOk="0">
                    <a:moveTo>
                      <a:pt x="2577" y="1309"/>
                    </a:moveTo>
                    <a:cubicBezTo>
                      <a:pt x="3252" y="1309"/>
                      <a:pt x="3818" y="1875"/>
                      <a:pt x="3818" y="2550"/>
                    </a:cubicBezTo>
                    <a:cubicBezTo>
                      <a:pt x="3818" y="3247"/>
                      <a:pt x="3252" y="3818"/>
                      <a:pt x="2577" y="3818"/>
                    </a:cubicBezTo>
                    <a:cubicBezTo>
                      <a:pt x="1875" y="3818"/>
                      <a:pt x="1309" y="3247"/>
                      <a:pt x="1309" y="2550"/>
                    </a:cubicBezTo>
                    <a:cubicBezTo>
                      <a:pt x="1309" y="1875"/>
                      <a:pt x="1875" y="1309"/>
                      <a:pt x="2577" y="1309"/>
                    </a:cubicBezTo>
                    <a:close/>
                    <a:moveTo>
                      <a:pt x="2577" y="1199"/>
                    </a:moveTo>
                    <a:cubicBezTo>
                      <a:pt x="1812" y="1199"/>
                      <a:pt x="1199" y="1807"/>
                      <a:pt x="1199" y="2550"/>
                    </a:cubicBezTo>
                    <a:cubicBezTo>
                      <a:pt x="1199" y="3315"/>
                      <a:pt x="1812" y="3928"/>
                      <a:pt x="2577" y="3928"/>
                    </a:cubicBezTo>
                    <a:cubicBezTo>
                      <a:pt x="3315" y="3928"/>
                      <a:pt x="3928" y="3315"/>
                      <a:pt x="3928" y="2550"/>
                    </a:cubicBezTo>
                    <a:cubicBezTo>
                      <a:pt x="3928" y="1807"/>
                      <a:pt x="3315" y="1199"/>
                      <a:pt x="2577" y="1199"/>
                    </a:cubicBezTo>
                    <a:close/>
                    <a:moveTo>
                      <a:pt x="2577" y="105"/>
                    </a:moveTo>
                    <a:cubicBezTo>
                      <a:pt x="3928" y="105"/>
                      <a:pt x="5017" y="1199"/>
                      <a:pt x="5017" y="2550"/>
                    </a:cubicBezTo>
                    <a:cubicBezTo>
                      <a:pt x="5017" y="3902"/>
                      <a:pt x="3928" y="5017"/>
                      <a:pt x="2577" y="5017"/>
                    </a:cubicBezTo>
                    <a:cubicBezTo>
                      <a:pt x="1220" y="5017"/>
                      <a:pt x="110" y="3902"/>
                      <a:pt x="110" y="2550"/>
                    </a:cubicBezTo>
                    <a:cubicBezTo>
                      <a:pt x="110" y="1199"/>
                      <a:pt x="1220" y="105"/>
                      <a:pt x="2577" y="105"/>
                    </a:cubicBezTo>
                    <a:close/>
                    <a:moveTo>
                      <a:pt x="2577" y="0"/>
                    </a:moveTo>
                    <a:cubicBezTo>
                      <a:pt x="1157" y="0"/>
                      <a:pt x="0" y="1152"/>
                      <a:pt x="0" y="2550"/>
                    </a:cubicBezTo>
                    <a:cubicBezTo>
                      <a:pt x="0" y="3970"/>
                      <a:pt x="1157" y="5127"/>
                      <a:pt x="2577" y="5127"/>
                    </a:cubicBezTo>
                    <a:cubicBezTo>
                      <a:pt x="3970" y="5127"/>
                      <a:pt x="5127" y="3970"/>
                      <a:pt x="5127" y="2550"/>
                    </a:cubicBezTo>
                    <a:cubicBezTo>
                      <a:pt x="5127" y="1152"/>
                      <a:pt x="3970" y="0"/>
                      <a:pt x="257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04" name="Google Shape;2239;p47"/>
              <p:cNvSpPr/>
              <p:nvPr/>
            </p:nvSpPr>
            <p:spPr>
              <a:xfrm>
                <a:off x="6603836" y="1607163"/>
                <a:ext cx="251152" cy="250726"/>
              </a:xfrm>
              <a:custGeom>
                <a:avLst/>
                <a:gdLst/>
                <a:ahLst/>
                <a:cxnLst/>
                <a:rect l="l" t="t" r="r" b="b"/>
                <a:pathLst>
                  <a:path w="2949" h="2944" extrusionOk="0">
                    <a:moveTo>
                      <a:pt x="1488" y="152"/>
                    </a:moveTo>
                    <a:cubicBezTo>
                      <a:pt x="2205" y="152"/>
                      <a:pt x="2797" y="744"/>
                      <a:pt x="2797" y="1461"/>
                    </a:cubicBezTo>
                    <a:cubicBezTo>
                      <a:pt x="2797" y="2205"/>
                      <a:pt x="2205" y="2792"/>
                      <a:pt x="1488" y="2792"/>
                    </a:cubicBezTo>
                    <a:cubicBezTo>
                      <a:pt x="744" y="2792"/>
                      <a:pt x="157" y="2205"/>
                      <a:pt x="157" y="1461"/>
                    </a:cubicBezTo>
                    <a:cubicBezTo>
                      <a:pt x="157" y="744"/>
                      <a:pt x="744" y="152"/>
                      <a:pt x="1488" y="152"/>
                    </a:cubicBezTo>
                    <a:close/>
                    <a:moveTo>
                      <a:pt x="1488" y="0"/>
                    </a:moveTo>
                    <a:cubicBezTo>
                      <a:pt x="655" y="0"/>
                      <a:pt x="0" y="655"/>
                      <a:pt x="0" y="1461"/>
                    </a:cubicBezTo>
                    <a:cubicBezTo>
                      <a:pt x="0" y="2289"/>
                      <a:pt x="655" y="2943"/>
                      <a:pt x="1488" y="2943"/>
                    </a:cubicBezTo>
                    <a:cubicBezTo>
                      <a:pt x="2294" y="2943"/>
                      <a:pt x="2949" y="2289"/>
                      <a:pt x="2949" y="1461"/>
                    </a:cubicBezTo>
                    <a:cubicBezTo>
                      <a:pt x="2949" y="655"/>
                      <a:pt x="2294" y="0"/>
                      <a:pt x="148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5" name="Google Shape;2240;p47"/>
              <p:cNvSpPr/>
              <p:nvPr/>
            </p:nvSpPr>
            <p:spPr>
              <a:xfrm>
                <a:off x="6598683" y="1601815"/>
                <a:ext cx="261882" cy="262308"/>
              </a:xfrm>
              <a:custGeom>
                <a:avLst/>
                <a:gdLst/>
                <a:ahLst/>
                <a:cxnLst/>
                <a:rect l="l" t="t" r="r" b="b"/>
                <a:pathLst>
                  <a:path w="3075" h="3080" extrusionOk="0">
                    <a:moveTo>
                      <a:pt x="1551" y="288"/>
                    </a:moveTo>
                    <a:cubicBezTo>
                      <a:pt x="2226" y="288"/>
                      <a:pt x="2792" y="854"/>
                      <a:pt x="2792" y="1529"/>
                    </a:cubicBezTo>
                    <a:cubicBezTo>
                      <a:pt x="2792" y="2226"/>
                      <a:pt x="2226" y="2797"/>
                      <a:pt x="1551" y="2797"/>
                    </a:cubicBezTo>
                    <a:cubicBezTo>
                      <a:pt x="849" y="2797"/>
                      <a:pt x="283" y="2226"/>
                      <a:pt x="283" y="1529"/>
                    </a:cubicBezTo>
                    <a:cubicBezTo>
                      <a:pt x="283" y="854"/>
                      <a:pt x="849" y="288"/>
                      <a:pt x="1551" y="288"/>
                    </a:cubicBezTo>
                    <a:close/>
                    <a:moveTo>
                      <a:pt x="1551" y="178"/>
                    </a:moveTo>
                    <a:cubicBezTo>
                      <a:pt x="786" y="178"/>
                      <a:pt x="173" y="786"/>
                      <a:pt x="173" y="1529"/>
                    </a:cubicBezTo>
                    <a:cubicBezTo>
                      <a:pt x="173" y="2294"/>
                      <a:pt x="786" y="2907"/>
                      <a:pt x="1551" y="2907"/>
                    </a:cubicBezTo>
                    <a:cubicBezTo>
                      <a:pt x="2289" y="2907"/>
                      <a:pt x="2902" y="2294"/>
                      <a:pt x="2902" y="1529"/>
                    </a:cubicBezTo>
                    <a:cubicBezTo>
                      <a:pt x="2902" y="786"/>
                      <a:pt x="2289" y="178"/>
                      <a:pt x="1551" y="178"/>
                    </a:cubicBezTo>
                    <a:close/>
                    <a:moveTo>
                      <a:pt x="1551" y="110"/>
                    </a:moveTo>
                    <a:cubicBezTo>
                      <a:pt x="2336" y="110"/>
                      <a:pt x="2970" y="744"/>
                      <a:pt x="2970" y="1529"/>
                    </a:cubicBezTo>
                    <a:cubicBezTo>
                      <a:pt x="2970" y="2336"/>
                      <a:pt x="2336" y="2970"/>
                      <a:pt x="1551" y="2970"/>
                    </a:cubicBezTo>
                    <a:cubicBezTo>
                      <a:pt x="765" y="2970"/>
                      <a:pt x="110" y="2336"/>
                      <a:pt x="110" y="1529"/>
                    </a:cubicBezTo>
                    <a:cubicBezTo>
                      <a:pt x="110" y="744"/>
                      <a:pt x="765" y="110"/>
                      <a:pt x="1551" y="110"/>
                    </a:cubicBezTo>
                    <a:close/>
                    <a:moveTo>
                      <a:pt x="1551" y="0"/>
                    </a:moveTo>
                    <a:cubicBezTo>
                      <a:pt x="697" y="0"/>
                      <a:pt x="0" y="702"/>
                      <a:pt x="0" y="1529"/>
                    </a:cubicBezTo>
                    <a:cubicBezTo>
                      <a:pt x="0" y="2383"/>
                      <a:pt x="697" y="3080"/>
                      <a:pt x="1551" y="3080"/>
                    </a:cubicBezTo>
                    <a:cubicBezTo>
                      <a:pt x="2378" y="3080"/>
                      <a:pt x="3075" y="2383"/>
                      <a:pt x="3075" y="1529"/>
                    </a:cubicBezTo>
                    <a:cubicBezTo>
                      <a:pt x="3075" y="702"/>
                      <a:pt x="2378" y="0"/>
                      <a:pt x="1551" y="0"/>
                    </a:cubicBezTo>
                    <a:close/>
                  </a:path>
                </a:pathLst>
              </a:custGeom>
              <a:solidFill>
                <a:srgbClr val="3E285A"/>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949060176"/>
      </p:ext>
    </p:extLst>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4" name="Rectangle 3"/>
          <p:cNvSpPr/>
          <p:nvPr/>
        </p:nvSpPr>
        <p:spPr>
          <a:xfrm>
            <a:off x="1143000" y="1115194"/>
            <a:ext cx="16027400" cy="1938992"/>
          </a:xfrm>
          <a:prstGeom prst="rect">
            <a:avLst/>
          </a:prstGeom>
        </p:spPr>
        <p:txBody>
          <a:bodyPr wrap="square">
            <a:spAutoFit/>
          </a:bodyPr>
          <a:lstStyle/>
          <a:p>
            <a:pPr algn="just">
              <a:lnSpc>
                <a:spcPct val="150000"/>
              </a:lnSpc>
            </a:pPr>
            <a:r>
              <a:rPr lang="vi-VN" sz="4000" dirty="0"/>
              <a:t>Sau khi chọn chủ đề, trên màn hình của trang web hiển thị một số chức năng tương tác (Hình 2)</a:t>
            </a:r>
            <a:endParaRPr lang="en-US" sz="4000" dirty="0"/>
          </a:p>
        </p:txBody>
      </p:sp>
      <p:grpSp>
        <p:nvGrpSpPr>
          <p:cNvPr id="7" name="Group 6"/>
          <p:cNvGrpSpPr/>
          <p:nvPr/>
        </p:nvGrpSpPr>
        <p:grpSpPr>
          <a:xfrm>
            <a:off x="2176614" y="3054186"/>
            <a:ext cx="13960171" cy="6521614"/>
            <a:chOff x="2176614" y="3054186"/>
            <a:chExt cx="13960171" cy="652161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6614" y="3054186"/>
              <a:ext cx="13960171" cy="6521614"/>
            </a:xfrm>
            <a:prstGeom prst="rect">
              <a:avLst/>
            </a:prstGeom>
          </p:spPr>
        </p:pic>
        <p:sp>
          <p:nvSpPr>
            <p:cNvPr id="6" name="Rectangle 5"/>
            <p:cNvSpPr/>
            <p:nvPr/>
          </p:nvSpPr>
          <p:spPr>
            <a:xfrm>
              <a:off x="14478000" y="8432800"/>
              <a:ext cx="1658785" cy="1143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018607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grpSp>
        <p:nvGrpSpPr>
          <p:cNvPr id="4" name="Group 3"/>
          <p:cNvGrpSpPr/>
          <p:nvPr/>
        </p:nvGrpSpPr>
        <p:grpSpPr>
          <a:xfrm>
            <a:off x="5392391" y="1242589"/>
            <a:ext cx="7681418" cy="1390283"/>
            <a:chOff x="4808191" y="1454517"/>
            <a:chExt cx="7681418" cy="1390283"/>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8191" y="1454517"/>
              <a:ext cx="1390283" cy="1390283"/>
            </a:xfrm>
            <a:prstGeom prst="rect">
              <a:avLst/>
            </a:prstGeom>
          </p:spPr>
        </p:pic>
        <p:sp>
          <p:nvSpPr>
            <p:cNvPr id="3" name="Rectangle 2"/>
            <p:cNvSpPr/>
            <p:nvPr/>
          </p:nvSpPr>
          <p:spPr>
            <a:xfrm>
              <a:off x="6458791" y="1698861"/>
              <a:ext cx="6030818" cy="901593"/>
            </a:xfrm>
            <a:prstGeom prst="rect">
              <a:avLst/>
            </a:prstGeom>
          </p:spPr>
          <p:txBody>
            <a:bodyPr wrap="none">
              <a:spAutoFit/>
            </a:bodyPr>
            <a:lstStyle/>
            <a:p>
              <a:pPr algn="just">
                <a:lnSpc>
                  <a:spcPct val="150000"/>
                </a:lnSpc>
              </a:pPr>
              <a:r>
                <a:rPr lang="en-US" sz="4000" b="1" dirty="0"/>
                <a:t>“</a:t>
              </a:r>
              <a:r>
                <a:rPr lang="en-US" sz="4000" b="1" dirty="0" err="1"/>
                <a:t>Đi</a:t>
              </a:r>
              <a:r>
                <a:rPr lang="en-US" sz="4000" b="1" dirty="0"/>
                <a:t> </a:t>
              </a:r>
              <a:r>
                <a:rPr lang="en-US" sz="4000" b="1" dirty="0" err="1"/>
                <a:t>tìm</a:t>
              </a:r>
              <a:r>
                <a:rPr lang="en-US" sz="4000" b="1" dirty="0"/>
                <a:t> </a:t>
              </a:r>
              <a:r>
                <a:rPr lang="en-US" sz="4000" b="1" dirty="0" err="1"/>
                <a:t>hiện</a:t>
              </a:r>
              <a:r>
                <a:rPr lang="en-US" sz="4000" b="1" dirty="0"/>
                <a:t> </a:t>
              </a:r>
              <a:r>
                <a:rPr lang="en-US" sz="4000" b="1" dirty="0" err="1"/>
                <a:t>vật</a:t>
              </a:r>
              <a:r>
                <a:rPr lang="en-US" sz="4000" b="1" dirty="0"/>
                <a:t> </a:t>
              </a:r>
              <a:r>
                <a:rPr lang="en-US" sz="4000" b="1" dirty="0" err="1"/>
                <a:t>lịch</a:t>
              </a:r>
              <a:r>
                <a:rPr lang="en-US" sz="4000" b="1" dirty="0"/>
                <a:t> </a:t>
              </a:r>
              <a:r>
                <a:rPr lang="en-US" sz="4000" b="1" dirty="0" err="1"/>
                <a:t>sử</a:t>
              </a:r>
              <a:r>
                <a:rPr lang="en-US" sz="4000" b="1" dirty="0"/>
                <a:t>”</a:t>
              </a:r>
            </a:p>
          </p:txBody>
        </p:sp>
      </p:grpSp>
      <p:sp>
        <p:nvSpPr>
          <p:cNvPr id="5" name="Rectangle 4"/>
          <p:cNvSpPr/>
          <p:nvPr/>
        </p:nvSpPr>
        <p:spPr>
          <a:xfrm>
            <a:off x="1054100" y="3359150"/>
            <a:ext cx="16103600" cy="5939035"/>
          </a:xfrm>
          <a:prstGeom prst="rect">
            <a:avLst/>
          </a:prstGeom>
          <a:solidFill>
            <a:srgbClr val="EEFF41">
              <a:lumMod val="20000"/>
              <a:lumOff val="80000"/>
            </a:srgbClr>
          </a:solidFill>
          <a:ln w="25400" cap="flat" cmpd="sng" algn="ctr">
            <a:solidFill>
              <a:srgbClr val="F8BC7D">
                <a:shade val="50000"/>
              </a:srgbClr>
            </a:solidFill>
            <a:prstDash val="dash"/>
          </a:ln>
          <a:effectLst/>
        </p:spPr>
        <p:txBody>
          <a:bodyPr rtlCol="0" anchor="ctr"/>
          <a:lstStyle/>
          <a:p>
            <a:pPr marL="571500" lvl="0" indent="-571500" algn="just">
              <a:lnSpc>
                <a:spcPct val="150000"/>
              </a:lnSpc>
              <a:buClrTx/>
              <a:buFont typeface="Wingdings" pitchFamily="2" charset="2"/>
              <a:buChar char="v"/>
            </a:pPr>
            <a:r>
              <a:rPr lang="vi-VN" sz="4000" dirty="0">
                <a:ea typeface="+mn-ea"/>
                <a:cs typeface="+mn-cs"/>
              </a:rPr>
              <a:t>Từng </a:t>
            </a:r>
            <a:r>
              <a:rPr lang="en-US" sz="4000" dirty="0" err="1">
                <a:ea typeface="+mn-ea"/>
                <a:cs typeface="+mn-cs"/>
              </a:rPr>
              <a:t>học</a:t>
            </a:r>
            <a:r>
              <a:rPr lang="en-US" sz="4000" dirty="0">
                <a:ea typeface="+mn-ea"/>
                <a:cs typeface="+mn-cs"/>
              </a:rPr>
              <a:t> </a:t>
            </a:r>
            <a:r>
              <a:rPr lang="en-US" sz="4000" dirty="0" err="1">
                <a:ea typeface="+mn-ea"/>
                <a:cs typeface="+mn-cs"/>
              </a:rPr>
              <a:t>sinh</a:t>
            </a:r>
            <a:r>
              <a:rPr lang="vi-VN" sz="4000" dirty="0">
                <a:ea typeface="+mn-ea"/>
                <a:cs typeface="+mn-cs"/>
              </a:rPr>
              <a:t> tìm hiểu một số hiện vật (trong Tra cứu thông tin) của Triều Ngô – Đinh – Tiền Lê – Lý, Trần</a:t>
            </a:r>
          </a:p>
          <a:p>
            <a:pPr marL="571500" lvl="0" indent="-571500" algn="just">
              <a:lnSpc>
                <a:spcPct val="150000"/>
              </a:lnSpc>
              <a:buClrTx/>
              <a:buFont typeface="Wingdings" pitchFamily="2" charset="2"/>
              <a:buChar char="v"/>
            </a:pPr>
            <a:r>
              <a:rPr lang="vi-VN" sz="4000" dirty="0">
                <a:ea typeface="+mn-ea"/>
                <a:cs typeface="+mn-cs"/>
              </a:rPr>
              <a:t>Các nhóm đặt tên nhóm, ổn định chỗ ngồi và cùng nhớ tên các hiện vật lịch sử đã quan sát được</a:t>
            </a:r>
          </a:p>
          <a:p>
            <a:pPr marL="571500" lvl="0" indent="-571500" algn="just">
              <a:lnSpc>
                <a:spcPct val="150000"/>
              </a:lnSpc>
              <a:buClrTx/>
              <a:buFont typeface="Wingdings" pitchFamily="2" charset="2"/>
              <a:buChar char="v"/>
            </a:pPr>
            <a:r>
              <a:rPr lang="vi-VN" sz="4000" dirty="0">
                <a:ea typeface="+mn-ea"/>
                <a:cs typeface="+mn-cs"/>
              </a:rPr>
              <a:t>G</a:t>
            </a:r>
            <a:r>
              <a:rPr lang="en-US" sz="4000" dirty="0" err="1">
                <a:ea typeface="+mn-ea"/>
                <a:cs typeface="+mn-cs"/>
              </a:rPr>
              <a:t>iáo</a:t>
            </a:r>
            <a:r>
              <a:rPr lang="en-US" sz="4000" dirty="0">
                <a:ea typeface="+mn-ea"/>
                <a:cs typeface="+mn-cs"/>
              </a:rPr>
              <a:t> </a:t>
            </a:r>
            <a:r>
              <a:rPr lang="en-US" sz="4000" dirty="0" err="1">
                <a:ea typeface="+mn-ea"/>
                <a:cs typeface="+mn-cs"/>
              </a:rPr>
              <a:t>viên</a:t>
            </a:r>
            <a:r>
              <a:rPr lang="vi-VN" sz="4000" dirty="0">
                <a:ea typeface="+mn-ea"/>
                <a:cs typeface="+mn-cs"/>
              </a:rPr>
              <a:t> chọn ra một số hiện vật tiêu biểu, nhóm nào trả lời đúng và nhiều nhất tên tiện vật mà </a:t>
            </a:r>
            <a:r>
              <a:rPr lang="en-US" sz="4000" dirty="0" err="1">
                <a:ea typeface="+mn-ea"/>
                <a:cs typeface="+mn-cs"/>
              </a:rPr>
              <a:t>giáo</a:t>
            </a:r>
            <a:r>
              <a:rPr lang="en-US" sz="4000" dirty="0">
                <a:ea typeface="+mn-ea"/>
                <a:cs typeface="+mn-cs"/>
              </a:rPr>
              <a:t> </a:t>
            </a:r>
            <a:r>
              <a:rPr lang="en-US" sz="4000" dirty="0" err="1">
                <a:ea typeface="+mn-ea"/>
                <a:cs typeface="+mn-cs"/>
              </a:rPr>
              <a:t>viên</a:t>
            </a:r>
            <a:r>
              <a:rPr lang="en-US" sz="4000" dirty="0">
                <a:ea typeface="+mn-ea"/>
                <a:cs typeface="+mn-cs"/>
              </a:rPr>
              <a:t> </a:t>
            </a:r>
            <a:r>
              <a:rPr lang="vi-VN" sz="4000" dirty="0">
                <a:ea typeface="+mn-ea"/>
                <a:cs typeface="+mn-cs"/>
              </a:rPr>
              <a:t>đưa ra sẽ </a:t>
            </a:r>
            <a:r>
              <a:rPr lang="en-US" sz="4000" dirty="0" err="1">
                <a:ea typeface="+mn-ea"/>
                <a:cs typeface="+mn-cs"/>
              </a:rPr>
              <a:t>gi</a:t>
            </a:r>
            <a:r>
              <a:rPr lang="vi-VN" sz="4000" dirty="0">
                <a:ea typeface="+mn-ea"/>
                <a:cs typeface="+mn-cs"/>
              </a:rPr>
              <a:t>ành chiến thắng</a:t>
            </a:r>
          </a:p>
        </p:txBody>
      </p:sp>
      <p:sp>
        <p:nvSpPr>
          <p:cNvPr id="6" name="Rounded Rectangle 5"/>
          <p:cNvSpPr/>
          <p:nvPr/>
        </p:nvSpPr>
        <p:spPr>
          <a:xfrm>
            <a:off x="7632486" y="2743507"/>
            <a:ext cx="2946828" cy="723900"/>
          </a:xfrm>
          <a:prstGeom prst="roundRect">
            <a:avLst/>
          </a:prstGeom>
          <a:solidFill>
            <a:srgbClr val="E86C5E">
              <a:lumMod val="40000"/>
              <a:lumOff val="60000"/>
            </a:srgbClr>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0000"/>
                </a:solidFill>
                <a:effectLst/>
                <a:uLnTx/>
                <a:uFillTx/>
                <a:latin typeface="Arial"/>
                <a:ea typeface="+mn-ea"/>
                <a:cs typeface="+mn-cs"/>
              </a:rPr>
              <a:t>Luật</a:t>
            </a:r>
            <a:r>
              <a:rPr kumimoji="0" lang="en-US" sz="4000" b="1" i="0" u="none" strike="noStrike" kern="0" cap="none" spc="0" normalizeH="0" noProof="0" dirty="0">
                <a:ln>
                  <a:noFill/>
                </a:ln>
                <a:solidFill>
                  <a:srgbClr val="000000"/>
                </a:solidFill>
                <a:effectLst/>
                <a:uLnTx/>
                <a:uFillTx/>
                <a:latin typeface="Arial"/>
                <a:ea typeface="+mn-ea"/>
                <a:cs typeface="+mn-cs"/>
              </a:rPr>
              <a:t> </a:t>
            </a:r>
            <a:r>
              <a:rPr kumimoji="0" lang="en-US" sz="4000" b="1" i="0" u="none" strike="noStrike" kern="0" cap="none" spc="0" normalizeH="0" noProof="0" dirty="0" err="1">
                <a:ln>
                  <a:noFill/>
                </a:ln>
                <a:solidFill>
                  <a:srgbClr val="000000"/>
                </a:solidFill>
                <a:effectLst/>
                <a:uLnTx/>
                <a:uFillTx/>
                <a:latin typeface="Arial"/>
                <a:ea typeface="+mn-ea"/>
                <a:cs typeface="+mn-cs"/>
              </a:rPr>
              <a:t>chơi</a:t>
            </a:r>
            <a:endParaRPr kumimoji="0" lang="en-US" sz="4000" b="1"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1249862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2" name="Rectangle 1"/>
          <p:cNvSpPr/>
          <p:nvPr/>
        </p:nvSpPr>
        <p:spPr>
          <a:xfrm>
            <a:off x="1904867" y="2120900"/>
            <a:ext cx="14478264" cy="2959099"/>
          </a:xfrm>
          <a:prstGeom prst="rect">
            <a:avLst/>
          </a:prstGeom>
          <a:solidFill>
            <a:schemeClr val="tx2">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500" dirty="0">
                <a:solidFill>
                  <a:srgbClr val="000000"/>
                </a:solidFill>
              </a:rPr>
              <a:t>Bằng cách tương tác qua trang web, em tìm hiểu được về lịch sử Việt Nam một cách trực quan, sinh động</a:t>
            </a:r>
          </a:p>
        </p:txBody>
      </p:sp>
      <p:pic>
        <p:nvPicPr>
          <p:cNvPr id="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760199" y="7084832"/>
            <a:ext cx="5590441" cy="2592567"/>
          </a:xfrm>
          <a:prstGeom prst="rect">
            <a:avLst/>
          </a:prstGeom>
        </p:spPr>
      </p:pic>
      <p:pic>
        <p:nvPicPr>
          <p:cNvPr id="4"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8828" y="5588000"/>
            <a:ext cx="4629873" cy="4114800"/>
          </a:xfrm>
          <a:prstGeom prst="rect">
            <a:avLst/>
          </a:prstGeom>
        </p:spPr>
      </p:pic>
      <p:grpSp>
        <p:nvGrpSpPr>
          <p:cNvPr id="5" name="Google Shape;825;p52"/>
          <p:cNvGrpSpPr/>
          <p:nvPr/>
        </p:nvGrpSpPr>
        <p:grpSpPr>
          <a:xfrm>
            <a:off x="15721514" y="1554625"/>
            <a:ext cx="1470031" cy="1132550"/>
            <a:chOff x="1481225" y="4240975"/>
            <a:chExt cx="965350" cy="823275"/>
          </a:xfrm>
        </p:grpSpPr>
        <p:sp>
          <p:nvSpPr>
            <p:cNvPr id="6" name="Google Shape;826;p52"/>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rgbClr val="F9D656"/>
            </a:solidFill>
            <a:ln w="19050" cap="rnd" cmpd="sng">
              <a:solidFill>
                <a:srgbClr val="281101"/>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827;p52"/>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rgbClr val="FE7443"/>
            </a:solidFill>
            <a:ln w="19050" cap="rnd" cmpd="sng">
              <a:solidFill>
                <a:srgbClr val="281101"/>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828;p52"/>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rgbClr val="F9D656"/>
            </a:solidFill>
            <a:ln w="19050" cap="rnd" cmpd="sng">
              <a:solidFill>
                <a:srgbClr val="281101"/>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829;p52"/>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rgbClr val="EDF6F7"/>
            </a:solidFill>
            <a:ln w="19050" cap="rnd" cmpd="sng">
              <a:solidFill>
                <a:srgbClr val="281101"/>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27997593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2" name="Rectangle 1"/>
          <p:cNvSpPr/>
          <p:nvPr/>
        </p:nvSpPr>
        <p:spPr>
          <a:xfrm>
            <a:off x="6730999" y="1578253"/>
            <a:ext cx="5272597" cy="1169551"/>
          </a:xfrm>
          <a:prstGeom prst="rect">
            <a:avLst/>
          </a:prstGeom>
        </p:spPr>
        <p:txBody>
          <a:bodyPr wrap="none">
            <a:spAutoFit/>
          </a:bodyPr>
          <a:lstStyle/>
          <a:p>
            <a:r>
              <a:rPr lang="en-US" sz="7000" b="1" dirty="0"/>
              <a:t>LUYỆN TẬP</a:t>
            </a:r>
          </a:p>
        </p:txBody>
      </p:sp>
      <p:sp>
        <p:nvSpPr>
          <p:cNvPr id="3" name="Rectangle 2"/>
          <p:cNvSpPr/>
          <p:nvPr/>
        </p:nvSpPr>
        <p:spPr>
          <a:xfrm>
            <a:off x="4724400" y="3203128"/>
            <a:ext cx="12529662" cy="4247317"/>
          </a:xfrm>
          <a:prstGeom prst="rect">
            <a:avLst/>
          </a:prstGeom>
        </p:spPr>
        <p:txBody>
          <a:bodyPr wrap="square">
            <a:spAutoFit/>
          </a:bodyPr>
          <a:lstStyle/>
          <a:p>
            <a:pPr algn="just">
              <a:lnSpc>
                <a:spcPct val="150000"/>
              </a:lnSpc>
            </a:pPr>
            <a:r>
              <a:rPr lang="vi-VN" sz="4500" dirty="0"/>
              <a:t>Em hãy sử dụng trang web của Bảo tàng Lịch sử Quốc gia để tìm hiểu về văn hoá Triều Ngô – Đinh - Tiền Lê - Lý, Trần; chia sẻ với các bạn những thông tin em đã tìm hiểu được</a:t>
            </a:r>
            <a:endParaRPr lang="en-US" sz="4500" dirty="0"/>
          </a:p>
        </p:txBody>
      </p:sp>
      <p:pic>
        <p:nvPicPr>
          <p:cNvPr id="4"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043711" y="3286855"/>
            <a:ext cx="3325087" cy="4079862"/>
          </a:xfrm>
          <a:prstGeom prst="rect">
            <a:avLst/>
          </a:prstGeom>
        </p:spPr>
      </p:pic>
      <p:pic>
        <p:nvPicPr>
          <p:cNvPr id="5"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467238">
            <a:off x="15366998" y="7727603"/>
            <a:ext cx="2021947" cy="1857664"/>
          </a:xfrm>
          <a:prstGeom prst="rect">
            <a:avLst/>
          </a:prstGeom>
        </p:spPr>
      </p:pic>
    </p:spTree>
    <p:extLst>
      <p:ext uri="{BB962C8B-B14F-4D97-AF65-F5344CB8AC3E}">
        <p14:creationId xmlns:p14="http://schemas.microsoft.com/office/powerpoint/2010/main" val="282872012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2" name="Rectangle 1"/>
          <p:cNvSpPr/>
          <p:nvPr/>
        </p:nvSpPr>
        <p:spPr>
          <a:xfrm>
            <a:off x="6705600" y="1358900"/>
            <a:ext cx="4971233" cy="1169551"/>
          </a:xfrm>
          <a:prstGeom prst="rect">
            <a:avLst/>
          </a:prstGeom>
        </p:spPr>
        <p:txBody>
          <a:bodyPr wrap="none">
            <a:spAutoFit/>
          </a:bodyPr>
          <a:lstStyle/>
          <a:p>
            <a:pPr algn="ctr"/>
            <a:r>
              <a:rPr lang="en-US" sz="7000" b="1" dirty="0"/>
              <a:t>VẬN DỤNG</a:t>
            </a:r>
          </a:p>
        </p:txBody>
      </p:sp>
      <p:sp>
        <p:nvSpPr>
          <p:cNvPr id="3" name="Rectangle 2"/>
          <p:cNvSpPr/>
          <p:nvPr/>
        </p:nvSpPr>
        <p:spPr>
          <a:xfrm>
            <a:off x="838200" y="2851716"/>
            <a:ext cx="9144000" cy="6441572"/>
          </a:xfrm>
          <a:prstGeom prst="rect">
            <a:avLst/>
          </a:prstGeom>
        </p:spPr>
        <p:txBody>
          <a:bodyPr>
            <a:spAutoFit/>
          </a:bodyPr>
          <a:lstStyle/>
          <a:p>
            <a:pPr algn="just">
              <a:lnSpc>
                <a:spcPct val="150000"/>
              </a:lnSpc>
            </a:pPr>
            <a:r>
              <a:rPr lang="vi-VN" sz="4000" dirty="0"/>
              <a:t>Trên trang web của Bảo tàng Lịch sử Quốc gia, em chọn mục Nghiên cứu, Kiến thức Lịch sử - Văn hoá (Hình 3). Qua đó, em biết thêm những thông tin gì về lịch sử và văn hoá Việt Nam? Em hãy kể lại những thông tin em đã tìm hiểu được cho bạn</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0" y="3180360"/>
            <a:ext cx="7152734" cy="5784284"/>
          </a:xfrm>
          <a:prstGeom prst="rect">
            <a:avLst/>
          </a:prstGeom>
        </p:spPr>
      </p:pic>
      <p:grpSp>
        <p:nvGrpSpPr>
          <p:cNvPr id="5" name="Google Shape;825;p52"/>
          <p:cNvGrpSpPr/>
          <p:nvPr/>
        </p:nvGrpSpPr>
        <p:grpSpPr>
          <a:xfrm>
            <a:off x="16142134" y="1514466"/>
            <a:ext cx="1187095" cy="1014380"/>
            <a:chOff x="1481225" y="4240975"/>
            <a:chExt cx="965350" cy="823275"/>
          </a:xfrm>
        </p:grpSpPr>
        <p:sp>
          <p:nvSpPr>
            <p:cNvPr id="6" name="Google Shape;826;p52"/>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rgbClr val="F9D656"/>
            </a:solidFill>
            <a:ln w="19050" cap="rnd" cmpd="sng">
              <a:solidFill>
                <a:srgbClr val="281101"/>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827;p52"/>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rgbClr val="FE7443"/>
            </a:solidFill>
            <a:ln w="19050" cap="rnd" cmpd="sng">
              <a:solidFill>
                <a:srgbClr val="281101"/>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828;p52"/>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rgbClr val="F9D656"/>
            </a:solidFill>
            <a:ln w="19050" cap="rnd" cmpd="sng">
              <a:solidFill>
                <a:srgbClr val="281101"/>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829;p52"/>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rgbClr val="EDF6F7"/>
            </a:solidFill>
            <a:ln w="19050" cap="rnd" cmpd="sng">
              <a:solidFill>
                <a:srgbClr val="281101"/>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64959126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grpSp>
        <p:nvGrpSpPr>
          <p:cNvPr id="2" name="Google Shape;1749;p44"/>
          <p:cNvGrpSpPr/>
          <p:nvPr/>
        </p:nvGrpSpPr>
        <p:grpSpPr>
          <a:xfrm>
            <a:off x="5785685" y="1368036"/>
            <a:ext cx="1310966" cy="1321346"/>
            <a:chOff x="308475" y="958150"/>
            <a:chExt cx="3516927" cy="3546470"/>
          </a:xfrm>
        </p:grpSpPr>
        <p:sp>
          <p:nvSpPr>
            <p:cNvPr id="3" name="Google Shape;1750;p44"/>
            <p:cNvSpPr/>
            <p:nvPr/>
          </p:nvSpPr>
          <p:spPr>
            <a:xfrm>
              <a:off x="336059" y="1973328"/>
              <a:ext cx="2494854" cy="2503708"/>
            </a:xfrm>
            <a:custGeom>
              <a:avLst/>
              <a:gdLst/>
              <a:ahLst/>
              <a:cxnLst/>
              <a:rect l="l" t="t" r="r" b="b"/>
              <a:pathLst>
                <a:path w="5065" h="5083" extrusionOk="0">
                  <a:moveTo>
                    <a:pt x="2523" y="0"/>
                  </a:moveTo>
                  <a:cubicBezTo>
                    <a:pt x="1137" y="0"/>
                    <a:pt x="0" y="1132"/>
                    <a:pt x="0" y="2541"/>
                  </a:cubicBezTo>
                  <a:cubicBezTo>
                    <a:pt x="0" y="3946"/>
                    <a:pt x="1137" y="5083"/>
                    <a:pt x="2523" y="5083"/>
                  </a:cubicBezTo>
                  <a:cubicBezTo>
                    <a:pt x="3928" y="5083"/>
                    <a:pt x="5064" y="3946"/>
                    <a:pt x="5064" y="2541"/>
                  </a:cubicBezTo>
                  <a:cubicBezTo>
                    <a:pt x="5064" y="1132"/>
                    <a:pt x="3928" y="0"/>
                    <a:pt x="252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 name="Google Shape;1751;p44"/>
            <p:cNvSpPr/>
            <p:nvPr/>
          </p:nvSpPr>
          <p:spPr>
            <a:xfrm>
              <a:off x="308475" y="1952641"/>
              <a:ext cx="2549529" cy="2551979"/>
            </a:xfrm>
            <a:custGeom>
              <a:avLst/>
              <a:gdLst/>
              <a:ahLst/>
              <a:cxnLst/>
              <a:rect l="l" t="t" r="r" b="b"/>
              <a:pathLst>
                <a:path w="5176" h="5181" extrusionOk="0">
                  <a:moveTo>
                    <a:pt x="2579" y="98"/>
                  </a:moveTo>
                  <a:cubicBezTo>
                    <a:pt x="3965" y="98"/>
                    <a:pt x="5083" y="1216"/>
                    <a:pt x="5083" y="2583"/>
                  </a:cubicBezTo>
                  <a:cubicBezTo>
                    <a:pt x="5083" y="3970"/>
                    <a:pt x="3965" y="5065"/>
                    <a:pt x="2579" y="5065"/>
                  </a:cubicBezTo>
                  <a:cubicBezTo>
                    <a:pt x="1211" y="5065"/>
                    <a:pt x="93" y="3970"/>
                    <a:pt x="93" y="2583"/>
                  </a:cubicBezTo>
                  <a:cubicBezTo>
                    <a:pt x="93" y="1216"/>
                    <a:pt x="1211" y="98"/>
                    <a:pt x="2579" y="98"/>
                  </a:cubicBezTo>
                  <a:close/>
                  <a:moveTo>
                    <a:pt x="2579" y="0"/>
                  </a:moveTo>
                  <a:cubicBezTo>
                    <a:pt x="1156" y="0"/>
                    <a:pt x="1" y="1156"/>
                    <a:pt x="1" y="2583"/>
                  </a:cubicBezTo>
                  <a:cubicBezTo>
                    <a:pt x="1" y="4007"/>
                    <a:pt x="1156" y="5180"/>
                    <a:pt x="2579" y="5180"/>
                  </a:cubicBezTo>
                  <a:cubicBezTo>
                    <a:pt x="4021" y="5180"/>
                    <a:pt x="5176" y="4007"/>
                    <a:pt x="5176" y="2583"/>
                  </a:cubicBezTo>
                  <a:cubicBezTo>
                    <a:pt x="5176" y="1156"/>
                    <a:pt x="4021" y="0"/>
                    <a:pt x="257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 name="Google Shape;1752;p44"/>
            <p:cNvSpPr/>
            <p:nvPr/>
          </p:nvSpPr>
          <p:spPr>
            <a:xfrm>
              <a:off x="563624" y="2209760"/>
              <a:ext cx="2039722" cy="2028383"/>
            </a:xfrm>
            <a:custGeom>
              <a:avLst/>
              <a:gdLst/>
              <a:ahLst/>
              <a:cxnLst/>
              <a:rect l="l" t="t" r="r" b="b"/>
              <a:pathLst>
                <a:path w="4141" h="4118" extrusionOk="0">
                  <a:moveTo>
                    <a:pt x="2061" y="1"/>
                  </a:moveTo>
                  <a:cubicBezTo>
                    <a:pt x="924" y="1"/>
                    <a:pt x="0" y="925"/>
                    <a:pt x="0" y="2061"/>
                  </a:cubicBezTo>
                  <a:cubicBezTo>
                    <a:pt x="0" y="3193"/>
                    <a:pt x="924" y="4118"/>
                    <a:pt x="2061" y="4118"/>
                  </a:cubicBezTo>
                  <a:cubicBezTo>
                    <a:pt x="3216" y="4118"/>
                    <a:pt x="4140" y="3193"/>
                    <a:pt x="4140" y="2061"/>
                  </a:cubicBezTo>
                  <a:cubicBezTo>
                    <a:pt x="4140" y="925"/>
                    <a:pt x="3216" y="1"/>
                    <a:pt x="206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 name="Google Shape;1753;p44"/>
            <p:cNvSpPr/>
            <p:nvPr/>
          </p:nvSpPr>
          <p:spPr>
            <a:xfrm>
              <a:off x="536041" y="2180206"/>
              <a:ext cx="2085531" cy="2087490"/>
            </a:xfrm>
            <a:custGeom>
              <a:avLst/>
              <a:gdLst/>
              <a:ahLst/>
              <a:cxnLst/>
              <a:rect l="l" t="t" r="r" b="b"/>
              <a:pathLst>
                <a:path w="4234" h="4238" extrusionOk="0">
                  <a:moveTo>
                    <a:pt x="2117" y="98"/>
                  </a:moveTo>
                  <a:cubicBezTo>
                    <a:pt x="3235" y="98"/>
                    <a:pt x="4136" y="1003"/>
                    <a:pt x="4136" y="2121"/>
                  </a:cubicBezTo>
                  <a:cubicBezTo>
                    <a:pt x="4136" y="3235"/>
                    <a:pt x="3235" y="4141"/>
                    <a:pt x="2117" y="4141"/>
                  </a:cubicBezTo>
                  <a:cubicBezTo>
                    <a:pt x="1017" y="4141"/>
                    <a:pt x="116" y="3235"/>
                    <a:pt x="116" y="2121"/>
                  </a:cubicBezTo>
                  <a:cubicBezTo>
                    <a:pt x="116" y="1003"/>
                    <a:pt x="1017" y="98"/>
                    <a:pt x="2117" y="98"/>
                  </a:cubicBezTo>
                  <a:close/>
                  <a:moveTo>
                    <a:pt x="2117" y="1"/>
                  </a:moveTo>
                  <a:cubicBezTo>
                    <a:pt x="962" y="1"/>
                    <a:pt x="1" y="943"/>
                    <a:pt x="1" y="2121"/>
                  </a:cubicBezTo>
                  <a:cubicBezTo>
                    <a:pt x="1" y="3295"/>
                    <a:pt x="962" y="4238"/>
                    <a:pt x="2117" y="4238"/>
                  </a:cubicBezTo>
                  <a:cubicBezTo>
                    <a:pt x="3291" y="4238"/>
                    <a:pt x="4233" y="3295"/>
                    <a:pt x="4233" y="2121"/>
                  </a:cubicBezTo>
                  <a:cubicBezTo>
                    <a:pt x="4233" y="943"/>
                    <a:pt x="3291" y="1"/>
                    <a:pt x="211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 name="Google Shape;1754;p44"/>
            <p:cNvSpPr/>
            <p:nvPr/>
          </p:nvSpPr>
          <p:spPr>
            <a:xfrm>
              <a:off x="838969" y="2485105"/>
              <a:ext cx="1489032" cy="1480158"/>
            </a:xfrm>
            <a:custGeom>
              <a:avLst/>
              <a:gdLst/>
              <a:ahLst/>
              <a:cxnLst/>
              <a:rect l="l" t="t" r="r" b="b"/>
              <a:pathLst>
                <a:path w="3023" h="3005" extrusionOk="0">
                  <a:moveTo>
                    <a:pt x="1502" y="1"/>
                  </a:moveTo>
                  <a:cubicBezTo>
                    <a:pt x="675" y="1"/>
                    <a:pt x="0" y="671"/>
                    <a:pt x="0" y="1502"/>
                  </a:cubicBezTo>
                  <a:cubicBezTo>
                    <a:pt x="0" y="2329"/>
                    <a:pt x="675" y="3004"/>
                    <a:pt x="1502" y="3004"/>
                  </a:cubicBezTo>
                  <a:cubicBezTo>
                    <a:pt x="2348" y="3004"/>
                    <a:pt x="3022" y="2329"/>
                    <a:pt x="3022" y="1502"/>
                  </a:cubicBezTo>
                  <a:cubicBezTo>
                    <a:pt x="3022" y="671"/>
                    <a:pt x="2348" y="1"/>
                    <a:pt x="150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 name="Google Shape;1755;p44"/>
            <p:cNvSpPr/>
            <p:nvPr/>
          </p:nvSpPr>
          <p:spPr>
            <a:xfrm>
              <a:off x="820744" y="2455551"/>
              <a:ext cx="1525482" cy="1536803"/>
            </a:xfrm>
            <a:custGeom>
              <a:avLst/>
              <a:gdLst/>
              <a:ahLst/>
              <a:cxnLst/>
              <a:rect l="l" t="t" r="r" b="b"/>
              <a:pathLst>
                <a:path w="3097" h="3120" extrusionOk="0">
                  <a:moveTo>
                    <a:pt x="1539" y="116"/>
                  </a:moveTo>
                  <a:cubicBezTo>
                    <a:pt x="2348" y="116"/>
                    <a:pt x="3004" y="754"/>
                    <a:pt x="3004" y="1562"/>
                  </a:cubicBezTo>
                  <a:cubicBezTo>
                    <a:pt x="3004" y="2371"/>
                    <a:pt x="2348" y="3022"/>
                    <a:pt x="1539" y="3022"/>
                  </a:cubicBezTo>
                  <a:cubicBezTo>
                    <a:pt x="749" y="3022"/>
                    <a:pt x="93" y="2371"/>
                    <a:pt x="93" y="1562"/>
                  </a:cubicBezTo>
                  <a:cubicBezTo>
                    <a:pt x="93" y="754"/>
                    <a:pt x="749" y="116"/>
                    <a:pt x="1539" y="116"/>
                  </a:cubicBezTo>
                  <a:close/>
                  <a:moveTo>
                    <a:pt x="1539" y="1"/>
                  </a:moveTo>
                  <a:cubicBezTo>
                    <a:pt x="694" y="1"/>
                    <a:pt x="0" y="712"/>
                    <a:pt x="0" y="1562"/>
                  </a:cubicBezTo>
                  <a:cubicBezTo>
                    <a:pt x="0" y="2426"/>
                    <a:pt x="694" y="3119"/>
                    <a:pt x="1539" y="3119"/>
                  </a:cubicBezTo>
                  <a:cubicBezTo>
                    <a:pt x="2403" y="3119"/>
                    <a:pt x="3096" y="2426"/>
                    <a:pt x="3096" y="1562"/>
                  </a:cubicBezTo>
                  <a:cubicBezTo>
                    <a:pt x="3096" y="712"/>
                    <a:pt x="2403" y="1"/>
                    <a:pt x="153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9" name="Google Shape;1756;p44"/>
            <p:cNvSpPr/>
            <p:nvPr/>
          </p:nvSpPr>
          <p:spPr>
            <a:xfrm>
              <a:off x="1275876" y="2920040"/>
              <a:ext cx="615217" cy="607825"/>
            </a:xfrm>
            <a:custGeom>
              <a:avLst/>
              <a:gdLst/>
              <a:ahLst/>
              <a:cxnLst/>
              <a:rect l="l" t="t" r="r" b="b"/>
              <a:pathLst>
                <a:path w="1249" h="1234" extrusionOk="0">
                  <a:moveTo>
                    <a:pt x="615" y="0"/>
                  </a:moveTo>
                  <a:cubicBezTo>
                    <a:pt x="287" y="0"/>
                    <a:pt x="1" y="273"/>
                    <a:pt x="1" y="619"/>
                  </a:cubicBezTo>
                  <a:cubicBezTo>
                    <a:pt x="1" y="966"/>
                    <a:pt x="287" y="1234"/>
                    <a:pt x="615" y="1234"/>
                  </a:cubicBezTo>
                  <a:cubicBezTo>
                    <a:pt x="962" y="1234"/>
                    <a:pt x="1248" y="966"/>
                    <a:pt x="1248" y="619"/>
                  </a:cubicBezTo>
                  <a:cubicBezTo>
                    <a:pt x="1248" y="273"/>
                    <a:pt x="962" y="0"/>
                    <a:pt x="61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 name="Google Shape;1757;p44"/>
            <p:cNvSpPr/>
            <p:nvPr/>
          </p:nvSpPr>
          <p:spPr>
            <a:xfrm>
              <a:off x="1255188" y="2892457"/>
              <a:ext cx="656100" cy="662992"/>
            </a:xfrm>
            <a:custGeom>
              <a:avLst/>
              <a:gdLst/>
              <a:ahLst/>
              <a:cxnLst/>
              <a:rect l="l" t="t" r="r" b="b"/>
              <a:pathLst>
                <a:path w="1332" h="1346" extrusionOk="0">
                  <a:moveTo>
                    <a:pt x="657" y="116"/>
                  </a:moveTo>
                  <a:cubicBezTo>
                    <a:pt x="985" y="116"/>
                    <a:pt x="1235" y="366"/>
                    <a:pt x="1235" y="675"/>
                  </a:cubicBezTo>
                  <a:cubicBezTo>
                    <a:pt x="1235" y="980"/>
                    <a:pt x="985" y="1253"/>
                    <a:pt x="657" y="1253"/>
                  </a:cubicBezTo>
                  <a:cubicBezTo>
                    <a:pt x="348" y="1253"/>
                    <a:pt x="98" y="980"/>
                    <a:pt x="98" y="675"/>
                  </a:cubicBezTo>
                  <a:cubicBezTo>
                    <a:pt x="98" y="366"/>
                    <a:pt x="348" y="116"/>
                    <a:pt x="657" y="116"/>
                  </a:cubicBezTo>
                  <a:close/>
                  <a:moveTo>
                    <a:pt x="657" y="1"/>
                  </a:moveTo>
                  <a:cubicBezTo>
                    <a:pt x="292" y="1"/>
                    <a:pt x="1" y="306"/>
                    <a:pt x="1" y="675"/>
                  </a:cubicBezTo>
                  <a:cubicBezTo>
                    <a:pt x="1" y="1040"/>
                    <a:pt x="292" y="1345"/>
                    <a:pt x="657" y="1345"/>
                  </a:cubicBezTo>
                  <a:cubicBezTo>
                    <a:pt x="1041" y="1345"/>
                    <a:pt x="1332" y="1040"/>
                    <a:pt x="1332" y="675"/>
                  </a:cubicBezTo>
                  <a:cubicBezTo>
                    <a:pt x="1332" y="306"/>
                    <a:pt x="1041" y="1"/>
                    <a:pt x="65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 name="Google Shape;1758;p44"/>
            <p:cNvSpPr/>
            <p:nvPr/>
          </p:nvSpPr>
          <p:spPr>
            <a:xfrm>
              <a:off x="1578804" y="1469926"/>
              <a:ext cx="1791468" cy="1755502"/>
            </a:xfrm>
            <a:custGeom>
              <a:avLst/>
              <a:gdLst/>
              <a:ahLst/>
              <a:cxnLst/>
              <a:rect l="l" t="t" r="r" b="b"/>
              <a:pathLst>
                <a:path w="3637" h="3564" extrusionOk="0">
                  <a:moveTo>
                    <a:pt x="0" y="3563"/>
                  </a:moveTo>
                  <a:lnTo>
                    <a:pt x="3636"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 name="Google Shape;1759;p44"/>
            <p:cNvSpPr/>
            <p:nvPr/>
          </p:nvSpPr>
          <p:spPr>
            <a:xfrm>
              <a:off x="1569445" y="1449731"/>
              <a:ext cx="1821515" cy="1793922"/>
            </a:xfrm>
            <a:custGeom>
              <a:avLst/>
              <a:gdLst/>
              <a:ahLst/>
              <a:cxnLst/>
              <a:rect l="l" t="t" r="r" b="b"/>
              <a:pathLst>
                <a:path w="3698" h="3642" extrusionOk="0">
                  <a:moveTo>
                    <a:pt x="3619" y="0"/>
                  </a:moveTo>
                  <a:lnTo>
                    <a:pt x="1" y="3563"/>
                  </a:lnTo>
                  <a:lnTo>
                    <a:pt x="56" y="3641"/>
                  </a:lnTo>
                  <a:lnTo>
                    <a:pt x="3697" y="60"/>
                  </a:lnTo>
                  <a:lnTo>
                    <a:pt x="3619"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 name="Google Shape;1760;p44"/>
            <p:cNvSpPr/>
            <p:nvPr/>
          </p:nvSpPr>
          <p:spPr>
            <a:xfrm>
              <a:off x="2641270" y="1005929"/>
              <a:ext cx="729000" cy="1184126"/>
            </a:xfrm>
            <a:custGeom>
              <a:avLst/>
              <a:gdLst/>
              <a:ahLst/>
              <a:cxnLst/>
              <a:rect l="l" t="t" r="r" b="b"/>
              <a:pathLst>
                <a:path w="1480" h="2404" extrusionOk="0">
                  <a:moveTo>
                    <a:pt x="1309" y="0"/>
                  </a:moveTo>
                  <a:lnTo>
                    <a:pt x="153" y="1289"/>
                  </a:lnTo>
                  <a:lnTo>
                    <a:pt x="1" y="2403"/>
                  </a:lnTo>
                  <a:lnTo>
                    <a:pt x="1479" y="943"/>
                  </a:lnTo>
                  <a:lnTo>
                    <a:pt x="130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4" name="Google Shape;1761;p44"/>
            <p:cNvSpPr/>
            <p:nvPr/>
          </p:nvSpPr>
          <p:spPr>
            <a:xfrm>
              <a:off x="2602850" y="958150"/>
              <a:ext cx="796974" cy="1299879"/>
            </a:xfrm>
            <a:custGeom>
              <a:avLst/>
              <a:gdLst/>
              <a:ahLst/>
              <a:cxnLst/>
              <a:rect l="l" t="t" r="r" b="b"/>
              <a:pathLst>
                <a:path w="1618" h="2639" extrusionOk="0">
                  <a:moveTo>
                    <a:pt x="1350" y="213"/>
                  </a:moveTo>
                  <a:lnTo>
                    <a:pt x="1502" y="1021"/>
                  </a:lnTo>
                  <a:lnTo>
                    <a:pt x="134" y="2366"/>
                  </a:lnTo>
                  <a:lnTo>
                    <a:pt x="268" y="1405"/>
                  </a:lnTo>
                  <a:lnTo>
                    <a:pt x="1350" y="213"/>
                  </a:lnTo>
                  <a:close/>
                  <a:moveTo>
                    <a:pt x="1423" y="0"/>
                  </a:moveTo>
                  <a:lnTo>
                    <a:pt x="171" y="1368"/>
                  </a:lnTo>
                  <a:lnTo>
                    <a:pt x="0" y="2639"/>
                  </a:lnTo>
                  <a:lnTo>
                    <a:pt x="116" y="2542"/>
                  </a:lnTo>
                  <a:lnTo>
                    <a:pt x="1618" y="1040"/>
                  </a:lnTo>
                  <a:lnTo>
                    <a:pt x="1423"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5" name="Google Shape;1762;p44"/>
            <p:cNvSpPr/>
            <p:nvPr/>
          </p:nvSpPr>
          <p:spPr>
            <a:xfrm>
              <a:off x="2641270" y="1469926"/>
              <a:ext cx="1138816" cy="740325"/>
            </a:xfrm>
            <a:custGeom>
              <a:avLst/>
              <a:gdLst/>
              <a:ahLst/>
              <a:cxnLst/>
              <a:rect l="l" t="t" r="r" b="b"/>
              <a:pathLst>
                <a:path w="2312" h="1503" extrusionOk="0">
                  <a:moveTo>
                    <a:pt x="1479" y="1"/>
                  </a:moveTo>
                  <a:lnTo>
                    <a:pt x="1" y="1461"/>
                  </a:lnTo>
                  <a:lnTo>
                    <a:pt x="846" y="1503"/>
                  </a:lnTo>
                  <a:lnTo>
                    <a:pt x="2311" y="135"/>
                  </a:lnTo>
                  <a:lnTo>
                    <a:pt x="1479"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 name="Google Shape;1763;p44"/>
            <p:cNvSpPr/>
            <p:nvPr/>
          </p:nvSpPr>
          <p:spPr>
            <a:xfrm>
              <a:off x="2584625" y="1440372"/>
              <a:ext cx="1240778" cy="788104"/>
            </a:xfrm>
            <a:custGeom>
              <a:avLst/>
              <a:gdLst/>
              <a:ahLst/>
              <a:cxnLst/>
              <a:rect l="l" t="t" r="r" b="b"/>
              <a:pathLst>
                <a:path w="2519" h="1600" extrusionOk="0">
                  <a:moveTo>
                    <a:pt x="1618" y="98"/>
                  </a:moveTo>
                  <a:lnTo>
                    <a:pt x="2311" y="213"/>
                  </a:lnTo>
                  <a:lnTo>
                    <a:pt x="943" y="1503"/>
                  </a:lnTo>
                  <a:lnTo>
                    <a:pt x="231" y="1484"/>
                  </a:lnTo>
                  <a:lnTo>
                    <a:pt x="1618" y="98"/>
                  </a:lnTo>
                  <a:close/>
                  <a:moveTo>
                    <a:pt x="1576" y="1"/>
                  </a:moveTo>
                  <a:lnTo>
                    <a:pt x="1558" y="19"/>
                  </a:lnTo>
                  <a:lnTo>
                    <a:pt x="0" y="1581"/>
                  </a:lnTo>
                  <a:lnTo>
                    <a:pt x="980" y="1600"/>
                  </a:lnTo>
                  <a:lnTo>
                    <a:pt x="2519" y="158"/>
                  </a:lnTo>
                  <a:lnTo>
                    <a:pt x="1576" y="1"/>
                  </a:lnTo>
                  <a:close/>
                </a:path>
              </a:pathLst>
            </a:custGeom>
            <a:solidFill>
              <a:srgbClr val="3E285A"/>
            </a:solidFill>
            <a:ln>
              <a:noFill/>
            </a:ln>
          </p:spPr>
          <p:txBody>
            <a:bodyPr spcFirstLastPara="1" wrap="square" lIns="91425" tIns="91425" rIns="91425" bIns="91425" anchor="ctr" anchorCtr="0">
              <a:noAutofit/>
            </a:bodyPr>
            <a:lstStyle/>
            <a:p>
              <a:endParaRPr/>
            </a:p>
          </p:txBody>
        </p:sp>
      </p:grpSp>
      <p:grpSp>
        <p:nvGrpSpPr>
          <p:cNvPr id="17" name="Google Shape;4224;p65"/>
          <p:cNvGrpSpPr/>
          <p:nvPr/>
        </p:nvGrpSpPr>
        <p:grpSpPr>
          <a:xfrm>
            <a:off x="12750800" y="6451600"/>
            <a:ext cx="4710782" cy="3099663"/>
            <a:chOff x="3790320" y="631277"/>
            <a:chExt cx="4717578" cy="3498984"/>
          </a:xfrm>
        </p:grpSpPr>
        <p:sp>
          <p:nvSpPr>
            <p:cNvPr id="18" name="Google Shape;4225;p65"/>
            <p:cNvSpPr/>
            <p:nvPr/>
          </p:nvSpPr>
          <p:spPr>
            <a:xfrm>
              <a:off x="5441192" y="3349436"/>
              <a:ext cx="939711" cy="653123"/>
            </a:xfrm>
            <a:custGeom>
              <a:avLst/>
              <a:gdLst/>
              <a:ahLst/>
              <a:cxnLst/>
              <a:rect l="l" t="t" r="r" b="b"/>
              <a:pathLst>
                <a:path w="6594" h="4583" extrusionOk="0">
                  <a:moveTo>
                    <a:pt x="288" y="0"/>
                  </a:moveTo>
                  <a:cubicBezTo>
                    <a:pt x="131" y="0"/>
                    <a:pt x="0" y="110"/>
                    <a:pt x="0" y="262"/>
                  </a:cubicBezTo>
                  <a:lnTo>
                    <a:pt x="0" y="4300"/>
                  </a:lnTo>
                  <a:cubicBezTo>
                    <a:pt x="0" y="4452"/>
                    <a:pt x="131" y="4583"/>
                    <a:pt x="288" y="4583"/>
                  </a:cubicBezTo>
                  <a:lnTo>
                    <a:pt x="6332" y="4583"/>
                  </a:lnTo>
                  <a:cubicBezTo>
                    <a:pt x="6484" y="4583"/>
                    <a:pt x="6594" y="4452"/>
                    <a:pt x="6594" y="4300"/>
                  </a:cubicBezTo>
                  <a:lnTo>
                    <a:pt x="6594" y="262"/>
                  </a:lnTo>
                  <a:cubicBezTo>
                    <a:pt x="6594" y="110"/>
                    <a:pt x="6484" y="0"/>
                    <a:pt x="633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9" name="Google Shape;4226;p65"/>
            <p:cNvSpPr/>
            <p:nvPr/>
          </p:nvSpPr>
          <p:spPr>
            <a:xfrm>
              <a:off x="5435206" y="3339745"/>
              <a:ext cx="954674" cy="668799"/>
            </a:xfrm>
            <a:custGeom>
              <a:avLst/>
              <a:gdLst/>
              <a:ahLst/>
              <a:cxnLst/>
              <a:rect l="l" t="t" r="r" b="b"/>
              <a:pathLst>
                <a:path w="6699" h="4693" extrusionOk="0">
                  <a:moveTo>
                    <a:pt x="6374" y="110"/>
                  </a:moveTo>
                  <a:cubicBezTo>
                    <a:pt x="6484" y="110"/>
                    <a:pt x="6588" y="220"/>
                    <a:pt x="6588" y="330"/>
                  </a:cubicBezTo>
                  <a:lnTo>
                    <a:pt x="6588" y="4368"/>
                  </a:lnTo>
                  <a:cubicBezTo>
                    <a:pt x="6588" y="4499"/>
                    <a:pt x="6484" y="4583"/>
                    <a:pt x="6374" y="4583"/>
                  </a:cubicBezTo>
                  <a:lnTo>
                    <a:pt x="330" y="4583"/>
                  </a:lnTo>
                  <a:cubicBezTo>
                    <a:pt x="199" y="4583"/>
                    <a:pt x="110" y="4499"/>
                    <a:pt x="110" y="4368"/>
                  </a:cubicBezTo>
                  <a:lnTo>
                    <a:pt x="110" y="330"/>
                  </a:lnTo>
                  <a:cubicBezTo>
                    <a:pt x="110" y="220"/>
                    <a:pt x="199" y="110"/>
                    <a:pt x="330" y="110"/>
                  </a:cubicBezTo>
                  <a:close/>
                  <a:moveTo>
                    <a:pt x="330" y="0"/>
                  </a:moveTo>
                  <a:cubicBezTo>
                    <a:pt x="152" y="0"/>
                    <a:pt x="0" y="157"/>
                    <a:pt x="0" y="330"/>
                  </a:cubicBezTo>
                  <a:lnTo>
                    <a:pt x="0" y="4368"/>
                  </a:lnTo>
                  <a:cubicBezTo>
                    <a:pt x="0" y="4541"/>
                    <a:pt x="152" y="4693"/>
                    <a:pt x="330" y="4693"/>
                  </a:cubicBezTo>
                  <a:lnTo>
                    <a:pt x="6374" y="4693"/>
                  </a:lnTo>
                  <a:cubicBezTo>
                    <a:pt x="6547" y="4693"/>
                    <a:pt x="6698" y="4541"/>
                    <a:pt x="6698" y="4368"/>
                  </a:cubicBezTo>
                  <a:lnTo>
                    <a:pt x="6698" y="330"/>
                  </a:lnTo>
                  <a:cubicBezTo>
                    <a:pt x="6698" y="157"/>
                    <a:pt x="6547" y="0"/>
                    <a:pt x="637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 name="Google Shape;4227;p65"/>
            <p:cNvSpPr/>
            <p:nvPr/>
          </p:nvSpPr>
          <p:spPr>
            <a:xfrm>
              <a:off x="5357537" y="3843531"/>
              <a:ext cx="1107018" cy="277039"/>
            </a:xfrm>
            <a:custGeom>
              <a:avLst/>
              <a:gdLst/>
              <a:ahLst/>
              <a:cxnLst/>
              <a:rect l="l" t="t" r="r" b="b"/>
              <a:pathLst>
                <a:path w="7768" h="1944" extrusionOk="0">
                  <a:moveTo>
                    <a:pt x="284" y="0"/>
                  </a:moveTo>
                  <a:cubicBezTo>
                    <a:pt x="132" y="0"/>
                    <a:pt x="1" y="110"/>
                    <a:pt x="1" y="262"/>
                  </a:cubicBezTo>
                  <a:lnTo>
                    <a:pt x="1" y="1681"/>
                  </a:lnTo>
                  <a:cubicBezTo>
                    <a:pt x="1" y="1833"/>
                    <a:pt x="132" y="1943"/>
                    <a:pt x="284" y="1943"/>
                  </a:cubicBezTo>
                  <a:lnTo>
                    <a:pt x="7505" y="1943"/>
                  </a:lnTo>
                  <a:cubicBezTo>
                    <a:pt x="7657" y="1943"/>
                    <a:pt x="7767" y="1833"/>
                    <a:pt x="7767" y="1681"/>
                  </a:cubicBezTo>
                  <a:lnTo>
                    <a:pt x="7767" y="262"/>
                  </a:lnTo>
                  <a:cubicBezTo>
                    <a:pt x="7767" y="110"/>
                    <a:pt x="7657" y="0"/>
                    <a:pt x="750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 name="Google Shape;4228;p65"/>
            <p:cNvSpPr/>
            <p:nvPr/>
          </p:nvSpPr>
          <p:spPr>
            <a:xfrm>
              <a:off x="5351551" y="3834552"/>
              <a:ext cx="1122694" cy="295708"/>
            </a:xfrm>
            <a:custGeom>
              <a:avLst/>
              <a:gdLst/>
              <a:ahLst/>
              <a:cxnLst/>
              <a:rect l="l" t="t" r="r" b="b"/>
              <a:pathLst>
                <a:path w="7878" h="2075" extrusionOk="0">
                  <a:moveTo>
                    <a:pt x="7547" y="110"/>
                  </a:moveTo>
                  <a:cubicBezTo>
                    <a:pt x="7657" y="110"/>
                    <a:pt x="7767" y="220"/>
                    <a:pt x="7767" y="325"/>
                  </a:cubicBezTo>
                  <a:lnTo>
                    <a:pt x="7767" y="1744"/>
                  </a:lnTo>
                  <a:cubicBezTo>
                    <a:pt x="7767" y="1854"/>
                    <a:pt x="7657" y="1964"/>
                    <a:pt x="7547" y="1964"/>
                  </a:cubicBezTo>
                  <a:lnTo>
                    <a:pt x="326" y="1964"/>
                  </a:lnTo>
                  <a:cubicBezTo>
                    <a:pt x="195" y="1964"/>
                    <a:pt x="106" y="1854"/>
                    <a:pt x="106" y="1744"/>
                  </a:cubicBezTo>
                  <a:lnTo>
                    <a:pt x="106" y="325"/>
                  </a:lnTo>
                  <a:cubicBezTo>
                    <a:pt x="106" y="220"/>
                    <a:pt x="195" y="110"/>
                    <a:pt x="326" y="110"/>
                  </a:cubicBezTo>
                  <a:close/>
                  <a:moveTo>
                    <a:pt x="326" y="0"/>
                  </a:moveTo>
                  <a:cubicBezTo>
                    <a:pt x="153" y="0"/>
                    <a:pt x="1" y="152"/>
                    <a:pt x="1" y="325"/>
                  </a:cubicBezTo>
                  <a:lnTo>
                    <a:pt x="1" y="1744"/>
                  </a:lnTo>
                  <a:cubicBezTo>
                    <a:pt x="1" y="1922"/>
                    <a:pt x="153" y="2074"/>
                    <a:pt x="326" y="2074"/>
                  </a:cubicBezTo>
                  <a:lnTo>
                    <a:pt x="7547" y="2074"/>
                  </a:lnTo>
                  <a:cubicBezTo>
                    <a:pt x="7725" y="2074"/>
                    <a:pt x="7877" y="1922"/>
                    <a:pt x="7877" y="1744"/>
                  </a:cubicBezTo>
                  <a:lnTo>
                    <a:pt x="7877" y="325"/>
                  </a:lnTo>
                  <a:cubicBezTo>
                    <a:pt x="7877" y="152"/>
                    <a:pt x="7725" y="0"/>
                    <a:pt x="754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2" name="Google Shape;4229;p65"/>
            <p:cNvSpPr/>
            <p:nvPr/>
          </p:nvSpPr>
          <p:spPr>
            <a:xfrm>
              <a:off x="3799298" y="820820"/>
              <a:ext cx="4226419" cy="2630877"/>
            </a:xfrm>
            <a:custGeom>
              <a:avLst/>
              <a:gdLst/>
              <a:ahLst/>
              <a:cxnLst/>
              <a:rect l="l" t="t" r="r" b="b"/>
              <a:pathLst>
                <a:path w="29657" h="18461" extrusionOk="0">
                  <a:moveTo>
                    <a:pt x="1356" y="1"/>
                  </a:moveTo>
                  <a:cubicBezTo>
                    <a:pt x="613" y="1"/>
                    <a:pt x="0" y="593"/>
                    <a:pt x="0" y="1357"/>
                  </a:cubicBezTo>
                  <a:lnTo>
                    <a:pt x="0" y="17089"/>
                  </a:lnTo>
                  <a:cubicBezTo>
                    <a:pt x="0" y="17853"/>
                    <a:pt x="613" y="18461"/>
                    <a:pt x="1356" y="18461"/>
                  </a:cubicBezTo>
                  <a:lnTo>
                    <a:pt x="28279" y="18461"/>
                  </a:lnTo>
                  <a:cubicBezTo>
                    <a:pt x="29044" y="18461"/>
                    <a:pt x="29657" y="17853"/>
                    <a:pt x="29657" y="17089"/>
                  </a:cubicBezTo>
                  <a:lnTo>
                    <a:pt x="29657" y="1357"/>
                  </a:lnTo>
                  <a:cubicBezTo>
                    <a:pt x="29657" y="593"/>
                    <a:pt x="29044" y="1"/>
                    <a:pt x="2827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 name="Google Shape;4230;p65"/>
            <p:cNvSpPr/>
            <p:nvPr/>
          </p:nvSpPr>
          <p:spPr>
            <a:xfrm>
              <a:off x="3790320" y="811841"/>
              <a:ext cx="4244375" cy="2646553"/>
            </a:xfrm>
            <a:custGeom>
              <a:avLst/>
              <a:gdLst/>
              <a:ahLst/>
              <a:cxnLst/>
              <a:rect l="l" t="t" r="r" b="b"/>
              <a:pathLst>
                <a:path w="29783" h="18571" extrusionOk="0">
                  <a:moveTo>
                    <a:pt x="28342" y="111"/>
                  </a:moveTo>
                  <a:cubicBezTo>
                    <a:pt x="29086" y="111"/>
                    <a:pt x="29652" y="697"/>
                    <a:pt x="29652" y="1420"/>
                  </a:cubicBezTo>
                  <a:lnTo>
                    <a:pt x="29652" y="17152"/>
                  </a:lnTo>
                  <a:cubicBezTo>
                    <a:pt x="29652" y="17869"/>
                    <a:pt x="29086" y="18461"/>
                    <a:pt x="28342" y="18461"/>
                  </a:cubicBezTo>
                  <a:lnTo>
                    <a:pt x="1419" y="18461"/>
                  </a:lnTo>
                  <a:cubicBezTo>
                    <a:pt x="697" y="18461"/>
                    <a:pt x="110" y="17869"/>
                    <a:pt x="110" y="17152"/>
                  </a:cubicBezTo>
                  <a:lnTo>
                    <a:pt x="110" y="1420"/>
                  </a:lnTo>
                  <a:cubicBezTo>
                    <a:pt x="110" y="697"/>
                    <a:pt x="697" y="111"/>
                    <a:pt x="1419" y="111"/>
                  </a:cubicBezTo>
                  <a:close/>
                  <a:moveTo>
                    <a:pt x="1419" y="1"/>
                  </a:moveTo>
                  <a:cubicBezTo>
                    <a:pt x="634" y="1"/>
                    <a:pt x="0" y="635"/>
                    <a:pt x="0" y="1420"/>
                  </a:cubicBezTo>
                  <a:lnTo>
                    <a:pt x="0" y="17152"/>
                  </a:lnTo>
                  <a:cubicBezTo>
                    <a:pt x="0" y="17937"/>
                    <a:pt x="634" y="18571"/>
                    <a:pt x="1419" y="18571"/>
                  </a:cubicBezTo>
                  <a:lnTo>
                    <a:pt x="28342" y="18571"/>
                  </a:lnTo>
                  <a:cubicBezTo>
                    <a:pt x="29128" y="18571"/>
                    <a:pt x="29782" y="17937"/>
                    <a:pt x="29782" y="17152"/>
                  </a:cubicBezTo>
                  <a:lnTo>
                    <a:pt x="29782" y="1420"/>
                  </a:lnTo>
                  <a:cubicBezTo>
                    <a:pt x="29782" y="635"/>
                    <a:pt x="29128" y="1"/>
                    <a:pt x="28342"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4" name="Google Shape;4231;p65"/>
            <p:cNvSpPr/>
            <p:nvPr/>
          </p:nvSpPr>
          <p:spPr>
            <a:xfrm>
              <a:off x="3961193" y="955210"/>
              <a:ext cx="3899644" cy="2359966"/>
            </a:xfrm>
            <a:custGeom>
              <a:avLst/>
              <a:gdLst/>
              <a:ahLst/>
              <a:cxnLst/>
              <a:rect l="l" t="t" r="r" b="b"/>
              <a:pathLst>
                <a:path w="27364" h="16560" extrusionOk="0">
                  <a:moveTo>
                    <a:pt x="1268" y="0"/>
                  </a:moveTo>
                  <a:cubicBezTo>
                    <a:pt x="566" y="0"/>
                    <a:pt x="1" y="566"/>
                    <a:pt x="1" y="1262"/>
                  </a:cubicBezTo>
                  <a:lnTo>
                    <a:pt x="1" y="15292"/>
                  </a:lnTo>
                  <a:cubicBezTo>
                    <a:pt x="1" y="15994"/>
                    <a:pt x="566" y="16560"/>
                    <a:pt x="1268" y="16560"/>
                  </a:cubicBezTo>
                  <a:lnTo>
                    <a:pt x="26096" y="16560"/>
                  </a:lnTo>
                  <a:cubicBezTo>
                    <a:pt x="26798" y="16560"/>
                    <a:pt x="27363" y="15994"/>
                    <a:pt x="27363" y="15292"/>
                  </a:cubicBezTo>
                  <a:lnTo>
                    <a:pt x="27363" y="1262"/>
                  </a:lnTo>
                  <a:cubicBezTo>
                    <a:pt x="27363" y="566"/>
                    <a:pt x="26798" y="0"/>
                    <a:pt x="2609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5" name="Google Shape;4232;p65"/>
            <p:cNvSpPr/>
            <p:nvPr/>
          </p:nvSpPr>
          <p:spPr>
            <a:xfrm>
              <a:off x="3955208" y="945519"/>
              <a:ext cx="3915320" cy="2379347"/>
            </a:xfrm>
            <a:custGeom>
              <a:avLst/>
              <a:gdLst/>
              <a:ahLst/>
              <a:cxnLst/>
              <a:rect l="l" t="t" r="r" b="b"/>
              <a:pathLst>
                <a:path w="27474" h="16696" extrusionOk="0">
                  <a:moveTo>
                    <a:pt x="26138" y="110"/>
                  </a:moveTo>
                  <a:cubicBezTo>
                    <a:pt x="26819" y="110"/>
                    <a:pt x="27363" y="655"/>
                    <a:pt x="27363" y="1330"/>
                  </a:cubicBezTo>
                  <a:lnTo>
                    <a:pt x="27363" y="15360"/>
                  </a:lnTo>
                  <a:cubicBezTo>
                    <a:pt x="27363" y="16041"/>
                    <a:pt x="26819" y="16586"/>
                    <a:pt x="26138" y="16586"/>
                  </a:cubicBezTo>
                  <a:lnTo>
                    <a:pt x="1310" y="16586"/>
                  </a:lnTo>
                  <a:cubicBezTo>
                    <a:pt x="655" y="16586"/>
                    <a:pt x="111" y="16041"/>
                    <a:pt x="111" y="15360"/>
                  </a:cubicBezTo>
                  <a:lnTo>
                    <a:pt x="111" y="1330"/>
                  </a:lnTo>
                  <a:cubicBezTo>
                    <a:pt x="111" y="655"/>
                    <a:pt x="655" y="110"/>
                    <a:pt x="1310" y="110"/>
                  </a:cubicBezTo>
                  <a:close/>
                  <a:moveTo>
                    <a:pt x="1310" y="0"/>
                  </a:moveTo>
                  <a:cubicBezTo>
                    <a:pt x="587" y="0"/>
                    <a:pt x="1" y="592"/>
                    <a:pt x="1" y="1330"/>
                  </a:cubicBezTo>
                  <a:lnTo>
                    <a:pt x="1" y="15360"/>
                  </a:lnTo>
                  <a:cubicBezTo>
                    <a:pt x="1" y="16104"/>
                    <a:pt x="587" y="16696"/>
                    <a:pt x="1310" y="16696"/>
                  </a:cubicBezTo>
                  <a:lnTo>
                    <a:pt x="26138" y="16696"/>
                  </a:lnTo>
                  <a:cubicBezTo>
                    <a:pt x="26882" y="16696"/>
                    <a:pt x="27473" y="16104"/>
                    <a:pt x="27473" y="15360"/>
                  </a:cubicBezTo>
                  <a:lnTo>
                    <a:pt x="27473" y="1330"/>
                  </a:lnTo>
                  <a:cubicBezTo>
                    <a:pt x="27473" y="592"/>
                    <a:pt x="26882" y="0"/>
                    <a:pt x="26138"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6" name="Google Shape;4233;p65"/>
            <p:cNvSpPr/>
            <p:nvPr/>
          </p:nvSpPr>
          <p:spPr>
            <a:xfrm>
              <a:off x="5948681" y="1057392"/>
              <a:ext cx="1818855" cy="2142923"/>
            </a:xfrm>
            <a:custGeom>
              <a:avLst/>
              <a:gdLst/>
              <a:ahLst/>
              <a:cxnLst/>
              <a:rect l="l" t="t" r="r" b="b"/>
              <a:pathLst>
                <a:path w="12763" h="15037" extrusionOk="0">
                  <a:moveTo>
                    <a:pt x="262" y="1"/>
                  </a:moveTo>
                  <a:cubicBezTo>
                    <a:pt x="105" y="1"/>
                    <a:pt x="0" y="132"/>
                    <a:pt x="0" y="284"/>
                  </a:cubicBezTo>
                  <a:lnTo>
                    <a:pt x="0" y="14753"/>
                  </a:lnTo>
                  <a:cubicBezTo>
                    <a:pt x="0" y="14905"/>
                    <a:pt x="105" y="15036"/>
                    <a:pt x="262" y="15036"/>
                  </a:cubicBezTo>
                  <a:lnTo>
                    <a:pt x="12501" y="15036"/>
                  </a:lnTo>
                  <a:cubicBezTo>
                    <a:pt x="12653" y="15036"/>
                    <a:pt x="12763" y="14905"/>
                    <a:pt x="12763" y="14753"/>
                  </a:cubicBezTo>
                  <a:lnTo>
                    <a:pt x="12763" y="284"/>
                  </a:lnTo>
                  <a:cubicBezTo>
                    <a:pt x="12763" y="132"/>
                    <a:pt x="12653" y="1"/>
                    <a:pt x="125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7" name="Google Shape;4234;p65"/>
            <p:cNvSpPr/>
            <p:nvPr/>
          </p:nvSpPr>
          <p:spPr>
            <a:xfrm>
              <a:off x="6131526" y="1197768"/>
              <a:ext cx="1518159" cy="1050869"/>
            </a:xfrm>
            <a:custGeom>
              <a:avLst/>
              <a:gdLst/>
              <a:ahLst/>
              <a:cxnLst/>
              <a:rect l="l" t="t" r="r" b="b"/>
              <a:pathLst>
                <a:path w="10653" h="7374" extrusionOk="0">
                  <a:moveTo>
                    <a:pt x="262" y="0"/>
                  </a:moveTo>
                  <a:cubicBezTo>
                    <a:pt x="110" y="0"/>
                    <a:pt x="0" y="105"/>
                    <a:pt x="0" y="262"/>
                  </a:cubicBezTo>
                  <a:lnTo>
                    <a:pt x="0" y="7091"/>
                  </a:lnTo>
                  <a:cubicBezTo>
                    <a:pt x="0" y="7243"/>
                    <a:pt x="110" y="7374"/>
                    <a:pt x="262" y="7374"/>
                  </a:cubicBezTo>
                  <a:lnTo>
                    <a:pt x="10369" y="7374"/>
                  </a:lnTo>
                  <a:cubicBezTo>
                    <a:pt x="10521" y="7374"/>
                    <a:pt x="10652" y="7243"/>
                    <a:pt x="10652" y="7091"/>
                  </a:cubicBezTo>
                  <a:lnTo>
                    <a:pt x="10652" y="262"/>
                  </a:lnTo>
                  <a:cubicBezTo>
                    <a:pt x="10652" y="105"/>
                    <a:pt x="10521" y="0"/>
                    <a:pt x="1036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 name="Google Shape;4235;p65"/>
            <p:cNvSpPr/>
            <p:nvPr/>
          </p:nvSpPr>
          <p:spPr>
            <a:xfrm>
              <a:off x="3805997" y="640968"/>
              <a:ext cx="2055422" cy="643433"/>
            </a:xfrm>
            <a:custGeom>
              <a:avLst/>
              <a:gdLst/>
              <a:ahLst/>
              <a:cxnLst/>
              <a:rect l="l" t="t" r="r" b="b"/>
              <a:pathLst>
                <a:path w="14423" h="4515" extrusionOk="0">
                  <a:moveTo>
                    <a:pt x="1550" y="1"/>
                  </a:moveTo>
                  <a:cubicBezTo>
                    <a:pt x="697" y="1"/>
                    <a:pt x="0" y="697"/>
                    <a:pt x="0" y="1551"/>
                  </a:cubicBezTo>
                  <a:lnTo>
                    <a:pt x="0" y="2965"/>
                  </a:lnTo>
                  <a:cubicBezTo>
                    <a:pt x="0" y="3839"/>
                    <a:pt x="697" y="4515"/>
                    <a:pt x="1550" y="4515"/>
                  </a:cubicBezTo>
                  <a:lnTo>
                    <a:pt x="12873" y="4515"/>
                  </a:lnTo>
                  <a:cubicBezTo>
                    <a:pt x="13747" y="4515"/>
                    <a:pt x="14423" y="3839"/>
                    <a:pt x="14423" y="2965"/>
                  </a:cubicBezTo>
                  <a:lnTo>
                    <a:pt x="14423" y="1551"/>
                  </a:lnTo>
                  <a:cubicBezTo>
                    <a:pt x="14423" y="697"/>
                    <a:pt x="13747" y="1"/>
                    <a:pt x="128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9" name="Google Shape;4236;p65"/>
            <p:cNvSpPr/>
            <p:nvPr/>
          </p:nvSpPr>
          <p:spPr>
            <a:xfrm>
              <a:off x="3799298" y="631277"/>
              <a:ext cx="2071098" cy="662814"/>
            </a:xfrm>
            <a:custGeom>
              <a:avLst/>
              <a:gdLst/>
              <a:ahLst/>
              <a:cxnLst/>
              <a:rect l="l" t="t" r="r" b="b"/>
              <a:pathLst>
                <a:path w="14533" h="4651" extrusionOk="0">
                  <a:moveTo>
                    <a:pt x="12920" y="111"/>
                  </a:moveTo>
                  <a:cubicBezTo>
                    <a:pt x="13747" y="111"/>
                    <a:pt x="14428" y="786"/>
                    <a:pt x="14428" y="1619"/>
                  </a:cubicBezTo>
                  <a:lnTo>
                    <a:pt x="14428" y="3033"/>
                  </a:lnTo>
                  <a:cubicBezTo>
                    <a:pt x="14428" y="3865"/>
                    <a:pt x="13747" y="4541"/>
                    <a:pt x="12920" y="4541"/>
                  </a:cubicBezTo>
                  <a:lnTo>
                    <a:pt x="1597" y="4541"/>
                  </a:lnTo>
                  <a:cubicBezTo>
                    <a:pt x="765" y="4541"/>
                    <a:pt x="110" y="3865"/>
                    <a:pt x="110" y="3033"/>
                  </a:cubicBezTo>
                  <a:lnTo>
                    <a:pt x="110" y="1619"/>
                  </a:lnTo>
                  <a:cubicBezTo>
                    <a:pt x="110" y="786"/>
                    <a:pt x="765" y="111"/>
                    <a:pt x="1597" y="111"/>
                  </a:cubicBezTo>
                  <a:close/>
                  <a:moveTo>
                    <a:pt x="1597" y="1"/>
                  </a:moveTo>
                  <a:cubicBezTo>
                    <a:pt x="723" y="1"/>
                    <a:pt x="0" y="723"/>
                    <a:pt x="0" y="1619"/>
                  </a:cubicBezTo>
                  <a:lnTo>
                    <a:pt x="0" y="3033"/>
                  </a:lnTo>
                  <a:cubicBezTo>
                    <a:pt x="0" y="3928"/>
                    <a:pt x="723" y="4651"/>
                    <a:pt x="1597" y="4651"/>
                  </a:cubicBezTo>
                  <a:lnTo>
                    <a:pt x="12920" y="4651"/>
                  </a:lnTo>
                  <a:cubicBezTo>
                    <a:pt x="13815" y="4651"/>
                    <a:pt x="14532" y="3928"/>
                    <a:pt x="14532" y="3033"/>
                  </a:cubicBezTo>
                  <a:lnTo>
                    <a:pt x="14532" y="1619"/>
                  </a:lnTo>
                  <a:cubicBezTo>
                    <a:pt x="14532" y="723"/>
                    <a:pt x="13815" y="1"/>
                    <a:pt x="12920"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0" name="Google Shape;4237;p65"/>
            <p:cNvSpPr/>
            <p:nvPr/>
          </p:nvSpPr>
          <p:spPr>
            <a:xfrm>
              <a:off x="3873833" y="820820"/>
              <a:ext cx="1515166" cy="280032"/>
            </a:xfrm>
            <a:custGeom>
              <a:avLst/>
              <a:gdLst/>
              <a:ahLst/>
              <a:cxnLst/>
              <a:rect l="l" t="t" r="r" b="b"/>
              <a:pathLst>
                <a:path w="10632" h="1965" extrusionOk="0">
                  <a:moveTo>
                    <a:pt x="875" y="1"/>
                  </a:moveTo>
                  <a:cubicBezTo>
                    <a:pt x="394" y="1"/>
                    <a:pt x="1" y="441"/>
                    <a:pt x="1" y="943"/>
                  </a:cubicBezTo>
                  <a:lnTo>
                    <a:pt x="1" y="1027"/>
                  </a:lnTo>
                  <a:cubicBezTo>
                    <a:pt x="1" y="1551"/>
                    <a:pt x="394" y="1965"/>
                    <a:pt x="875" y="1965"/>
                  </a:cubicBezTo>
                  <a:lnTo>
                    <a:pt x="9757" y="1965"/>
                  </a:lnTo>
                  <a:cubicBezTo>
                    <a:pt x="10260" y="1965"/>
                    <a:pt x="10632" y="1551"/>
                    <a:pt x="10632" y="1027"/>
                  </a:cubicBezTo>
                  <a:lnTo>
                    <a:pt x="10632" y="943"/>
                  </a:lnTo>
                  <a:cubicBezTo>
                    <a:pt x="10632" y="441"/>
                    <a:pt x="10260" y="1"/>
                    <a:pt x="975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1" name="Google Shape;4238;p65"/>
            <p:cNvSpPr/>
            <p:nvPr/>
          </p:nvSpPr>
          <p:spPr>
            <a:xfrm>
              <a:off x="3867847" y="814834"/>
              <a:ext cx="1530130" cy="295708"/>
            </a:xfrm>
            <a:custGeom>
              <a:avLst/>
              <a:gdLst/>
              <a:ahLst/>
              <a:cxnLst/>
              <a:rect l="l" t="t" r="r" b="b"/>
              <a:pathLst>
                <a:path w="10737" h="2075" extrusionOk="0">
                  <a:moveTo>
                    <a:pt x="9799" y="111"/>
                  </a:moveTo>
                  <a:cubicBezTo>
                    <a:pt x="10255" y="111"/>
                    <a:pt x="10627" y="504"/>
                    <a:pt x="10627" y="985"/>
                  </a:cubicBezTo>
                  <a:lnTo>
                    <a:pt x="10627" y="1069"/>
                  </a:lnTo>
                  <a:cubicBezTo>
                    <a:pt x="10627" y="1572"/>
                    <a:pt x="10255" y="1965"/>
                    <a:pt x="9799" y="1965"/>
                  </a:cubicBezTo>
                  <a:lnTo>
                    <a:pt x="917" y="1965"/>
                  </a:lnTo>
                  <a:cubicBezTo>
                    <a:pt x="483" y="1965"/>
                    <a:pt x="111" y="1572"/>
                    <a:pt x="111" y="1069"/>
                  </a:cubicBezTo>
                  <a:lnTo>
                    <a:pt x="111" y="985"/>
                  </a:lnTo>
                  <a:cubicBezTo>
                    <a:pt x="111" y="504"/>
                    <a:pt x="483" y="111"/>
                    <a:pt x="917" y="111"/>
                  </a:cubicBezTo>
                  <a:close/>
                  <a:moveTo>
                    <a:pt x="917" y="1"/>
                  </a:moveTo>
                  <a:cubicBezTo>
                    <a:pt x="415" y="1"/>
                    <a:pt x="1" y="436"/>
                    <a:pt x="1" y="985"/>
                  </a:cubicBezTo>
                  <a:lnTo>
                    <a:pt x="1" y="1069"/>
                  </a:lnTo>
                  <a:cubicBezTo>
                    <a:pt x="1" y="1640"/>
                    <a:pt x="415" y="2075"/>
                    <a:pt x="917" y="2075"/>
                  </a:cubicBezTo>
                  <a:lnTo>
                    <a:pt x="9799" y="2075"/>
                  </a:lnTo>
                  <a:cubicBezTo>
                    <a:pt x="10323" y="2075"/>
                    <a:pt x="10737" y="1640"/>
                    <a:pt x="10737" y="1069"/>
                  </a:cubicBezTo>
                  <a:lnTo>
                    <a:pt x="10737" y="985"/>
                  </a:lnTo>
                  <a:cubicBezTo>
                    <a:pt x="10737" y="436"/>
                    <a:pt x="10323" y="1"/>
                    <a:pt x="979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2" name="Google Shape;4239;p65"/>
            <p:cNvSpPr/>
            <p:nvPr/>
          </p:nvSpPr>
          <p:spPr>
            <a:xfrm>
              <a:off x="4060525" y="1542508"/>
              <a:ext cx="1697864" cy="700294"/>
            </a:xfrm>
            <a:custGeom>
              <a:avLst/>
              <a:gdLst/>
              <a:ahLst/>
              <a:cxnLst/>
              <a:rect l="l" t="t" r="r" b="b"/>
              <a:pathLst>
                <a:path w="11914" h="4914" extrusionOk="0">
                  <a:moveTo>
                    <a:pt x="288" y="1"/>
                  </a:moveTo>
                  <a:cubicBezTo>
                    <a:pt x="131" y="1"/>
                    <a:pt x="0" y="132"/>
                    <a:pt x="0" y="284"/>
                  </a:cubicBezTo>
                  <a:lnTo>
                    <a:pt x="0" y="4651"/>
                  </a:lnTo>
                  <a:cubicBezTo>
                    <a:pt x="0" y="4803"/>
                    <a:pt x="131" y="4913"/>
                    <a:pt x="288" y="4913"/>
                  </a:cubicBezTo>
                  <a:lnTo>
                    <a:pt x="11631" y="4913"/>
                  </a:lnTo>
                  <a:cubicBezTo>
                    <a:pt x="11783" y="4913"/>
                    <a:pt x="11914" y="4803"/>
                    <a:pt x="11914" y="4651"/>
                  </a:cubicBezTo>
                  <a:lnTo>
                    <a:pt x="11914" y="284"/>
                  </a:lnTo>
                  <a:cubicBezTo>
                    <a:pt x="11914" y="132"/>
                    <a:pt x="11783" y="1"/>
                    <a:pt x="1163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3" name="Google Shape;4240;p65"/>
            <p:cNvSpPr/>
            <p:nvPr/>
          </p:nvSpPr>
          <p:spPr>
            <a:xfrm>
              <a:off x="4051547" y="1533530"/>
              <a:ext cx="1716675" cy="718108"/>
            </a:xfrm>
            <a:custGeom>
              <a:avLst/>
              <a:gdLst/>
              <a:ahLst/>
              <a:cxnLst/>
              <a:rect l="l" t="t" r="r" b="b"/>
              <a:pathLst>
                <a:path w="12046" h="5039" extrusionOk="0">
                  <a:moveTo>
                    <a:pt x="11694" y="132"/>
                  </a:moveTo>
                  <a:cubicBezTo>
                    <a:pt x="11825" y="132"/>
                    <a:pt x="11935" y="216"/>
                    <a:pt x="11935" y="347"/>
                  </a:cubicBezTo>
                  <a:lnTo>
                    <a:pt x="11935" y="4714"/>
                  </a:lnTo>
                  <a:cubicBezTo>
                    <a:pt x="11935" y="4819"/>
                    <a:pt x="11825" y="4929"/>
                    <a:pt x="11694" y="4929"/>
                  </a:cubicBezTo>
                  <a:lnTo>
                    <a:pt x="351" y="4929"/>
                  </a:lnTo>
                  <a:cubicBezTo>
                    <a:pt x="220" y="4929"/>
                    <a:pt x="131" y="4819"/>
                    <a:pt x="131" y="4714"/>
                  </a:cubicBezTo>
                  <a:lnTo>
                    <a:pt x="131" y="347"/>
                  </a:lnTo>
                  <a:cubicBezTo>
                    <a:pt x="131" y="216"/>
                    <a:pt x="220" y="132"/>
                    <a:pt x="351" y="132"/>
                  </a:cubicBezTo>
                  <a:close/>
                  <a:moveTo>
                    <a:pt x="351" y="1"/>
                  </a:moveTo>
                  <a:cubicBezTo>
                    <a:pt x="152" y="1"/>
                    <a:pt x="0" y="153"/>
                    <a:pt x="0" y="347"/>
                  </a:cubicBezTo>
                  <a:lnTo>
                    <a:pt x="0" y="4714"/>
                  </a:lnTo>
                  <a:cubicBezTo>
                    <a:pt x="0" y="4887"/>
                    <a:pt x="152" y="5039"/>
                    <a:pt x="351" y="5039"/>
                  </a:cubicBezTo>
                  <a:lnTo>
                    <a:pt x="11694" y="5039"/>
                  </a:lnTo>
                  <a:cubicBezTo>
                    <a:pt x="11893" y="5039"/>
                    <a:pt x="12045" y="4887"/>
                    <a:pt x="12045" y="4714"/>
                  </a:cubicBezTo>
                  <a:lnTo>
                    <a:pt x="12045" y="347"/>
                  </a:lnTo>
                  <a:cubicBezTo>
                    <a:pt x="12045" y="153"/>
                    <a:pt x="11893" y="1"/>
                    <a:pt x="1169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4" name="Google Shape;4241;p65"/>
            <p:cNvSpPr/>
            <p:nvPr/>
          </p:nvSpPr>
          <p:spPr>
            <a:xfrm>
              <a:off x="4060525" y="2335880"/>
              <a:ext cx="1697864" cy="699439"/>
            </a:xfrm>
            <a:custGeom>
              <a:avLst/>
              <a:gdLst/>
              <a:ahLst/>
              <a:cxnLst/>
              <a:rect l="l" t="t" r="r" b="b"/>
              <a:pathLst>
                <a:path w="11914" h="4908" extrusionOk="0">
                  <a:moveTo>
                    <a:pt x="288" y="1"/>
                  </a:moveTo>
                  <a:cubicBezTo>
                    <a:pt x="131" y="1"/>
                    <a:pt x="0" y="132"/>
                    <a:pt x="0" y="283"/>
                  </a:cubicBezTo>
                  <a:lnTo>
                    <a:pt x="0" y="4646"/>
                  </a:lnTo>
                  <a:cubicBezTo>
                    <a:pt x="0" y="4798"/>
                    <a:pt x="131" y="4908"/>
                    <a:pt x="288" y="4908"/>
                  </a:cubicBezTo>
                  <a:lnTo>
                    <a:pt x="11631" y="4908"/>
                  </a:lnTo>
                  <a:cubicBezTo>
                    <a:pt x="11783" y="4908"/>
                    <a:pt x="11914" y="4798"/>
                    <a:pt x="11914" y="4646"/>
                  </a:cubicBezTo>
                  <a:lnTo>
                    <a:pt x="11914" y="283"/>
                  </a:lnTo>
                  <a:cubicBezTo>
                    <a:pt x="11914" y="132"/>
                    <a:pt x="11783" y="1"/>
                    <a:pt x="1163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5" name="Google Shape;4242;p65"/>
            <p:cNvSpPr/>
            <p:nvPr/>
          </p:nvSpPr>
          <p:spPr>
            <a:xfrm>
              <a:off x="4051547" y="2329182"/>
              <a:ext cx="1716675" cy="715828"/>
            </a:xfrm>
            <a:custGeom>
              <a:avLst/>
              <a:gdLst/>
              <a:ahLst/>
              <a:cxnLst/>
              <a:rect l="l" t="t" r="r" b="b"/>
              <a:pathLst>
                <a:path w="12046" h="5023" extrusionOk="0">
                  <a:moveTo>
                    <a:pt x="11694" y="111"/>
                  </a:moveTo>
                  <a:cubicBezTo>
                    <a:pt x="11825" y="111"/>
                    <a:pt x="11935" y="200"/>
                    <a:pt x="11935" y="330"/>
                  </a:cubicBezTo>
                  <a:lnTo>
                    <a:pt x="11935" y="4693"/>
                  </a:lnTo>
                  <a:cubicBezTo>
                    <a:pt x="11935" y="4803"/>
                    <a:pt x="11825" y="4913"/>
                    <a:pt x="11694" y="4913"/>
                  </a:cubicBezTo>
                  <a:lnTo>
                    <a:pt x="351" y="4913"/>
                  </a:lnTo>
                  <a:cubicBezTo>
                    <a:pt x="220" y="4913"/>
                    <a:pt x="131" y="4803"/>
                    <a:pt x="131" y="4693"/>
                  </a:cubicBezTo>
                  <a:lnTo>
                    <a:pt x="131" y="330"/>
                  </a:lnTo>
                  <a:cubicBezTo>
                    <a:pt x="131" y="200"/>
                    <a:pt x="220" y="111"/>
                    <a:pt x="351" y="111"/>
                  </a:cubicBezTo>
                  <a:close/>
                  <a:moveTo>
                    <a:pt x="351" y="1"/>
                  </a:moveTo>
                  <a:cubicBezTo>
                    <a:pt x="152" y="1"/>
                    <a:pt x="0" y="131"/>
                    <a:pt x="0" y="330"/>
                  </a:cubicBezTo>
                  <a:lnTo>
                    <a:pt x="0" y="4693"/>
                  </a:lnTo>
                  <a:cubicBezTo>
                    <a:pt x="0" y="4866"/>
                    <a:pt x="152" y="5023"/>
                    <a:pt x="351" y="5023"/>
                  </a:cubicBezTo>
                  <a:lnTo>
                    <a:pt x="11694" y="5023"/>
                  </a:lnTo>
                  <a:cubicBezTo>
                    <a:pt x="11893" y="5023"/>
                    <a:pt x="12045" y="4866"/>
                    <a:pt x="12045" y="4693"/>
                  </a:cubicBezTo>
                  <a:lnTo>
                    <a:pt x="12045" y="330"/>
                  </a:lnTo>
                  <a:cubicBezTo>
                    <a:pt x="12045" y="131"/>
                    <a:pt x="11893" y="1"/>
                    <a:pt x="1169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6" name="Google Shape;4243;p65"/>
            <p:cNvSpPr/>
            <p:nvPr/>
          </p:nvSpPr>
          <p:spPr>
            <a:xfrm>
              <a:off x="4129070" y="1654524"/>
              <a:ext cx="1560770" cy="109020"/>
            </a:xfrm>
            <a:custGeom>
              <a:avLst/>
              <a:gdLst/>
              <a:ahLst/>
              <a:cxnLst/>
              <a:rect l="l" t="t" r="r" b="b"/>
              <a:pathLst>
                <a:path w="10952" h="765" extrusionOk="0">
                  <a:moveTo>
                    <a:pt x="284" y="0"/>
                  </a:moveTo>
                  <a:cubicBezTo>
                    <a:pt x="132" y="0"/>
                    <a:pt x="1" y="131"/>
                    <a:pt x="1" y="283"/>
                  </a:cubicBezTo>
                  <a:lnTo>
                    <a:pt x="1" y="482"/>
                  </a:lnTo>
                  <a:cubicBezTo>
                    <a:pt x="1" y="634"/>
                    <a:pt x="132" y="765"/>
                    <a:pt x="284" y="765"/>
                  </a:cubicBezTo>
                  <a:lnTo>
                    <a:pt x="10669" y="765"/>
                  </a:lnTo>
                  <a:cubicBezTo>
                    <a:pt x="10820" y="765"/>
                    <a:pt x="10951" y="634"/>
                    <a:pt x="10951" y="482"/>
                  </a:cubicBezTo>
                  <a:lnTo>
                    <a:pt x="10951" y="283"/>
                  </a:lnTo>
                  <a:cubicBezTo>
                    <a:pt x="10951" y="131"/>
                    <a:pt x="10820" y="0"/>
                    <a:pt x="1066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 name="Google Shape;4244;p65"/>
            <p:cNvSpPr/>
            <p:nvPr/>
          </p:nvSpPr>
          <p:spPr>
            <a:xfrm>
              <a:off x="4113706" y="1648538"/>
              <a:ext cx="1577158" cy="120991"/>
            </a:xfrm>
            <a:custGeom>
              <a:avLst/>
              <a:gdLst/>
              <a:ahLst/>
              <a:cxnLst/>
              <a:rect l="l" t="t" r="r" b="b"/>
              <a:pathLst>
                <a:path w="11067" h="849" extrusionOk="0">
                  <a:moveTo>
                    <a:pt x="10737" y="110"/>
                  </a:moveTo>
                  <a:cubicBezTo>
                    <a:pt x="10867" y="110"/>
                    <a:pt x="10956" y="194"/>
                    <a:pt x="10956" y="325"/>
                  </a:cubicBezTo>
                  <a:lnTo>
                    <a:pt x="10956" y="524"/>
                  </a:lnTo>
                  <a:cubicBezTo>
                    <a:pt x="10956" y="655"/>
                    <a:pt x="10867" y="739"/>
                    <a:pt x="10737" y="739"/>
                  </a:cubicBezTo>
                  <a:lnTo>
                    <a:pt x="352" y="739"/>
                  </a:lnTo>
                  <a:cubicBezTo>
                    <a:pt x="221" y="739"/>
                    <a:pt x="132" y="655"/>
                    <a:pt x="132" y="524"/>
                  </a:cubicBezTo>
                  <a:lnTo>
                    <a:pt x="132" y="325"/>
                  </a:lnTo>
                  <a:cubicBezTo>
                    <a:pt x="132" y="194"/>
                    <a:pt x="221" y="110"/>
                    <a:pt x="352" y="110"/>
                  </a:cubicBezTo>
                  <a:close/>
                  <a:moveTo>
                    <a:pt x="352" y="0"/>
                  </a:moveTo>
                  <a:cubicBezTo>
                    <a:pt x="153" y="0"/>
                    <a:pt x="1" y="131"/>
                    <a:pt x="1" y="325"/>
                  </a:cubicBezTo>
                  <a:lnTo>
                    <a:pt x="1" y="524"/>
                  </a:lnTo>
                  <a:cubicBezTo>
                    <a:pt x="1" y="697"/>
                    <a:pt x="153" y="849"/>
                    <a:pt x="352" y="849"/>
                  </a:cubicBezTo>
                  <a:lnTo>
                    <a:pt x="10737" y="849"/>
                  </a:lnTo>
                  <a:cubicBezTo>
                    <a:pt x="10909" y="849"/>
                    <a:pt x="11066" y="697"/>
                    <a:pt x="11066" y="524"/>
                  </a:cubicBezTo>
                  <a:lnTo>
                    <a:pt x="11066" y="325"/>
                  </a:lnTo>
                  <a:cubicBezTo>
                    <a:pt x="11066" y="131"/>
                    <a:pt x="10909" y="0"/>
                    <a:pt x="1073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8" name="Google Shape;4245;p65"/>
            <p:cNvSpPr/>
            <p:nvPr/>
          </p:nvSpPr>
          <p:spPr>
            <a:xfrm>
              <a:off x="4129070" y="2447896"/>
              <a:ext cx="1560770" cy="108308"/>
            </a:xfrm>
            <a:custGeom>
              <a:avLst/>
              <a:gdLst/>
              <a:ahLst/>
              <a:cxnLst/>
              <a:rect l="l" t="t" r="r" b="b"/>
              <a:pathLst>
                <a:path w="10952" h="760" extrusionOk="0">
                  <a:moveTo>
                    <a:pt x="284" y="0"/>
                  </a:moveTo>
                  <a:cubicBezTo>
                    <a:pt x="132" y="0"/>
                    <a:pt x="1" y="131"/>
                    <a:pt x="1" y="283"/>
                  </a:cubicBezTo>
                  <a:lnTo>
                    <a:pt x="1" y="477"/>
                  </a:lnTo>
                  <a:cubicBezTo>
                    <a:pt x="1" y="629"/>
                    <a:pt x="132" y="760"/>
                    <a:pt x="284" y="760"/>
                  </a:cubicBezTo>
                  <a:lnTo>
                    <a:pt x="10669" y="760"/>
                  </a:lnTo>
                  <a:cubicBezTo>
                    <a:pt x="10820" y="760"/>
                    <a:pt x="10951" y="629"/>
                    <a:pt x="10951" y="477"/>
                  </a:cubicBezTo>
                  <a:lnTo>
                    <a:pt x="10951" y="283"/>
                  </a:lnTo>
                  <a:cubicBezTo>
                    <a:pt x="10951" y="131"/>
                    <a:pt x="10820" y="0"/>
                    <a:pt x="1066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 name="Google Shape;4246;p65"/>
            <p:cNvSpPr/>
            <p:nvPr/>
          </p:nvSpPr>
          <p:spPr>
            <a:xfrm>
              <a:off x="4113706" y="2441198"/>
              <a:ext cx="1577158" cy="121704"/>
            </a:xfrm>
            <a:custGeom>
              <a:avLst/>
              <a:gdLst/>
              <a:ahLst/>
              <a:cxnLst/>
              <a:rect l="l" t="t" r="r" b="b"/>
              <a:pathLst>
                <a:path w="11067" h="854" extrusionOk="0">
                  <a:moveTo>
                    <a:pt x="10737" y="110"/>
                  </a:moveTo>
                  <a:cubicBezTo>
                    <a:pt x="10867" y="110"/>
                    <a:pt x="10956" y="199"/>
                    <a:pt x="10956" y="330"/>
                  </a:cubicBezTo>
                  <a:lnTo>
                    <a:pt x="10956" y="524"/>
                  </a:lnTo>
                  <a:cubicBezTo>
                    <a:pt x="10956" y="655"/>
                    <a:pt x="10867" y="744"/>
                    <a:pt x="10737" y="744"/>
                  </a:cubicBezTo>
                  <a:lnTo>
                    <a:pt x="352" y="744"/>
                  </a:lnTo>
                  <a:cubicBezTo>
                    <a:pt x="221" y="744"/>
                    <a:pt x="132" y="655"/>
                    <a:pt x="132" y="524"/>
                  </a:cubicBezTo>
                  <a:lnTo>
                    <a:pt x="132" y="330"/>
                  </a:lnTo>
                  <a:cubicBezTo>
                    <a:pt x="132" y="199"/>
                    <a:pt x="221" y="110"/>
                    <a:pt x="352" y="110"/>
                  </a:cubicBezTo>
                  <a:close/>
                  <a:moveTo>
                    <a:pt x="352" y="0"/>
                  </a:moveTo>
                  <a:cubicBezTo>
                    <a:pt x="153" y="0"/>
                    <a:pt x="1" y="131"/>
                    <a:pt x="1" y="330"/>
                  </a:cubicBezTo>
                  <a:lnTo>
                    <a:pt x="1" y="524"/>
                  </a:lnTo>
                  <a:cubicBezTo>
                    <a:pt x="1" y="723"/>
                    <a:pt x="153" y="854"/>
                    <a:pt x="352" y="854"/>
                  </a:cubicBezTo>
                  <a:lnTo>
                    <a:pt x="10737" y="854"/>
                  </a:lnTo>
                  <a:cubicBezTo>
                    <a:pt x="10909" y="854"/>
                    <a:pt x="11066" y="723"/>
                    <a:pt x="11066" y="524"/>
                  </a:cubicBezTo>
                  <a:lnTo>
                    <a:pt x="11066" y="330"/>
                  </a:lnTo>
                  <a:cubicBezTo>
                    <a:pt x="11066" y="131"/>
                    <a:pt x="10909" y="0"/>
                    <a:pt x="1073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0" name="Google Shape;4247;p65"/>
            <p:cNvSpPr/>
            <p:nvPr/>
          </p:nvSpPr>
          <p:spPr>
            <a:xfrm>
              <a:off x="4120095" y="1819412"/>
              <a:ext cx="1560770" cy="106170"/>
            </a:xfrm>
            <a:custGeom>
              <a:avLst/>
              <a:gdLst/>
              <a:ahLst/>
              <a:cxnLst/>
              <a:rect l="l" t="t" r="r" b="b"/>
              <a:pathLst>
                <a:path w="10952" h="745" extrusionOk="0">
                  <a:moveTo>
                    <a:pt x="284" y="1"/>
                  </a:moveTo>
                  <a:cubicBezTo>
                    <a:pt x="132" y="1"/>
                    <a:pt x="1" y="111"/>
                    <a:pt x="1" y="263"/>
                  </a:cubicBezTo>
                  <a:lnTo>
                    <a:pt x="1" y="456"/>
                  </a:lnTo>
                  <a:cubicBezTo>
                    <a:pt x="1" y="613"/>
                    <a:pt x="132" y="744"/>
                    <a:pt x="284" y="744"/>
                  </a:cubicBezTo>
                  <a:lnTo>
                    <a:pt x="10669" y="744"/>
                  </a:lnTo>
                  <a:cubicBezTo>
                    <a:pt x="10820" y="744"/>
                    <a:pt x="10951" y="613"/>
                    <a:pt x="10951" y="456"/>
                  </a:cubicBezTo>
                  <a:lnTo>
                    <a:pt x="10951" y="263"/>
                  </a:lnTo>
                  <a:cubicBezTo>
                    <a:pt x="10951" y="111"/>
                    <a:pt x="10820" y="1"/>
                    <a:pt x="10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1" name="Google Shape;4248;p65"/>
            <p:cNvSpPr/>
            <p:nvPr/>
          </p:nvSpPr>
          <p:spPr>
            <a:xfrm>
              <a:off x="4113706" y="1809721"/>
              <a:ext cx="1577158" cy="124839"/>
            </a:xfrm>
            <a:custGeom>
              <a:avLst/>
              <a:gdLst/>
              <a:ahLst/>
              <a:cxnLst/>
              <a:rect l="l" t="t" r="r" b="b"/>
              <a:pathLst>
                <a:path w="11067" h="876" extrusionOk="0">
                  <a:moveTo>
                    <a:pt x="10737" y="111"/>
                  </a:moveTo>
                  <a:cubicBezTo>
                    <a:pt x="10867" y="111"/>
                    <a:pt x="10956" y="221"/>
                    <a:pt x="10956" y="331"/>
                  </a:cubicBezTo>
                  <a:lnTo>
                    <a:pt x="10956" y="524"/>
                  </a:lnTo>
                  <a:cubicBezTo>
                    <a:pt x="10956" y="655"/>
                    <a:pt x="10867" y="744"/>
                    <a:pt x="10737" y="744"/>
                  </a:cubicBezTo>
                  <a:lnTo>
                    <a:pt x="352" y="744"/>
                  </a:lnTo>
                  <a:cubicBezTo>
                    <a:pt x="221" y="744"/>
                    <a:pt x="132" y="655"/>
                    <a:pt x="132" y="524"/>
                  </a:cubicBezTo>
                  <a:lnTo>
                    <a:pt x="132" y="331"/>
                  </a:lnTo>
                  <a:cubicBezTo>
                    <a:pt x="132" y="221"/>
                    <a:pt x="221" y="111"/>
                    <a:pt x="352" y="111"/>
                  </a:cubicBezTo>
                  <a:close/>
                  <a:moveTo>
                    <a:pt x="352" y="1"/>
                  </a:moveTo>
                  <a:cubicBezTo>
                    <a:pt x="153" y="1"/>
                    <a:pt x="1" y="158"/>
                    <a:pt x="1" y="331"/>
                  </a:cubicBezTo>
                  <a:lnTo>
                    <a:pt x="1" y="524"/>
                  </a:lnTo>
                  <a:cubicBezTo>
                    <a:pt x="1" y="723"/>
                    <a:pt x="153" y="875"/>
                    <a:pt x="352" y="875"/>
                  </a:cubicBezTo>
                  <a:lnTo>
                    <a:pt x="10737" y="875"/>
                  </a:lnTo>
                  <a:cubicBezTo>
                    <a:pt x="10909" y="875"/>
                    <a:pt x="11066" y="723"/>
                    <a:pt x="11066" y="524"/>
                  </a:cubicBezTo>
                  <a:lnTo>
                    <a:pt x="11066" y="331"/>
                  </a:lnTo>
                  <a:cubicBezTo>
                    <a:pt x="11066" y="158"/>
                    <a:pt x="10909" y="1"/>
                    <a:pt x="1073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2" name="Google Shape;4249;p65"/>
            <p:cNvSpPr/>
            <p:nvPr/>
          </p:nvSpPr>
          <p:spPr>
            <a:xfrm>
              <a:off x="4120095" y="2612072"/>
              <a:ext cx="1560770" cy="106027"/>
            </a:xfrm>
            <a:custGeom>
              <a:avLst/>
              <a:gdLst/>
              <a:ahLst/>
              <a:cxnLst/>
              <a:rect l="l" t="t" r="r" b="b"/>
              <a:pathLst>
                <a:path w="10952" h="744" extrusionOk="0">
                  <a:moveTo>
                    <a:pt x="284" y="0"/>
                  </a:moveTo>
                  <a:cubicBezTo>
                    <a:pt x="132" y="0"/>
                    <a:pt x="1" y="110"/>
                    <a:pt x="1" y="262"/>
                  </a:cubicBezTo>
                  <a:lnTo>
                    <a:pt x="1" y="482"/>
                  </a:lnTo>
                  <a:cubicBezTo>
                    <a:pt x="1" y="634"/>
                    <a:pt x="132" y="744"/>
                    <a:pt x="284" y="744"/>
                  </a:cubicBezTo>
                  <a:lnTo>
                    <a:pt x="10669" y="744"/>
                  </a:lnTo>
                  <a:cubicBezTo>
                    <a:pt x="10820" y="744"/>
                    <a:pt x="10951" y="634"/>
                    <a:pt x="10951" y="482"/>
                  </a:cubicBezTo>
                  <a:lnTo>
                    <a:pt x="10951" y="262"/>
                  </a:lnTo>
                  <a:cubicBezTo>
                    <a:pt x="10951" y="110"/>
                    <a:pt x="10820" y="0"/>
                    <a:pt x="1066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 name="Google Shape;4250;p65"/>
            <p:cNvSpPr/>
            <p:nvPr/>
          </p:nvSpPr>
          <p:spPr>
            <a:xfrm>
              <a:off x="4113706" y="2603093"/>
              <a:ext cx="1577158" cy="124839"/>
            </a:xfrm>
            <a:custGeom>
              <a:avLst/>
              <a:gdLst/>
              <a:ahLst/>
              <a:cxnLst/>
              <a:rect l="l" t="t" r="r" b="b"/>
              <a:pathLst>
                <a:path w="11067" h="876" extrusionOk="0">
                  <a:moveTo>
                    <a:pt x="10737" y="110"/>
                  </a:moveTo>
                  <a:cubicBezTo>
                    <a:pt x="10867" y="110"/>
                    <a:pt x="10956" y="220"/>
                    <a:pt x="10956" y="325"/>
                  </a:cubicBezTo>
                  <a:lnTo>
                    <a:pt x="10956" y="545"/>
                  </a:lnTo>
                  <a:cubicBezTo>
                    <a:pt x="10956" y="655"/>
                    <a:pt x="10867" y="765"/>
                    <a:pt x="10737" y="765"/>
                  </a:cubicBezTo>
                  <a:lnTo>
                    <a:pt x="352" y="765"/>
                  </a:lnTo>
                  <a:cubicBezTo>
                    <a:pt x="221" y="765"/>
                    <a:pt x="132" y="655"/>
                    <a:pt x="132" y="545"/>
                  </a:cubicBezTo>
                  <a:lnTo>
                    <a:pt x="132" y="325"/>
                  </a:lnTo>
                  <a:cubicBezTo>
                    <a:pt x="132" y="220"/>
                    <a:pt x="221" y="110"/>
                    <a:pt x="352" y="110"/>
                  </a:cubicBezTo>
                  <a:close/>
                  <a:moveTo>
                    <a:pt x="352" y="0"/>
                  </a:moveTo>
                  <a:cubicBezTo>
                    <a:pt x="153" y="0"/>
                    <a:pt x="1" y="152"/>
                    <a:pt x="1" y="325"/>
                  </a:cubicBezTo>
                  <a:lnTo>
                    <a:pt x="1" y="545"/>
                  </a:lnTo>
                  <a:cubicBezTo>
                    <a:pt x="1" y="718"/>
                    <a:pt x="153" y="875"/>
                    <a:pt x="352" y="875"/>
                  </a:cubicBezTo>
                  <a:lnTo>
                    <a:pt x="10737" y="875"/>
                  </a:lnTo>
                  <a:cubicBezTo>
                    <a:pt x="10909" y="875"/>
                    <a:pt x="11066" y="718"/>
                    <a:pt x="11066" y="545"/>
                  </a:cubicBezTo>
                  <a:lnTo>
                    <a:pt x="11066" y="325"/>
                  </a:lnTo>
                  <a:cubicBezTo>
                    <a:pt x="11066" y="152"/>
                    <a:pt x="10909" y="0"/>
                    <a:pt x="1073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4" name="Google Shape;4251;p65"/>
            <p:cNvSpPr/>
            <p:nvPr/>
          </p:nvSpPr>
          <p:spPr>
            <a:xfrm>
              <a:off x="4120095" y="1968766"/>
              <a:ext cx="1560770" cy="109020"/>
            </a:xfrm>
            <a:custGeom>
              <a:avLst/>
              <a:gdLst/>
              <a:ahLst/>
              <a:cxnLst/>
              <a:rect l="l" t="t" r="r" b="b"/>
              <a:pathLst>
                <a:path w="10952" h="765" extrusionOk="0">
                  <a:moveTo>
                    <a:pt x="284" y="0"/>
                  </a:moveTo>
                  <a:cubicBezTo>
                    <a:pt x="132" y="0"/>
                    <a:pt x="1" y="131"/>
                    <a:pt x="1" y="283"/>
                  </a:cubicBezTo>
                  <a:lnTo>
                    <a:pt x="1" y="482"/>
                  </a:lnTo>
                  <a:cubicBezTo>
                    <a:pt x="1" y="634"/>
                    <a:pt x="132" y="765"/>
                    <a:pt x="284" y="765"/>
                  </a:cubicBezTo>
                  <a:lnTo>
                    <a:pt x="10669" y="765"/>
                  </a:lnTo>
                  <a:cubicBezTo>
                    <a:pt x="10820" y="765"/>
                    <a:pt x="10951" y="634"/>
                    <a:pt x="10951" y="482"/>
                  </a:cubicBezTo>
                  <a:lnTo>
                    <a:pt x="10951" y="283"/>
                  </a:lnTo>
                  <a:cubicBezTo>
                    <a:pt x="10951" y="131"/>
                    <a:pt x="10820" y="0"/>
                    <a:pt x="1066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 name="Google Shape;4252;p65"/>
            <p:cNvSpPr/>
            <p:nvPr/>
          </p:nvSpPr>
          <p:spPr>
            <a:xfrm>
              <a:off x="4113706" y="1962780"/>
              <a:ext cx="1577158" cy="120991"/>
            </a:xfrm>
            <a:custGeom>
              <a:avLst/>
              <a:gdLst/>
              <a:ahLst/>
              <a:cxnLst/>
              <a:rect l="l" t="t" r="r" b="b"/>
              <a:pathLst>
                <a:path w="11067" h="849" extrusionOk="0">
                  <a:moveTo>
                    <a:pt x="10737" y="105"/>
                  </a:moveTo>
                  <a:cubicBezTo>
                    <a:pt x="10867" y="105"/>
                    <a:pt x="10956" y="194"/>
                    <a:pt x="10956" y="325"/>
                  </a:cubicBezTo>
                  <a:lnTo>
                    <a:pt x="10956" y="524"/>
                  </a:lnTo>
                  <a:cubicBezTo>
                    <a:pt x="10956" y="655"/>
                    <a:pt x="10867" y="739"/>
                    <a:pt x="10737" y="739"/>
                  </a:cubicBezTo>
                  <a:lnTo>
                    <a:pt x="352" y="739"/>
                  </a:lnTo>
                  <a:cubicBezTo>
                    <a:pt x="221" y="739"/>
                    <a:pt x="132" y="655"/>
                    <a:pt x="132" y="524"/>
                  </a:cubicBezTo>
                  <a:lnTo>
                    <a:pt x="132" y="325"/>
                  </a:lnTo>
                  <a:cubicBezTo>
                    <a:pt x="132" y="194"/>
                    <a:pt x="221" y="105"/>
                    <a:pt x="352" y="105"/>
                  </a:cubicBezTo>
                  <a:close/>
                  <a:moveTo>
                    <a:pt x="352" y="0"/>
                  </a:moveTo>
                  <a:cubicBezTo>
                    <a:pt x="153" y="0"/>
                    <a:pt x="1" y="131"/>
                    <a:pt x="1" y="325"/>
                  </a:cubicBezTo>
                  <a:lnTo>
                    <a:pt x="1" y="524"/>
                  </a:lnTo>
                  <a:cubicBezTo>
                    <a:pt x="1" y="718"/>
                    <a:pt x="153" y="849"/>
                    <a:pt x="352" y="849"/>
                  </a:cubicBezTo>
                  <a:lnTo>
                    <a:pt x="10737" y="849"/>
                  </a:lnTo>
                  <a:cubicBezTo>
                    <a:pt x="10909" y="849"/>
                    <a:pt x="11066" y="718"/>
                    <a:pt x="11066" y="524"/>
                  </a:cubicBezTo>
                  <a:lnTo>
                    <a:pt x="11066" y="325"/>
                  </a:lnTo>
                  <a:cubicBezTo>
                    <a:pt x="11066" y="131"/>
                    <a:pt x="10909" y="0"/>
                    <a:pt x="1073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6" name="Google Shape;4253;p65"/>
            <p:cNvSpPr/>
            <p:nvPr/>
          </p:nvSpPr>
          <p:spPr>
            <a:xfrm>
              <a:off x="4120095" y="2761283"/>
              <a:ext cx="1560770" cy="109163"/>
            </a:xfrm>
            <a:custGeom>
              <a:avLst/>
              <a:gdLst/>
              <a:ahLst/>
              <a:cxnLst/>
              <a:rect l="l" t="t" r="r" b="b"/>
              <a:pathLst>
                <a:path w="10952" h="766" extrusionOk="0">
                  <a:moveTo>
                    <a:pt x="284" y="1"/>
                  </a:moveTo>
                  <a:cubicBezTo>
                    <a:pt x="132" y="1"/>
                    <a:pt x="1" y="132"/>
                    <a:pt x="1" y="289"/>
                  </a:cubicBezTo>
                  <a:lnTo>
                    <a:pt x="1" y="483"/>
                  </a:lnTo>
                  <a:cubicBezTo>
                    <a:pt x="1" y="634"/>
                    <a:pt x="132" y="765"/>
                    <a:pt x="284" y="765"/>
                  </a:cubicBezTo>
                  <a:lnTo>
                    <a:pt x="10669" y="765"/>
                  </a:lnTo>
                  <a:cubicBezTo>
                    <a:pt x="10820" y="765"/>
                    <a:pt x="10951" y="634"/>
                    <a:pt x="10951" y="483"/>
                  </a:cubicBezTo>
                  <a:lnTo>
                    <a:pt x="10951" y="289"/>
                  </a:lnTo>
                  <a:cubicBezTo>
                    <a:pt x="10951" y="132"/>
                    <a:pt x="10820" y="1"/>
                    <a:pt x="10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 name="Google Shape;4254;p65"/>
            <p:cNvSpPr/>
            <p:nvPr/>
          </p:nvSpPr>
          <p:spPr>
            <a:xfrm>
              <a:off x="4113706" y="2755298"/>
              <a:ext cx="1577158" cy="121846"/>
            </a:xfrm>
            <a:custGeom>
              <a:avLst/>
              <a:gdLst/>
              <a:ahLst/>
              <a:cxnLst/>
              <a:rect l="l" t="t" r="r" b="b"/>
              <a:pathLst>
                <a:path w="11067" h="855" extrusionOk="0">
                  <a:moveTo>
                    <a:pt x="10737" y="111"/>
                  </a:moveTo>
                  <a:cubicBezTo>
                    <a:pt x="10867" y="111"/>
                    <a:pt x="10956" y="200"/>
                    <a:pt x="10956" y="331"/>
                  </a:cubicBezTo>
                  <a:lnTo>
                    <a:pt x="10956" y="525"/>
                  </a:lnTo>
                  <a:cubicBezTo>
                    <a:pt x="10956" y="655"/>
                    <a:pt x="10867" y="744"/>
                    <a:pt x="10737" y="744"/>
                  </a:cubicBezTo>
                  <a:lnTo>
                    <a:pt x="352" y="744"/>
                  </a:lnTo>
                  <a:cubicBezTo>
                    <a:pt x="221" y="744"/>
                    <a:pt x="132" y="655"/>
                    <a:pt x="132" y="525"/>
                  </a:cubicBezTo>
                  <a:lnTo>
                    <a:pt x="132" y="331"/>
                  </a:lnTo>
                  <a:cubicBezTo>
                    <a:pt x="132" y="200"/>
                    <a:pt x="221" y="111"/>
                    <a:pt x="352" y="111"/>
                  </a:cubicBezTo>
                  <a:close/>
                  <a:moveTo>
                    <a:pt x="352" y="1"/>
                  </a:moveTo>
                  <a:cubicBezTo>
                    <a:pt x="153" y="1"/>
                    <a:pt x="1" y="153"/>
                    <a:pt x="1" y="331"/>
                  </a:cubicBezTo>
                  <a:lnTo>
                    <a:pt x="1" y="525"/>
                  </a:lnTo>
                  <a:cubicBezTo>
                    <a:pt x="1" y="724"/>
                    <a:pt x="153" y="854"/>
                    <a:pt x="352" y="854"/>
                  </a:cubicBezTo>
                  <a:lnTo>
                    <a:pt x="10737" y="854"/>
                  </a:lnTo>
                  <a:cubicBezTo>
                    <a:pt x="10909" y="854"/>
                    <a:pt x="11066" y="724"/>
                    <a:pt x="11066" y="525"/>
                  </a:cubicBezTo>
                  <a:lnTo>
                    <a:pt x="11066" y="331"/>
                  </a:lnTo>
                  <a:cubicBezTo>
                    <a:pt x="11066" y="153"/>
                    <a:pt x="10909" y="1"/>
                    <a:pt x="1073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8" name="Google Shape;4255;p65"/>
            <p:cNvSpPr/>
            <p:nvPr/>
          </p:nvSpPr>
          <p:spPr>
            <a:xfrm>
              <a:off x="5938990" y="1051406"/>
              <a:ext cx="1838236" cy="2157744"/>
            </a:xfrm>
            <a:custGeom>
              <a:avLst/>
              <a:gdLst/>
              <a:ahLst/>
              <a:cxnLst/>
              <a:rect l="l" t="t" r="r" b="b"/>
              <a:pathLst>
                <a:path w="12899" h="15141" extrusionOk="0">
                  <a:moveTo>
                    <a:pt x="12569" y="111"/>
                  </a:moveTo>
                  <a:cubicBezTo>
                    <a:pt x="12679" y="111"/>
                    <a:pt x="12789" y="195"/>
                    <a:pt x="12789" y="326"/>
                  </a:cubicBezTo>
                  <a:lnTo>
                    <a:pt x="12789" y="14795"/>
                  </a:lnTo>
                  <a:cubicBezTo>
                    <a:pt x="12789" y="14926"/>
                    <a:pt x="12679" y="15010"/>
                    <a:pt x="12569" y="15010"/>
                  </a:cubicBezTo>
                  <a:lnTo>
                    <a:pt x="330" y="15010"/>
                  </a:lnTo>
                  <a:cubicBezTo>
                    <a:pt x="220" y="15010"/>
                    <a:pt x="110" y="14926"/>
                    <a:pt x="110" y="14795"/>
                  </a:cubicBezTo>
                  <a:lnTo>
                    <a:pt x="110" y="326"/>
                  </a:lnTo>
                  <a:cubicBezTo>
                    <a:pt x="110" y="195"/>
                    <a:pt x="220" y="111"/>
                    <a:pt x="330" y="111"/>
                  </a:cubicBezTo>
                  <a:close/>
                  <a:moveTo>
                    <a:pt x="330" y="1"/>
                  </a:moveTo>
                  <a:cubicBezTo>
                    <a:pt x="152" y="1"/>
                    <a:pt x="0" y="132"/>
                    <a:pt x="0" y="326"/>
                  </a:cubicBezTo>
                  <a:lnTo>
                    <a:pt x="0" y="14795"/>
                  </a:lnTo>
                  <a:cubicBezTo>
                    <a:pt x="0" y="14989"/>
                    <a:pt x="152" y="15141"/>
                    <a:pt x="330" y="15141"/>
                  </a:cubicBezTo>
                  <a:lnTo>
                    <a:pt x="12569" y="15141"/>
                  </a:lnTo>
                  <a:cubicBezTo>
                    <a:pt x="12742" y="15141"/>
                    <a:pt x="12899" y="14989"/>
                    <a:pt x="12899" y="14795"/>
                  </a:cubicBezTo>
                  <a:lnTo>
                    <a:pt x="12899" y="326"/>
                  </a:lnTo>
                  <a:cubicBezTo>
                    <a:pt x="12899" y="132"/>
                    <a:pt x="12742" y="1"/>
                    <a:pt x="1256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9" name="Google Shape;4256;p65"/>
            <p:cNvSpPr/>
            <p:nvPr/>
          </p:nvSpPr>
          <p:spPr>
            <a:xfrm>
              <a:off x="6980761" y="1436620"/>
              <a:ext cx="1517446" cy="1051724"/>
            </a:xfrm>
            <a:custGeom>
              <a:avLst/>
              <a:gdLst/>
              <a:ahLst/>
              <a:cxnLst/>
              <a:rect l="l" t="t" r="r" b="b"/>
              <a:pathLst>
                <a:path w="10648" h="7380" extrusionOk="0">
                  <a:moveTo>
                    <a:pt x="284" y="0"/>
                  </a:moveTo>
                  <a:cubicBezTo>
                    <a:pt x="132" y="0"/>
                    <a:pt x="1" y="110"/>
                    <a:pt x="1" y="262"/>
                  </a:cubicBezTo>
                  <a:lnTo>
                    <a:pt x="1" y="7096"/>
                  </a:lnTo>
                  <a:cubicBezTo>
                    <a:pt x="1" y="7248"/>
                    <a:pt x="132" y="7379"/>
                    <a:pt x="284" y="7379"/>
                  </a:cubicBezTo>
                  <a:lnTo>
                    <a:pt x="10386" y="7379"/>
                  </a:lnTo>
                  <a:cubicBezTo>
                    <a:pt x="10538" y="7379"/>
                    <a:pt x="10648" y="7248"/>
                    <a:pt x="10648" y="7096"/>
                  </a:cubicBezTo>
                  <a:lnTo>
                    <a:pt x="10648" y="262"/>
                  </a:lnTo>
                  <a:cubicBezTo>
                    <a:pt x="10648" y="110"/>
                    <a:pt x="10538" y="0"/>
                    <a:pt x="1038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0" name="Google Shape;4257;p65"/>
            <p:cNvSpPr/>
            <p:nvPr/>
          </p:nvSpPr>
          <p:spPr>
            <a:xfrm>
              <a:off x="6974918" y="1427642"/>
              <a:ext cx="1532980" cy="1069538"/>
            </a:xfrm>
            <a:custGeom>
              <a:avLst/>
              <a:gdLst/>
              <a:ahLst/>
              <a:cxnLst/>
              <a:rect l="l" t="t" r="r" b="b"/>
              <a:pathLst>
                <a:path w="10757" h="7505" extrusionOk="0">
                  <a:moveTo>
                    <a:pt x="10427" y="110"/>
                  </a:moveTo>
                  <a:cubicBezTo>
                    <a:pt x="10537" y="110"/>
                    <a:pt x="10647" y="220"/>
                    <a:pt x="10647" y="325"/>
                  </a:cubicBezTo>
                  <a:lnTo>
                    <a:pt x="10647" y="7159"/>
                  </a:lnTo>
                  <a:cubicBezTo>
                    <a:pt x="10647" y="7290"/>
                    <a:pt x="10537" y="7374"/>
                    <a:pt x="10427" y="7374"/>
                  </a:cubicBezTo>
                  <a:lnTo>
                    <a:pt x="325" y="7374"/>
                  </a:lnTo>
                  <a:cubicBezTo>
                    <a:pt x="194" y="7374"/>
                    <a:pt x="105" y="7290"/>
                    <a:pt x="105" y="7159"/>
                  </a:cubicBezTo>
                  <a:lnTo>
                    <a:pt x="105" y="325"/>
                  </a:lnTo>
                  <a:cubicBezTo>
                    <a:pt x="105" y="220"/>
                    <a:pt x="194" y="110"/>
                    <a:pt x="325" y="110"/>
                  </a:cubicBezTo>
                  <a:close/>
                  <a:moveTo>
                    <a:pt x="325" y="0"/>
                  </a:moveTo>
                  <a:cubicBezTo>
                    <a:pt x="131" y="0"/>
                    <a:pt x="0" y="152"/>
                    <a:pt x="0" y="325"/>
                  </a:cubicBezTo>
                  <a:lnTo>
                    <a:pt x="0" y="7159"/>
                  </a:lnTo>
                  <a:cubicBezTo>
                    <a:pt x="0" y="7353"/>
                    <a:pt x="131" y="7505"/>
                    <a:pt x="325" y="7505"/>
                  </a:cubicBezTo>
                  <a:lnTo>
                    <a:pt x="10427" y="7505"/>
                  </a:lnTo>
                  <a:cubicBezTo>
                    <a:pt x="10605" y="7505"/>
                    <a:pt x="10757" y="7353"/>
                    <a:pt x="10757" y="7159"/>
                  </a:cubicBezTo>
                  <a:lnTo>
                    <a:pt x="10757" y="325"/>
                  </a:lnTo>
                  <a:cubicBezTo>
                    <a:pt x="10757" y="152"/>
                    <a:pt x="10605" y="0"/>
                    <a:pt x="1042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1" name="Google Shape;4258;p65"/>
            <p:cNvSpPr/>
            <p:nvPr/>
          </p:nvSpPr>
          <p:spPr>
            <a:xfrm>
              <a:off x="7524876" y="1735044"/>
              <a:ext cx="447909" cy="448051"/>
            </a:xfrm>
            <a:custGeom>
              <a:avLst/>
              <a:gdLst/>
              <a:ahLst/>
              <a:cxnLst/>
              <a:rect l="l" t="t" r="r" b="b"/>
              <a:pathLst>
                <a:path w="3143" h="3144" extrusionOk="0">
                  <a:moveTo>
                    <a:pt x="1572" y="1"/>
                  </a:moveTo>
                  <a:cubicBezTo>
                    <a:pt x="697" y="1"/>
                    <a:pt x="1" y="703"/>
                    <a:pt x="1" y="1572"/>
                  </a:cubicBezTo>
                  <a:cubicBezTo>
                    <a:pt x="1" y="2447"/>
                    <a:pt x="697" y="3143"/>
                    <a:pt x="1572" y="3143"/>
                  </a:cubicBezTo>
                  <a:cubicBezTo>
                    <a:pt x="2446" y="3143"/>
                    <a:pt x="3143" y="2447"/>
                    <a:pt x="3143" y="1572"/>
                  </a:cubicBezTo>
                  <a:cubicBezTo>
                    <a:pt x="3143" y="703"/>
                    <a:pt x="2446" y="1"/>
                    <a:pt x="157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 name="Google Shape;4259;p65"/>
            <p:cNvSpPr/>
            <p:nvPr/>
          </p:nvSpPr>
          <p:spPr>
            <a:xfrm>
              <a:off x="7518891" y="1729201"/>
              <a:ext cx="463585" cy="460592"/>
            </a:xfrm>
            <a:custGeom>
              <a:avLst/>
              <a:gdLst/>
              <a:ahLst/>
              <a:cxnLst/>
              <a:rect l="l" t="t" r="r" b="b"/>
              <a:pathLst>
                <a:path w="3253" h="3232" extrusionOk="0">
                  <a:moveTo>
                    <a:pt x="1614" y="110"/>
                  </a:moveTo>
                  <a:cubicBezTo>
                    <a:pt x="2441" y="110"/>
                    <a:pt x="3122" y="786"/>
                    <a:pt x="3122" y="1613"/>
                  </a:cubicBezTo>
                  <a:cubicBezTo>
                    <a:pt x="3122" y="2446"/>
                    <a:pt x="2441" y="3121"/>
                    <a:pt x="1614" y="3121"/>
                  </a:cubicBezTo>
                  <a:cubicBezTo>
                    <a:pt x="786" y="3121"/>
                    <a:pt x="111" y="2446"/>
                    <a:pt x="111" y="1613"/>
                  </a:cubicBezTo>
                  <a:cubicBezTo>
                    <a:pt x="111" y="786"/>
                    <a:pt x="786" y="110"/>
                    <a:pt x="1614" y="110"/>
                  </a:cubicBezTo>
                  <a:close/>
                  <a:moveTo>
                    <a:pt x="1614" y="0"/>
                  </a:moveTo>
                  <a:cubicBezTo>
                    <a:pt x="718" y="0"/>
                    <a:pt x="1" y="723"/>
                    <a:pt x="1" y="1613"/>
                  </a:cubicBezTo>
                  <a:cubicBezTo>
                    <a:pt x="1" y="2509"/>
                    <a:pt x="718" y="3231"/>
                    <a:pt x="1614" y="3231"/>
                  </a:cubicBezTo>
                  <a:cubicBezTo>
                    <a:pt x="2509" y="3231"/>
                    <a:pt x="3253" y="2509"/>
                    <a:pt x="3253" y="1613"/>
                  </a:cubicBezTo>
                  <a:cubicBezTo>
                    <a:pt x="3253" y="723"/>
                    <a:pt x="2509" y="0"/>
                    <a:pt x="161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3" name="Google Shape;4260;p65"/>
            <p:cNvSpPr/>
            <p:nvPr/>
          </p:nvSpPr>
          <p:spPr>
            <a:xfrm>
              <a:off x="7698742" y="1875419"/>
              <a:ext cx="165169" cy="174005"/>
            </a:xfrm>
            <a:custGeom>
              <a:avLst/>
              <a:gdLst/>
              <a:ahLst/>
              <a:cxnLst/>
              <a:rect l="l" t="t" r="r" b="b"/>
              <a:pathLst>
                <a:path w="1159" h="1221" extrusionOk="0">
                  <a:moveTo>
                    <a:pt x="1" y="1"/>
                  </a:moveTo>
                  <a:lnTo>
                    <a:pt x="1" y="1221"/>
                  </a:lnTo>
                  <a:lnTo>
                    <a:pt x="1158" y="655"/>
                  </a:lnTo>
                  <a:lnTo>
                    <a:pt x="1"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 name="Google Shape;4261;p65"/>
            <p:cNvSpPr/>
            <p:nvPr/>
          </p:nvSpPr>
          <p:spPr>
            <a:xfrm>
              <a:off x="7689906" y="1862736"/>
              <a:ext cx="189681" cy="199371"/>
            </a:xfrm>
            <a:custGeom>
              <a:avLst/>
              <a:gdLst/>
              <a:ahLst/>
              <a:cxnLst/>
              <a:rect l="l" t="t" r="r" b="b"/>
              <a:pathLst>
                <a:path w="1331" h="1399" extrusionOk="0">
                  <a:moveTo>
                    <a:pt x="110" y="199"/>
                  </a:moveTo>
                  <a:lnTo>
                    <a:pt x="1089" y="744"/>
                  </a:lnTo>
                  <a:lnTo>
                    <a:pt x="110" y="1226"/>
                  </a:lnTo>
                  <a:lnTo>
                    <a:pt x="110" y="199"/>
                  </a:lnTo>
                  <a:close/>
                  <a:moveTo>
                    <a:pt x="0" y="0"/>
                  </a:moveTo>
                  <a:lnTo>
                    <a:pt x="0" y="90"/>
                  </a:lnTo>
                  <a:lnTo>
                    <a:pt x="0" y="1399"/>
                  </a:lnTo>
                  <a:lnTo>
                    <a:pt x="1330" y="744"/>
                  </a:lnTo>
                  <a:lnTo>
                    <a:pt x="0"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5" name="Google Shape;4262;p65"/>
            <p:cNvSpPr/>
            <p:nvPr/>
          </p:nvSpPr>
          <p:spPr>
            <a:xfrm>
              <a:off x="6069532" y="2947833"/>
              <a:ext cx="1545806" cy="121846"/>
            </a:xfrm>
            <a:custGeom>
              <a:avLst/>
              <a:gdLst/>
              <a:ahLst/>
              <a:cxnLst/>
              <a:rect l="l" t="t" r="r" b="b"/>
              <a:pathLst>
                <a:path w="10847" h="855" extrusionOk="0">
                  <a:moveTo>
                    <a:pt x="435" y="1"/>
                  </a:moveTo>
                  <a:cubicBezTo>
                    <a:pt x="200" y="1"/>
                    <a:pt x="1" y="179"/>
                    <a:pt x="1" y="420"/>
                  </a:cubicBezTo>
                  <a:cubicBezTo>
                    <a:pt x="1" y="656"/>
                    <a:pt x="200" y="855"/>
                    <a:pt x="435" y="855"/>
                  </a:cubicBezTo>
                  <a:lnTo>
                    <a:pt x="10412" y="855"/>
                  </a:lnTo>
                  <a:cubicBezTo>
                    <a:pt x="10647" y="855"/>
                    <a:pt x="10846" y="656"/>
                    <a:pt x="10846" y="420"/>
                  </a:cubicBezTo>
                  <a:cubicBezTo>
                    <a:pt x="10846" y="179"/>
                    <a:pt x="10647" y="1"/>
                    <a:pt x="1041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 name="Google Shape;4263;p65"/>
            <p:cNvSpPr/>
            <p:nvPr/>
          </p:nvSpPr>
          <p:spPr>
            <a:xfrm>
              <a:off x="6076217" y="2938997"/>
              <a:ext cx="1563762" cy="139660"/>
            </a:xfrm>
            <a:custGeom>
              <a:avLst/>
              <a:gdLst/>
              <a:ahLst/>
              <a:cxnLst/>
              <a:rect l="l" t="t" r="r" b="b"/>
              <a:pathLst>
                <a:path w="10973" h="980" extrusionOk="0">
                  <a:moveTo>
                    <a:pt x="10475" y="110"/>
                  </a:moveTo>
                  <a:cubicBezTo>
                    <a:pt x="10689" y="110"/>
                    <a:pt x="10841" y="283"/>
                    <a:pt x="10841" y="482"/>
                  </a:cubicBezTo>
                  <a:cubicBezTo>
                    <a:pt x="10841" y="697"/>
                    <a:pt x="10689" y="848"/>
                    <a:pt x="10475" y="848"/>
                  </a:cubicBezTo>
                  <a:lnTo>
                    <a:pt x="498" y="848"/>
                  </a:lnTo>
                  <a:cubicBezTo>
                    <a:pt x="284" y="848"/>
                    <a:pt x="106" y="697"/>
                    <a:pt x="106" y="482"/>
                  </a:cubicBezTo>
                  <a:cubicBezTo>
                    <a:pt x="106" y="283"/>
                    <a:pt x="284" y="110"/>
                    <a:pt x="498" y="110"/>
                  </a:cubicBezTo>
                  <a:close/>
                  <a:moveTo>
                    <a:pt x="498" y="0"/>
                  </a:moveTo>
                  <a:cubicBezTo>
                    <a:pt x="216" y="0"/>
                    <a:pt x="1" y="220"/>
                    <a:pt x="1" y="482"/>
                  </a:cubicBezTo>
                  <a:cubicBezTo>
                    <a:pt x="1" y="765"/>
                    <a:pt x="216" y="979"/>
                    <a:pt x="498" y="979"/>
                  </a:cubicBezTo>
                  <a:lnTo>
                    <a:pt x="10475" y="979"/>
                  </a:lnTo>
                  <a:cubicBezTo>
                    <a:pt x="10757" y="979"/>
                    <a:pt x="10972" y="765"/>
                    <a:pt x="10972" y="482"/>
                  </a:cubicBezTo>
                  <a:cubicBezTo>
                    <a:pt x="10972" y="220"/>
                    <a:pt x="10757" y="0"/>
                    <a:pt x="10475"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7" name="Google Shape;4264;p65"/>
            <p:cNvSpPr/>
            <p:nvPr/>
          </p:nvSpPr>
          <p:spPr>
            <a:xfrm>
              <a:off x="6069532" y="2752305"/>
              <a:ext cx="1545806" cy="121133"/>
            </a:xfrm>
            <a:custGeom>
              <a:avLst/>
              <a:gdLst/>
              <a:ahLst/>
              <a:cxnLst/>
              <a:rect l="l" t="t" r="r" b="b"/>
              <a:pathLst>
                <a:path w="10847" h="850" extrusionOk="0">
                  <a:moveTo>
                    <a:pt x="435" y="1"/>
                  </a:moveTo>
                  <a:cubicBezTo>
                    <a:pt x="200" y="1"/>
                    <a:pt x="1" y="195"/>
                    <a:pt x="1" y="436"/>
                  </a:cubicBezTo>
                  <a:cubicBezTo>
                    <a:pt x="1" y="676"/>
                    <a:pt x="200" y="849"/>
                    <a:pt x="435" y="849"/>
                  </a:cubicBezTo>
                  <a:lnTo>
                    <a:pt x="10412" y="849"/>
                  </a:lnTo>
                  <a:cubicBezTo>
                    <a:pt x="10647" y="849"/>
                    <a:pt x="10846" y="676"/>
                    <a:pt x="10846" y="436"/>
                  </a:cubicBezTo>
                  <a:cubicBezTo>
                    <a:pt x="10846" y="195"/>
                    <a:pt x="10647" y="1"/>
                    <a:pt x="1041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 name="Google Shape;4265;p65"/>
            <p:cNvSpPr/>
            <p:nvPr/>
          </p:nvSpPr>
          <p:spPr>
            <a:xfrm>
              <a:off x="6076217" y="2742614"/>
              <a:ext cx="1563762" cy="140515"/>
            </a:xfrm>
            <a:custGeom>
              <a:avLst/>
              <a:gdLst/>
              <a:ahLst/>
              <a:cxnLst/>
              <a:rect l="l" t="t" r="r" b="b"/>
              <a:pathLst>
                <a:path w="10973" h="986" extrusionOk="0">
                  <a:moveTo>
                    <a:pt x="10475" y="111"/>
                  </a:moveTo>
                  <a:cubicBezTo>
                    <a:pt x="10689" y="111"/>
                    <a:pt x="10841" y="289"/>
                    <a:pt x="10841" y="504"/>
                  </a:cubicBezTo>
                  <a:cubicBezTo>
                    <a:pt x="10841" y="703"/>
                    <a:pt x="10689" y="875"/>
                    <a:pt x="10475" y="875"/>
                  </a:cubicBezTo>
                  <a:lnTo>
                    <a:pt x="498" y="875"/>
                  </a:lnTo>
                  <a:cubicBezTo>
                    <a:pt x="284" y="875"/>
                    <a:pt x="106" y="703"/>
                    <a:pt x="106" y="504"/>
                  </a:cubicBezTo>
                  <a:cubicBezTo>
                    <a:pt x="106" y="289"/>
                    <a:pt x="284" y="111"/>
                    <a:pt x="498" y="111"/>
                  </a:cubicBezTo>
                  <a:close/>
                  <a:moveTo>
                    <a:pt x="498" y="1"/>
                  </a:moveTo>
                  <a:cubicBezTo>
                    <a:pt x="216" y="1"/>
                    <a:pt x="1" y="221"/>
                    <a:pt x="1" y="504"/>
                  </a:cubicBezTo>
                  <a:cubicBezTo>
                    <a:pt x="1" y="765"/>
                    <a:pt x="216" y="985"/>
                    <a:pt x="498" y="985"/>
                  </a:cubicBezTo>
                  <a:lnTo>
                    <a:pt x="10475" y="985"/>
                  </a:lnTo>
                  <a:cubicBezTo>
                    <a:pt x="10757" y="985"/>
                    <a:pt x="10972" y="765"/>
                    <a:pt x="10972" y="504"/>
                  </a:cubicBezTo>
                  <a:cubicBezTo>
                    <a:pt x="10972" y="221"/>
                    <a:pt x="10757" y="1"/>
                    <a:pt x="10475"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9" name="Google Shape;4266;p65"/>
            <p:cNvSpPr/>
            <p:nvPr/>
          </p:nvSpPr>
          <p:spPr>
            <a:xfrm>
              <a:off x="6069532" y="2544093"/>
              <a:ext cx="1545806" cy="124126"/>
            </a:xfrm>
            <a:custGeom>
              <a:avLst/>
              <a:gdLst/>
              <a:ahLst/>
              <a:cxnLst/>
              <a:rect l="l" t="t" r="r" b="b"/>
              <a:pathLst>
                <a:path w="10847" h="871" extrusionOk="0">
                  <a:moveTo>
                    <a:pt x="435" y="1"/>
                  </a:moveTo>
                  <a:cubicBezTo>
                    <a:pt x="200" y="1"/>
                    <a:pt x="1" y="195"/>
                    <a:pt x="1" y="435"/>
                  </a:cubicBezTo>
                  <a:cubicBezTo>
                    <a:pt x="1" y="676"/>
                    <a:pt x="200" y="870"/>
                    <a:pt x="435" y="870"/>
                  </a:cubicBezTo>
                  <a:lnTo>
                    <a:pt x="10412" y="870"/>
                  </a:lnTo>
                  <a:cubicBezTo>
                    <a:pt x="10647" y="870"/>
                    <a:pt x="10846" y="676"/>
                    <a:pt x="10846" y="435"/>
                  </a:cubicBezTo>
                  <a:cubicBezTo>
                    <a:pt x="10846" y="195"/>
                    <a:pt x="10647" y="1"/>
                    <a:pt x="1041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0" name="Google Shape;4267;p65"/>
            <p:cNvSpPr/>
            <p:nvPr/>
          </p:nvSpPr>
          <p:spPr>
            <a:xfrm>
              <a:off x="6076217" y="2537395"/>
              <a:ext cx="1563762" cy="140515"/>
            </a:xfrm>
            <a:custGeom>
              <a:avLst/>
              <a:gdLst/>
              <a:ahLst/>
              <a:cxnLst/>
              <a:rect l="l" t="t" r="r" b="b"/>
              <a:pathLst>
                <a:path w="10973" h="986" extrusionOk="0">
                  <a:moveTo>
                    <a:pt x="10475" y="111"/>
                  </a:moveTo>
                  <a:cubicBezTo>
                    <a:pt x="10689" y="111"/>
                    <a:pt x="10841" y="289"/>
                    <a:pt x="10841" y="482"/>
                  </a:cubicBezTo>
                  <a:cubicBezTo>
                    <a:pt x="10841" y="702"/>
                    <a:pt x="10689" y="854"/>
                    <a:pt x="10475" y="854"/>
                  </a:cubicBezTo>
                  <a:lnTo>
                    <a:pt x="498" y="854"/>
                  </a:lnTo>
                  <a:cubicBezTo>
                    <a:pt x="284" y="854"/>
                    <a:pt x="106" y="702"/>
                    <a:pt x="106" y="482"/>
                  </a:cubicBezTo>
                  <a:cubicBezTo>
                    <a:pt x="106" y="289"/>
                    <a:pt x="284" y="111"/>
                    <a:pt x="498" y="111"/>
                  </a:cubicBezTo>
                  <a:close/>
                  <a:moveTo>
                    <a:pt x="498" y="1"/>
                  </a:moveTo>
                  <a:cubicBezTo>
                    <a:pt x="216" y="1"/>
                    <a:pt x="1" y="221"/>
                    <a:pt x="1" y="482"/>
                  </a:cubicBezTo>
                  <a:cubicBezTo>
                    <a:pt x="1" y="765"/>
                    <a:pt x="216" y="985"/>
                    <a:pt x="498" y="985"/>
                  </a:cubicBezTo>
                  <a:lnTo>
                    <a:pt x="10475" y="985"/>
                  </a:lnTo>
                  <a:cubicBezTo>
                    <a:pt x="10757" y="985"/>
                    <a:pt x="10972" y="765"/>
                    <a:pt x="10972" y="482"/>
                  </a:cubicBezTo>
                  <a:cubicBezTo>
                    <a:pt x="10972" y="221"/>
                    <a:pt x="10757" y="1"/>
                    <a:pt x="10475"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1" name="Google Shape;4268;p65"/>
            <p:cNvSpPr/>
            <p:nvPr/>
          </p:nvSpPr>
          <p:spPr>
            <a:xfrm>
              <a:off x="5609072" y="933690"/>
              <a:ext cx="215048" cy="208065"/>
            </a:xfrm>
            <a:custGeom>
              <a:avLst/>
              <a:gdLst/>
              <a:ahLst/>
              <a:cxnLst/>
              <a:rect l="l" t="t" r="r" b="b"/>
              <a:pathLst>
                <a:path w="1509" h="1460" extrusionOk="0">
                  <a:moveTo>
                    <a:pt x="273" y="1"/>
                  </a:moveTo>
                  <a:cubicBezTo>
                    <a:pt x="210" y="1"/>
                    <a:pt x="145" y="28"/>
                    <a:pt x="90" y="83"/>
                  </a:cubicBezTo>
                  <a:cubicBezTo>
                    <a:pt x="1" y="172"/>
                    <a:pt x="1" y="324"/>
                    <a:pt x="90" y="434"/>
                  </a:cubicBezTo>
                  <a:lnTo>
                    <a:pt x="1048" y="1393"/>
                  </a:lnTo>
                  <a:cubicBezTo>
                    <a:pt x="1103" y="1437"/>
                    <a:pt x="1168" y="1459"/>
                    <a:pt x="1231" y="1459"/>
                  </a:cubicBezTo>
                  <a:cubicBezTo>
                    <a:pt x="1294" y="1459"/>
                    <a:pt x="1354" y="1437"/>
                    <a:pt x="1399" y="1393"/>
                  </a:cubicBezTo>
                  <a:cubicBezTo>
                    <a:pt x="1509" y="1283"/>
                    <a:pt x="1509" y="1131"/>
                    <a:pt x="1399" y="1042"/>
                  </a:cubicBezTo>
                  <a:lnTo>
                    <a:pt x="440" y="83"/>
                  </a:lnTo>
                  <a:cubicBezTo>
                    <a:pt x="396" y="28"/>
                    <a:pt x="336" y="1"/>
                    <a:pt x="27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2" name="Google Shape;4269;p65"/>
            <p:cNvSpPr/>
            <p:nvPr/>
          </p:nvSpPr>
          <p:spPr>
            <a:xfrm>
              <a:off x="5600094" y="927705"/>
              <a:ext cx="230011" cy="222173"/>
            </a:xfrm>
            <a:custGeom>
              <a:avLst/>
              <a:gdLst/>
              <a:ahLst/>
              <a:cxnLst/>
              <a:rect l="l" t="t" r="r" b="b"/>
              <a:pathLst>
                <a:path w="1614" h="1559" extrusionOk="0">
                  <a:moveTo>
                    <a:pt x="327" y="104"/>
                  </a:moveTo>
                  <a:cubicBezTo>
                    <a:pt x="376" y="104"/>
                    <a:pt x="425" y="125"/>
                    <a:pt x="456" y="167"/>
                  </a:cubicBezTo>
                  <a:lnTo>
                    <a:pt x="1420" y="1131"/>
                  </a:lnTo>
                  <a:cubicBezTo>
                    <a:pt x="1504" y="1194"/>
                    <a:pt x="1504" y="1325"/>
                    <a:pt x="1420" y="1393"/>
                  </a:cubicBezTo>
                  <a:cubicBezTo>
                    <a:pt x="1386" y="1424"/>
                    <a:pt x="1341" y="1440"/>
                    <a:pt x="1295" y="1440"/>
                  </a:cubicBezTo>
                  <a:cubicBezTo>
                    <a:pt x="1248" y="1440"/>
                    <a:pt x="1200" y="1424"/>
                    <a:pt x="1158" y="1393"/>
                  </a:cubicBezTo>
                  <a:lnTo>
                    <a:pt x="195" y="429"/>
                  </a:lnTo>
                  <a:cubicBezTo>
                    <a:pt x="132" y="345"/>
                    <a:pt x="132" y="235"/>
                    <a:pt x="195" y="167"/>
                  </a:cubicBezTo>
                  <a:cubicBezTo>
                    <a:pt x="229" y="125"/>
                    <a:pt x="278" y="104"/>
                    <a:pt x="327" y="104"/>
                  </a:cubicBezTo>
                  <a:close/>
                  <a:moveTo>
                    <a:pt x="336" y="1"/>
                  </a:moveTo>
                  <a:cubicBezTo>
                    <a:pt x="257" y="1"/>
                    <a:pt x="176" y="28"/>
                    <a:pt x="111" y="83"/>
                  </a:cubicBezTo>
                  <a:cubicBezTo>
                    <a:pt x="1" y="193"/>
                    <a:pt x="1" y="387"/>
                    <a:pt x="111" y="518"/>
                  </a:cubicBezTo>
                  <a:lnTo>
                    <a:pt x="1069" y="1476"/>
                  </a:lnTo>
                  <a:cubicBezTo>
                    <a:pt x="1135" y="1531"/>
                    <a:pt x="1217" y="1559"/>
                    <a:pt x="1296" y="1559"/>
                  </a:cubicBezTo>
                  <a:cubicBezTo>
                    <a:pt x="1375" y="1559"/>
                    <a:pt x="1451" y="1531"/>
                    <a:pt x="1504" y="1476"/>
                  </a:cubicBezTo>
                  <a:cubicBezTo>
                    <a:pt x="1614" y="1346"/>
                    <a:pt x="1614" y="1152"/>
                    <a:pt x="1504" y="1042"/>
                  </a:cubicBezTo>
                  <a:lnTo>
                    <a:pt x="545" y="83"/>
                  </a:lnTo>
                  <a:cubicBezTo>
                    <a:pt x="490" y="28"/>
                    <a:pt x="414" y="1"/>
                    <a:pt x="336"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3" name="Google Shape;4270;p65"/>
            <p:cNvSpPr/>
            <p:nvPr/>
          </p:nvSpPr>
          <p:spPr>
            <a:xfrm>
              <a:off x="5432214" y="768375"/>
              <a:ext cx="280032" cy="255093"/>
            </a:xfrm>
            <a:custGeom>
              <a:avLst/>
              <a:gdLst/>
              <a:ahLst/>
              <a:cxnLst/>
              <a:rect l="l" t="t" r="r" b="b"/>
              <a:pathLst>
                <a:path w="1965" h="1790" extrusionOk="0">
                  <a:moveTo>
                    <a:pt x="982" y="1"/>
                  </a:moveTo>
                  <a:cubicBezTo>
                    <a:pt x="753" y="1"/>
                    <a:pt x="524" y="89"/>
                    <a:pt x="351" y="264"/>
                  </a:cubicBezTo>
                  <a:cubicBezTo>
                    <a:pt x="0" y="610"/>
                    <a:pt x="0" y="1180"/>
                    <a:pt x="351" y="1526"/>
                  </a:cubicBezTo>
                  <a:cubicBezTo>
                    <a:pt x="524" y="1702"/>
                    <a:pt x="753" y="1789"/>
                    <a:pt x="982" y="1789"/>
                  </a:cubicBezTo>
                  <a:cubicBezTo>
                    <a:pt x="1211" y="1789"/>
                    <a:pt x="1441" y="1702"/>
                    <a:pt x="1613" y="1526"/>
                  </a:cubicBezTo>
                  <a:cubicBezTo>
                    <a:pt x="1964" y="1180"/>
                    <a:pt x="1964" y="610"/>
                    <a:pt x="1613" y="264"/>
                  </a:cubicBezTo>
                  <a:cubicBezTo>
                    <a:pt x="1441" y="89"/>
                    <a:pt x="1211" y="1"/>
                    <a:pt x="98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4" name="Google Shape;4271;p65"/>
            <p:cNvSpPr/>
            <p:nvPr/>
          </p:nvSpPr>
          <p:spPr>
            <a:xfrm>
              <a:off x="5422523" y="759396"/>
              <a:ext cx="298701" cy="272479"/>
            </a:xfrm>
            <a:custGeom>
              <a:avLst/>
              <a:gdLst/>
              <a:ahLst/>
              <a:cxnLst/>
              <a:rect l="l" t="t" r="r" b="b"/>
              <a:pathLst>
                <a:path w="2096" h="1912" extrusionOk="0">
                  <a:moveTo>
                    <a:pt x="1048" y="121"/>
                  </a:moveTo>
                  <a:cubicBezTo>
                    <a:pt x="1261" y="121"/>
                    <a:pt x="1475" y="204"/>
                    <a:pt x="1640" y="369"/>
                  </a:cubicBezTo>
                  <a:cubicBezTo>
                    <a:pt x="1964" y="694"/>
                    <a:pt x="1964" y="1217"/>
                    <a:pt x="1640" y="1547"/>
                  </a:cubicBezTo>
                  <a:cubicBezTo>
                    <a:pt x="1475" y="1710"/>
                    <a:pt x="1261" y="1791"/>
                    <a:pt x="1048" y="1791"/>
                  </a:cubicBezTo>
                  <a:cubicBezTo>
                    <a:pt x="836" y="1791"/>
                    <a:pt x="624" y="1710"/>
                    <a:pt x="461" y="1547"/>
                  </a:cubicBezTo>
                  <a:cubicBezTo>
                    <a:pt x="131" y="1217"/>
                    <a:pt x="131" y="694"/>
                    <a:pt x="461" y="369"/>
                  </a:cubicBezTo>
                  <a:cubicBezTo>
                    <a:pt x="624" y="204"/>
                    <a:pt x="836" y="121"/>
                    <a:pt x="1048" y="121"/>
                  </a:cubicBezTo>
                  <a:close/>
                  <a:moveTo>
                    <a:pt x="1050" y="1"/>
                  </a:moveTo>
                  <a:cubicBezTo>
                    <a:pt x="804" y="1"/>
                    <a:pt x="558" y="94"/>
                    <a:pt x="372" y="280"/>
                  </a:cubicBezTo>
                  <a:cubicBezTo>
                    <a:pt x="0" y="652"/>
                    <a:pt x="0" y="1264"/>
                    <a:pt x="372" y="1636"/>
                  </a:cubicBezTo>
                  <a:cubicBezTo>
                    <a:pt x="558" y="1820"/>
                    <a:pt x="804" y="1911"/>
                    <a:pt x="1050" y="1911"/>
                  </a:cubicBezTo>
                  <a:cubicBezTo>
                    <a:pt x="1296" y="1911"/>
                    <a:pt x="1543" y="1820"/>
                    <a:pt x="1729" y="1636"/>
                  </a:cubicBezTo>
                  <a:cubicBezTo>
                    <a:pt x="2095" y="1264"/>
                    <a:pt x="2095" y="652"/>
                    <a:pt x="1729" y="280"/>
                  </a:cubicBezTo>
                  <a:cubicBezTo>
                    <a:pt x="1543" y="94"/>
                    <a:pt x="1296" y="1"/>
                    <a:pt x="1050"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5" name="Google Shape;4272;p65"/>
            <p:cNvSpPr/>
            <p:nvPr/>
          </p:nvSpPr>
          <p:spPr>
            <a:xfrm>
              <a:off x="5466559" y="799585"/>
              <a:ext cx="211342" cy="189681"/>
            </a:xfrm>
            <a:custGeom>
              <a:avLst/>
              <a:gdLst/>
              <a:ahLst/>
              <a:cxnLst/>
              <a:rect l="l" t="t" r="r" b="b"/>
              <a:pathLst>
                <a:path w="1483" h="1331" extrusionOk="0">
                  <a:moveTo>
                    <a:pt x="741" y="0"/>
                  </a:moveTo>
                  <a:cubicBezTo>
                    <a:pt x="567" y="0"/>
                    <a:pt x="393" y="66"/>
                    <a:pt x="262" y="197"/>
                  </a:cubicBezTo>
                  <a:cubicBezTo>
                    <a:pt x="0" y="459"/>
                    <a:pt x="0" y="893"/>
                    <a:pt x="262" y="1134"/>
                  </a:cubicBezTo>
                  <a:cubicBezTo>
                    <a:pt x="393" y="1265"/>
                    <a:pt x="567" y="1331"/>
                    <a:pt x="741" y="1331"/>
                  </a:cubicBezTo>
                  <a:cubicBezTo>
                    <a:pt x="915" y="1331"/>
                    <a:pt x="1090" y="1265"/>
                    <a:pt x="1221" y="1134"/>
                  </a:cubicBezTo>
                  <a:cubicBezTo>
                    <a:pt x="1482" y="893"/>
                    <a:pt x="1482" y="459"/>
                    <a:pt x="1221" y="197"/>
                  </a:cubicBezTo>
                  <a:cubicBezTo>
                    <a:pt x="1090" y="66"/>
                    <a:pt x="915" y="0"/>
                    <a:pt x="74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6" name="Google Shape;4273;p65"/>
            <p:cNvSpPr/>
            <p:nvPr/>
          </p:nvSpPr>
          <p:spPr>
            <a:xfrm>
              <a:off x="5459861" y="790607"/>
              <a:ext cx="227731" cy="206925"/>
            </a:xfrm>
            <a:custGeom>
              <a:avLst/>
              <a:gdLst/>
              <a:ahLst/>
              <a:cxnLst/>
              <a:rect l="l" t="t" r="r" b="b"/>
              <a:pathLst>
                <a:path w="1598" h="1452" extrusionOk="0">
                  <a:moveTo>
                    <a:pt x="788" y="121"/>
                  </a:moveTo>
                  <a:cubicBezTo>
                    <a:pt x="947" y="121"/>
                    <a:pt x="1105" y="181"/>
                    <a:pt x="1226" y="302"/>
                  </a:cubicBezTo>
                  <a:cubicBezTo>
                    <a:pt x="1467" y="543"/>
                    <a:pt x="1467" y="935"/>
                    <a:pt x="1226" y="1176"/>
                  </a:cubicBezTo>
                  <a:cubicBezTo>
                    <a:pt x="1105" y="1297"/>
                    <a:pt x="947" y="1357"/>
                    <a:pt x="788" y="1357"/>
                  </a:cubicBezTo>
                  <a:cubicBezTo>
                    <a:pt x="630" y="1357"/>
                    <a:pt x="472" y="1297"/>
                    <a:pt x="351" y="1176"/>
                  </a:cubicBezTo>
                  <a:cubicBezTo>
                    <a:pt x="110" y="935"/>
                    <a:pt x="110" y="543"/>
                    <a:pt x="351" y="302"/>
                  </a:cubicBezTo>
                  <a:cubicBezTo>
                    <a:pt x="472" y="181"/>
                    <a:pt x="630" y="121"/>
                    <a:pt x="788" y="121"/>
                  </a:cubicBezTo>
                  <a:close/>
                  <a:moveTo>
                    <a:pt x="799" y="1"/>
                  </a:moveTo>
                  <a:cubicBezTo>
                    <a:pt x="614" y="1"/>
                    <a:pt x="430" y="71"/>
                    <a:pt x="288" y="213"/>
                  </a:cubicBezTo>
                  <a:cubicBezTo>
                    <a:pt x="0" y="501"/>
                    <a:pt x="0" y="956"/>
                    <a:pt x="288" y="1239"/>
                  </a:cubicBezTo>
                  <a:cubicBezTo>
                    <a:pt x="430" y="1381"/>
                    <a:pt x="614" y="1451"/>
                    <a:pt x="799" y="1451"/>
                  </a:cubicBezTo>
                  <a:cubicBezTo>
                    <a:pt x="983" y="1451"/>
                    <a:pt x="1168" y="1381"/>
                    <a:pt x="1309" y="1239"/>
                  </a:cubicBezTo>
                  <a:cubicBezTo>
                    <a:pt x="1597" y="956"/>
                    <a:pt x="1597" y="501"/>
                    <a:pt x="1309" y="213"/>
                  </a:cubicBezTo>
                  <a:cubicBezTo>
                    <a:pt x="1168" y="71"/>
                    <a:pt x="983" y="1"/>
                    <a:pt x="799" y="1"/>
                  </a:cubicBezTo>
                  <a:close/>
                </a:path>
              </a:pathLst>
            </a:custGeom>
            <a:solidFill>
              <a:srgbClr val="3E285A"/>
            </a:solidFill>
            <a:ln>
              <a:noFill/>
            </a:ln>
          </p:spPr>
          <p:txBody>
            <a:bodyPr spcFirstLastPara="1" wrap="square" lIns="91425" tIns="91425" rIns="91425" bIns="91425" anchor="ctr" anchorCtr="0">
              <a:noAutofit/>
            </a:bodyPr>
            <a:lstStyle/>
            <a:p>
              <a:endParaRPr/>
            </a:p>
          </p:txBody>
        </p:sp>
      </p:grpSp>
      <p:sp>
        <p:nvSpPr>
          <p:cNvPr id="67" name="Rectangle 66"/>
          <p:cNvSpPr/>
          <p:nvPr/>
        </p:nvSpPr>
        <p:spPr>
          <a:xfrm>
            <a:off x="7144823" y="1484187"/>
            <a:ext cx="4092788" cy="1169551"/>
          </a:xfrm>
          <a:prstGeom prst="rect">
            <a:avLst/>
          </a:prstGeom>
        </p:spPr>
        <p:txBody>
          <a:bodyPr wrap="none">
            <a:spAutoFit/>
          </a:bodyPr>
          <a:lstStyle/>
          <a:p>
            <a:pPr algn="ctr"/>
            <a:r>
              <a:rPr lang="en-US" sz="7000" b="1" dirty="0"/>
              <a:t>GHI NHỚ</a:t>
            </a:r>
          </a:p>
        </p:txBody>
      </p:sp>
      <p:sp>
        <p:nvSpPr>
          <p:cNvPr id="68" name="Rectangle 67"/>
          <p:cNvSpPr/>
          <p:nvPr/>
        </p:nvSpPr>
        <p:spPr>
          <a:xfrm>
            <a:off x="1931888" y="3409950"/>
            <a:ext cx="14478264" cy="2425700"/>
          </a:xfrm>
          <a:prstGeom prst="rect">
            <a:avLst/>
          </a:prstGeom>
          <a:solidFill>
            <a:srgbClr val="F5F797"/>
          </a:solidFill>
          <a:ln w="25400" cap="flat" cmpd="sng" algn="ctr">
            <a:solidFill>
              <a:srgbClr val="FFFDD1">
                <a:shade val="50000"/>
              </a:srgbClr>
            </a:solidFill>
            <a:prstDash val="dash"/>
          </a:ln>
          <a:effectLst/>
        </p:spPr>
        <p:txBody>
          <a:bodyPr rtlCol="0" anchor="ctr"/>
          <a:lstStyle/>
          <a:p>
            <a:pPr lvl="0" algn="ctr">
              <a:lnSpc>
                <a:spcPct val="150000"/>
              </a:lnSpc>
              <a:buClrTx/>
            </a:pPr>
            <a:r>
              <a:rPr lang="vi-VN" sz="4500" dirty="0">
                <a:ea typeface="+mn-ea"/>
                <a:cs typeface="+mn-cs"/>
              </a:rPr>
              <a:t>Nhờ sử dụng công cụ đa phương tiện trên máy tính, em có thể tìm hiểu lịch sử một cách trực quan, sinh động</a:t>
            </a:r>
            <a:endParaRPr kumimoji="0" lang="vi-VN" sz="45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0966585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randombar(horizontal)">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2"/>
        <p:cNvGrpSpPr/>
        <p:nvPr/>
      </p:nvGrpSpPr>
      <p:grpSpPr>
        <a:xfrm>
          <a:off x="0" y="0"/>
          <a:ext cx="0" cy="0"/>
          <a:chOff x="0" y="0"/>
          <a:chExt cx="0" cy="0"/>
        </a:xfrm>
      </p:grpSpPr>
      <p:sp>
        <p:nvSpPr>
          <p:cNvPr id="1373" name="Google Shape;1373;p39"/>
          <p:cNvSpPr/>
          <p:nvPr/>
        </p:nvSpPr>
        <p:spPr>
          <a:xfrm>
            <a:off x="11797618" y="3478720"/>
            <a:ext cx="1233600" cy="1233600"/>
          </a:xfrm>
          <a:prstGeom prst="ellipse">
            <a:avLst/>
          </a:prstGeom>
          <a:solidFill>
            <a:srgbClr val="AEE2F4">
              <a:alpha val="30820"/>
            </a:srgbClr>
          </a:solidFill>
          <a:ln w="9525" cap="flat" cmpd="sng">
            <a:solidFill>
              <a:schemeClr val="accent4"/>
            </a:solidFill>
            <a:prstDash val="solid"/>
            <a:round/>
            <a:headEnd type="none" w="sm" len="sm"/>
            <a:tailEnd type="none" w="sm" len="sm"/>
          </a:ln>
        </p:spPr>
        <p:txBody>
          <a:bodyPr spcFirstLastPara="1" wrap="square" lIns="182850" tIns="182850" rIns="182850" bIns="182850" anchor="ctr" anchorCtr="0">
            <a:noAutofit/>
          </a:bodyPr>
          <a:lstStyle/>
          <a:p>
            <a:endParaRPr/>
          </a:p>
        </p:txBody>
      </p:sp>
      <p:sp>
        <p:nvSpPr>
          <p:cNvPr id="1374" name="Google Shape;1374;p39"/>
          <p:cNvSpPr/>
          <p:nvPr/>
        </p:nvSpPr>
        <p:spPr>
          <a:xfrm>
            <a:off x="4742088" y="3427648"/>
            <a:ext cx="1233600" cy="1233600"/>
          </a:xfrm>
          <a:prstGeom prst="ellipse">
            <a:avLst/>
          </a:prstGeom>
          <a:solidFill>
            <a:srgbClr val="AEE2F4">
              <a:alpha val="30820"/>
            </a:srgbClr>
          </a:solidFill>
          <a:ln w="9525" cap="flat" cmpd="sng">
            <a:solidFill>
              <a:schemeClr val="accent4"/>
            </a:solidFill>
            <a:prstDash val="solid"/>
            <a:round/>
            <a:headEnd type="none" w="sm" len="sm"/>
            <a:tailEnd type="none" w="sm" len="sm"/>
          </a:ln>
        </p:spPr>
        <p:txBody>
          <a:bodyPr spcFirstLastPara="1" wrap="square" lIns="182850" tIns="182850" rIns="182850" bIns="182850" anchor="ctr" anchorCtr="0">
            <a:noAutofit/>
          </a:bodyPr>
          <a:lstStyle/>
          <a:p>
            <a:endParaRPr/>
          </a:p>
        </p:txBody>
      </p:sp>
      <p:grpSp>
        <p:nvGrpSpPr>
          <p:cNvPr id="1380" name="Google Shape;1380;p39"/>
          <p:cNvGrpSpPr/>
          <p:nvPr/>
        </p:nvGrpSpPr>
        <p:grpSpPr>
          <a:xfrm>
            <a:off x="12034616" y="3804454"/>
            <a:ext cx="759604" cy="582140"/>
            <a:chOff x="2365483" y="2837605"/>
            <a:chExt cx="379802" cy="291070"/>
          </a:xfrm>
        </p:grpSpPr>
        <p:sp>
          <p:nvSpPr>
            <p:cNvPr id="1381" name="Google Shape;1381;p39"/>
            <p:cNvSpPr/>
            <p:nvPr/>
          </p:nvSpPr>
          <p:spPr>
            <a:xfrm>
              <a:off x="2371191" y="3071870"/>
              <a:ext cx="368834" cy="51077"/>
            </a:xfrm>
            <a:custGeom>
              <a:avLst/>
              <a:gdLst/>
              <a:ahLst/>
              <a:cxnLst/>
              <a:rect l="l" t="t" r="r" b="b"/>
              <a:pathLst>
                <a:path w="18934" h="2622" extrusionOk="0">
                  <a:moveTo>
                    <a:pt x="471" y="0"/>
                  </a:moveTo>
                  <a:cubicBezTo>
                    <a:pt x="224" y="0"/>
                    <a:pt x="1" y="224"/>
                    <a:pt x="1" y="494"/>
                  </a:cubicBezTo>
                  <a:cubicBezTo>
                    <a:pt x="1" y="1670"/>
                    <a:pt x="959" y="2622"/>
                    <a:pt x="2135" y="2622"/>
                  </a:cubicBezTo>
                  <a:lnTo>
                    <a:pt x="16782" y="2622"/>
                  </a:lnTo>
                  <a:cubicBezTo>
                    <a:pt x="17981" y="2622"/>
                    <a:pt x="18933" y="1670"/>
                    <a:pt x="18933" y="494"/>
                  </a:cubicBezTo>
                  <a:cubicBezTo>
                    <a:pt x="18933" y="224"/>
                    <a:pt x="18716" y="0"/>
                    <a:pt x="18446" y="0"/>
                  </a:cubicBezTo>
                  <a:close/>
                </a:path>
              </a:pathLst>
            </a:custGeom>
            <a:solidFill>
              <a:srgbClr val="866AAC"/>
            </a:solidFill>
            <a:ln>
              <a:noFill/>
            </a:ln>
          </p:spPr>
          <p:txBody>
            <a:bodyPr spcFirstLastPara="1" wrap="square" lIns="91425" tIns="91425" rIns="91425" bIns="91425" anchor="ctr" anchorCtr="0">
              <a:noAutofit/>
            </a:bodyPr>
            <a:lstStyle/>
            <a:p>
              <a:endParaRPr/>
            </a:p>
          </p:txBody>
        </p:sp>
        <p:sp>
          <p:nvSpPr>
            <p:cNvPr id="1382" name="Google Shape;1382;p39"/>
            <p:cNvSpPr/>
            <p:nvPr/>
          </p:nvSpPr>
          <p:spPr>
            <a:xfrm>
              <a:off x="2680355" y="3071870"/>
              <a:ext cx="59667" cy="51077"/>
            </a:xfrm>
            <a:custGeom>
              <a:avLst/>
              <a:gdLst/>
              <a:ahLst/>
              <a:cxnLst/>
              <a:rect l="l" t="t" r="r" b="b"/>
              <a:pathLst>
                <a:path w="3063" h="2622" extrusionOk="0">
                  <a:moveTo>
                    <a:pt x="1669" y="0"/>
                  </a:moveTo>
                  <a:cubicBezTo>
                    <a:pt x="1940" y="0"/>
                    <a:pt x="2157" y="224"/>
                    <a:pt x="2157" y="494"/>
                  </a:cubicBezTo>
                  <a:cubicBezTo>
                    <a:pt x="2157" y="1082"/>
                    <a:pt x="1910" y="1617"/>
                    <a:pt x="1522" y="1987"/>
                  </a:cubicBezTo>
                  <a:cubicBezTo>
                    <a:pt x="1129" y="2375"/>
                    <a:pt x="588" y="2622"/>
                    <a:pt x="0" y="2622"/>
                  </a:cubicBezTo>
                  <a:lnTo>
                    <a:pt x="911" y="2622"/>
                  </a:lnTo>
                  <a:cubicBezTo>
                    <a:pt x="1499" y="2622"/>
                    <a:pt x="2034" y="2375"/>
                    <a:pt x="2428" y="1987"/>
                  </a:cubicBezTo>
                  <a:cubicBezTo>
                    <a:pt x="2821" y="1617"/>
                    <a:pt x="3062" y="1082"/>
                    <a:pt x="3062" y="494"/>
                  </a:cubicBezTo>
                  <a:cubicBezTo>
                    <a:pt x="3062" y="224"/>
                    <a:pt x="2845" y="0"/>
                    <a:pt x="2575"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83" name="Google Shape;1383;p39"/>
            <p:cNvSpPr/>
            <p:nvPr/>
          </p:nvSpPr>
          <p:spPr>
            <a:xfrm>
              <a:off x="2392268" y="2843333"/>
              <a:ext cx="326348" cy="228559"/>
            </a:xfrm>
            <a:custGeom>
              <a:avLst/>
              <a:gdLst/>
              <a:ahLst/>
              <a:cxnLst/>
              <a:rect l="l" t="t" r="r" b="b"/>
              <a:pathLst>
                <a:path w="16753" h="11733" extrusionOk="0">
                  <a:moveTo>
                    <a:pt x="859" y="0"/>
                  </a:moveTo>
                  <a:cubicBezTo>
                    <a:pt x="388" y="0"/>
                    <a:pt x="0" y="371"/>
                    <a:pt x="0" y="858"/>
                  </a:cubicBezTo>
                  <a:lnTo>
                    <a:pt x="0" y="10874"/>
                  </a:lnTo>
                  <a:cubicBezTo>
                    <a:pt x="0" y="11368"/>
                    <a:pt x="388" y="11732"/>
                    <a:pt x="859" y="11732"/>
                  </a:cubicBezTo>
                  <a:lnTo>
                    <a:pt x="15894" y="11732"/>
                  </a:lnTo>
                  <a:cubicBezTo>
                    <a:pt x="16382" y="11732"/>
                    <a:pt x="16752" y="11368"/>
                    <a:pt x="16752" y="10874"/>
                  </a:cubicBezTo>
                  <a:lnTo>
                    <a:pt x="16752" y="858"/>
                  </a:lnTo>
                  <a:cubicBezTo>
                    <a:pt x="16752" y="371"/>
                    <a:pt x="16382" y="0"/>
                    <a:pt x="15894" y="0"/>
                  </a:cubicBezTo>
                  <a:close/>
                </a:path>
              </a:pathLst>
            </a:custGeom>
            <a:solidFill>
              <a:srgbClr val="AEE2F4"/>
            </a:solidFill>
            <a:ln>
              <a:noFill/>
            </a:ln>
          </p:spPr>
          <p:txBody>
            <a:bodyPr spcFirstLastPara="1" wrap="square" lIns="91425" tIns="91425" rIns="91425" bIns="91425" anchor="ctr" anchorCtr="0">
              <a:noAutofit/>
            </a:bodyPr>
            <a:lstStyle/>
            <a:p>
              <a:endParaRPr/>
            </a:p>
          </p:txBody>
        </p:sp>
        <p:sp>
          <p:nvSpPr>
            <p:cNvPr id="1384" name="Google Shape;1384;p39"/>
            <p:cNvSpPr/>
            <p:nvPr/>
          </p:nvSpPr>
          <p:spPr>
            <a:xfrm>
              <a:off x="2687095" y="2843333"/>
              <a:ext cx="31519" cy="228559"/>
            </a:xfrm>
            <a:custGeom>
              <a:avLst/>
              <a:gdLst/>
              <a:ahLst/>
              <a:cxnLst/>
              <a:rect l="l" t="t" r="r" b="b"/>
              <a:pathLst>
                <a:path w="1618" h="11733" extrusionOk="0">
                  <a:moveTo>
                    <a:pt x="1" y="0"/>
                  </a:moveTo>
                  <a:cubicBezTo>
                    <a:pt x="465" y="0"/>
                    <a:pt x="859" y="371"/>
                    <a:pt x="859" y="858"/>
                  </a:cubicBezTo>
                  <a:lnTo>
                    <a:pt x="859" y="10874"/>
                  </a:lnTo>
                  <a:cubicBezTo>
                    <a:pt x="859" y="11368"/>
                    <a:pt x="465" y="11732"/>
                    <a:pt x="1" y="11732"/>
                  </a:cubicBezTo>
                  <a:lnTo>
                    <a:pt x="759" y="11732"/>
                  </a:lnTo>
                  <a:cubicBezTo>
                    <a:pt x="1247" y="11732"/>
                    <a:pt x="1617" y="11368"/>
                    <a:pt x="1617" y="10874"/>
                  </a:cubicBezTo>
                  <a:lnTo>
                    <a:pt x="1617" y="858"/>
                  </a:lnTo>
                  <a:cubicBezTo>
                    <a:pt x="1617" y="371"/>
                    <a:pt x="1247" y="0"/>
                    <a:pt x="759" y="0"/>
                  </a:cubicBezTo>
                  <a:close/>
                </a:path>
              </a:pathLst>
            </a:custGeom>
            <a:solidFill>
              <a:srgbClr val="866AAC"/>
            </a:solidFill>
            <a:ln>
              <a:noFill/>
            </a:ln>
          </p:spPr>
          <p:txBody>
            <a:bodyPr spcFirstLastPara="1" wrap="square" lIns="91425" tIns="91425" rIns="91425" bIns="91425" anchor="ctr" anchorCtr="0">
              <a:noAutofit/>
            </a:bodyPr>
            <a:lstStyle/>
            <a:p>
              <a:endParaRPr/>
            </a:p>
          </p:txBody>
        </p:sp>
        <p:sp>
          <p:nvSpPr>
            <p:cNvPr id="1385" name="Google Shape;1385;p39"/>
            <p:cNvSpPr/>
            <p:nvPr/>
          </p:nvSpPr>
          <p:spPr>
            <a:xfrm>
              <a:off x="2416092" y="2863358"/>
              <a:ext cx="278583" cy="188488"/>
            </a:xfrm>
            <a:custGeom>
              <a:avLst/>
              <a:gdLst/>
              <a:ahLst/>
              <a:cxnLst/>
              <a:rect l="l" t="t" r="r" b="b"/>
              <a:pathLst>
                <a:path w="14301" h="9676" extrusionOk="0">
                  <a:moveTo>
                    <a:pt x="317" y="1"/>
                  </a:moveTo>
                  <a:cubicBezTo>
                    <a:pt x="147" y="1"/>
                    <a:pt x="0" y="148"/>
                    <a:pt x="0" y="324"/>
                  </a:cubicBezTo>
                  <a:lnTo>
                    <a:pt x="0" y="9358"/>
                  </a:lnTo>
                  <a:cubicBezTo>
                    <a:pt x="0" y="9529"/>
                    <a:pt x="147" y="9676"/>
                    <a:pt x="317" y="9676"/>
                  </a:cubicBezTo>
                  <a:lnTo>
                    <a:pt x="13983" y="9676"/>
                  </a:lnTo>
                  <a:cubicBezTo>
                    <a:pt x="14154" y="9676"/>
                    <a:pt x="14301" y="9529"/>
                    <a:pt x="14301" y="9358"/>
                  </a:cubicBezTo>
                  <a:lnTo>
                    <a:pt x="14301" y="324"/>
                  </a:lnTo>
                  <a:cubicBezTo>
                    <a:pt x="14301" y="148"/>
                    <a:pt x="14154" y="1"/>
                    <a:pt x="13983" y="1"/>
                  </a:cubicBezTo>
                  <a:close/>
                </a:path>
              </a:pathLst>
            </a:custGeom>
            <a:solidFill>
              <a:srgbClr val="AEE2F4"/>
            </a:solidFill>
            <a:ln>
              <a:noFill/>
            </a:ln>
          </p:spPr>
          <p:txBody>
            <a:bodyPr spcFirstLastPara="1" wrap="square" lIns="91425" tIns="91425" rIns="91425" bIns="91425" anchor="ctr" anchorCtr="0">
              <a:noAutofit/>
            </a:bodyPr>
            <a:lstStyle/>
            <a:p>
              <a:endParaRPr/>
            </a:p>
          </p:txBody>
        </p:sp>
        <p:sp>
          <p:nvSpPr>
            <p:cNvPr id="1386" name="Google Shape;1386;p39"/>
            <p:cNvSpPr/>
            <p:nvPr/>
          </p:nvSpPr>
          <p:spPr>
            <a:xfrm>
              <a:off x="2673713" y="2863358"/>
              <a:ext cx="20960" cy="188488"/>
            </a:xfrm>
            <a:custGeom>
              <a:avLst/>
              <a:gdLst/>
              <a:ahLst/>
              <a:cxnLst/>
              <a:rect l="l" t="t" r="r" b="b"/>
              <a:pathLst>
                <a:path w="1076" h="9676" extrusionOk="0">
                  <a:moveTo>
                    <a:pt x="0" y="1"/>
                  </a:moveTo>
                  <a:cubicBezTo>
                    <a:pt x="171" y="1"/>
                    <a:pt x="318" y="148"/>
                    <a:pt x="318" y="324"/>
                  </a:cubicBezTo>
                  <a:lnTo>
                    <a:pt x="318" y="9358"/>
                  </a:lnTo>
                  <a:cubicBezTo>
                    <a:pt x="318" y="9529"/>
                    <a:pt x="171" y="9676"/>
                    <a:pt x="0" y="9676"/>
                  </a:cubicBezTo>
                  <a:lnTo>
                    <a:pt x="758" y="9676"/>
                  </a:lnTo>
                  <a:cubicBezTo>
                    <a:pt x="929" y="9676"/>
                    <a:pt x="1076" y="9529"/>
                    <a:pt x="1076" y="9358"/>
                  </a:cubicBezTo>
                  <a:lnTo>
                    <a:pt x="1076" y="324"/>
                  </a:lnTo>
                  <a:cubicBezTo>
                    <a:pt x="1076" y="148"/>
                    <a:pt x="929" y="1"/>
                    <a:pt x="758" y="1"/>
                  </a:cubicBezTo>
                  <a:close/>
                </a:path>
              </a:pathLst>
            </a:custGeom>
            <a:solidFill>
              <a:srgbClr val="AEE2F4"/>
            </a:solidFill>
            <a:ln>
              <a:noFill/>
            </a:ln>
          </p:spPr>
          <p:txBody>
            <a:bodyPr spcFirstLastPara="1" wrap="square" lIns="91425" tIns="91425" rIns="91425" bIns="91425" anchor="ctr" anchorCtr="0">
              <a:noAutofit/>
            </a:bodyPr>
            <a:lstStyle/>
            <a:p>
              <a:endParaRPr/>
            </a:p>
          </p:txBody>
        </p:sp>
        <p:sp>
          <p:nvSpPr>
            <p:cNvPr id="1387" name="Google Shape;1387;p39"/>
            <p:cNvSpPr/>
            <p:nvPr/>
          </p:nvSpPr>
          <p:spPr>
            <a:xfrm>
              <a:off x="2416092" y="2863358"/>
              <a:ext cx="278583" cy="42973"/>
            </a:xfrm>
            <a:custGeom>
              <a:avLst/>
              <a:gdLst/>
              <a:ahLst/>
              <a:cxnLst/>
              <a:rect l="l" t="t" r="r" b="b"/>
              <a:pathLst>
                <a:path w="14301" h="2206" extrusionOk="0">
                  <a:moveTo>
                    <a:pt x="317" y="1"/>
                  </a:moveTo>
                  <a:cubicBezTo>
                    <a:pt x="147" y="1"/>
                    <a:pt x="0" y="148"/>
                    <a:pt x="0" y="324"/>
                  </a:cubicBezTo>
                  <a:lnTo>
                    <a:pt x="0" y="2205"/>
                  </a:lnTo>
                  <a:lnTo>
                    <a:pt x="14301" y="2205"/>
                  </a:lnTo>
                  <a:lnTo>
                    <a:pt x="14301" y="324"/>
                  </a:lnTo>
                  <a:cubicBezTo>
                    <a:pt x="14301" y="148"/>
                    <a:pt x="14154" y="1"/>
                    <a:pt x="13983" y="1"/>
                  </a:cubicBezTo>
                  <a:close/>
                </a:path>
              </a:pathLst>
            </a:custGeom>
            <a:solidFill>
              <a:srgbClr val="FF93A9"/>
            </a:solidFill>
            <a:ln>
              <a:noFill/>
            </a:ln>
          </p:spPr>
          <p:txBody>
            <a:bodyPr spcFirstLastPara="1" wrap="square" lIns="91425" tIns="91425" rIns="91425" bIns="91425" anchor="ctr" anchorCtr="0">
              <a:noAutofit/>
            </a:bodyPr>
            <a:lstStyle/>
            <a:p>
              <a:endParaRPr/>
            </a:p>
          </p:txBody>
        </p:sp>
        <p:sp>
          <p:nvSpPr>
            <p:cNvPr id="1388" name="Google Shape;1388;p39"/>
            <p:cNvSpPr/>
            <p:nvPr/>
          </p:nvSpPr>
          <p:spPr>
            <a:xfrm>
              <a:off x="2673713" y="2863358"/>
              <a:ext cx="20960" cy="42973"/>
            </a:xfrm>
            <a:custGeom>
              <a:avLst/>
              <a:gdLst/>
              <a:ahLst/>
              <a:cxnLst/>
              <a:rect l="l" t="t" r="r" b="b"/>
              <a:pathLst>
                <a:path w="1076" h="2206" extrusionOk="0">
                  <a:moveTo>
                    <a:pt x="0" y="1"/>
                  </a:moveTo>
                  <a:cubicBezTo>
                    <a:pt x="171" y="1"/>
                    <a:pt x="318" y="148"/>
                    <a:pt x="318" y="324"/>
                  </a:cubicBezTo>
                  <a:lnTo>
                    <a:pt x="318" y="2205"/>
                  </a:lnTo>
                  <a:lnTo>
                    <a:pt x="1076" y="2205"/>
                  </a:lnTo>
                  <a:lnTo>
                    <a:pt x="1076" y="324"/>
                  </a:lnTo>
                  <a:cubicBezTo>
                    <a:pt x="1076" y="148"/>
                    <a:pt x="929" y="1"/>
                    <a:pt x="758" y="1"/>
                  </a:cubicBezTo>
                  <a:close/>
                </a:path>
              </a:pathLst>
            </a:custGeom>
            <a:solidFill>
              <a:srgbClr val="FF6180"/>
            </a:solidFill>
            <a:ln>
              <a:noFill/>
            </a:ln>
          </p:spPr>
          <p:txBody>
            <a:bodyPr spcFirstLastPara="1" wrap="square" lIns="91425" tIns="91425" rIns="91425" bIns="91425" anchor="ctr" anchorCtr="0">
              <a:noAutofit/>
            </a:bodyPr>
            <a:lstStyle/>
            <a:p>
              <a:endParaRPr/>
            </a:p>
          </p:txBody>
        </p:sp>
        <p:sp>
          <p:nvSpPr>
            <p:cNvPr id="1389" name="Google Shape;1389;p39"/>
            <p:cNvSpPr/>
            <p:nvPr/>
          </p:nvSpPr>
          <p:spPr>
            <a:xfrm>
              <a:off x="2521536" y="3071870"/>
              <a:ext cx="68258" cy="21993"/>
            </a:xfrm>
            <a:custGeom>
              <a:avLst/>
              <a:gdLst/>
              <a:ahLst/>
              <a:cxnLst/>
              <a:rect l="l" t="t" r="r" b="b"/>
              <a:pathLst>
                <a:path w="3504" h="1129" extrusionOk="0">
                  <a:moveTo>
                    <a:pt x="1" y="0"/>
                  </a:moveTo>
                  <a:lnTo>
                    <a:pt x="1" y="565"/>
                  </a:lnTo>
                  <a:cubicBezTo>
                    <a:pt x="1" y="882"/>
                    <a:pt x="247" y="1129"/>
                    <a:pt x="565" y="1129"/>
                  </a:cubicBezTo>
                  <a:lnTo>
                    <a:pt x="2939" y="1129"/>
                  </a:lnTo>
                  <a:cubicBezTo>
                    <a:pt x="3233" y="1129"/>
                    <a:pt x="3504" y="882"/>
                    <a:pt x="3504" y="565"/>
                  </a:cubicBezTo>
                  <a:lnTo>
                    <a:pt x="3504" y="0"/>
                  </a:lnTo>
                  <a:close/>
                </a:path>
              </a:pathLst>
            </a:custGeom>
            <a:solidFill>
              <a:srgbClr val="356B90"/>
            </a:solidFill>
            <a:ln>
              <a:noFill/>
            </a:ln>
          </p:spPr>
          <p:txBody>
            <a:bodyPr spcFirstLastPara="1" wrap="square" lIns="91425" tIns="91425" rIns="91425" bIns="91425" anchor="ctr" anchorCtr="0">
              <a:noAutofit/>
            </a:bodyPr>
            <a:lstStyle/>
            <a:p>
              <a:endParaRPr/>
            </a:p>
          </p:txBody>
        </p:sp>
        <p:sp>
          <p:nvSpPr>
            <p:cNvPr id="1390" name="Google Shape;1390;p39"/>
            <p:cNvSpPr/>
            <p:nvPr/>
          </p:nvSpPr>
          <p:spPr>
            <a:xfrm>
              <a:off x="2487193" y="2889130"/>
              <a:ext cx="136496" cy="136964"/>
            </a:xfrm>
            <a:custGeom>
              <a:avLst/>
              <a:gdLst/>
              <a:ahLst/>
              <a:cxnLst/>
              <a:rect l="l" t="t" r="r" b="b"/>
              <a:pathLst>
                <a:path w="7007" h="7031" extrusionOk="0">
                  <a:moveTo>
                    <a:pt x="3503" y="0"/>
                  </a:moveTo>
                  <a:cubicBezTo>
                    <a:pt x="1570" y="0"/>
                    <a:pt x="0" y="1570"/>
                    <a:pt x="0" y="3527"/>
                  </a:cubicBezTo>
                  <a:cubicBezTo>
                    <a:pt x="0" y="5467"/>
                    <a:pt x="1570" y="7030"/>
                    <a:pt x="3503" y="7030"/>
                  </a:cubicBezTo>
                  <a:cubicBezTo>
                    <a:pt x="5437" y="7030"/>
                    <a:pt x="7007" y="5467"/>
                    <a:pt x="7007" y="3527"/>
                  </a:cubicBezTo>
                  <a:cubicBezTo>
                    <a:pt x="7007" y="2598"/>
                    <a:pt x="6636" y="1693"/>
                    <a:pt x="5978" y="1029"/>
                  </a:cubicBezTo>
                  <a:cubicBezTo>
                    <a:pt x="5337" y="371"/>
                    <a:pt x="4432" y="0"/>
                    <a:pt x="3503" y="0"/>
                  </a:cubicBez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391" name="Google Shape;1391;p39"/>
            <p:cNvSpPr/>
            <p:nvPr/>
          </p:nvSpPr>
          <p:spPr>
            <a:xfrm>
              <a:off x="2365483" y="2837605"/>
              <a:ext cx="379802" cy="291070"/>
            </a:xfrm>
            <a:custGeom>
              <a:avLst/>
              <a:gdLst/>
              <a:ahLst/>
              <a:cxnLst/>
              <a:rect l="l" t="t" r="r" b="b"/>
              <a:pathLst>
                <a:path w="19497" h="14942" extrusionOk="0">
                  <a:moveTo>
                    <a:pt x="11221" y="12320"/>
                  </a:moveTo>
                  <a:lnTo>
                    <a:pt x="11221" y="12591"/>
                  </a:lnTo>
                  <a:cubicBezTo>
                    <a:pt x="11221" y="12738"/>
                    <a:pt x="11097" y="12885"/>
                    <a:pt x="10950" y="12885"/>
                  </a:cubicBezTo>
                  <a:lnTo>
                    <a:pt x="8576" y="12885"/>
                  </a:lnTo>
                  <a:cubicBezTo>
                    <a:pt x="8429" y="12885"/>
                    <a:pt x="8282" y="12738"/>
                    <a:pt x="8282" y="12591"/>
                  </a:cubicBezTo>
                  <a:lnTo>
                    <a:pt x="8282" y="12320"/>
                  </a:lnTo>
                  <a:close/>
                  <a:moveTo>
                    <a:pt x="2234" y="0"/>
                  </a:moveTo>
                  <a:cubicBezTo>
                    <a:pt x="1616" y="0"/>
                    <a:pt x="1105" y="518"/>
                    <a:pt x="1105" y="1152"/>
                  </a:cubicBezTo>
                  <a:lnTo>
                    <a:pt x="1105" y="11168"/>
                  </a:lnTo>
                  <a:cubicBezTo>
                    <a:pt x="1105" y="11392"/>
                    <a:pt x="1152" y="11586"/>
                    <a:pt x="1252" y="11732"/>
                  </a:cubicBezTo>
                  <a:lnTo>
                    <a:pt x="764" y="11732"/>
                  </a:lnTo>
                  <a:cubicBezTo>
                    <a:pt x="347" y="11732"/>
                    <a:pt x="0" y="12079"/>
                    <a:pt x="0" y="12520"/>
                  </a:cubicBezTo>
                  <a:cubicBezTo>
                    <a:pt x="0" y="13843"/>
                    <a:pt x="1105" y="14942"/>
                    <a:pt x="2428" y="14942"/>
                  </a:cubicBezTo>
                  <a:lnTo>
                    <a:pt x="3674" y="14942"/>
                  </a:lnTo>
                  <a:cubicBezTo>
                    <a:pt x="3821" y="14942"/>
                    <a:pt x="3968" y="14795"/>
                    <a:pt x="3968" y="14648"/>
                  </a:cubicBezTo>
                  <a:cubicBezTo>
                    <a:pt x="3968" y="14501"/>
                    <a:pt x="3821" y="14354"/>
                    <a:pt x="3674" y="14354"/>
                  </a:cubicBezTo>
                  <a:lnTo>
                    <a:pt x="2428" y="14354"/>
                  </a:lnTo>
                  <a:cubicBezTo>
                    <a:pt x="1399" y="14354"/>
                    <a:pt x="588" y="13519"/>
                    <a:pt x="588" y="12520"/>
                  </a:cubicBezTo>
                  <a:cubicBezTo>
                    <a:pt x="588" y="12397"/>
                    <a:pt x="664" y="12320"/>
                    <a:pt x="764" y="12320"/>
                  </a:cubicBezTo>
                  <a:lnTo>
                    <a:pt x="7718" y="12320"/>
                  </a:lnTo>
                  <a:lnTo>
                    <a:pt x="7718" y="12591"/>
                  </a:lnTo>
                  <a:cubicBezTo>
                    <a:pt x="7718" y="13055"/>
                    <a:pt x="8111" y="13449"/>
                    <a:pt x="8576" y="13449"/>
                  </a:cubicBezTo>
                  <a:lnTo>
                    <a:pt x="10950" y="13449"/>
                  </a:lnTo>
                  <a:cubicBezTo>
                    <a:pt x="11415" y="13449"/>
                    <a:pt x="11785" y="13055"/>
                    <a:pt x="11785" y="12591"/>
                  </a:cubicBezTo>
                  <a:lnTo>
                    <a:pt x="11785" y="12320"/>
                  </a:lnTo>
                  <a:lnTo>
                    <a:pt x="18739" y="12320"/>
                  </a:lnTo>
                  <a:cubicBezTo>
                    <a:pt x="18838" y="12320"/>
                    <a:pt x="18932" y="12397"/>
                    <a:pt x="18932" y="12520"/>
                  </a:cubicBezTo>
                  <a:cubicBezTo>
                    <a:pt x="18932" y="13519"/>
                    <a:pt x="18104" y="14354"/>
                    <a:pt x="17075" y="14354"/>
                  </a:cubicBezTo>
                  <a:lnTo>
                    <a:pt x="4996" y="14354"/>
                  </a:lnTo>
                  <a:cubicBezTo>
                    <a:pt x="4826" y="14354"/>
                    <a:pt x="4702" y="14501"/>
                    <a:pt x="4702" y="14648"/>
                  </a:cubicBezTo>
                  <a:cubicBezTo>
                    <a:pt x="4702" y="14795"/>
                    <a:pt x="4826" y="14942"/>
                    <a:pt x="4996" y="14942"/>
                  </a:cubicBezTo>
                  <a:lnTo>
                    <a:pt x="17075" y="14942"/>
                  </a:lnTo>
                  <a:cubicBezTo>
                    <a:pt x="18421" y="14942"/>
                    <a:pt x="19497" y="13843"/>
                    <a:pt x="19497" y="12520"/>
                  </a:cubicBezTo>
                  <a:cubicBezTo>
                    <a:pt x="19497" y="12079"/>
                    <a:pt x="19156" y="11732"/>
                    <a:pt x="18739" y="11732"/>
                  </a:cubicBezTo>
                  <a:lnTo>
                    <a:pt x="18274" y="11732"/>
                  </a:lnTo>
                  <a:cubicBezTo>
                    <a:pt x="18368" y="11586"/>
                    <a:pt x="18421" y="11392"/>
                    <a:pt x="18421" y="11168"/>
                  </a:cubicBezTo>
                  <a:lnTo>
                    <a:pt x="18421" y="1152"/>
                  </a:lnTo>
                  <a:cubicBezTo>
                    <a:pt x="18421" y="518"/>
                    <a:pt x="17904" y="0"/>
                    <a:pt x="17269" y="0"/>
                  </a:cubicBezTo>
                  <a:lnTo>
                    <a:pt x="14601" y="0"/>
                  </a:lnTo>
                  <a:cubicBezTo>
                    <a:pt x="14430" y="0"/>
                    <a:pt x="14307" y="124"/>
                    <a:pt x="14307" y="294"/>
                  </a:cubicBezTo>
                  <a:cubicBezTo>
                    <a:pt x="14307" y="441"/>
                    <a:pt x="14430" y="588"/>
                    <a:pt x="14601" y="588"/>
                  </a:cubicBezTo>
                  <a:lnTo>
                    <a:pt x="17269" y="588"/>
                  </a:lnTo>
                  <a:cubicBezTo>
                    <a:pt x="17586" y="588"/>
                    <a:pt x="17833" y="835"/>
                    <a:pt x="17833" y="1152"/>
                  </a:cubicBezTo>
                  <a:lnTo>
                    <a:pt x="17833" y="11168"/>
                  </a:lnTo>
                  <a:cubicBezTo>
                    <a:pt x="17833" y="11491"/>
                    <a:pt x="17586" y="11732"/>
                    <a:pt x="17269" y="11732"/>
                  </a:cubicBezTo>
                  <a:lnTo>
                    <a:pt x="2234" y="11732"/>
                  </a:lnTo>
                  <a:cubicBezTo>
                    <a:pt x="1910" y="11732"/>
                    <a:pt x="1669" y="11491"/>
                    <a:pt x="1669" y="11168"/>
                  </a:cubicBezTo>
                  <a:lnTo>
                    <a:pt x="1669" y="1152"/>
                  </a:lnTo>
                  <a:cubicBezTo>
                    <a:pt x="1669" y="835"/>
                    <a:pt x="1910" y="588"/>
                    <a:pt x="2234" y="588"/>
                  </a:cubicBezTo>
                  <a:lnTo>
                    <a:pt x="13255" y="588"/>
                  </a:lnTo>
                  <a:cubicBezTo>
                    <a:pt x="13425" y="588"/>
                    <a:pt x="13548" y="441"/>
                    <a:pt x="13548" y="294"/>
                  </a:cubicBezTo>
                  <a:cubicBezTo>
                    <a:pt x="13548" y="124"/>
                    <a:pt x="13425" y="0"/>
                    <a:pt x="13255"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92" name="Google Shape;1392;p39"/>
            <p:cNvSpPr/>
            <p:nvPr/>
          </p:nvSpPr>
          <p:spPr>
            <a:xfrm>
              <a:off x="2442312" y="2879623"/>
              <a:ext cx="11006" cy="11006"/>
            </a:xfrm>
            <a:custGeom>
              <a:avLst/>
              <a:gdLst/>
              <a:ahLst/>
              <a:cxnLst/>
              <a:rect l="l" t="t" r="r" b="b"/>
              <a:pathLst>
                <a:path w="565" h="565" extrusionOk="0">
                  <a:moveTo>
                    <a:pt x="270" y="1"/>
                  </a:moveTo>
                  <a:cubicBezTo>
                    <a:pt x="123" y="1"/>
                    <a:pt x="0" y="124"/>
                    <a:pt x="0" y="271"/>
                  </a:cubicBezTo>
                  <a:cubicBezTo>
                    <a:pt x="0" y="441"/>
                    <a:pt x="123" y="565"/>
                    <a:pt x="270" y="565"/>
                  </a:cubicBezTo>
                  <a:cubicBezTo>
                    <a:pt x="441" y="565"/>
                    <a:pt x="564" y="441"/>
                    <a:pt x="564" y="271"/>
                  </a:cubicBezTo>
                  <a:cubicBezTo>
                    <a:pt x="564" y="124"/>
                    <a:pt x="441" y="1"/>
                    <a:pt x="270"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93" name="Google Shape;1393;p39"/>
            <p:cNvSpPr/>
            <p:nvPr/>
          </p:nvSpPr>
          <p:spPr>
            <a:xfrm>
              <a:off x="2464285" y="2879623"/>
              <a:ext cx="11006" cy="11006"/>
            </a:xfrm>
            <a:custGeom>
              <a:avLst/>
              <a:gdLst/>
              <a:ahLst/>
              <a:cxnLst/>
              <a:rect l="l" t="t" r="r" b="b"/>
              <a:pathLst>
                <a:path w="565" h="565" extrusionOk="0">
                  <a:moveTo>
                    <a:pt x="271" y="1"/>
                  </a:moveTo>
                  <a:cubicBezTo>
                    <a:pt x="124" y="1"/>
                    <a:pt x="1" y="124"/>
                    <a:pt x="1" y="271"/>
                  </a:cubicBezTo>
                  <a:cubicBezTo>
                    <a:pt x="1" y="441"/>
                    <a:pt x="124" y="565"/>
                    <a:pt x="271" y="565"/>
                  </a:cubicBezTo>
                  <a:cubicBezTo>
                    <a:pt x="441" y="565"/>
                    <a:pt x="565" y="441"/>
                    <a:pt x="565" y="271"/>
                  </a:cubicBezTo>
                  <a:cubicBezTo>
                    <a:pt x="565" y="124"/>
                    <a:pt x="441" y="1"/>
                    <a:pt x="271"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94" name="Google Shape;1394;p39"/>
            <p:cNvSpPr/>
            <p:nvPr/>
          </p:nvSpPr>
          <p:spPr>
            <a:xfrm>
              <a:off x="2486278" y="2879623"/>
              <a:ext cx="10889" cy="11006"/>
            </a:xfrm>
            <a:custGeom>
              <a:avLst/>
              <a:gdLst/>
              <a:ahLst/>
              <a:cxnLst/>
              <a:rect l="l" t="t" r="r" b="b"/>
              <a:pathLst>
                <a:path w="559" h="565" extrusionOk="0">
                  <a:moveTo>
                    <a:pt x="294" y="1"/>
                  </a:moveTo>
                  <a:cubicBezTo>
                    <a:pt x="118" y="1"/>
                    <a:pt x="0" y="124"/>
                    <a:pt x="0" y="271"/>
                  </a:cubicBezTo>
                  <a:cubicBezTo>
                    <a:pt x="0" y="441"/>
                    <a:pt x="118" y="565"/>
                    <a:pt x="294" y="565"/>
                  </a:cubicBezTo>
                  <a:cubicBezTo>
                    <a:pt x="441" y="565"/>
                    <a:pt x="559" y="441"/>
                    <a:pt x="559" y="271"/>
                  </a:cubicBezTo>
                  <a:cubicBezTo>
                    <a:pt x="559" y="124"/>
                    <a:pt x="441" y="1"/>
                    <a:pt x="29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95" name="Google Shape;1395;p39"/>
            <p:cNvSpPr/>
            <p:nvPr/>
          </p:nvSpPr>
          <p:spPr>
            <a:xfrm>
              <a:off x="2410813" y="2858215"/>
              <a:ext cx="289590" cy="198910"/>
            </a:xfrm>
            <a:custGeom>
              <a:avLst/>
              <a:gdLst/>
              <a:ahLst/>
              <a:cxnLst/>
              <a:rect l="l" t="t" r="r" b="b"/>
              <a:pathLst>
                <a:path w="14866" h="10211" extrusionOk="0">
                  <a:moveTo>
                    <a:pt x="14254" y="559"/>
                  </a:moveTo>
                  <a:cubicBezTo>
                    <a:pt x="14278" y="559"/>
                    <a:pt x="14278" y="588"/>
                    <a:pt x="14278" y="588"/>
                  </a:cubicBezTo>
                  <a:lnTo>
                    <a:pt x="14278" y="2175"/>
                  </a:lnTo>
                  <a:lnTo>
                    <a:pt x="9846" y="2175"/>
                  </a:lnTo>
                  <a:cubicBezTo>
                    <a:pt x="9188" y="1640"/>
                    <a:pt x="8353" y="1323"/>
                    <a:pt x="7424" y="1323"/>
                  </a:cubicBezTo>
                  <a:cubicBezTo>
                    <a:pt x="6519" y="1323"/>
                    <a:pt x="5661" y="1640"/>
                    <a:pt x="5020" y="2175"/>
                  </a:cubicBezTo>
                  <a:lnTo>
                    <a:pt x="565" y="2175"/>
                  </a:lnTo>
                  <a:lnTo>
                    <a:pt x="565" y="588"/>
                  </a:lnTo>
                  <a:lnTo>
                    <a:pt x="588" y="559"/>
                  </a:lnTo>
                  <a:close/>
                  <a:moveTo>
                    <a:pt x="7424" y="1881"/>
                  </a:moveTo>
                  <a:cubicBezTo>
                    <a:pt x="9211" y="1881"/>
                    <a:pt x="10657" y="3327"/>
                    <a:pt x="10657" y="5114"/>
                  </a:cubicBezTo>
                  <a:cubicBezTo>
                    <a:pt x="10657" y="6877"/>
                    <a:pt x="9211" y="8323"/>
                    <a:pt x="7424" y="8323"/>
                  </a:cubicBezTo>
                  <a:cubicBezTo>
                    <a:pt x="5661" y="8323"/>
                    <a:pt x="4215" y="6877"/>
                    <a:pt x="4215" y="5114"/>
                  </a:cubicBezTo>
                  <a:cubicBezTo>
                    <a:pt x="4215" y="3327"/>
                    <a:pt x="5661" y="1881"/>
                    <a:pt x="7424" y="1881"/>
                  </a:cubicBezTo>
                  <a:close/>
                  <a:moveTo>
                    <a:pt x="14278" y="2763"/>
                  </a:moveTo>
                  <a:lnTo>
                    <a:pt x="14278" y="9622"/>
                  </a:lnTo>
                  <a:cubicBezTo>
                    <a:pt x="14278" y="9622"/>
                    <a:pt x="14278" y="9646"/>
                    <a:pt x="14254" y="9646"/>
                  </a:cubicBezTo>
                  <a:lnTo>
                    <a:pt x="588" y="9646"/>
                  </a:lnTo>
                  <a:lnTo>
                    <a:pt x="565" y="9622"/>
                  </a:lnTo>
                  <a:lnTo>
                    <a:pt x="565" y="2763"/>
                  </a:lnTo>
                  <a:lnTo>
                    <a:pt x="4462" y="2763"/>
                  </a:lnTo>
                  <a:cubicBezTo>
                    <a:pt x="3945" y="3404"/>
                    <a:pt x="3627" y="4209"/>
                    <a:pt x="3627" y="5114"/>
                  </a:cubicBezTo>
                  <a:cubicBezTo>
                    <a:pt x="3627" y="7201"/>
                    <a:pt x="5344" y="8888"/>
                    <a:pt x="7424" y="8888"/>
                  </a:cubicBezTo>
                  <a:cubicBezTo>
                    <a:pt x="9529" y="8888"/>
                    <a:pt x="11221" y="7201"/>
                    <a:pt x="11221" y="5114"/>
                  </a:cubicBezTo>
                  <a:cubicBezTo>
                    <a:pt x="11221" y="4209"/>
                    <a:pt x="10928" y="3404"/>
                    <a:pt x="10410" y="2763"/>
                  </a:cubicBezTo>
                  <a:close/>
                  <a:moveTo>
                    <a:pt x="588" y="0"/>
                  </a:moveTo>
                  <a:cubicBezTo>
                    <a:pt x="271" y="0"/>
                    <a:pt x="1" y="265"/>
                    <a:pt x="1" y="588"/>
                  </a:cubicBezTo>
                  <a:lnTo>
                    <a:pt x="1" y="9622"/>
                  </a:lnTo>
                  <a:cubicBezTo>
                    <a:pt x="1" y="9940"/>
                    <a:pt x="271" y="10210"/>
                    <a:pt x="588" y="10210"/>
                  </a:cubicBezTo>
                  <a:lnTo>
                    <a:pt x="14254" y="10210"/>
                  </a:lnTo>
                  <a:cubicBezTo>
                    <a:pt x="14601" y="10210"/>
                    <a:pt x="14866" y="9940"/>
                    <a:pt x="14866" y="9622"/>
                  </a:cubicBezTo>
                  <a:lnTo>
                    <a:pt x="14866" y="588"/>
                  </a:lnTo>
                  <a:cubicBezTo>
                    <a:pt x="14866" y="265"/>
                    <a:pt x="14601" y="0"/>
                    <a:pt x="1425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96" name="Google Shape;1396;p39"/>
            <p:cNvSpPr/>
            <p:nvPr/>
          </p:nvSpPr>
          <p:spPr>
            <a:xfrm>
              <a:off x="2520056" y="2911103"/>
              <a:ext cx="90699" cy="63466"/>
            </a:xfrm>
            <a:custGeom>
              <a:avLst/>
              <a:gdLst/>
              <a:ahLst/>
              <a:cxnLst/>
              <a:rect l="l" t="t" r="r" b="b"/>
              <a:pathLst>
                <a:path w="4656" h="3258" extrusionOk="0">
                  <a:moveTo>
                    <a:pt x="1763" y="1"/>
                  </a:moveTo>
                  <a:cubicBezTo>
                    <a:pt x="1152" y="1"/>
                    <a:pt x="564" y="248"/>
                    <a:pt x="124" y="665"/>
                  </a:cubicBezTo>
                  <a:cubicBezTo>
                    <a:pt x="29" y="783"/>
                    <a:pt x="0" y="959"/>
                    <a:pt x="124" y="1077"/>
                  </a:cubicBezTo>
                  <a:cubicBezTo>
                    <a:pt x="173" y="1138"/>
                    <a:pt x="247" y="1169"/>
                    <a:pt x="320" y="1169"/>
                  </a:cubicBezTo>
                  <a:cubicBezTo>
                    <a:pt x="394" y="1169"/>
                    <a:pt x="467" y="1138"/>
                    <a:pt x="517" y="1077"/>
                  </a:cubicBezTo>
                  <a:cubicBezTo>
                    <a:pt x="858" y="759"/>
                    <a:pt x="1299" y="589"/>
                    <a:pt x="1763" y="589"/>
                  </a:cubicBezTo>
                  <a:cubicBezTo>
                    <a:pt x="2675" y="589"/>
                    <a:pt x="3409" y="1276"/>
                    <a:pt x="3503" y="2158"/>
                  </a:cubicBezTo>
                  <a:lnTo>
                    <a:pt x="3409" y="2035"/>
                  </a:lnTo>
                  <a:cubicBezTo>
                    <a:pt x="3351" y="1963"/>
                    <a:pt x="3270" y="1925"/>
                    <a:pt x="3188" y="1925"/>
                  </a:cubicBezTo>
                  <a:cubicBezTo>
                    <a:pt x="3128" y="1925"/>
                    <a:pt x="3067" y="1945"/>
                    <a:pt x="3015" y="1988"/>
                  </a:cubicBezTo>
                  <a:cubicBezTo>
                    <a:pt x="2892" y="2082"/>
                    <a:pt x="2868" y="2252"/>
                    <a:pt x="2968" y="2376"/>
                  </a:cubicBezTo>
                  <a:lnTo>
                    <a:pt x="3527" y="3134"/>
                  </a:lnTo>
                  <a:cubicBezTo>
                    <a:pt x="3580" y="3210"/>
                    <a:pt x="3674" y="3257"/>
                    <a:pt x="3750" y="3257"/>
                  </a:cubicBezTo>
                  <a:cubicBezTo>
                    <a:pt x="3850" y="3257"/>
                    <a:pt x="3921" y="3210"/>
                    <a:pt x="3997" y="3134"/>
                  </a:cubicBezTo>
                  <a:lnTo>
                    <a:pt x="4555" y="2376"/>
                  </a:lnTo>
                  <a:cubicBezTo>
                    <a:pt x="4655" y="2252"/>
                    <a:pt x="4632" y="2082"/>
                    <a:pt x="4508" y="1988"/>
                  </a:cubicBezTo>
                  <a:cubicBezTo>
                    <a:pt x="4456" y="1945"/>
                    <a:pt x="4392" y="1925"/>
                    <a:pt x="4329" y="1925"/>
                  </a:cubicBezTo>
                  <a:cubicBezTo>
                    <a:pt x="4242" y="1925"/>
                    <a:pt x="4159" y="1963"/>
                    <a:pt x="4115" y="2035"/>
                  </a:cubicBezTo>
                  <a:lnTo>
                    <a:pt x="4068" y="2082"/>
                  </a:lnTo>
                  <a:cubicBezTo>
                    <a:pt x="3944" y="906"/>
                    <a:pt x="2939" y="1"/>
                    <a:pt x="1763"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97" name="Google Shape;1397;p39"/>
            <p:cNvSpPr/>
            <p:nvPr/>
          </p:nvSpPr>
          <p:spPr>
            <a:xfrm>
              <a:off x="2500011" y="2940654"/>
              <a:ext cx="90699" cy="63563"/>
            </a:xfrm>
            <a:custGeom>
              <a:avLst/>
              <a:gdLst/>
              <a:ahLst/>
              <a:cxnLst/>
              <a:rect l="l" t="t" r="r" b="b"/>
              <a:pathLst>
                <a:path w="4656" h="3263" extrusionOk="0">
                  <a:moveTo>
                    <a:pt x="912" y="0"/>
                  </a:moveTo>
                  <a:cubicBezTo>
                    <a:pt x="835" y="0"/>
                    <a:pt x="735" y="53"/>
                    <a:pt x="688" y="124"/>
                  </a:cubicBezTo>
                  <a:lnTo>
                    <a:pt x="100" y="882"/>
                  </a:lnTo>
                  <a:cubicBezTo>
                    <a:pt x="0" y="1005"/>
                    <a:pt x="30" y="1176"/>
                    <a:pt x="177" y="1276"/>
                  </a:cubicBezTo>
                  <a:cubicBezTo>
                    <a:pt x="224" y="1323"/>
                    <a:pt x="271" y="1352"/>
                    <a:pt x="347" y="1352"/>
                  </a:cubicBezTo>
                  <a:cubicBezTo>
                    <a:pt x="418" y="1352"/>
                    <a:pt x="518" y="1299"/>
                    <a:pt x="565" y="1229"/>
                  </a:cubicBezTo>
                  <a:lnTo>
                    <a:pt x="588" y="1176"/>
                  </a:lnTo>
                  <a:cubicBezTo>
                    <a:pt x="735" y="2352"/>
                    <a:pt x="1717" y="3263"/>
                    <a:pt x="2916" y="3263"/>
                  </a:cubicBezTo>
                  <a:cubicBezTo>
                    <a:pt x="3527" y="3263"/>
                    <a:pt x="4091" y="3016"/>
                    <a:pt x="4532" y="2598"/>
                  </a:cubicBezTo>
                  <a:cubicBezTo>
                    <a:pt x="4656" y="2475"/>
                    <a:pt x="4656" y="2304"/>
                    <a:pt x="4556" y="2181"/>
                  </a:cubicBezTo>
                  <a:cubicBezTo>
                    <a:pt x="4497" y="2119"/>
                    <a:pt x="4424" y="2088"/>
                    <a:pt x="4350" y="2088"/>
                  </a:cubicBezTo>
                  <a:cubicBezTo>
                    <a:pt x="4277" y="2088"/>
                    <a:pt x="4203" y="2119"/>
                    <a:pt x="4144" y="2181"/>
                  </a:cubicBezTo>
                  <a:cubicBezTo>
                    <a:pt x="3821" y="2498"/>
                    <a:pt x="3380" y="2675"/>
                    <a:pt x="2916" y="2675"/>
                  </a:cubicBezTo>
                  <a:cubicBezTo>
                    <a:pt x="2011" y="2675"/>
                    <a:pt x="1252" y="1987"/>
                    <a:pt x="1153" y="1105"/>
                  </a:cubicBezTo>
                  <a:lnTo>
                    <a:pt x="1153" y="1105"/>
                  </a:lnTo>
                  <a:lnTo>
                    <a:pt x="1252" y="1229"/>
                  </a:lnTo>
                  <a:cubicBezTo>
                    <a:pt x="1310" y="1300"/>
                    <a:pt x="1399" y="1338"/>
                    <a:pt x="1488" y="1338"/>
                  </a:cubicBezTo>
                  <a:cubicBezTo>
                    <a:pt x="1553" y="1338"/>
                    <a:pt x="1618" y="1318"/>
                    <a:pt x="1670" y="1276"/>
                  </a:cubicBezTo>
                  <a:cubicBezTo>
                    <a:pt x="1793" y="1176"/>
                    <a:pt x="1817" y="1005"/>
                    <a:pt x="1717" y="882"/>
                  </a:cubicBezTo>
                  <a:lnTo>
                    <a:pt x="1129" y="124"/>
                  </a:lnTo>
                  <a:cubicBezTo>
                    <a:pt x="1082" y="53"/>
                    <a:pt x="1006" y="0"/>
                    <a:pt x="912" y="0"/>
                  </a:cubicBezTo>
                  <a:close/>
                </a:path>
              </a:pathLst>
            </a:custGeom>
            <a:solidFill>
              <a:srgbClr val="3E285A"/>
            </a:solidFill>
            <a:ln>
              <a:noFill/>
            </a:ln>
          </p:spPr>
          <p:txBody>
            <a:bodyPr spcFirstLastPara="1" wrap="square" lIns="91425" tIns="91425" rIns="91425" bIns="91425" anchor="ctr" anchorCtr="0">
              <a:noAutofit/>
            </a:bodyPr>
            <a:lstStyle/>
            <a:p>
              <a:endParaRPr/>
            </a:p>
          </p:txBody>
        </p:sp>
      </p:grpSp>
      <p:grpSp>
        <p:nvGrpSpPr>
          <p:cNvPr id="1398" name="Google Shape;1398;p39"/>
          <p:cNvGrpSpPr/>
          <p:nvPr/>
        </p:nvGrpSpPr>
        <p:grpSpPr>
          <a:xfrm>
            <a:off x="4979067" y="3718125"/>
            <a:ext cx="759642" cy="652658"/>
            <a:chOff x="1789660" y="2819976"/>
            <a:chExt cx="379821" cy="326329"/>
          </a:xfrm>
        </p:grpSpPr>
        <p:sp>
          <p:nvSpPr>
            <p:cNvPr id="1399" name="Google Shape;1399;p39"/>
            <p:cNvSpPr/>
            <p:nvPr/>
          </p:nvSpPr>
          <p:spPr>
            <a:xfrm>
              <a:off x="1794919" y="3035111"/>
              <a:ext cx="368834" cy="48232"/>
            </a:xfrm>
            <a:custGeom>
              <a:avLst/>
              <a:gdLst/>
              <a:ahLst/>
              <a:cxnLst/>
              <a:rect l="l" t="t" r="r" b="b"/>
              <a:pathLst>
                <a:path w="18934" h="2476" extrusionOk="0">
                  <a:moveTo>
                    <a:pt x="1" y="1"/>
                  </a:moveTo>
                  <a:lnTo>
                    <a:pt x="1" y="1499"/>
                  </a:lnTo>
                  <a:cubicBezTo>
                    <a:pt x="1" y="2034"/>
                    <a:pt x="442" y="2475"/>
                    <a:pt x="982" y="2475"/>
                  </a:cubicBezTo>
                  <a:lnTo>
                    <a:pt x="17975" y="2475"/>
                  </a:lnTo>
                  <a:cubicBezTo>
                    <a:pt x="18492" y="2475"/>
                    <a:pt x="18933" y="2034"/>
                    <a:pt x="18933" y="1499"/>
                  </a:cubicBezTo>
                  <a:lnTo>
                    <a:pt x="18933" y="1"/>
                  </a:lnTo>
                  <a:close/>
                </a:path>
              </a:pathLst>
            </a:custGeom>
            <a:solidFill>
              <a:srgbClr val="AEE2F4"/>
            </a:solidFill>
            <a:ln>
              <a:noFill/>
            </a:ln>
          </p:spPr>
          <p:txBody>
            <a:bodyPr spcFirstLastPara="1" wrap="square" lIns="91425" tIns="91425" rIns="91425" bIns="91425" anchor="ctr" anchorCtr="0">
              <a:noAutofit/>
            </a:bodyPr>
            <a:lstStyle/>
            <a:p>
              <a:endParaRPr/>
            </a:p>
          </p:txBody>
        </p:sp>
        <p:sp>
          <p:nvSpPr>
            <p:cNvPr id="1400" name="Google Shape;1400;p39"/>
            <p:cNvSpPr/>
            <p:nvPr/>
          </p:nvSpPr>
          <p:spPr>
            <a:xfrm>
              <a:off x="1794919" y="2825236"/>
              <a:ext cx="368834" cy="209897"/>
            </a:xfrm>
            <a:custGeom>
              <a:avLst/>
              <a:gdLst/>
              <a:ahLst/>
              <a:cxnLst/>
              <a:rect l="l" t="t" r="r" b="b"/>
              <a:pathLst>
                <a:path w="18934" h="10775" extrusionOk="0">
                  <a:moveTo>
                    <a:pt x="982" y="1"/>
                  </a:moveTo>
                  <a:cubicBezTo>
                    <a:pt x="442" y="1"/>
                    <a:pt x="1" y="441"/>
                    <a:pt x="1" y="982"/>
                  </a:cubicBezTo>
                  <a:lnTo>
                    <a:pt x="1" y="10775"/>
                  </a:lnTo>
                  <a:lnTo>
                    <a:pt x="18933" y="10775"/>
                  </a:lnTo>
                  <a:lnTo>
                    <a:pt x="18933" y="982"/>
                  </a:lnTo>
                  <a:cubicBezTo>
                    <a:pt x="18933" y="441"/>
                    <a:pt x="18492" y="1"/>
                    <a:pt x="17975" y="1"/>
                  </a:cubicBezTo>
                  <a:close/>
                </a:path>
              </a:pathLst>
            </a:custGeom>
            <a:solidFill>
              <a:srgbClr val="FF93A9"/>
            </a:solidFill>
            <a:ln>
              <a:noFill/>
            </a:ln>
          </p:spPr>
          <p:txBody>
            <a:bodyPr spcFirstLastPara="1" wrap="square" lIns="91425" tIns="91425" rIns="91425" bIns="91425" anchor="ctr" anchorCtr="0">
              <a:noAutofit/>
            </a:bodyPr>
            <a:lstStyle/>
            <a:p>
              <a:endParaRPr/>
            </a:p>
          </p:txBody>
        </p:sp>
        <p:sp>
          <p:nvSpPr>
            <p:cNvPr id="1401" name="Google Shape;1401;p39"/>
            <p:cNvSpPr/>
            <p:nvPr/>
          </p:nvSpPr>
          <p:spPr>
            <a:xfrm>
              <a:off x="1794919" y="2825236"/>
              <a:ext cx="368834" cy="209897"/>
            </a:xfrm>
            <a:custGeom>
              <a:avLst/>
              <a:gdLst/>
              <a:ahLst/>
              <a:cxnLst/>
              <a:rect l="l" t="t" r="r" b="b"/>
              <a:pathLst>
                <a:path w="18934" h="10775" extrusionOk="0">
                  <a:moveTo>
                    <a:pt x="982" y="1"/>
                  </a:moveTo>
                  <a:cubicBezTo>
                    <a:pt x="442" y="1"/>
                    <a:pt x="1" y="441"/>
                    <a:pt x="1" y="982"/>
                  </a:cubicBezTo>
                  <a:lnTo>
                    <a:pt x="1" y="10775"/>
                  </a:lnTo>
                  <a:lnTo>
                    <a:pt x="18933" y="10775"/>
                  </a:lnTo>
                  <a:lnTo>
                    <a:pt x="18933" y="982"/>
                  </a:lnTo>
                  <a:cubicBezTo>
                    <a:pt x="18933" y="441"/>
                    <a:pt x="18492" y="1"/>
                    <a:pt x="17975" y="1"/>
                  </a:cubicBezTo>
                  <a:close/>
                </a:path>
              </a:pathLst>
            </a:custGeom>
            <a:solidFill>
              <a:srgbClr val="FF93A9"/>
            </a:solidFill>
            <a:ln>
              <a:noFill/>
            </a:ln>
          </p:spPr>
          <p:txBody>
            <a:bodyPr spcFirstLastPara="1" wrap="square" lIns="91425" tIns="91425" rIns="91425" bIns="91425" anchor="ctr" anchorCtr="0">
              <a:noAutofit/>
            </a:bodyPr>
            <a:lstStyle/>
            <a:p>
              <a:endParaRPr/>
            </a:p>
          </p:txBody>
        </p:sp>
        <p:sp>
          <p:nvSpPr>
            <p:cNvPr id="1402" name="Google Shape;1402;p39"/>
            <p:cNvSpPr/>
            <p:nvPr/>
          </p:nvSpPr>
          <p:spPr>
            <a:xfrm>
              <a:off x="2129836" y="2825236"/>
              <a:ext cx="33915" cy="209897"/>
            </a:xfrm>
            <a:custGeom>
              <a:avLst/>
              <a:gdLst/>
              <a:ahLst/>
              <a:cxnLst/>
              <a:rect l="l" t="t" r="r" b="b"/>
              <a:pathLst>
                <a:path w="1741" h="10775" extrusionOk="0">
                  <a:moveTo>
                    <a:pt x="1" y="1"/>
                  </a:moveTo>
                  <a:cubicBezTo>
                    <a:pt x="541" y="1"/>
                    <a:pt x="982" y="441"/>
                    <a:pt x="982" y="982"/>
                  </a:cubicBezTo>
                  <a:lnTo>
                    <a:pt x="982" y="10775"/>
                  </a:lnTo>
                  <a:lnTo>
                    <a:pt x="1740" y="10775"/>
                  </a:lnTo>
                  <a:lnTo>
                    <a:pt x="1740" y="982"/>
                  </a:lnTo>
                  <a:cubicBezTo>
                    <a:pt x="1740" y="441"/>
                    <a:pt x="1299" y="1"/>
                    <a:pt x="782" y="1"/>
                  </a:cubicBezTo>
                  <a:close/>
                </a:path>
              </a:pathLst>
            </a:custGeom>
            <a:solidFill>
              <a:srgbClr val="FF6180"/>
            </a:solidFill>
            <a:ln>
              <a:noFill/>
            </a:ln>
          </p:spPr>
          <p:txBody>
            <a:bodyPr spcFirstLastPara="1" wrap="square" lIns="91425" tIns="91425" rIns="91425" bIns="91425" anchor="ctr" anchorCtr="0">
              <a:noAutofit/>
            </a:bodyPr>
            <a:lstStyle/>
            <a:p>
              <a:endParaRPr/>
            </a:p>
          </p:txBody>
        </p:sp>
        <p:sp>
          <p:nvSpPr>
            <p:cNvPr id="1403" name="Google Shape;1403;p39"/>
            <p:cNvSpPr/>
            <p:nvPr/>
          </p:nvSpPr>
          <p:spPr>
            <a:xfrm>
              <a:off x="2129836" y="3035111"/>
              <a:ext cx="33915" cy="48232"/>
            </a:xfrm>
            <a:custGeom>
              <a:avLst/>
              <a:gdLst/>
              <a:ahLst/>
              <a:cxnLst/>
              <a:rect l="l" t="t" r="r" b="b"/>
              <a:pathLst>
                <a:path w="1741" h="2476" extrusionOk="0">
                  <a:moveTo>
                    <a:pt x="982" y="1"/>
                  </a:moveTo>
                  <a:lnTo>
                    <a:pt x="982" y="1499"/>
                  </a:lnTo>
                  <a:cubicBezTo>
                    <a:pt x="982" y="2034"/>
                    <a:pt x="541" y="2475"/>
                    <a:pt x="1" y="2475"/>
                  </a:cubicBezTo>
                  <a:lnTo>
                    <a:pt x="782" y="2475"/>
                  </a:lnTo>
                  <a:cubicBezTo>
                    <a:pt x="1299" y="2475"/>
                    <a:pt x="1740" y="2034"/>
                    <a:pt x="1740" y="1499"/>
                  </a:cubicBezTo>
                  <a:lnTo>
                    <a:pt x="1740" y="1"/>
                  </a:lnTo>
                  <a:close/>
                </a:path>
              </a:pathLst>
            </a:custGeom>
            <a:solidFill>
              <a:srgbClr val="866AAC"/>
            </a:solidFill>
            <a:ln>
              <a:noFill/>
            </a:ln>
          </p:spPr>
          <p:txBody>
            <a:bodyPr spcFirstLastPara="1" wrap="square" lIns="91425" tIns="91425" rIns="91425" bIns="91425" anchor="ctr" anchorCtr="0">
              <a:noAutofit/>
            </a:bodyPr>
            <a:lstStyle/>
            <a:p>
              <a:endParaRPr/>
            </a:p>
          </p:txBody>
        </p:sp>
        <p:sp>
          <p:nvSpPr>
            <p:cNvPr id="1404" name="Google Shape;1404;p39"/>
            <p:cNvSpPr/>
            <p:nvPr/>
          </p:nvSpPr>
          <p:spPr>
            <a:xfrm>
              <a:off x="1937590" y="3083324"/>
              <a:ext cx="83959" cy="57719"/>
            </a:xfrm>
            <a:custGeom>
              <a:avLst/>
              <a:gdLst/>
              <a:ahLst/>
              <a:cxnLst/>
              <a:rect l="l" t="t" r="r" b="b"/>
              <a:pathLst>
                <a:path w="4310" h="2963" extrusionOk="0">
                  <a:moveTo>
                    <a:pt x="295" y="0"/>
                  </a:moveTo>
                  <a:cubicBezTo>
                    <a:pt x="295" y="0"/>
                    <a:pt x="271" y="2157"/>
                    <a:pt x="1" y="2963"/>
                  </a:cubicBezTo>
                  <a:lnTo>
                    <a:pt x="4309" y="2963"/>
                  </a:lnTo>
                  <a:cubicBezTo>
                    <a:pt x="4015" y="2157"/>
                    <a:pt x="3992" y="0"/>
                    <a:pt x="3992" y="0"/>
                  </a:cubicBezTo>
                  <a:close/>
                </a:path>
              </a:pathLst>
            </a:custGeom>
            <a:solidFill>
              <a:srgbClr val="866AAC"/>
            </a:solidFill>
            <a:ln>
              <a:noFill/>
            </a:ln>
          </p:spPr>
          <p:txBody>
            <a:bodyPr spcFirstLastPara="1" wrap="square" lIns="91425" tIns="91425" rIns="91425" bIns="91425" anchor="ctr" anchorCtr="0">
              <a:noAutofit/>
            </a:bodyPr>
            <a:lstStyle/>
            <a:p>
              <a:endParaRPr/>
            </a:p>
          </p:txBody>
        </p:sp>
        <p:sp>
          <p:nvSpPr>
            <p:cNvPr id="1405" name="Google Shape;1405;p39"/>
            <p:cNvSpPr/>
            <p:nvPr/>
          </p:nvSpPr>
          <p:spPr>
            <a:xfrm>
              <a:off x="1942869" y="3083324"/>
              <a:ext cx="72953" cy="14785"/>
            </a:xfrm>
            <a:custGeom>
              <a:avLst/>
              <a:gdLst/>
              <a:ahLst/>
              <a:cxnLst/>
              <a:rect l="l" t="t" r="r" b="b"/>
              <a:pathLst>
                <a:path w="3745" h="759" extrusionOk="0">
                  <a:moveTo>
                    <a:pt x="24" y="0"/>
                  </a:moveTo>
                  <a:cubicBezTo>
                    <a:pt x="24" y="0"/>
                    <a:pt x="24" y="318"/>
                    <a:pt x="0" y="758"/>
                  </a:cubicBezTo>
                  <a:lnTo>
                    <a:pt x="3744" y="758"/>
                  </a:lnTo>
                  <a:cubicBezTo>
                    <a:pt x="3721" y="318"/>
                    <a:pt x="3721" y="0"/>
                    <a:pt x="3721" y="0"/>
                  </a:cubicBezTo>
                  <a:close/>
                </a:path>
              </a:pathLst>
            </a:custGeom>
            <a:solidFill>
              <a:srgbClr val="AEE2F4"/>
            </a:solidFill>
            <a:ln>
              <a:noFill/>
            </a:ln>
          </p:spPr>
          <p:txBody>
            <a:bodyPr spcFirstLastPara="1" wrap="square" lIns="91425" tIns="91425" rIns="91425" bIns="91425" anchor="ctr" anchorCtr="0">
              <a:noAutofit/>
            </a:bodyPr>
            <a:lstStyle/>
            <a:p>
              <a:endParaRPr/>
            </a:p>
          </p:txBody>
        </p:sp>
        <p:sp>
          <p:nvSpPr>
            <p:cNvPr id="1406" name="Google Shape;1406;p39"/>
            <p:cNvSpPr/>
            <p:nvPr/>
          </p:nvSpPr>
          <p:spPr>
            <a:xfrm>
              <a:off x="1942869" y="3083324"/>
              <a:ext cx="72953" cy="14785"/>
            </a:xfrm>
            <a:custGeom>
              <a:avLst/>
              <a:gdLst/>
              <a:ahLst/>
              <a:cxnLst/>
              <a:rect l="l" t="t" r="r" b="b"/>
              <a:pathLst>
                <a:path w="3745" h="759" extrusionOk="0">
                  <a:moveTo>
                    <a:pt x="24" y="0"/>
                  </a:moveTo>
                  <a:cubicBezTo>
                    <a:pt x="24" y="0"/>
                    <a:pt x="24" y="318"/>
                    <a:pt x="0" y="758"/>
                  </a:cubicBezTo>
                  <a:lnTo>
                    <a:pt x="3744" y="758"/>
                  </a:lnTo>
                  <a:cubicBezTo>
                    <a:pt x="3721" y="318"/>
                    <a:pt x="3721" y="0"/>
                    <a:pt x="3721"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07" name="Google Shape;1407;p39"/>
            <p:cNvSpPr/>
            <p:nvPr/>
          </p:nvSpPr>
          <p:spPr>
            <a:xfrm>
              <a:off x="1818276" y="2851008"/>
              <a:ext cx="322121" cy="184125"/>
            </a:xfrm>
            <a:custGeom>
              <a:avLst/>
              <a:gdLst/>
              <a:ahLst/>
              <a:cxnLst/>
              <a:rect l="l" t="t" r="r" b="b"/>
              <a:pathLst>
                <a:path w="16536" h="9452" extrusionOk="0">
                  <a:moveTo>
                    <a:pt x="418" y="0"/>
                  </a:moveTo>
                  <a:cubicBezTo>
                    <a:pt x="201" y="0"/>
                    <a:pt x="1" y="171"/>
                    <a:pt x="1" y="417"/>
                  </a:cubicBezTo>
                  <a:lnTo>
                    <a:pt x="1" y="9452"/>
                  </a:lnTo>
                  <a:lnTo>
                    <a:pt x="16535" y="9452"/>
                  </a:lnTo>
                  <a:lnTo>
                    <a:pt x="16535" y="417"/>
                  </a:lnTo>
                  <a:cubicBezTo>
                    <a:pt x="16535" y="171"/>
                    <a:pt x="16365" y="0"/>
                    <a:pt x="16118" y="0"/>
                  </a:cubicBezTo>
                  <a:close/>
                </a:path>
              </a:pathLst>
            </a:custGeom>
            <a:solidFill>
              <a:srgbClr val="AEE2F4"/>
            </a:solidFill>
            <a:ln>
              <a:noFill/>
            </a:ln>
          </p:spPr>
          <p:txBody>
            <a:bodyPr spcFirstLastPara="1" wrap="square" lIns="91425" tIns="91425" rIns="91425" bIns="91425" anchor="ctr" anchorCtr="0">
              <a:noAutofit/>
            </a:bodyPr>
            <a:lstStyle/>
            <a:p>
              <a:endParaRPr/>
            </a:p>
          </p:txBody>
        </p:sp>
        <p:sp>
          <p:nvSpPr>
            <p:cNvPr id="1408" name="Google Shape;1408;p39"/>
            <p:cNvSpPr/>
            <p:nvPr/>
          </p:nvSpPr>
          <p:spPr>
            <a:xfrm>
              <a:off x="2117466" y="2851008"/>
              <a:ext cx="22928" cy="184125"/>
            </a:xfrm>
            <a:custGeom>
              <a:avLst/>
              <a:gdLst/>
              <a:ahLst/>
              <a:cxnLst/>
              <a:rect l="l" t="t" r="r" b="b"/>
              <a:pathLst>
                <a:path w="1177" h="9452" extrusionOk="0">
                  <a:moveTo>
                    <a:pt x="1" y="0"/>
                  </a:moveTo>
                  <a:cubicBezTo>
                    <a:pt x="218" y="0"/>
                    <a:pt x="418" y="171"/>
                    <a:pt x="418" y="417"/>
                  </a:cubicBezTo>
                  <a:lnTo>
                    <a:pt x="418" y="9452"/>
                  </a:lnTo>
                  <a:lnTo>
                    <a:pt x="1176" y="9452"/>
                  </a:lnTo>
                  <a:lnTo>
                    <a:pt x="1176" y="417"/>
                  </a:lnTo>
                  <a:cubicBezTo>
                    <a:pt x="1176" y="171"/>
                    <a:pt x="1006" y="0"/>
                    <a:pt x="759" y="0"/>
                  </a:cubicBezTo>
                  <a:close/>
                </a:path>
              </a:pathLst>
            </a:custGeom>
            <a:solidFill>
              <a:srgbClr val="AEE2F4"/>
            </a:solidFill>
            <a:ln>
              <a:noFill/>
            </a:ln>
          </p:spPr>
          <p:txBody>
            <a:bodyPr spcFirstLastPara="1" wrap="square" lIns="91425" tIns="91425" rIns="91425" bIns="91425" anchor="ctr" anchorCtr="0">
              <a:noAutofit/>
            </a:bodyPr>
            <a:lstStyle/>
            <a:p>
              <a:endParaRPr/>
            </a:p>
          </p:txBody>
        </p:sp>
        <p:sp>
          <p:nvSpPr>
            <p:cNvPr id="1409" name="Google Shape;1409;p39"/>
            <p:cNvSpPr/>
            <p:nvPr/>
          </p:nvSpPr>
          <p:spPr>
            <a:xfrm>
              <a:off x="1997237" y="2887298"/>
              <a:ext cx="111659" cy="147834"/>
            </a:xfrm>
            <a:custGeom>
              <a:avLst/>
              <a:gdLst/>
              <a:ahLst/>
              <a:cxnLst/>
              <a:rect l="l" t="t" r="r" b="b"/>
              <a:pathLst>
                <a:path w="5732" h="7589" extrusionOk="0">
                  <a:moveTo>
                    <a:pt x="72" y="0"/>
                  </a:moveTo>
                  <a:cubicBezTo>
                    <a:pt x="48" y="0"/>
                    <a:pt x="1" y="47"/>
                    <a:pt x="1" y="71"/>
                  </a:cubicBezTo>
                  <a:lnTo>
                    <a:pt x="1" y="7589"/>
                  </a:lnTo>
                  <a:lnTo>
                    <a:pt x="5732" y="7589"/>
                  </a:lnTo>
                  <a:lnTo>
                    <a:pt x="5732" y="71"/>
                  </a:lnTo>
                  <a:cubicBezTo>
                    <a:pt x="5732" y="47"/>
                    <a:pt x="5708" y="0"/>
                    <a:pt x="5655" y="0"/>
                  </a:cubicBezTo>
                  <a:close/>
                </a:path>
              </a:pathLst>
            </a:custGeom>
            <a:solidFill>
              <a:srgbClr val="FFE188"/>
            </a:solidFill>
            <a:ln>
              <a:noFill/>
            </a:ln>
          </p:spPr>
          <p:txBody>
            <a:bodyPr spcFirstLastPara="1" wrap="square" lIns="91425" tIns="91425" rIns="91425" bIns="91425" anchor="ctr" anchorCtr="0">
              <a:noAutofit/>
            </a:bodyPr>
            <a:lstStyle/>
            <a:p>
              <a:endParaRPr/>
            </a:p>
          </p:txBody>
        </p:sp>
        <p:sp>
          <p:nvSpPr>
            <p:cNvPr id="1410" name="Google Shape;1410;p39"/>
            <p:cNvSpPr/>
            <p:nvPr/>
          </p:nvSpPr>
          <p:spPr>
            <a:xfrm>
              <a:off x="1960946" y="3053773"/>
              <a:ext cx="36778" cy="11006"/>
            </a:xfrm>
            <a:custGeom>
              <a:avLst/>
              <a:gdLst/>
              <a:ahLst/>
              <a:cxnLst/>
              <a:rect l="l" t="t" r="r" b="b"/>
              <a:pathLst>
                <a:path w="1888" h="565" extrusionOk="0">
                  <a:moveTo>
                    <a:pt x="295" y="1"/>
                  </a:moveTo>
                  <a:cubicBezTo>
                    <a:pt x="148" y="1"/>
                    <a:pt x="1" y="124"/>
                    <a:pt x="1" y="271"/>
                  </a:cubicBezTo>
                  <a:cubicBezTo>
                    <a:pt x="1" y="441"/>
                    <a:pt x="148" y="565"/>
                    <a:pt x="295" y="565"/>
                  </a:cubicBezTo>
                  <a:lnTo>
                    <a:pt x="1594" y="565"/>
                  </a:lnTo>
                  <a:cubicBezTo>
                    <a:pt x="1764" y="565"/>
                    <a:pt x="1888" y="441"/>
                    <a:pt x="1888" y="271"/>
                  </a:cubicBezTo>
                  <a:cubicBezTo>
                    <a:pt x="1888" y="124"/>
                    <a:pt x="1764" y="1"/>
                    <a:pt x="159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11" name="Google Shape;1411;p39"/>
            <p:cNvSpPr/>
            <p:nvPr/>
          </p:nvSpPr>
          <p:spPr>
            <a:xfrm>
              <a:off x="1902779" y="2946946"/>
              <a:ext cx="11474" cy="10909"/>
            </a:xfrm>
            <a:custGeom>
              <a:avLst/>
              <a:gdLst/>
              <a:ahLst/>
              <a:cxnLst/>
              <a:rect l="l" t="t" r="r" b="b"/>
              <a:pathLst>
                <a:path w="589" h="560" extrusionOk="0">
                  <a:moveTo>
                    <a:pt x="295" y="1"/>
                  </a:moveTo>
                  <a:cubicBezTo>
                    <a:pt x="148" y="1"/>
                    <a:pt x="1" y="118"/>
                    <a:pt x="1" y="265"/>
                  </a:cubicBezTo>
                  <a:cubicBezTo>
                    <a:pt x="1" y="441"/>
                    <a:pt x="148" y="559"/>
                    <a:pt x="295" y="559"/>
                  </a:cubicBezTo>
                  <a:cubicBezTo>
                    <a:pt x="465" y="559"/>
                    <a:pt x="589" y="441"/>
                    <a:pt x="589" y="265"/>
                  </a:cubicBezTo>
                  <a:cubicBezTo>
                    <a:pt x="589" y="118"/>
                    <a:pt x="465" y="1"/>
                    <a:pt x="295"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12" name="Google Shape;1412;p39"/>
            <p:cNvSpPr/>
            <p:nvPr/>
          </p:nvSpPr>
          <p:spPr>
            <a:xfrm>
              <a:off x="1886533" y="2922109"/>
              <a:ext cx="43869" cy="20084"/>
            </a:xfrm>
            <a:custGeom>
              <a:avLst/>
              <a:gdLst/>
              <a:ahLst/>
              <a:cxnLst/>
              <a:rect l="l" t="t" r="r" b="b"/>
              <a:pathLst>
                <a:path w="2252" h="1031" extrusionOk="0">
                  <a:moveTo>
                    <a:pt x="1129" y="0"/>
                  </a:moveTo>
                  <a:cubicBezTo>
                    <a:pt x="711" y="0"/>
                    <a:pt x="318" y="218"/>
                    <a:pt x="100" y="588"/>
                  </a:cubicBezTo>
                  <a:cubicBezTo>
                    <a:pt x="0" y="735"/>
                    <a:pt x="47" y="905"/>
                    <a:pt x="194" y="982"/>
                  </a:cubicBezTo>
                  <a:cubicBezTo>
                    <a:pt x="237" y="1015"/>
                    <a:pt x="287" y="1030"/>
                    <a:pt x="337" y="1030"/>
                  </a:cubicBezTo>
                  <a:cubicBezTo>
                    <a:pt x="429" y="1030"/>
                    <a:pt x="523" y="977"/>
                    <a:pt x="588" y="882"/>
                  </a:cubicBezTo>
                  <a:cubicBezTo>
                    <a:pt x="688" y="688"/>
                    <a:pt x="905" y="588"/>
                    <a:pt x="1129" y="588"/>
                  </a:cubicBezTo>
                  <a:cubicBezTo>
                    <a:pt x="1346" y="588"/>
                    <a:pt x="1570" y="688"/>
                    <a:pt x="1693" y="882"/>
                  </a:cubicBezTo>
                  <a:cubicBezTo>
                    <a:pt x="1740" y="982"/>
                    <a:pt x="1840" y="1029"/>
                    <a:pt x="1934" y="1029"/>
                  </a:cubicBezTo>
                  <a:cubicBezTo>
                    <a:pt x="1987" y="1029"/>
                    <a:pt x="2034" y="1005"/>
                    <a:pt x="2081" y="982"/>
                  </a:cubicBezTo>
                  <a:cubicBezTo>
                    <a:pt x="2204" y="905"/>
                    <a:pt x="2251" y="735"/>
                    <a:pt x="2181" y="588"/>
                  </a:cubicBezTo>
                  <a:cubicBezTo>
                    <a:pt x="1934" y="218"/>
                    <a:pt x="1570" y="0"/>
                    <a:pt x="112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13" name="Google Shape;1413;p39"/>
            <p:cNvSpPr/>
            <p:nvPr/>
          </p:nvSpPr>
          <p:spPr>
            <a:xfrm>
              <a:off x="1869800" y="2902064"/>
              <a:ext cx="77784" cy="29571"/>
            </a:xfrm>
            <a:custGeom>
              <a:avLst/>
              <a:gdLst/>
              <a:ahLst/>
              <a:cxnLst/>
              <a:rect l="l" t="t" r="r" b="b"/>
              <a:pathLst>
                <a:path w="3993" h="1518" extrusionOk="0">
                  <a:moveTo>
                    <a:pt x="1988" y="1"/>
                  </a:moveTo>
                  <a:cubicBezTo>
                    <a:pt x="1200" y="1"/>
                    <a:pt x="495" y="418"/>
                    <a:pt x="77" y="1076"/>
                  </a:cubicBezTo>
                  <a:cubicBezTo>
                    <a:pt x="1" y="1223"/>
                    <a:pt x="24" y="1394"/>
                    <a:pt x="171" y="1470"/>
                  </a:cubicBezTo>
                  <a:cubicBezTo>
                    <a:pt x="215" y="1495"/>
                    <a:pt x="269" y="1508"/>
                    <a:pt x="323" y="1508"/>
                  </a:cubicBezTo>
                  <a:cubicBezTo>
                    <a:pt x="421" y="1508"/>
                    <a:pt x="520" y="1465"/>
                    <a:pt x="565" y="1370"/>
                  </a:cubicBezTo>
                  <a:cubicBezTo>
                    <a:pt x="859" y="882"/>
                    <a:pt x="1400" y="565"/>
                    <a:pt x="1988" y="565"/>
                  </a:cubicBezTo>
                  <a:cubicBezTo>
                    <a:pt x="2575" y="565"/>
                    <a:pt x="3110" y="882"/>
                    <a:pt x="3404" y="1370"/>
                  </a:cubicBezTo>
                  <a:cubicBezTo>
                    <a:pt x="3481" y="1470"/>
                    <a:pt x="3551" y="1517"/>
                    <a:pt x="3651" y="1517"/>
                  </a:cubicBezTo>
                  <a:cubicBezTo>
                    <a:pt x="3698" y="1517"/>
                    <a:pt x="3751" y="1494"/>
                    <a:pt x="3798" y="1470"/>
                  </a:cubicBezTo>
                  <a:cubicBezTo>
                    <a:pt x="3945" y="1394"/>
                    <a:pt x="3992" y="1223"/>
                    <a:pt x="3898" y="1076"/>
                  </a:cubicBezTo>
                  <a:cubicBezTo>
                    <a:pt x="3504" y="418"/>
                    <a:pt x="2769" y="1"/>
                    <a:pt x="1988"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14" name="Google Shape;1414;p39"/>
            <p:cNvSpPr/>
            <p:nvPr/>
          </p:nvSpPr>
          <p:spPr>
            <a:xfrm>
              <a:off x="1854118" y="2882019"/>
              <a:ext cx="108796" cy="37889"/>
            </a:xfrm>
            <a:custGeom>
              <a:avLst/>
              <a:gdLst/>
              <a:ahLst/>
              <a:cxnLst/>
              <a:rect l="l" t="t" r="r" b="b"/>
              <a:pathLst>
                <a:path w="5585" h="1945" extrusionOk="0">
                  <a:moveTo>
                    <a:pt x="2793" y="1"/>
                  </a:moveTo>
                  <a:cubicBezTo>
                    <a:pt x="1688" y="1"/>
                    <a:pt x="659" y="565"/>
                    <a:pt x="95" y="1517"/>
                  </a:cubicBezTo>
                  <a:cubicBezTo>
                    <a:pt x="1" y="1641"/>
                    <a:pt x="48" y="1811"/>
                    <a:pt x="195" y="1911"/>
                  </a:cubicBezTo>
                  <a:cubicBezTo>
                    <a:pt x="234" y="1934"/>
                    <a:pt x="278" y="1944"/>
                    <a:pt x="323" y="1944"/>
                  </a:cubicBezTo>
                  <a:cubicBezTo>
                    <a:pt x="419" y="1944"/>
                    <a:pt x="520" y="1896"/>
                    <a:pt x="589" y="1811"/>
                  </a:cubicBezTo>
                  <a:cubicBezTo>
                    <a:pt x="1053" y="1030"/>
                    <a:pt x="1888" y="565"/>
                    <a:pt x="2793" y="565"/>
                  </a:cubicBezTo>
                  <a:cubicBezTo>
                    <a:pt x="3698" y="565"/>
                    <a:pt x="4533" y="1030"/>
                    <a:pt x="5020" y="1811"/>
                  </a:cubicBezTo>
                  <a:cubicBezTo>
                    <a:pt x="5067" y="1888"/>
                    <a:pt x="5167" y="1935"/>
                    <a:pt x="5267" y="1935"/>
                  </a:cubicBezTo>
                  <a:cubicBezTo>
                    <a:pt x="5314" y="1935"/>
                    <a:pt x="5361" y="1935"/>
                    <a:pt x="5414" y="1911"/>
                  </a:cubicBezTo>
                  <a:cubicBezTo>
                    <a:pt x="5532" y="1811"/>
                    <a:pt x="5585" y="1641"/>
                    <a:pt x="5508" y="1517"/>
                  </a:cubicBezTo>
                  <a:cubicBezTo>
                    <a:pt x="4920" y="565"/>
                    <a:pt x="3915" y="1"/>
                    <a:pt x="2793"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15" name="Google Shape;1415;p39"/>
            <p:cNvSpPr/>
            <p:nvPr/>
          </p:nvSpPr>
          <p:spPr>
            <a:xfrm>
              <a:off x="1789660" y="2819976"/>
              <a:ext cx="379821" cy="326329"/>
            </a:xfrm>
            <a:custGeom>
              <a:avLst/>
              <a:gdLst/>
              <a:ahLst/>
              <a:cxnLst/>
              <a:rect l="l" t="t" r="r" b="b"/>
              <a:pathLst>
                <a:path w="19498" h="16752" extrusionOk="0">
                  <a:moveTo>
                    <a:pt x="17587" y="1863"/>
                  </a:moveTo>
                  <a:cubicBezTo>
                    <a:pt x="17657" y="1863"/>
                    <a:pt x="17734" y="1934"/>
                    <a:pt x="17734" y="2010"/>
                  </a:cubicBezTo>
                  <a:lnTo>
                    <a:pt x="17734" y="10780"/>
                  </a:lnTo>
                  <a:lnTo>
                    <a:pt x="16682" y="10780"/>
                  </a:lnTo>
                  <a:lnTo>
                    <a:pt x="16682" y="3527"/>
                  </a:lnTo>
                  <a:cubicBezTo>
                    <a:pt x="16682" y="3333"/>
                    <a:pt x="16511" y="3186"/>
                    <a:pt x="16311" y="3186"/>
                  </a:cubicBezTo>
                  <a:lnTo>
                    <a:pt x="15259" y="3186"/>
                  </a:lnTo>
                  <a:cubicBezTo>
                    <a:pt x="15112" y="3186"/>
                    <a:pt x="14989" y="3309"/>
                    <a:pt x="14989" y="3456"/>
                  </a:cubicBezTo>
                  <a:cubicBezTo>
                    <a:pt x="14989" y="3627"/>
                    <a:pt x="15112" y="3750"/>
                    <a:pt x="15259" y="3750"/>
                  </a:cubicBezTo>
                  <a:lnTo>
                    <a:pt x="16117" y="3750"/>
                  </a:lnTo>
                  <a:lnTo>
                    <a:pt x="16117" y="10751"/>
                  </a:lnTo>
                  <a:lnTo>
                    <a:pt x="10951" y="10751"/>
                  </a:lnTo>
                  <a:lnTo>
                    <a:pt x="10951" y="3750"/>
                  </a:lnTo>
                  <a:lnTo>
                    <a:pt x="13960" y="3750"/>
                  </a:lnTo>
                  <a:cubicBezTo>
                    <a:pt x="14107" y="3750"/>
                    <a:pt x="14231" y="3627"/>
                    <a:pt x="14231" y="3456"/>
                  </a:cubicBezTo>
                  <a:cubicBezTo>
                    <a:pt x="14231" y="3309"/>
                    <a:pt x="14107" y="3186"/>
                    <a:pt x="13960" y="3186"/>
                  </a:cubicBezTo>
                  <a:lnTo>
                    <a:pt x="10728" y="3186"/>
                  </a:lnTo>
                  <a:cubicBezTo>
                    <a:pt x="10534" y="3186"/>
                    <a:pt x="10387" y="3333"/>
                    <a:pt x="10387" y="3527"/>
                  </a:cubicBezTo>
                  <a:lnTo>
                    <a:pt x="10387" y="10780"/>
                  </a:lnTo>
                  <a:lnTo>
                    <a:pt x="1764" y="10780"/>
                  </a:lnTo>
                  <a:lnTo>
                    <a:pt x="1764" y="2010"/>
                  </a:lnTo>
                  <a:cubicBezTo>
                    <a:pt x="1764" y="1934"/>
                    <a:pt x="1817" y="1863"/>
                    <a:pt x="1887" y="1863"/>
                  </a:cubicBezTo>
                  <a:close/>
                  <a:moveTo>
                    <a:pt x="18909" y="11338"/>
                  </a:moveTo>
                  <a:lnTo>
                    <a:pt x="18909" y="12543"/>
                  </a:lnTo>
                  <a:cubicBezTo>
                    <a:pt x="18909" y="12908"/>
                    <a:pt x="18616" y="13225"/>
                    <a:pt x="18245" y="13225"/>
                  </a:cubicBezTo>
                  <a:lnTo>
                    <a:pt x="1252" y="13225"/>
                  </a:lnTo>
                  <a:cubicBezTo>
                    <a:pt x="859" y="13225"/>
                    <a:pt x="565" y="12908"/>
                    <a:pt x="565" y="12543"/>
                  </a:cubicBezTo>
                  <a:lnTo>
                    <a:pt x="565" y="11338"/>
                  </a:lnTo>
                  <a:close/>
                  <a:moveTo>
                    <a:pt x="11315" y="13790"/>
                  </a:moveTo>
                  <a:cubicBezTo>
                    <a:pt x="11315" y="14330"/>
                    <a:pt x="11368" y="15453"/>
                    <a:pt x="11539" y="16188"/>
                  </a:cubicBezTo>
                  <a:lnTo>
                    <a:pt x="7959" y="16188"/>
                  </a:lnTo>
                  <a:cubicBezTo>
                    <a:pt x="8106" y="15453"/>
                    <a:pt x="8159" y="14330"/>
                    <a:pt x="8182" y="13790"/>
                  </a:cubicBezTo>
                  <a:close/>
                  <a:moveTo>
                    <a:pt x="1252" y="0"/>
                  </a:moveTo>
                  <a:cubicBezTo>
                    <a:pt x="565" y="0"/>
                    <a:pt x="1" y="541"/>
                    <a:pt x="1" y="1252"/>
                  </a:cubicBezTo>
                  <a:lnTo>
                    <a:pt x="1" y="7741"/>
                  </a:lnTo>
                  <a:cubicBezTo>
                    <a:pt x="1" y="7888"/>
                    <a:pt x="124" y="8012"/>
                    <a:pt x="271" y="8012"/>
                  </a:cubicBezTo>
                  <a:cubicBezTo>
                    <a:pt x="441" y="8012"/>
                    <a:pt x="565" y="7888"/>
                    <a:pt x="565" y="7741"/>
                  </a:cubicBezTo>
                  <a:lnTo>
                    <a:pt x="565" y="1252"/>
                  </a:lnTo>
                  <a:cubicBezTo>
                    <a:pt x="565" y="858"/>
                    <a:pt x="859" y="564"/>
                    <a:pt x="1252" y="564"/>
                  </a:cubicBezTo>
                  <a:lnTo>
                    <a:pt x="18245" y="564"/>
                  </a:lnTo>
                  <a:cubicBezTo>
                    <a:pt x="18616" y="564"/>
                    <a:pt x="18909" y="858"/>
                    <a:pt x="18909" y="1252"/>
                  </a:cubicBezTo>
                  <a:lnTo>
                    <a:pt x="18909" y="10780"/>
                  </a:lnTo>
                  <a:lnTo>
                    <a:pt x="18298" y="10780"/>
                  </a:lnTo>
                  <a:lnTo>
                    <a:pt x="18298" y="2010"/>
                  </a:lnTo>
                  <a:cubicBezTo>
                    <a:pt x="18298" y="1617"/>
                    <a:pt x="17981" y="1299"/>
                    <a:pt x="17587" y="1299"/>
                  </a:cubicBezTo>
                  <a:lnTo>
                    <a:pt x="1887" y="1299"/>
                  </a:lnTo>
                  <a:cubicBezTo>
                    <a:pt x="1493" y="1299"/>
                    <a:pt x="1176" y="1617"/>
                    <a:pt x="1176" y="2010"/>
                  </a:cubicBezTo>
                  <a:lnTo>
                    <a:pt x="1176" y="10780"/>
                  </a:lnTo>
                  <a:lnTo>
                    <a:pt x="565" y="10780"/>
                  </a:lnTo>
                  <a:lnTo>
                    <a:pt x="565" y="9064"/>
                  </a:lnTo>
                  <a:cubicBezTo>
                    <a:pt x="565" y="8893"/>
                    <a:pt x="441" y="8770"/>
                    <a:pt x="271" y="8770"/>
                  </a:cubicBezTo>
                  <a:cubicBezTo>
                    <a:pt x="124" y="8770"/>
                    <a:pt x="1" y="8893"/>
                    <a:pt x="1" y="9064"/>
                  </a:cubicBezTo>
                  <a:lnTo>
                    <a:pt x="1" y="12543"/>
                  </a:lnTo>
                  <a:cubicBezTo>
                    <a:pt x="1" y="13225"/>
                    <a:pt x="565" y="13790"/>
                    <a:pt x="1252" y="13790"/>
                  </a:cubicBezTo>
                  <a:lnTo>
                    <a:pt x="7595" y="13790"/>
                  </a:lnTo>
                  <a:cubicBezTo>
                    <a:pt x="7571" y="14454"/>
                    <a:pt x="7518" y="15576"/>
                    <a:pt x="7371" y="16188"/>
                  </a:cubicBezTo>
                  <a:lnTo>
                    <a:pt x="6372" y="16188"/>
                  </a:lnTo>
                  <a:cubicBezTo>
                    <a:pt x="6225" y="16188"/>
                    <a:pt x="6102" y="16311"/>
                    <a:pt x="6102" y="16482"/>
                  </a:cubicBezTo>
                  <a:cubicBezTo>
                    <a:pt x="6102" y="16628"/>
                    <a:pt x="6225" y="16752"/>
                    <a:pt x="6372" y="16752"/>
                  </a:cubicBezTo>
                  <a:lnTo>
                    <a:pt x="13102" y="16752"/>
                  </a:lnTo>
                  <a:cubicBezTo>
                    <a:pt x="13249" y="16752"/>
                    <a:pt x="13396" y="16628"/>
                    <a:pt x="13396" y="16482"/>
                  </a:cubicBezTo>
                  <a:cubicBezTo>
                    <a:pt x="13396" y="16311"/>
                    <a:pt x="13249" y="16188"/>
                    <a:pt x="13102" y="16188"/>
                  </a:cubicBezTo>
                  <a:lnTo>
                    <a:pt x="12103" y="16188"/>
                  </a:lnTo>
                  <a:cubicBezTo>
                    <a:pt x="11980" y="15576"/>
                    <a:pt x="11903" y="14454"/>
                    <a:pt x="11880" y="13790"/>
                  </a:cubicBezTo>
                  <a:lnTo>
                    <a:pt x="18245" y="13790"/>
                  </a:lnTo>
                  <a:cubicBezTo>
                    <a:pt x="18933" y="13790"/>
                    <a:pt x="19497" y="13225"/>
                    <a:pt x="19497" y="12543"/>
                  </a:cubicBezTo>
                  <a:lnTo>
                    <a:pt x="19497" y="1252"/>
                  </a:lnTo>
                  <a:cubicBezTo>
                    <a:pt x="19497" y="541"/>
                    <a:pt x="18933" y="0"/>
                    <a:pt x="18245"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16" name="Google Shape;1416;p39"/>
            <p:cNvSpPr/>
            <p:nvPr/>
          </p:nvSpPr>
          <p:spPr>
            <a:xfrm>
              <a:off x="2013386" y="2912603"/>
              <a:ext cx="79264" cy="10889"/>
            </a:xfrm>
            <a:custGeom>
              <a:avLst/>
              <a:gdLst/>
              <a:ahLst/>
              <a:cxnLst/>
              <a:rect l="l" t="t" r="r" b="b"/>
              <a:pathLst>
                <a:path w="4069" h="559" extrusionOk="0">
                  <a:moveTo>
                    <a:pt x="295" y="0"/>
                  </a:moveTo>
                  <a:cubicBezTo>
                    <a:pt x="148" y="0"/>
                    <a:pt x="1" y="118"/>
                    <a:pt x="1" y="265"/>
                  </a:cubicBezTo>
                  <a:cubicBezTo>
                    <a:pt x="1" y="441"/>
                    <a:pt x="148" y="559"/>
                    <a:pt x="295" y="559"/>
                  </a:cubicBezTo>
                  <a:lnTo>
                    <a:pt x="3774" y="559"/>
                  </a:lnTo>
                  <a:cubicBezTo>
                    <a:pt x="3945" y="559"/>
                    <a:pt x="4068" y="441"/>
                    <a:pt x="4068" y="265"/>
                  </a:cubicBezTo>
                  <a:cubicBezTo>
                    <a:pt x="4068" y="118"/>
                    <a:pt x="3945" y="0"/>
                    <a:pt x="377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17" name="Google Shape;1417;p39"/>
            <p:cNvSpPr/>
            <p:nvPr/>
          </p:nvSpPr>
          <p:spPr>
            <a:xfrm>
              <a:off x="2013386" y="2941219"/>
              <a:ext cx="45369" cy="11474"/>
            </a:xfrm>
            <a:custGeom>
              <a:avLst/>
              <a:gdLst/>
              <a:ahLst/>
              <a:cxnLst/>
              <a:rect l="l" t="t" r="r" b="b"/>
              <a:pathLst>
                <a:path w="2329" h="589" extrusionOk="0">
                  <a:moveTo>
                    <a:pt x="295" y="1"/>
                  </a:moveTo>
                  <a:cubicBezTo>
                    <a:pt x="148" y="1"/>
                    <a:pt x="1" y="118"/>
                    <a:pt x="1" y="295"/>
                  </a:cubicBezTo>
                  <a:cubicBezTo>
                    <a:pt x="1" y="442"/>
                    <a:pt x="148" y="589"/>
                    <a:pt x="295" y="589"/>
                  </a:cubicBezTo>
                  <a:lnTo>
                    <a:pt x="2034" y="589"/>
                  </a:lnTo>
                  <a:cubicBezTo>
                    <a:pt x="2205" y="589"/>
                    <a:pt x="2328" y="442"/>
                    <a:pt x="2328" y="295"/>
                  </a:cubicBezTo>
                  <a:cubicBezTo>
                    <a:pt x="2328" y="118"/>
                    <a:pt x="2205" y="1"/>
                    <a:pt x="203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18" name="Google Shape;1418;p39"/>
            <p:cNvSpPr/>
            <p:nvPr/>
          </p:nvSpPr>
          <p:spPr>
            <a:xfrm>
              <a:off x="2013386" y="2970302"/>
              <a:ext cx="79264" cy="11006"/>
            </a:xfrm>
            <a:custGeom>
              <a:avLst/>
              <a:gdLst/>
              <a:ahLst/>
              <a:cxnLst/>
              <a:rect l="l" t="t" r="r" b="b"/>
              <a:pathLst>
                <a:path w="4069" h="565" extrusionOk="0">
                  <a:moveTo>
                    <a:pt x="295" y="1"/>
                  </a:moveTo>
                  <a:cubicBezTo>
                    <a:pt x="148" y="1"/>
                    <a:pt x="1" y="124"/>
                    <a:pt x="1" y="271"/>
                  </a:cubicBezTo>
                  <a:cubicBezTo>
                    <a:pt x="1" y="442"/>
                    <a:pt x="148" y="565"/>
                    <a:pt x="295" y="565"/>
                  </a:cubicBezTo>
                  <a:lnTo>
                    <a:pt x="3774" y="565"/>
                  </a:lnTo>
                  <a:cubicBezTo>
                    <a:pt x="3945" y="565"/>
                    <a:pt x="4068" y="442"/>
                    <a:pt x="4068" y="271"/>
                  </a:cubicBezTo>
                  <a:cubicBezTo>
                    <a:pt x="4068" y="124"/>
                    <a:pt x="3945" y="1"/>
                    <a:pt x="377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19" name="Google Shape;1419;p39"/>
            <p:cNvSpPr/>
            <p:nvPr/>
          </p:nvSpPr>
          <p:spPr>
            <a:xfrm>
              <a:off x="2013386" y="2998937"/>
              <a:ext cx="45369" cy="11454"/>
            </a:xfrm>
            <a:custGeom>
              <a:avLst/>
              <a:gdLst/>
              <a:ahLst/>
              <a:cxnLst/>
              <a:rect l="l" t="t" r="r" b="b"/>
              <a:pathLst>
                <a:path w="2329" h="588" extrusionOk="0">
                  <a:moveTo>
                    <a:pt x="295" y="0"/>
                  </a:moveTo>
                  <a:cubicBezTo>
                    <a:pt x="148" y="0"/>
                    <a:pt x="1" y="147"/>
                    <a:pt x="1" y="294"/>
                  </a:cubicBezTo>
                  <a:cubicBezTo>
                    <a:pt x="1" y="441"/>
                    <a:pt x="148" y="588"/>
                    <a:pt x="295" y="588"/>
                  </a:cubicBezTo>
                  <a:lnTo>
                    <a:pt x="2034" y="588"/>
                  </a:lnTo>
                  <a:cubicBezTo>
                    <a:pt x="2205" y="588"/>
                    <a:pt x="2328" y="441"/>
                    <a:pt x="2328" y="294"/>
                  </a:cubicBezTo>
                  <a:cubicBezTo>
                    <a:pt x="2328" y="147"/>
                    <a:pt x="2205" y="0"/>
                    <a:pt x="203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20" name="Google Shape;1420;p39"/>
            <p:cNvSpPr/>
            <p:nvPr/>
          </p:nvSpPr>
          <p:spPr>
            <a:xfrm>
              <a:off x="1854118" y="2970302"/>
              <a:ext cx="108796" cy="11006"/>
            </a:xfrm>
            <a:custGeom>
              <a:avLst/>
              <a:gdLst/>
              <a:ahLst/>
              <a:cxnLst/>
              <a:rect l="l" t="t" r="r" b="b"/>
              <a:pathLst>
                <a:path w="5585" h="565" extrusionOk="0">
                  <a:moveTo>
                    <a:pt x="295" y="1"/>
                  </a:moveTo>
                  <a:cubicBezTo>
                    <a:pt x="148" y="1"/>
                    <a:pt x="1" y="124"/>
                    <a:pt x="1" y="271"/>
                  </a:cubicBezTo>
                  <a:cubicBezTo>
                    <a:pt x="1" y="442"/>
                    <a:pt x="148" y="565"/>
                    <a:pt x="295" y="565"/>
                  </a:cubicBezTo>
                  <a:lnTo>
                    <a:pt x="5291" y="565"/>
                  </a:lnTo>
                  <a:cubicBezTo>
                    <a:pt x="5461" y="565"/>
                    <a:pt x="5585" y="442"/>
                    <a:pt x="5585" y="271"/>
                  </a:cubicBezTo>
                  <a:cubicBezTo>
                    <a:pt x="5585" y="124"/>
                    <a:pt x="5461" y="1"/>
                    <a:pt x="5291"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21" name="Google Shape;1421;p39"/>
            <p:cNvSpPr/>
            <p:nvPr/>
          </p:nvSpPr>
          <p:spPr>
            <a:xfrm>
              <a:off x="1854118" y="2998937"/>
              <a:ext cx="108796" cy="11454"/>
            </a:xfrm>
            <a:custGeom>
              <a:avLst/>
              <a:gdLst/>
              <a:ahLst/>
              <a:cxnLst/>
              <a:rect l="l" t="t" r="r" b="b"/>
              <a:pathLst>
                <a:path w="5585" h="588" extrusionOk="0">
                  <a:moveTo>
                    <a:pt x="295" y="0"/>
                  </a:moveTo>
                  <a:cubicBezTo>
                    <a:pt x="148" y="0"/>
                    <a:pt x="1" y="147"/>
                    <a:pt x="1" y="294"/>
                  </a:cubicBezTo>
                  <a:cubicBezTo>
                    <a:pt x="1" y="441"/>
                    <a:pt x="148" y="588"/>
                    <a:pt x="295" y="588"/>
                  </a:cubicBezTo>
                  <a:lnTo>
                    <a:pt x="5291" y="588"/>
                  </a:lnTo>
                  <a:cubicBezTo>
                    <a:pt x="5461" y="588"/>
                    <a:pt x="5585" y="441"/>
                    <a:pt x="5585" y="294"/>
                  </a:cubicBezTo>
                  <a:cubicBezTo>
                    <a:pt x="5585" y="147"/>
                    <a:pt x="5461" y="0"/>
                    <a:pt x="5291" y="0"/>
                  </a:cubicBezTo>
                  <a:close/>
                </a:path>
              </a:pathLst>
            </a:custGeom>
            <a:solidFill>
              <a:srgbClr val="3E285A"/>
            </a:solidFill>
            <a:ln>
              <a:noFill/>
            </a:ln>
          </p:spPr>
          <p:txBody>
            <a:bodyPr spcFirstLastPara="1" wrap="square" lIns="91425" tIns="91425" rIns="91425" bIns="91425" anchor="ctr" anchorCtr="0">
              <a:noAutofit/>
            </a:bodyPr>
            <a:lstStyle/>
            <a:p>
              <a:endParaRPr/>
            </a:p>
          </p:txBody>
        </p:sp>
      </p:grpSp>
      <p:sp>
        <p:nvSpPr>
          <p:cNvPr id="56" name="Google Shape;504;p31"/>
          <p:cNvSpPr txBox="1">
            <a:spLocks noGrp="1"/>
          </p:cNvSpPr>
          <p:nvPr>
            <p:ph type="title" idx="4294967295"/>
          </p:nvPr>
        </p:nvSpPr>
        <p:spPr>
          <a:xfrm>
            <a:off x="1427182" y="1257300"/>
            <a:ext cx="15426600" cy="1371600"/>
          </a:xfrm>
          <a:prstGeom prst="rect">
            <a:avLst/>
          </a:prstGeom>
          <a:noFill/>
          <a:ln>
            <a:noFill/>
          </a:ln>
        </p:spPr>
        <p:txBody>
          <a:bodyPr spcFirstLastPara="1" wrap="square" lIns="182850" tIns="182850" rIns="182850" bIns="18285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7000" b="1" i="0" u="none" strike="noStrike" kern="0" cap="none" spc="0" normalizeH="0" baseline="0" noProof="0" dirty="0">
                <a:ln>
                  <a:noFill/>
                </a:ln>
                <a:solidFill>
                  <a:sysClr val="windowText" lastClr="000000"/>
                </a:solidFill>
                <a:effectLst/>
                <a:uLnTx/>
                <a:uFillTx/>
                <a:latin typeface="Arial"/>
              </a:rPr>
              <a:t>HƯỚNG</a:t>
            </a:r>
            <a:r>
              <a:rPr kumimoji="0" lang="en" sz="7000" b="1" i="0" u="none" strike="noStrike" kern="0" cap="none" spc="0" normalizeH="0" noProof="0" dirty="0">
                <a:ln>
                  <a:noFill/>
                </a:ln>
                <a:solidFill>
                  <a:sysClr val="windowText" lastClr="000000"/>
                </a:solidFill>
                <a:effectLst/>
                <a:uLnTx/>
                <a:uFillTx/>
                <a:latin typeface="Arial"/>
              </a:rPr>
              <a:t> DẪN VỀ NHÀ</a:t>
            </a:r>
            <a:endParaRPr kumimoji="0" sz="7000" b="1" i="0" u="none" strike="noStrike" kern="0" cap="none" spc="0" normalizeH="0" baseline="0" noProof="0" dirty="0">
              <a:ln>
                <a:noFill/>
              </a:ln>
              <a:solidFill>
                <a:sysClr val="windowText" lastClr="000000"/>
              </a:solidFill>
              <a:effectLst/>
              <a:uLnTx/>
              <a:uFillTx/>
              <a:latin typeface="Arial"/>
            </a:endParaRPr>
          </a:p>
        </p:txBody>
      </p:sp>
      <p:sp>
        <p:nvSpPr>
          <p:cNvPr id="57" name="Google Shape;495;p31"/>
          <p:cNvSpPr txBox="1">
            <a:spLocks noGrp="1"/>
          </p:cNvSpPr>
          <p:nvPr>
            <p:ph type="subTitle" idx="1"/>
          </p:nvPr>
        </p:nvSpPr>
        <p:spPr>
          <a:xfrm>
            <a:off x="2602865" y="4996934"/>
            <a:ext cx="5384100" cy="2324100"/>
          </a:xfrm>
          <a:prstGeom prst="rect">
            <a:avLst/>
          </a:prstGeom>
        </p:spPr>
        <p:txBody>
          <a:bodyPr spcFirstLastPara="1" wrap="square" lIns="182850" tIns="182850" rIns="182850" bIns="182850" anchor="b" anchorCtr="0">
            <a:noAutofit/>
          </a:bodyPr>
          <a:lstStyle/>
          <a:p>
            <a:pPr marL="0" indent="0" algn="just">
              <a:lnSpc>
                <a:spcPct val="150000"/>
              </a:lnSpc>
            </a:pPr>
            <a:r>
              <a:rPr lang="vi-VN" sz="4500" dirty="0">
                <a:latin typeface="+mn-lt"/>
              </a:rPr>
              <a:t>Ôn lại các kiến thức đã học ở Bài 1</a:t>
            </a:r>
            <a:endParaRPr sz="4500" dirty="0">
              <a:latin typeface="+mn-lt"/>
            </a:endParaRPr>
          </a:p>
        </p:txBody>
      </p:sp>
      <p:sp>
        <p:nvSpPr>
          <p:cNvPr id="58" name="Google Shape;495;p31"/>
          <p:cNvSpPr txBox="1">
            <a:spLocks noGrp="1"/>
          </p:cNvSpPr>
          <p:nvPr>
            <p:ph type="subTitle" idx="1"/>
          </p:nvPr>
        </p:nvSpPr>
        <p:spPr>
          <a:xfrm>
            <a:off x="9246547" y="5352562"/>
            <a:ext cx="6557226" cy="4078052"/>
          </a:xfrm>
          <a:prstGeom prst="rect">
            <a:avLst/>
          </a:prstGeom>
        </p:spPr>
        <p:txBody>
          <a:bodyPr spcFirstLastPara="1" wrap="square" lIns="182850" tIns="182850" rIns="182850" bIns="182850" anchor="b" anchorCtr="0">
            <a:noAutofit/>
          </a:bodyPr>
          <a:lstStyle/>
          <a:p>
            <a:pPr marL="0" indent="0" algn="just">
              <a:lnSpc>
                <a:spcPct val="150000"/>
              </a:lnSpc>
            </a:pPr>
            <a:r>
              <a:rPr lang="vi-VN" sz="4500" dirty="0">
                <a:latin typeface="+mn-lt"/>
              </a:rPr>
              <a:t>Đọc và chuẩn bị trước </a:t>
            </a:r>
            <a:r>
              <a:rPr lang="vi-VN" sz="4500" b="1" i="1" dirty="0">
                <a:latin typeface="+mn-lt"/>
              </a:rPr>
              <a:t>Bài 2: Máy tính giúp em tìm hiểu về các quốc gia</a:t>
            </a:r>
            <a:endParaRPr sz="4500" b="1" i="1" dirty="0">
              <a:latin typeface="+mn-lt"/>
            </a:endParaRPr>
          </a:p>
        </p:txBody>
      </p:sp>
      <p:grpSp>
        <p:nvGrpSpPr>
          <p:cNvPr id="59" name="Google Shape;2846;p62"/>
          <p:cNvGrpSpPr/>
          <p:nvPr/>
        </p:nvGrpSpPr>
        <p:grpSpPr>
          <a:xfrm>
            <a:off x="834364" y="7306131"/>
            <a:ext cx="1685238" cy="2316283"/>
            <a:chOff x="1311900" y="2073147"/>
            <a:chExt cx="2222728" cy="2764328"/>
          </a:xfrm>
        </p:grpSpPr>
        <p:sp>
          <p:nvSpPr>
            <p:cNvPr id="60" name="Google Shape;2847;p62"/>
            <p:cNvSpPr/>
            <p:nvPr/>
          </p:nvSpPr>
          <p:spPr>
            <a:xfrm>
              <a:off x="1311900" y="4379675"/>
              <a:ext cx="2151000" cy="457800"/>
            </a:xfrm>
            <a:prstGeom prst="ellipse">
              <a:avLst/>
            </a:prstGeom>
            <a:solidFill>
              <a:srgbClr val="3E285A">
                <a:alpha val="13840"/>
              </a:srgbClr>
            </a:solidFill>
            <a:ln>
              <a:noFill/>
            </a:ln>
          </p:spPr>
          <p:txBody>
            <a:bodyPr spcFirstLastPara="1" wrap="square" lIns="91425" tIns="91425" rIns="91425" bIns="91425" anchor="ctr" anchorCtr="0">
              <a:noAutofit/>
            </a:bodyPr>
            <a:lstStyle/>
            <a:p>
              <a:endParaRPr/>
            </a:p>
          </p:txBody>
        </p:sp>
        <p:grpSp>
          <p:nvGrpSpPr>
            <p:cNvPr id="61" name="Google Shape;2848;p62"/>
            <p:cNvGrpSpPr/>
            <p:nvPr/>
          </p:nvGrpSpPr>
          <p:grpSpPr>
            <a:xfrm>
              <a:off x="1553108" y="2073147"/>
              <a:ext cx="1981520" cy="2535354"/>
              <a:chOff x="900306" y="1128050"/>
              <a:chExt cx="3138296" cy="4015448"/>
            </a:xfrm>
          </p:grpSpPr>
          <p:sp>
            <p:nvSpPr>
              <p:cNvPr id="62" name="Google Shape;2849;p62"/>
              <p:cNvSpPr/>
              <p:nvPr/>
            </p:nvSpPr>
            <p:spPr>
              <a:xfrm flipH="1">
                <a:off x="1939169" y="2402385"/>
                <a:ext cx="398524" cy="570418"/>
              </a:xfrm>
              <a:custGeom>
                <a:avLst/>
                <a:gdLst/>
                <a:ahLst/>
                <a:cxnLst/>
                <a:rect l="l" t="t" r="r" b="b"/>
                <a:pathLst>
                  <a:path w="2075" h="2970" extrusionOk="0">
                    <a:moveTo>
                      <a:pt x="241" y="1"/>
                    </a:moveTo>
                    <a:cubicBezTo>
                      <a:pt x="110" y="1"/>
                      <a:pt x="0" y="111"/>
                      <a:pt x="0" y="241"/>
                    </a:cubicBezTo>
                    <a:lnTo>
                      <a:pt x="0" y="2729"/>
                    </a:lnTo>
                    <a:cubicBezTo>
                      <a:pt x="0" y="2860"/>
                      <a:pt x="110" y="2970"/>
                      <a:pt x="241" y="2970"/>
                    </a:cubicBezTo>
                    <a:lnTo>
                      <a:pt x="1833" y="2970"/>
                    </a:lnTo>
                    <a:cubicBezTo>
                      <a:pt x="1964" y="2970"/>
                      <a:pt x="2074" y="2860"/>
                      <a:pt x="2074" y="2729"/>
                    </a:cubicBezTo>
                    <a:lnTo>
                      <a:pt x="2074" y="241"/>
                    </a:lnTo>
                    <a:cubicBezTo>
                      <a:pt x="2074" y="111"/>
                      <a:pt x="1964" y="1"/>
                      <a:pt x="18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3" name="Google Shape;2850;p62"/>
              <p:cNvSpPr/>
              <p:nvPr/>
            </p:nvSpPr>
            <p:spPr>
              <a:xfrm flipH="1">
                <a:off x="1931103" y="2389325"/>
                <a:ext cx="414658" cy="595578"/>
              </a:xfrm>
              <a:custGeom>
                <a:avLst/>
                <a:gdLst/>
                <a:ahLst/>
                <a:cxnLst/>
                <a:rect l="l" t="t" r="r" b="b"/>
                <a:pathLst>
                  <a:path w="2159" h="3101" extrusionOk="0">
                    <a:moveTo>
                      <a:pt x="1875" y="131"/>
                    </a:moveTo>
                    <a:cubicBezTo>
                      <a:pt x="1964" y="131"/>
                      <a:pt x="2053" y="220"/>
                      <a:pt x="2053" y="309"/>
                    </a:cubicBezTo>
                    <a:lnTo>
                      <a:pt x="2053" y="2797"/>
                    </a:lnTo>
                    <a:cubicBezTo>
                      <a:pt x="2053" y="2907"/>
                      <a:pt x="1964" y="2991"/>
                      <a:pt x="1875" y="2991"/>
                    </a:cubicBezTo>
                    <a:lnTo>
                      <a:pt x="283" y="2991"/>
                    </a:lnTo>
                    <a:cubicBezTo>
                      <a:pt x="194" y="2991"/>
                      <a:pt x="110" y="2907"/>
                      <a:pt x="110" y="2797"/>
                    </a:cubicBezTo>
                    <a:lnTo>
                      <a:pt x="110" y="309"/>
                    </a:lnTo>
                    <a:cubicBezTo>
                      <a:pt x="110" y="220"/>
                      <a:pt x="194" y="131"/>
                      <a:pt x="283" y="131"/>
                    </a:cubicBezTo>
                    <a:close/>
                    <a:moveTo>
                      <a:pt x="283" y="1"/>
                    </a:moveTo>
                    <a:cubicBezTo>
                      <a:pt x="131" y="1"/>
                      <a:pt x="1" y="158"/>
                      <a:pt x="1" y="309"/>
                    </a:cubicBezTo>
                    <a:lnTo>
                      <a:pt x="1" y="2797"/>
                    </a:lnTo>
                    <a:cubicBezTo>
                      <a:pt x="1" y="2970"/>
                      <a:pt x="131" y="3101"/>
                      <a:pt x="283" y="3101"/>
                    </a:cubicBezTo>
                    <a:lnTo>
                      <a:pt x="1875" y="3101"/>
                    </a:lnTo>
                    <a:cubicBezTo>
                      <a:pt x="2027" y="3101"/>
                      <a:pt x="2158" y="2970"/>
                      <a:pt x="2158" y="2797"/>
                    </a:cubicBezTo>
                    <a:lnTo>
                      <a:pt x="2158" y="309"/>
                    </a:lnTo>
                    <a:cubicBezTo>
                      <a:pt x="2158" y="158"/>
                      <a:pt x="2027" y="1"/>
                      <a:pt x="1875"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4" name="Google Shape;2851;p62"/>
              <p:cNvSpPr/>
              <p:nvPr/>
            </p:nvSpPr>
            <p:spPr>
              <a:xfrm flipH="1">
                <a:off x="2215740" y="4623204"/>
                <a:ext cx="394491" cy="431751"/>
              </a:xfrm>
              <a:custGeom>
                <a:avLst/>
                <a:gdLst/>
                <a:ahLst/>
                <a:cxnLst/>
                <a:rect l="l" t="t" r="r" b="b"/>
                <a:pathLst>
                  <a:path w="2054" h="2248" extrusionOk="0">
                    <a:moveTo>
                      <a:pt x="0" y="1"/>
                    </a:moveTo>
                    <a:lnTo>
                      <a:pt x="0" y="2247"/>
                    </a:lnTo>
                    <a:lnTo>
                      <a:pt x="2053" y="2247"/>
                    </a:lnTo>
                    <a:lnTo>
                      <a:pt x="2053"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5" name="Google Shape;2852;p62"/>
              <p:cNvSpPr/>
              <p:nvPr/>
            </p:nvSpPr>
            <p:spPr>
              <a:xfrm flipH="1">
                <a:off x="2207865" y="4615138"/>
                <a:ext cx="410432" cy="452877"/>
              </a:xfrm>
              <a:custGeom>
                <a:avLst/>
                <a:gdLst/>
                <a:ahLst/>
                <a:cxnLst/>
                <a:rect l="l" t="t" r="r" b="b"/>
                <a:pathLst>
                  <a:path w="2137" h="2358" extrusionOk="0">
                    <a:moveTo>
                      <a:pt x="2032" y="111"/>
                    </a:moveTo>
                    <a:lnTo>
                      <a:pt x="2032" y="2226"/>
                    </a:lnTo>
                    <a:lnTo>
                      <a:pt x="110" y="2226"/>
                    </a:lnTo>
                    <a:lnTo>
                      <a:pt x="110" y="111"/>
                    </a:lnTo>
                    <a:close/>
                    <a:moveTo>
                      <a:pt x="0" y="1"/>
                    </a:moveTo>
                    <a:lnTo>
                      <a:pt x="0" y="43"/>
                    </a:lnTo>
                    <a:lnTo>
                      <a:pt x="0" y="2357"/>
                    </a:lnTo>
                    <a:lnTo>
                      <a:pt x="2137" y="2357"/>
                    </a:lnTo>
                    <a:lnTo>
                      <a:pt x="2137"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6" name="Google Shape;2853;p62"/>
              <p:cNvSpPr/>
              <p:nvPr/>
            </p:nvSpPr>
            <p:spPr>
              <a:xfrm flipH="1">
                <a:off x="1473609" y="4623204"/>
                <a:ext cx="394299" cy="431751"/>
              </a:xfrm>
              <a:custGeom>
                <a:avLst/>
                <a:gdLst/>
                <a:ahLst/>
                <a:cxnLst/>
                <a:rect l="l" t="t" r="r" b="b"/>
                <a:pathLst>
                  <a:path w="2053" h="2248" extrusionOk="0">
                    <a:moveTo>
                      <a:pt x="0" y="1"/>
                    </a:moveTo>
                    <a:lnTo>
                      <a:pt x="0" y="2247"/>
                    </a:lnTo>
                    <a:lnTo>
                      <a:pt x="2053" y="2247"/>
                    </a:lnTo>
                    <a:lnTo>
                      <a:pt x="2053"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7" name="Google Shape;2854;p62"/>
              <p:cNvSpPr/>
              <p:nvPr/>
            </p:nvSpPr>
            <p:spPr>
              <a:xfrm flipH="1">
                <a:off x="1465543" y="4615138"/>
                <a:ext cx="415618" cy="452877"/>
              </a:xfrm>
              <a:custGeom>
                <a:avLst/>
                <a:gdLst/>
                <a:ahLst/>
                <a:cxnLst/>
                <a:rect l="l" t="t" r="r" b="b"/>
                <a:pathLst>
                  <a:path w="2164" h="2358" extrusionOk="0">
                    <a:moveTo>
                      <a:pt x="2054" y="111"/>
                    </a:moveTo>
                    <a:lnTo>
                      <a:pt x="2054" y="2226"/>
                    </a:lnTo>
                    <a:lnTo>
                      <a:pt x="132" y="2226"/>
                    </a:lnTo>
                    <a:lnTo>
                      <a:pt x="132" y="111"/>
                    </a:lnTo>
                    <a:close/>
                    <a:moveTo>
                      <a:pt x="1" y="1"/>
                    </a:moveTo>
                    <a:lnTo>
                      <a:pt x="1" y="43"/>
                    </a:lnTo>
                    <a:lnTo>
                      <a:pt x="1" y="2357"/>
                    </a:lnTo>
                    <a:lnTo>
                      <a:pt x="2164" y="2357"/>
                    </a:lnTo>
                    <a:lnTo>
                      <a:pt x="2164"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8" name="Google Shape;2855;p62"/>
              <p:cNvSpPr/>
              <p:nvPr/>
            </p:nvSpPr>
            <p:spPr>
              <a:xfrm flipH="1">
                <a:off x="2610044" y="4623204"/>
                <a:ext cx="393531" cy="431751"/>
              </a:xfrm>
              <a:custGeom>
                <a:avLst/>
                <a:gdLst/>
                <a:ahLst/>
                <a:cxnLst/>
                <a:rect l="l" t="t" r="r" b="b"/>
                <a:pathLst>
                  <a:path w="2049" h="2248" extrusionOk="0">
                    <a:moveTo>
                      <a:pt x="1" y="1"/>
                    </a:moveTo>
                    <a:lnTo>
                      <a:pt x="1" y="2247"/>
                    </a:lnTo>
                    <a:lnTo>
                      <a:pt x="2048" y="2247"/>
                    </a:lnTo>
                    <a:lnTo>
                      <a:pt x="2048"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9" name="Google Shape;2856;p62"/>
              <p:cNvSpPr/>
              <p:nvPr/>
            </p:nvSpPr>
            <p:spPr>
              <a:xfrm flipH="1">
                <a:off x="2596984" y="4615138"/>
                <a:ext cx="415618" cy="452877"/>
              </a:xfrm>
              <a:custGeom>
                <a:avLst/>
                <a:gdLst/>
                <a:ahLst/>
                <a:cxnLst/>
                <a:rect l="l" t="t" r="r" b="b"/>
                <a:pathLst>
                  <a:path w="2164" h="2358" extrusionOk="0">
                    <a:moveTo>
                      <a:pt x="2032" y="111"/>
                    </a:moveTo>
                    <a:lnTo>
                      <a:pt x="2032" y="2226"/>
                    </a:lnTo>
                    <a:lnTo>
                      <a:pt x="110" y="2226"/>
                    </a:lnTo>
                    <a:lnTo>
                      <a:pt x="110" y="111"/>
                    </a:lnTo>
                    <a:close/>
                    <a:moveTo>
                      <a:pt x="0" y="1"/>
                    </a:moveTo>
                    <a:lnTo>
                      <a:pt x="0" y="43"/>
                    </a:lnTo>
                    <a:lnTo>
                      <a:pt x="0" y="2357"/>
                    </a:lnTo>
                    <a:lnTo>
                      <a:pt x="2163" y="2357"/>
                    </a:lnTo>
                    <a:lnTo>
                      <a:pt x="2163"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0" name="Google Shape;2857;p62"/>
              <p:cNvSpPr/>
              <p:nvPr/>
            </p:nvSpPr>
            <p:spPr>
              <a:xfrm flipH="1">
                <a:off x="1867722" y="4623204"/>
                <a:ext cx="394491" cy="431751"/>
              </a:xfrm>
              <a:custGeom>
                <a:avLst/>
                <a:gdLst/>
                <a:ahLst/>
                <a:cxnLst/>
                <a:rect l="l" t="t" r="r" b="b"/>
                <a:pathLst>
                  <a:path w="2054" h="2248" extrusionOk="0">
                    <a:moveTo>
                      <a:pt x="0" y="1"/>
                    </a:moveTo>
                    <a:lnTo>
                      <a:pt x="0" y="2247"/>
                    </a:lnTo>
                    <a:lnTo>
                      <a:pt x="2053" y="2247"/>
                    </a:lnTo>
                    <a:lnTo>
                      <a:pt x="205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1" name="Google Shape;2858;p62"/>
              <p:cNvSpPr/>
              <p:nvPr/>
            </p:nvSpPr>
            <p:spPr>
              <a:xfrm flipH="1">
                <a:off x="1859847" y="4615138"/>
                <a:ext cx="410432" cy="452877"/>
              </a:xfrm>
              <a:custGeom>
                <a:avLst/>
                <a:gdLst/>
                <a:ahLst/>
                <a:cxnLst/>
                <a:rect l="l" t="t" r="r" b="b"/>
                <a:pathLst>
                  <a:path w="2137" h="2358" extrusionOk="0">
                    <a:moveTo>
                      <a:pt x="2027" y="111"/>
                    </a:moveTo>
                    <a:lnTo>
                      <a:pt x="2027" y="2226"/>
                    </a:lnTo>
                    <a:lnTo>
                      <a:pt x="110" y="2226"/>
                    </a:lnTo>
                    <a:lnTo>
                      <a:pt x="110" y="111"/>
                    </a:lnTo>
                    <a:close/>
                    <a:moveTo>
                      <a:pt x="0" y="1"/>
                    </a:moveTo>
                    <a:lnTo>
                      <a:pt x="0" y="43"/>
                    </a:lnTo>
                    <a:lnTo>
                      <a:pt x="0" y="2357"/>
                    </a:lnTo>
                    <a:lnTo>
                      <a:pt x="2137" y="2357"/>
                    </a:lnTo>
                    <a:lnTo>
                      <a:pt x="2137"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2" name="Google Shape;2859;p62"/>
              <p:cNvSpPr/>
              <p:nvPr/>
            </p:nvSpPr>
            <p:spPr>
              <a:xfrm flipH="1">
                <a:off x="2194615" y="4916868"/>
                <a:ext cx="553517" cy="213571"/>
              </a:xfrm>
              <a:custGeom>
                <a:avLst/>
                <a:gdLst/>
                <a:ahLst/>
                <a:cxnLst/>
                <a:rect l="l" t="t" r="r" b="b"/>
                <a:pathLst>
                  <a:path w="2882" h="1112" extrusionOk="0">
                    <a:moveTo>
                      <a:pt x="1" y="1"/>
                    </a:moveTo>
                    <a:lnTo>
                      <a:pt x="1" y="1111"/>
                    </a:lnTo>
                    <a:lnTo>
                      <a:pt x="2881" y="1111"/>
                    </a:lnTo>
                    <a:lnTo>
                      <a:pt x="2881"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3" name="Google Shape;2860;p62"/>
              <p:cNvSpPr/>
              <p:nvPr/>
            </p:nvSpPr>
            <p:spPr>
              <a:xfrm flipH="1">
                <a:off x="2182707" y="4903808"/>
                <a:ext cx="578485" cy="239691"/>
              </a:xfrm>
              <a:custGeom>
                <a:avLst/>
                <a:gdLst/>
                <a:ahLst/>
                <a:cxnLst/>
                <a:rect l="l" t="t" r="r" b="b"/>
                <a:pathLst>
                  <a:path w="3012" h="1248" extrusionOk="0">
                    <a:moveTo>
                      <a:pt x="2881" y="111"/>
                    </a:moveTo>
                    <a:lnTo>
                      <a:pt x="2881" y="1137"/>
                    </a:lnTo>
                    <a:lnTo>
                      <a:pt x="111" y="1137"/>
                    </a:lnTo>
                    <a:lnTo>
                      <a:pt x="111" y="111"/>
                    </a:lnTo>
                    <a:close/>
                    <a:moveTo>
                      <a:pt x="1" y="1"/>
                    </a:moveTo>
                    <a:lnTo>
                      <a:pt x="1" y="69"/>
                    </a:lnTo>
                    <a:lnTo>
                      <a:pt x="1" y="1247"/>
                    </a:lnTo>
                    <a:lnTo>
                      <a:pt x="3012" y="1247"/>
                    </a:lnTo>
                    <a:lnTo>
                      <a:pt x="3012"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4" name="Google Shape;2861;p62"/>
              <p:cNvSpPr/>
              <p:nvPr/>
            </p:nvSpPr>
            <p:spPr>
              <a:xfrm flipH="1">
                <a:off x="1453445" y="4916868"/>
                <a:ext cx="553325" cy="213571"/>
              </a:xfrm>
              <a:custGeom>
                <a:avLst/>
                <a:gdLst/>
                <a:ahLst/>
                <a:cxnLst/>
                <a:rect l="l" t="t" r="r" b="b"/>
                <a:pathLst>
                  <a:path w="2881" h="1112" extrusionOk="0">
                    <a:moveTo>
                      <a:pt x="0" y="1"/>
                    </a:moveTo>
                    <a:lnTo>
                      <a:pt x="0" y="1111"/>
                    </a:lnTo>
                    <a:lnTo>
                      <a:pt x="2881" y="1111"/>
                    </a:lnTo>
                    <a:lnTo>
                      <a:pt x="2881"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5" name="Google Shape;2862;p62"/>
              <p:cNvSpPr/>
              <p:nvPr/>
            </p:nvSpPr>
            <p:spPr>
              <a:xfrm flipH="1">
                <a:off x="1440385" y="4903808"/>
                <a:ext cx="578485" cy="239691"/>
              </a:xfrm>
              <a:custGeom>
                <a:avLst/>
                <a:gdLst/>
                <a:ahLst/>
                <a:cxnLst/>
                <a:rect l="l" t="t" r="r" b="b"/>
                <a:pathLst>
                  <a:path w="3012" h="1248" extrusionOk="0">
                    <a:moveTo>
                      <a:pt x="2881" y="111"/>
                    </a:moveTo>
                    <a:lnTo>
                      <a:pt x="2881" y="1137"/>
                    </a:lnTo>
                    <a:lnTo>
                      <a:pt x="110" y="1137"/>
                    </a:lnTo>
                    <a:lnTo>
                      <a:pt x="110" y="111"/>
                    </a:lnTo>
                    <a:close/>
                    <a:moveTo>
                      <a:pt x="0" y="1"/>
                    </a:moveTo>
                    <a:lnTo>
                      <a:pt x="0" y="69"/>
                    </a:lnTo>
                    <a:lnTo>
                      <a:pt x="0" y="1247"/>
                    </a:lnTo>
                    <a:lnTo>
                      <a:pt x="3012" y="1247"/>
                    </a:lnTo>
                    <a:lnTo>
                      <a:pt x="3012"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6" name="Google Shape;2863;p62"/>
              <p:cNvSpPr/>
              <p:nvPr/>
            </p:nvSpPr>
            <p:spPr>
              <a:xfrm flipH="1">
                <a:off x="1377979" y="1137077"/>
                <a:ext cx="1571243" cy="1349029"/>
              </a:xfrm>
              <a:custGeom>
                <a:avLst/>
                <a:gdLst/>
                <a:ahLst/>
                <a:cxnLst/>
                <a:rect l="l" t="t" r="r" b="b"/>
                <a:pathLst>
                  <a:path w="8181" h="7024" extrusionOk="0">
                    <a:moveTo>
                      <a:pt x="2289" y="1"/>
                    </a:moveTo>
                    <a:cubicBezTo>
                      <a:pt x="1027" y="1"/>
                      <a:pt x="0" y="1022"/>
                      <a:pt x="0" y="2310"/>
                    </a:cubicBezTo>
                    <a:lnTo>
                      <a:pt x="0" y="4714"/>
                    </a:lnTo>
                    <a:cubicBezTo>
                      <a:pt x="0" y="5976"/>
                      <a:pt x="1027" y="7023"/>
                      <a:pt x="2289" y="7023"/>
                    </a:cubicBezTo>
                    <a:lnTo>
                      <a:pt x="5871" y="7023"/>
                    </a:lnTo>
                    <a:cubicBezTo>
                      <a:pt x="7159" y="7023"/>
                      <a:pt x="8180" y="5976"/>
                      <a:pt x="8180" y="4714"/>
                    </a:cubicBezTo>
                    <a:lnTo>
                      <a:pt x="8180" y="2310"/>
                    </a:lnTo>
                    <a:cubicBezTo>
                      <a:pt x="8180" y="1022"/>
                      <a:pt x="7159" y="1"/>
                      <a:pt x="587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7" name="Google Shape;2864;p62"/>
              <p:cNvSpPr/>
              <p:nvPr/>
            </p:nvSpPr>
            <p:spPr>
              <a:xfrm flipH="1">
                <a:off x="1368952" y="1128050"/>
                <a:ext cx="1593330" cy="1367083"/>
              </a:xfrm>
              <a:custGeom>
                <a:avLst/>
                <a:gdLst/>
                <a:ahLst/>
                <a:cxnLst/>
                <a:rect l="l" t="t" r="r" b="b"/>
                <a:pathLst>
                  <a:path w="8296" h="7118" extrusionOk="0">
                    <a:moveTo>
                      <a:pt x="5939" y="110"/>
                    </a:moveTo>
                    <a:cubicBezTo>
                      <a:pt x="7180" y="110"/>
                      <a:pt x="8186" y="1116"/>
                      <a:pt x="8186" y="2357"/>
                    </a:cubicBezTo>
                    <a:lnTo>
                      <a:pt x="8186" y="4761"/>
                    </a:lnTo>
                    <a:cubicBezTo>
                      <a:pt x="8186" y="6002"/>
                      <a:pt x="7180" y="7007"/>
                      <a:pt x="5939" y="7007"/>
                    </a:cubicBezTo>
                    <a:lnTo>
                      <a:pt x="2357" y="7007"/>
                    </a:lnTo>
                    <a:cubicBezTo>
                      <a:pt x="1116" y="7007"/>
                      <a:pt x="110" y="6002"/>
                      <a:pt x="110" y="4761"/>
                    </a:cubicBezTo>
                    <a:lnTo>
                      <a:pt x="110" y="2357"/>
                    </a:lnTo>
                    <a:cubicBezTo>
                      <a:pt x="110" y="1116"/>
                      <a:pt x="1116" y="110"/>
                      <a:pt x="2357" y="110"/>
                    </a:cubicBezTo>
                    <a:close/>
                    <a:moveTo>
                      <a:pt x="2357" y="0"/>
                    </a:moveTo>
                    <a:cubicBezTo>
                      <a:pt x="1048" y="0"/>
                      <a:pt x="0" y="1048"/>
                      <a:pt x="0" y="2357"/>
                    </a:cubicBezTo>
                    <a:lnTo>
                      <a:pt x="0" y="4761"/>
                    </a:lnTo>
                    <a:cubicBezTo>
                      <a:pt x="0" y="6070"/>
                      <a:pt x="1048" y="7117"/>
                      <a:pt x="2357" y="7117"/>
                    </a:cubicBezTo>
                    <a:lnTo>
                      <a:pt x="5939" y="7117"/>
                    </a:lnTo>
                    <a:cubicBezTo>
                      <a:pt x="7248" y="7117"/>
                      <a:pt x="8296" y="6070"/>
                      <a:pt x="8296" y="4761"/>
                    </a:cubicBezTo>
                    <a:lnTo>
                      <a:pt x="8296" y="2357"/>
                    </a:lnTo>
                    <a:cubicBezTo>
                      <a:pt x="8296" y="1048"/>
                      <a:pt x="7248" y="0"/>
                      <a:pt x="593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8" name="Google Shape;2865;p62"/>
              <p:cNvSpPr/>
              <p:nvPr/>
            </p:nvSpPr>
            <p:spPr>
              <a:xfrm flipH="1">
                <a:off x="1813569" y="1450907"/>
                <a:ext cx="1023104" cy="1035203"/>
              </a:xfrm>
              <a:custGeom>
                <a:avLst/>
                <a:gdLst/>
                <a:ahLst/>
                <a:cxnLst/>
                <a:rect l="l" t="t" r="r" b="b"/>
                <a:pathLst>
                  <a:path w="5327" h="5390" extrusionOk="0">
                    <a:moveTo>
                      <a:pt x="786" y="0"/>
                    </a:moveTo>
                    <a:cubicBezTo>
                      <a:pt x="352" y="0"/>
                      <a:pt x="1" y="351"/>
                      <a:pt x="1" y="786"/>
                    </a:cubicBezTo>
                    <a:lnTo>
                      <a:pt x="1" y="4625"/>
                    </a:lnTo>
                    <a:cubicBezTo>
                      <a:pt x="441" y="5086"/>
                      <a:pt x="1027" y="5389"/>
                      <a:pt x="1703" y="5389"/>
                    </a:cubicBezTo>
                    <a:lnTo>
                      <a:pt x="5327" y="5389"/>
                    </a:lnTo>
                    <a:lnTo>
                      <a:pt x="5327" y="786"/>
                    </a:lnTo>
                    <a:cubicBezTo>
                      <a:pt x="5327" y="351"/>
                      <a:pt x="4976" y="0"/>
                      <a:pt x="454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 name="Google Shape;2866;p62"/>
              <p:cNvSpPr/>
              <p:nvPr/>
            </p:nvSpPr>
            <p:spPr>
              <a:xfrm flipH="1">
                <a:off x="1800509" y="1442841"/>
                <a:ext cx="1044038" cy="1052297"/>
              </a:xfrm>
              <a:custGeom>
                <a:avLst/>
                <a:gdLst/>
                <a:ahLst/>
                <a:cxnLst/>
                <a:rect l="l" t="t" r="r" b="b"/>
                <a:pathLst>
                  <a:path w="5436" h="5479" extrusionOk="0">
                    <a:moveTo>
                      <a:pt x="4582" y="111"/>
                    </a:moveTo>
                    <a:cubicBezTo>
                      <a:pt x="4996" y="111"/>
                      <a:pt x="5305" y="435"/>
                      <a:pt x="5305" y="828"/>
                    </a:cubicBezTo>
                    <a:lnTo>
                      <a:pt x="5305" y="5368"/>
                    </a:lnTo>
                    <a:lnTo>
                      <a:pt x="1744" y="5368"/>
                    </a:lnTo>
                    <a:cubicBezTo>
                      <a:pt x="1089" y="5368"/>
                      <a:pt x="524" y="5086"/>
                      <a:pt x="110" y="4646"/>
                    </a:cubicBezTo>
                    <a:lnTo>
                      <a:pt x="110" y="828"/>
                    </a:lnTo>
                    <a:cubicBezTo>
                      <a:pt x="110" y="435"/>
                      <a:pt x="435" y="111"/>
                      <a:pt x="827" y="111"/>
                    </a:cubicBezTo>
                    <a:close/>
                    <a:moveTo>
                      <a:pt x="827" y="1"/>
                    </a:moveTo>
                    <a:cubicBezTo>
                      <a:pt x="372" y="1"/>
                      <a:pt x="0" y="372"/>
                      <a:pt x="0" y="828"/>
                    </a:cubicBezTo>
                    <a:lnTo>
                      <a:pt x="0" y="4693"/>
                    </a:lnTo>
                    <a:lnTo>
                      <a:pt x="0" y="4714"/>
                    </a:lnTo>
                    <a:cubicBezTo>
                      <a:pt x="435" y="5190"/>
                      <a:pt x="1047" y="5478"/>
                      <a:pt x="1744" y="5478"/>
                    </a:cubicBezTo>
                    <a:lnTo>
                      <a:pt x="5436" y="5478"/>
                    </a:lnTo>
                    <a:lnTo>
                      <a:pt x="5436" y="828"/>
                    </a:lnTo>
                    <a:cubicBezTo>
                      <a:pt x="5436" y="372"/>
                      <a:pt x="5043" y="1"/>
                      <a:pt x="4582"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0" name="Google Shape;2867;p62"/>
              <p:cNvSpPr/>
              <p:nvPr/>
            </p:nvSpPr>
            <p:spPr>
              <a:xfrm flipH="1">
                <a:off x="2651333" y="1589768"/>
                <a:ext cx="88732" cy="150959"/>
              </a:xfrm>
              <a:custGeom>
                <a:avLst/>
                <a:gdLst/>
                <a:ahLst/>
                <a:cxnLst/>
                <a:rect l="l" t="t" r="r" b="b"/>
                <a:pathLst>
                  <a:path w="462" h="786" extrusionOk="0">
                    <a:moveTo>
                      <a:pt x="242" y="0"/>
                    </a:moveTo>
                    <a:cubicBezTo>
                      <a:pt x="111" y="0"/>
                      <a:pt x="1" y="173"/>
                      <a:pt x="1" y="393"/>
                    </a:cubicBezTo>
                    <a:cubicBezTo>
                      <a:pt x="1" y="608"/>
                      <a:pt x="111" y="786"/>
                      <a:pt x="242" y="786"/>
                    </a:cubicBezTo>
                    <a:cubicBezTo>
                      <a:pt x="352" y="786"/>
                      <a:pt x="461" y="608"/>
                      <a:pt x="461" y="393"/>
                    </a:cubicBezTo>
                    <a:cubicBezTo>
                      <a:pt x="461" y="173"/>
                      <a:pt x="352" y="0"/>
                      <a:pt x="24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1" name="Google Shape;2868;p62"/>
              <p:cNvSpPr/>
              <p:nvPr/>
            </p:nvSpPr>
            <p:spPr>
              <a:xfrm flipH="1">
                <a:off x="2039806" y="1589768"/>
                <a:ext cx="92765" cy="150959"/>
              </a:xfrm>
              <a:custGeom>
                <a:avLst/>
                <a:gdLst/>
                <a:ahLst/>
                <a:cxnLst/>
                <a:rect l="l" t="t" r="r" b="b"/>
                <a:pathLst>
                  <a:path w="483" h="786" extrusionOk="0">
                    <a:moveTo>
                      <a:pt x="242" y="0"/>
                    </a:moveTo>
                    <a:cubicBezTo>
                      <a:pt x="111" y="0"/>
                      <a:pt x="1" y="173"/>
                      <a:pt x="1" y="393"/>
                    </a:cubicBezTo>
                    <a:cubicBezTo>
                      <a:pt x="1" y="608"/>
                      <a:pt x="111" y="786"/>
                      <a:pt x="242" y="786"/>
                    </a:cubicBezTo>
                    <a:cubicBezTo>
                      <a:pt x="373" y="786"/>
                      <a:pt x="483" y="608"/>
                      <a:pt x="483" y="393"/>
                    </a:cubicBezTo>
                    <a:cubicBezTo>
                      <a:pt x="483" y="173"/>
                      <a:pt x="373" y="0"/>
                      <a:pt x="24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2" name="Google Shape;2869;p62"/>
              <p:cNvSpPr/>
              <p:nvPr/>
            </p:nvSpPr>
            <p:spPr>
              <a:xfrm flipH="1">
                <a:off x="2299285" y="1759168"/>
                <a:ext cx="251599" cy="98719"/>
              </a:xfrm>
              <a:custGeom>
                <a:avLst/>
                <a:gdLst/>
                <a:ahLst/>
                <a:cxnLst/>
                <a:rect l="l" t="t" r="r" b="b"/>
                <a:pathLst>
                  <a:path w="1310" h="514" extrusionOk="0">
                    <a:moveTo>
                      <a:pt x="1233" y="0"/>
                    </a:moveTo>
                    <a:cubicBezTo>
                      <a:pt x="1209" y="0"/>
                      <a:pt x="1194" y="21"/>
                      <a:pt x="1178" y="56"/>
                    </a:cubicBezTo>
                    <a:cubicBezTo>
                      <a:pt x="1178" y="56"/>
                      <a:pt x="1158" y="139"/>
                      <a:pt x="1069" y="228"/>
                    </a:cubicBezTo>
                    <a:cubicBezTo>
                      <a:pt x="979" y="317"/>
                      <a:pt x="849" y="401"/>
                      <a:pt x="587" y="401"/>
                    </a:cubicBezTo>
                    <a:cubicBezTo>
                      <a:pt x="346" y="380"/>
                      <a:pt x="241" y="296"/>
                      <a:pt x="173" y="228"/>
                    </a:cubicBezTo>
                    <a:cubicBezTo>
                      <a:pt x="110" y="139"/>
                      <a:pt x="110" y="77"/>
                      <a:pt x="110" y="77"/>
                    </a:cubicBezTo>
                    <a:cubicBezTo>
                      <a:pt x="110" y="56"/>
                      <a:pt x="84" y="35"/>
                      <a:pt x="42" y="35"/>
                    </a:cubicBezTo>
                    <a:cubicBezTo>
                      <a:pt x="21" y="35"/>
                      <a:pt x="0" y="56"/>
                      <a:pt x="0" y="97"/>
                    </a:cubicBezTo>
                    <a:cubicBezTo>
                      <a:pt x="0" y="97"/>
                      <a:pt x="0" y="186"/>
                      <a:pt x="84" y="296"/>
                    </a:cubicBezTo>
                    <a:cubicBezTo>
                      <a:pt x="173" y="401"/>
                      <a:pt x="325" y="490"/>
                      <a:pt x="587" y="511"/>
                    </a:cubicBezTo>
                    <a:cubicBezTo>
                      <a:pt x="611" y="513"/>
                      <a:pt x="635" y="514"/>
                      <a:pt x="658" y="514"/>
                    </a:cubicBezTo>
                    <a:cubicBezTo>
                      <a:pt x="900" y="514"/>
                      <a:pt x="1057" y="418"/>
                      <a:pt x="1158" y="317"/>
                    </a:cubicBezTo>
                    <a:cubicBezTo>
                      <a:pt x="1262" y="186"/>
                      <a:pt x="1288" y="77"/>
                      <a:pt x="1288" y="77"/>
                    </a:cubicBezTo>
                    <a:cubicBezTo>
                      <a:pt x="1309" y="56"/>
                      <a:pt x="1288" y="8"/>
                      <a:pt x="1262" y="8"/>
                    </a:cubicBezTo>
                    <a:cubicBezTo>
                      <a:pt x="1251" y="3"/>
                      <a:pt x="1242" y="0"/>
                      <a:pt x="1233"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3" name="Google Shape;2870;p62"/>
              <p:cNvSpPr/>
              <p:nvPr/>
            </p:nvSpPr>
            <p:spPr>
              <a:xfrm flipH="1">
                <a:off x="1561976" y="2829916"/>
                <a:ext cx="1630589" cy="1953442"/>
              </a:xfrm>
              <a:custGeom>
                <a:avLst/>
                <a:gdLst/>
                <a:ahLst/>
                <a:cxnLst/>
                <a:rect l="l" t="t" r="r" b="b"/>
                <a:pathLst>
                  <a:path w="8490" h="10171" extrusionOk="0">
                    <a:moveTo>
                      <a:pt x="2294" y="0"/>
                    </a:moveTo>
                    <a:cubicBezTo>
                      <a:pt x="1985" y="0"/>
                      <a:pt x="1723" y="220"/>
                      <a:pt x="1681" y="524"/>
                    </a:cubicBezTo>
                    <a:lnTo>
                      <a:pt x="89" y="9317"/>
                    </a:lnTo>
                    <a:cubicBezTo>
                      <a:pt x="0" y="9710"/>
                      <a:pt x="262" y="10081"/>
                      <a:pt x="676" y="10170"/>
                    </a:cubicBezTo>
                    <a:lnTo>
                      <a:pt x="8489" y="10170"/>
                    </a:lnTo>
                    <a:lnTo>
                      <a:pt x="8489"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4" name="Google Shape;2871;p62"/>
              <p:cNvSpPr/>
              <p:nvPr/>
            </p:nvSpPr>
            <p:spPr>
              <a:xfrm flipH="1">
                <a:off x="1548916" y="2821850"/>
                <a:ext cx="1655749" cy="1973609"/>
              </a:xfrm>
              <a:custGeom>
                <a:avLst/>
                <a:gdLst/>
                <a:ahLst/>
                <a:cxnLst/>
                <a:rect l="l" t="t" r="r" b="b"/>
                <a:pathLst>
                  <a:path w="8621" h="10276" extrusionOk="0">
                    <a:moveTo>
                      <a:pt x="8489" y="105"/>
                    </a:moveTo>
                    <a:lnTo>
                      <a:pt x="8489" y="10144"/>
                    </a:lnTo>
                    <a:lnTo>
                      <a:pt x="870" y="10144"/>
                    </a:lnTo>
                    <a:cubicBezTo>
                      <a:pt x="435" y="10144"/>
                      <a:pt x="131" y="9772"/>
                      <a:pt x="194" y="9359"/>
                    </a:cubicBezTo>
                    <a:lnTo>
                      <a:pt x="1786" y="566"/>
                    </a:lnTo>
                    <a:cubicBezTo>
                      <a:pt x="1833" y="304"/>
                      <a:pt x="2095" y="105"/>
                      <a:pt x="2357" y="105"/>
                    </a:cubicBezTo>
                    <a:close/>
                    <a:moveTo>
                      <a:pt x="2310" y="0"/>
                    </a:moveTo>
                    <a:lnTo>
                      <a:pt x="2310" y="21"/>
                    </a:lnTo>
                    <a:cubicBezTo>
                      <a:pt x="2006" y="42"/>
                      <a:pt x="1744" y="236"/>
                      <a:pt x="1681" y="545"/>
                    </a:cubicBezTo>
                    <a:lnTo>
                      <a:pt x="84" y="9338"/>
                    </a:lnTo>
                    <a:cubicBezTo>
                      <a:pt x="0" y="9820"/>
                      <a:pt x="372" y="10275"/>
                      <a:pt x="870" y="10275"/>
                    </a:cubicBezTo>
                    <a:lnTo>
                      <a:pt x="8620" y="10275"/>
                    </a:lnTo>
                    <a:lnTo>
                      <a:pt x="8620"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5" name="Google Shape;2872;p62"/>
              <p:cNvSpPr/>
              <p:nvPr/>
            </p:nvSpPr>
            <p:spPr>
              <a:xfrm flipH="1">
                <a:off x="1130592" y="2831837"/>
                <a:ext cx="859084" cy="1951522"/>
              </a:xfrm>
              <a:custGeom>
                <a:avLst/>
                <a:gdLst/>
                <a:ahLst/>
                <a:cxnLst/>
                <a:rect l="l" t="t" r="r" b="b"/>
                <a:pathLst>
                  <a:path w="4473" h="10161" extrusionOk="0">
                    <a:moveTo>
                      <a:pt x="2200" y="0"/>
                    </a:moveTo>
                    <a:cubicBezTo>
                      <a:pt x="1913" y="0"/>
                      <a:pt x="1653" y="204"/>
                      <a:pt x="1592" y="514"/>
                    </a:cubicBezTo>
                    <a:lnTo>
                      <a:pt x="0" y="9307"/>
                    </a:lnTo>
                    <a:lnTo>
                      <a:pt x="0" y="9417"/>
                    </a:lnTo>
                    <a:cubicBezTo>
                      <a:pt x="0" y="9830"/>
                      <a:pt x="330" y="10160"/>
                      <a:pt x="723" y="10160"/>
                    </a:cubicBezTo>
                    <a:lnTo>
                      <a:pt x="3577" y="10160"/>
                    </a:lnTo>
                    <a:cubicBezTo>
                      <a:pt x="3645" y="10160"/>
                      <a:pt x="3687" y="10160"/>
                      <a:pt x="3734" y="10134"/>
                    </a:cubicBezTo>
                    <a:cubicBezTo>
                      <a:pt x="4190" y="10071"/>
                      <a:pt x="4473" y="9637"/>
                      <a:pt x="4410" y="9176"/>
                    </a:cubicBezTo>
                    <a:lnTo>
                      <a:pt x="2839" y="514"/>
                    </a:lnTo>
                    <a:cubicBezTo>
                      <a:pt x="2771" y="252"/>
                      <a:pt x="2577" y="53"/>
                      <a:pt x="2315" y="11"/>
                    </a:cubicBezTo>
                    <a:cubicBezTo>
                      <a:pt x="2277" y="4"/>
                      <a:pt x="2238" y="0"/>
                      <a:pt x="220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6" name="Google Shape;2873;p62"/>
              <p:cNvSpPr/>
              <p:nvPr/>
            </p:nvSpPr>
            <p:spPr>
              <a:xfrm flipH="1">
                <a:off x="1113499" y="2821850"/>
                <a:ext cx="901338" cy="1973609"/>
              </a:xfrm>
              <a:custGeom>
                <a:avLst/>
                <a:gdLst/>
                <a:ahLst/>
                <a:cxnLst/>
                <a:rect l="l" t="t" r="r" b="b"/>
                <a:pathLst>
                  <a:path w="4693" h="10276" extrusionOk="0">
                    <a:moveTo>
                      <a:pt x="2336" y="105"/>
                    </a:moveTo>
                    <a:cubicBezTo>
                      <a:pt x="2598" y="105"/>
                      <a:pt x="2839" y="262"/>
                      <a:pt x="2902" y="566"/>
                    </a:cubicBezTo>
                    <a:lnTo>
                      <a:pt x="4473" y="9249"/>
                    </a:lnTo>
                    <a:cubicBezTo>
                      <a:pt x="4562" y="9731"/>
                      <a:pt x="4190" y="10144"/>
                      <a:pt x="3708" y="10144"/>
                    </a:cubicBezTo>
                    <a:lnTo>
                      <a:pt x="854" y="10144"/>
                    </a:lnTo>
                    <a:cubicBezTo>
                      <a:pt x="435" y="10144"/>
                      <a:pt x="110" y="9772"/>
                      <a:pt x="199" y="9359"/>
                    </a:cubicBezTo>
                    <a:lnTo>
                      <a:pt x="1791" y="566"/>
                    </a:lnTo>
                    <a:cubicBezTo>
                      <a:pt x="1833" y="262"/>
                      <a:pt x="2095" y="105"/>
                      <a:pt x="2336" y="105"/>
                    </a:cubicBezTo>
                    <a:close/>
                    <a:moveTo>
                      <a:pt x="2336" y="0"/>
                    </a:moveTo>
                    <a:cubicBezTo>
                      <a:pt x="2053" y="0"/>
                      <a:pt x="1744" y="173"/>
                      <a:pt x="1681" y="545"/>
                    </a:cubicBezTo>
                    <a:lnTo>
                      <a:pt x="89" y="9338"/>
                    </a:lnTo>
                    <a:cubicBezTo>
                      <a:pt x="0" y="9820"/>
                      <a:pt x="372" y="10275"/>
                      <a:pt x="854" y="10275"/>
                    </a:cubicBezTo>
                    <a:lnTo>
                      <a:pt x="3708" y="10275"/>
                    </a:lnTo>
                    <a:cubicBezTo>
                      <a:pt x="4258" y="10275"/>
                      <a:pt x="4693" y="9772"/>
                      <a:pt x="4583" y="9228"/>
                    </a:cubicBezTo>
                    <a:lnTo>
                      <a:pt x="3012" y="545"/>
                    </a:lnTo>
                    <a:cubicBezTo>
                      <a:pt x="2949" y="173"/>
                      <a:pt x="2640" y="0"/>
                      <a:pt x="2336"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7" name="Google Shape;2874;p62"/>
              <p:cNvSpPr/>
              <p:nvPr/>
            </p:nvSpPr>
            <p:spPr>
              <a:xfrm flipH="1">
                <a:off x="1264261" y="1472034"/>
                <a:ext cx="410624" cy="746537"/>
              </a:xfrm>
              <a:custGeom>
                <a:avLst/>
                <a:gdLst/>
                <a:ahLst/>
                <a:cxnLst/>
                <a:rect l="l" t="t" r="r" b="b"/>
                <a:pathLst>
                  <a:path w="2138" h="3887" extrusionOk="0">
                    <a:moveTo>
                      <a:pt x="1069" y="0"/>
                    </a:moveTo>
                    <a:cubicBezTo>
                      <a:pt x="477" y="0"/>
                      <a:pt x="1" y="875"/>
                      <a:pt x="1" y="1943"/>
                    </a:cubicBezTo>
                    <a:cubicBezTo>
                      <a:pt x="1" y="3012"/>
                      <a:pt x="477" y="3886"/>
                      <a:pt x="1069" y="3886"/>
                    </a:cubicBezTo>
                    <a:cubicBezTo>
                      <a:pt x="1655" y="3886"/>
                      <a:pt x="2137" y="3012"/>
                      <a:pt x="2137" y="1943"/>
                    </a:cubicBezTo>
                    <a:cubicBezTo>
                      <a:pt x="2137" y="875"/>
                      <a:pt x="1655" y="0"/>
                      <a:pt x="106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8" name="Google Shape;2875;p62"/>
              <p:cNvSpPr/>
              <p:nvPr/>
            </p:nvSpPr>
            <p:spPr>
              <a:xfrm flipH="1">
                <a:off x="1252353" y="1463967"/>
                <a:ext cx="431559" cy="762670"/>
              </a:xfrm>
              <a:custGeom>
                <a:avLst/>
                <a:gdLst/>
                <a:ahLst/>
                <a:cxnLst/>
                <a:rect l="l" t="t" r="r" b="b"/>
                <a:pathLst>
                  <a:path w="2247" h="3971" extrusionOk="0">
                    <a:moveTo>
                      <a:pt x="1116" y="105"/>
                    </a:moveTo>
                    <a:cubicBezTo>
                      <a:pt x="1378" y="105"/>
                      <a:pt x="1640" y="304"/>
                      <a:pt x="1812" y="655"/>
                    </a:cubicBezTo>
                    <a:cubicBezTo>
                      <a:pt x="2011" y="980"/>
                      <a:pt x="2116" y="1462"/>
                      <a:pt x="2116" y="1985"/>
                    </a:cubicBezTo>
                    <a:cubicBezTo>
                      <a:pt x="2116" y="2509"/>
                      <a:pt x="2011" y="2986"/>
                      <a:pt x="1812" y="3336"/>
                    </a:cubicBezTo>
                    <a:cubicBezTo>
                      <a:pt x="1640" y="3666"/>
                      <a:pt x="1378" y="3860"/>
                      <a:pt x="1116" y="3860"/>
                    </a:cubicBezTo>
                    <a:cubicBezTo>
                      <a:pt x="854" y="3860"/>
                      <a:pt x="592" y="3666"/>
                      <a:pt x="414" y="3336"/>
                    </a:cubicBezTo>
                    <a:cubicBezTo>
                      <a:pt x="220" y="2986"/>
                      <a:pt x="110" y="2509"/>
                      <a:pt x="110" y="1985"/>
                    </a:cubicBezTo>
                    <a:cubicBezTo>
                      <a:pt x="110" y="1462"/>
                      <a:pt x="220" y="980"/>
                      <a:pt x="414" y="655"/>
                    </a:cubicBezTo>
                    <a:cubicBezTo>
                      <a:pt x="592" y="304"/>
                      <a:pt x="854" y="105"/>
                      <a:pt x="1116" y="105"/>
                    </a:cubicBezTo>
                    <a:close/>
                    <a:moveTo>
                      <a:pt x="1116" y="1"/>
                    </a:moveTo>
                    <a:cubicBezTo>
                      <a:pt x="786" y="1"/>
                      <a:pt x="503" y="236"/>
                      <a:pt x="309" y="587"/>
                    </a:cubicBezTo>
                    <a:cubicBezTo>
                      <a:pt x="110" y="959"/>
                      <a:pt x="0" y="1441"/>
                      <a:pt x="0" y="1985"/>
                    </a:cubicBezTo>
                    <a:cubicBezTo>
                      <a:pt x="0" y="2530"/>
                      <a:pt x="110" y="3033"/>
                      <a:pt x="309" y="3378"/>
                    </a:cubicBezTo>
                    <a:cubicBezTo>
                      <a:pt x="503" y="3750"/>
                      <a:pt x="786" y="3970"/>
                      <a:pt x="1116" y="3970"/>
                    </a:cubicBezTo>
                    <a:cubicBezTo>
                      <a:pt x="1441" y="3970"/>
                      <a:pt x="1723" y="3750"/>
                      <a:pt x="1922" y="3378"/>
                    </a:cubicBezTo>
                    <a:cubicBezTo>
                      <a:pt x="2116" y="3033"/>
                      <a:pt x="2247" y="2530"/>
                      <a:pt x="2247" y="1985"/>
                    </a:cubicBezTo>
                    <a:cubicBezTo>
                      <a:pt x="2247" y="1441"/>
                      <a:pt x="2116" y="959"/>
                      <a:pt x="1922" y="587"/>
                    </a:cubicBezTo>
                    <a:cubicBezTo>
                      <a:pt x="1723" y="236"/>
                      <a:pt x="1441" y="1"/>
                      <a:pt x="1116"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9" name="Google Shape;2876;p62"/>
              <p:cNvSpPr/>
              <p:nvPr/>
            </p:nvSpPr>
            <p:spPr>
              <a:xfrm flipH="1">
                <a:off x="1260225" y="1568642"/>
                <a:ext cx="251791" cy="553325"/>
              </a:xfrm>
              <a:custGeom>
                <a:avLst/>
                <a:gdLst/>
                <a:ahLst/>
                <a:cxnLst/>
                <a:rect l="l" t="t" r="r" b="b"/>
                <a:pathLst>
                  <a:path w="1311" h="2881" extrusionOk="0">
                    <a:moveTo>
                      <a:pt x="656" y="0"/>
                    </a:moveTo>
                    <a:cubicBezTo>
                      <a:pt x="305" y="0"/>
                      <a:pt x="1" y="655"/>
                      <a:pt x="1" y="1440"/>
                    </a:cubicBezTo>
                    <a:cubicBezTo>
                      <a:pt x="1" y="2247"/>
                      <a:pt x="305" y="2880"/>
                      <a:pt x="656" y="2880"/>
                    </a:cubicBezTo>
                    <a:cubicBezTo>
                      <a:pt x="1027" y="2880"/>
                      <a:pt x="1310" y="2247"/>
                      <a:pt x="1310" y="1440"/>
                    </a:cubicBezTo>
                    <a:cubicBezTo>
                      <a:pt x="1310" y="655"/>
                      <a:pt x="1027" y="0"/>
                      <a:pt x="65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0" name="Google Shape;2877;p62"/>
              <p:cNvSpPr/>
              <p:nvPr/>
            </p:nvSpPr>
            <p:spPr>
              <a:xfrm flipH="1">
                <a:off x="1248125" y="1559615"/>
                <a:ext cx="272917" cy="574451"/>
              </a:xfrm>
              <a:custGeom>
                <a:avLst/>
                <a:gdLst/>
                <a:ahLst/>
                <a:cxnLst/>
                <a:rect l="l" t="t" r="r" b="b"/>
                <a:pathLst>
                  <a:path w="1421" h="2991" extrusionOk="0">
                    <a:moveTo>
                      <a:pt x="698" y="110"/>
                    </a:moveTo>
                    <a:cubicBezTo>
                      <a:pt x="787" y="110"/>
                      <a:pt x="849" y="131"/>
                      <a:pt x="917" y="199"/>
                    </a:cubicBezTo>
                    <a:cubicBezTo>
                      <a:pt x="980" y="262"/>
                      <a:pt x="1069" y="372"/>
                      <a:pt x="1111" y="503"/>
                    </a:cubicBezTo>
                    <a:cubicBezTo>
                      <a:pt x="1221" y="744"/>
                      <a:pt x="1310" y="1095"/>
                      <a:pt x="1310" y="1487"/>
                    </a:cubicBezTo>
                    <a:cubicBezTo>
                      <a:pt x="1310" y="1880"/>
                      <a:pt x="1221" y="2226"/>
                      <a:pt x="1111" y="2488"/>
                    </a:cubicBezTo>
                    <a:cubicBezTo>
                      <a:pt x="1069" y="2598"/>
                      <a:pt x="980" y="2708"/>
                      <a:pt x="917" y="2776"/>
                    </a:cubicBezTo>
                    <a:cubicBezTo>
                      <a:pt x="849" y="2838"/>
                      <a:pt x="787" y="2859"/>
                      <a:pt x="698" y="2859"/>
                    </a:cubicBezTo>
                    <a:cubicBezTo>
                      <a:pt x="635" y="2859"/>
                      <a:pt x="567" y="2838"/>
                      <a:pt x="478" y="2776"/>
                    </a:cubicBezTo>
                    <a:cubicBezTo>
                      <a:pt x="415" y="2708"/>
                      <a:pt x="347" y="2598"/>
                      <a:pt x="305" y="2488"/>
                    </a:cubicBezTo>
                    <a:cubicBezTo>
                      <a:pt x="174" y="2226"/>
                      <a:pt x="111" y="1880"/>
                      <a:pt x="111" y="1487"/>
                    </a:cubicBezTo>
                    <a:cubicBezTo>
                      <a:pt x="111" y="1095"/>
                      <a:pt x="174" y="744"/>
                      <a:pt x="305" y="503"/>
                    </a:cubicBezTo>
                    <a:cubicBezTo>
                      <a:pt x="347" y="372"/>
                      <a:pt x="415" y="262"/>
                      <a:pt x="478" y="199"/>
                    </a:cubicBezTo>
                    <a:cubicBezTo>
                      <a:pt x="567" y="131"/>
                      <a:pt x="635" y="110"/>
                      <a:pt x="698" y="110"/>
                    </a:cubicBezTo>
                    <a:close/>
                    <a:moveTo>
                      <a:pt x="698" y="0"/>
                    </a:moveTo>
                    <a:cubicBezTo>
                      <a:pt x="588" y="0"/>
                      <a:pt x="504" y="47"/>
                      <a:pt x="415" y="110"/>
                    </a:cubicBezTo>
                    <a:cubicBezTo>
                      <a:pt x="326" y="199"/>
                      <a:pt x="263" y="309"/>
                      <a:pt x="195" y="440"/>
                    </a:cubicBezTo>
                    <a:cubicBezTo>
                      <a:pt x="64" y="723"/>
                      <a:pt x="1" y="1095"/>
                      <a:pt x="1" y="1487"/>
                    </a:cubicBezTo>
                    <a:cubicBezTo>
                      <a:pt x="1" y="1901"/>
                      <a:pt x="64" y="2252"/>
                      <a:pt x="195" y="2535"/>
                    </a:cubicBezTo>
                    <a:cubicBezTo>
                      <a:pt x="263" y="2666"/>
                      <a:pt x="326" y="2776"/>
                      <a:pt x="415" y="2859"/>
                    </a:cubicBezTo>
                    <a:cubicBezTo>
                      <a:pt x="504" y="2927"/>
                      <a:pt x="588" y="2990"/>
                      <a:pt x="698" y="2990"/>
                    </a:cubicBezTo>
                    <a:cubicBezTo>
                      <a:pt x="807" y="2990"/>
                      <a:pt x="917" y="2927"/>
                      <a:pt x="1001" y="2859"/>
                    </a:cubicBezTo>
                    <a:cubicBezTo>
                      <a:pt x="1090" y="2776"/>
                      <a:pt x="1158" y="2666"/>
                      <a:pt x="1221" y="2535"/>
                    </a:cubicBezTo>
                    <a:cubicBezTo>
                      <a:pt x="1331" y="2252"/>
                      <a:pt x="1420" y="1901"/>
                      <a:pt x="1420" y="1487"/>
                    </a:cubicBezTo>
                    <a:cubicBezTo>
                      <a:pt x="1420" y="1095"/>
                      <a:pt x="1331" y="723"/>
                      <a:pt x="1221" y="440"/>
                    </a:cubicBezTo>
                    <a:cubicBezTo>
                      <a:pt x="1158" y="309"/>
                      <a:pt x="1090" y="199"/>
                      <a:pt x="1001" y="110"/>
                    </a:cubicBezTo>
                    <a:cubicBezTo>
                      <a:pt x="917" y="47"/>
                      <a:pt x="807" y="0"/>
                      <a:pt x="698"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91" name="Google Shape;2878;p62"/>
              <p:cNvSpPr/>
              <p:nvPr/>
            </p:nvSpPr>
            <p:spPr>
              <a:xfrm flipH="1">
                <a:off x="1277318" y="1605710"/>
                <a:ext cx="217604" cy="478037"/>
              </a:xfrm>
              <a:custGeom>
                <a:avLst/>
                <a:gdLst/>
                <a:ahLst/>
                <a:cxnLst/>
                <a:rect l="l" t="t" r="r" b="b"/>
                <a:pathLst>
                  <a:path w="1133" h="2489" extrusionOk="0">
                    <a:moveTo>
                      <a:pt x="567" y="1"/>
                    </a:moveTo>
                    <a:cubicBezTo>
                      <a:pt x="263" y="1"/>
                      <a:pt x="1" y="546"/>
                      <a:pt x="1" y="1247"/>
                    </a:cubicBezTo>
                    <a:cubicBezTo>
                      <a:pt x="1" y="1944"/>
                      <a:pt x="263" y="2488"/>
                      <a:pt x="567" y="2488"/>
                    </a:cubicBezTo>
                    <a:cubicBezTo>
                      <a:pt x="896" y="2488"/>
                      <a:pt x="1132" y="1944"/>
                      <a:pt x="1132" y="1247"/>
                    </a:cubicBezTo>
                    <a:cubicBezTo>
                      <a:pt x="1132" y="546"/>
                      <a:pt x="896" y="1"/>
                      <a:pt x="56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2" name="Google Shape;2879;p62"/>
              <p:cNvSpPr/>
              <p:nvPr/>
            </p:nvSpPr>
            <p:spPr>
              <a:xfrm flipH="1">
                <a:off x="1264258" y="1593802"/>
                <a:ext cx="239691" cy="503005"/>
              </a:xfrm>
              <a:custGeom>
                <a:avLst/>
                <a:gdLst/>
                <a:ahLst/>
                <a:cxnLst/>
                <a:rect l="l" t="t" r="r" b="b"/>
                <a:pathLst>
                  <a:path w="1248" h="2619" extrusionOk="0">
                    <a:moveTo>
                      <a:pt x="614" y="110"/>
                    </a:moveTo>
                    <a:cubicBezTo>
                      <a:pt x="682" y="110"/>
                      <a:pt x="744" y="152"/>
                      <a:pt x="813" y="194"/>
                    </a:cubicBezTo>
                    <a:cubicBezTo>
                      <a:pt x="854" y="262"/>
                      <a:pt x="917" y="346"/>
                      <a:pt x="964" y="456"/>
                    </a:cubicBezTo>
                    <a:cubicBezTo>
                      <a:pt x="1074" y="676"/>
                      <a:pt x="1137" y="979"/>
                      <a:pt x="1137" y="1309"/>
                    </a:cubicBezTo>
                    <a:cubicBezTo>
                      <a:pt x="1137" y="1655"/>
                      <a:pt x="1074" y="1964"/>
                      <a:pt x="964" y="2179"/>
                    </a:cubicBezTo>
                    <a:cubicBezTo>
                      <a:pt x="917" y="2289"/>
                      <a:pt x="854" y="2357"/>
                      <a:pt x="813" y="2420"/>
                    </a:cubicBezTo>
                    <a:cubicBezTo>
                      <a:pt x="744" y="2488"/>
                      <a:pt x="682" y="2509"/>
                      <a:pt x="614" y="2509"/>
                    </a:cubicBezTo>
                    <a:cubicBezTo>
                      <a:pt x="572" y="2509"/>
                      <a:pt x="504" y="2488"/>
                      <a:pt x="441" y="2420"/>
                    </a:cubicBezTo>
                    <a:cubicBezTo>
                      <a:pt x="373" y="2357"/>
                      <a:pt x="331" y="2289"/>
                      <a:pt x="263" y="2179"/>
                    </a:cubicBezTo>
                    <a:cubicBezTo>
                      <a:pt x="179" y="1964"/>
                      <a:pt x="111" y="1655"/>
                      <a:pt x="111" y="1309"/>
                    </a:cubicBezTo>
                    <a:cubicBezTo>
                      <a:pt x="111" y="979"/>
                      <a:pt x="179" y="676"/>
                      <a:pt x="263" y="456"/>
                    </a:cubicBezTo>
                    <a:cubicBezTo>
                      <a:pt x="331" y="346"/>
                      <a:pt x="373" y="262"/>
                      <a:pt x="441" y="194"/>
                    </a:cubicBezTo>
                    <a:cubicBezTo>
                      <a:pt x="504" y="152"/>
                      <a:pt x="572" y="110"/>
                      <a:pt x="614" y="110"/>
                    </a:cubicBezTo>
                    <a:close/>
                    <a:moveTo>
                      <a:pt x="614" y="0"/>
                    </a:moveTo>
                    <a:cubicBezTo>
                      <a:pt x="524" y="0"/>
                      <a:pt x="441" y="42"/>
                      <a:pt x="352" y="110"/>
                    </a:cubicBezTo>
                    <a:cubicBezTo>
                      <a:pt x="289" y="194"/>
                      <a:pt x="221" y="283"/>
                      <a:pt x="179" y="393"/>
                    </a:cubicBezTo>
                    <a:cubicBezTo>
                      <a:pt x="69" y="634"/>
                      <a:pt x="1" y="958"/>
                      <a:pt x="1" y="1309"/>
                    </a:cubicBezTo>
                    <a:cubicBezTo>
                      <a:pt x="1" y="1655"/>
                      <a:pt x="69" y="1985"/>
                      <a:pt x="179" y="2226"/>
                    </a:cubicBezTo>
                    <a:cubicBezTo>
                      <a:pt x="221" y="2336"/>
                      <a:pt x="289" y="2441"/>
                      <a:pt x="352" y="2509"/>
                    </a:cubicBezTo>
                    <a:cubicBezTo>
                      <a:pt x="441" y="2571"/>
                      <a:pt x="524" y="2619"/>
                      <a:pt x="614" y="2619"/>
                    </a:cubicBezTo>
                    <a:cubicBezTo>
                      <a:pt x="723" y="2619"/>
                      <a:pt x="813" y="2571"/>
                      <a:pt x="875" y="2509"/>
                    </a:cubicBezTo>
                    <a:cubicBezTo>
                      <a:pt x="964" y="2441"/>
                      <a:pt x="1027" y="2336"/>
                      <a:pt x="1074" y="2226"/>
                    </a:cubicBezTo>
                    <a:cubicBezTo>
                      <a:pt x="1179" y="1985"/>
                      <a:pt x="1247" y="1655"/>
                      <a:pt x="1247" y="1309"/>
                    </a:cubicBezTo>
                    <a:cubicBezTo>
                      <a:pt x="1247" y="958"/>
                      <a:pt x="1179" y="634"/>
                      <a:pt x="1074" y="393"/>
                    </a:cubicBezTo>
                    <a:cubicBezTo>
                      <a:pt x="1027" y="283"/>
                      <a:pt x="964" y="194"/>
                      <a:pt x="875" y="110"/>
                    </a:cubicBezTo>
                    <a:cubicBezTo>
                      <a:pt x="813" y="42"/>
                      <a:pt x="723" y="0"/>
                      <a:pt x="61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93" name="Google Shape;2880;p62"/>
              <p:cNvSpPr/>
              <p:nvPr/>
            </p:nvSpPr>
            <p:spPr>
              <a:xfrm flipH="1">
                <a:off x="1331671" y="1614929"/>
                <a:ext cx="163251" cy="460752"/>
              </a:xfrm>
              <a:custGeom>
                <a:avLst/>
                <a:gdLst/>
                <a:ahLst/>
                <a:cxnLst/>
                <a:rect l="l" t="t" r="r" b="b"/>
                <a:pathLst>
                  <a:path w="850" h="2399" extrusionOk="0">
                    <a:moveTo>
                      <a:pt x="415" y="0"/>
                    </a:moveTo>
                    <a:cubicBezTo>
                      <a:pt x="174" y="152"/>
                      <a:pt x="1" y="629"/>
                      <a:pt x="1" y="1199"/>
                    </a:cubicBezTo>
                    <a:cubicBezTo>
                      <a:pt x="1" y="1765"/>
                      <a:pt x="174" y="2268"/>
                      <a:pt x="415" y="2399"/>
                    </a:cubicBezTo>
                    <a:cubicBezTo>
                      <a:pt x="676" y="2268"/>
                      <a:pt x="828" y="1765"/>
                      <a:pt x="828" y="1199"/>
                    </a:cubicBezTo>
                    <a:cubicBezTo>
                      <a:pt x="849" y="629"/>
                      <a:pt x="676" y="152"/>
                      <a:pt x="41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4" name="Google Shape;2881;p62"/>
              <p:cNvSpPr/>
              <p:nvPr/>
            </p:nvSpPr>
            <p:spPr>
              <a:xfrm flipH="1">
                <a:off x="1322645" y="1601868"/>
                <a:ext cx="181305" cy="485912"/>
              </a:xfrm>
              <a:custGeom>
                <a:avLst/>
                <a:gdLst/>
                <a:ahLst/>
                <a:cxnLst/>
                <a:rect l="l" t="t" r="r" b="b"/>
                <a:pathLst>
                  <a:path w="944" h="2530" extrusionOk="0">
                    <a:moveTo>
                      <a:pt x="462" y="152"/>
                    </a:moveTo>
                    <a:cubicBezTo>
                      <a:pt x="572" y="220"/>
                      <a:pt x="655" y="351"/>
                      <a:pt x="723" y="524"/>
                    </a:cubicBezTo>
                    <a:cubicBezTo>
                      <a:pt x="786" y="744"/>
                      <a:pt x="833" y="985"/>
                      <a:pt x="833" y="1267"/>
                    </a:cubicBezTo>
                    <a:cubicBezTo>
                      <a:pt x="833" y="1550"/>
                      <a:pt x="786" y="1812"/>
                      <a:pt x="723" y="2006"/>
                    </a:cubicBezTo>
                    <a:cubicBezTo>
                      <a:pt x="655" y="2184"/>
                      <a:pt x="572" y="2315"/>
                      <a:pt x="462" y="2378"/>
                    </a:cubicBezTo>
                    <a:cubicBezTo>
                      <a:pt x="373" y="2315"/>
                      <a:pt x="289" y="2184"/>
                      <a:pt x="221" y="2006"/>
                    </a:cubicBezTo>
                    <a:cubicBezTo>
                      <a:pt x="158" y="1812"/>
                      <a:pt x="111" y="1550"/>
                      <a:pt x="111" y="1267"/>
                    </a:cubicBezTo>
                    <a:cubicBezTo>
                      <a:pt x="111" y="985"/>
                      <a:pt x="158" y="744"/>
                      <a:pt x="221" y="524"/>
                    </a:cubicBezTo>
                    <a:cubicBezTo>
                      <a:pt x="289" y="351"/>
                      <a:pt x="373" y="220"/>
                      <a:pt x="462" y="152"/>
                    </a:cubicBezTo>
                    <a:close/>
                    <a:moveTo>
                      <a:pt x="462" y="0"/>
                    </a:moveTo>
                    <a:lnTo>
                      <a:pt x="441" y="21"/>
                    </a:lnTo>
                    <a:cubicBezTo>
                      <a:pt x="310" y="110"/>
                      <a:pt x="200" y="262"/>
                      <a:pt x="111" y="482"/>
                    </a:cubicBezTo>
                    <a:cubicBezTo>
                      <a:pt x="48" y="723"/>
                      <a:pt x="1" y="985"/>
                      <a:pt x="1" y="1267"/>
                    </a:cubicBezTo>
                    <a:cubicBezTo>
                      <a:pt x="1" y="1550"/>
                      <a:pt x="48" y="1833"/>
                      <a:pt x="111" y="2053"/>
                    </a:cubicBezTo>
                    <a:cubicBezTo>
                      <a:pt x="200" y="2268"/>
                      <a:pt x="310" y="2446"/>
                      <a:pt x="441" y="2529"/>
                    </a:cubicBezTo>
                    <a:lnTo>
                      <a:pt x="504" y="2529"/>
                    </a:lnTo>
                    <a:cubicBezTo>
                      <a:pt x="634" y="2446"/>
                      <a:pt x="744" y="2268"/>
                      <a:pt x="833" y="2053"/>
                    </a:cubicBezTo>
                    <a:cubicBezTo>
                      <a:pt x="896" y="1833"/>
                      <a:pt x="943" y="1550"/>
                      <a:pt x="943" y="1267"/>
                    </a:cubicBezTo>
                    <a:cubicBezTo>
                      <a:pt x="943" y="985"/>
                      <a:pt x="896" y="723"/>
                      <a:pt x="833" y="503"/>
                    </a:cubicBezTo>
                    <a:cubicBezTo>
                      <a:pt x="744" y="262"/>
                      <a:pt x="634" y="110"/>
                      <a:pt x="504" y="21"/>
                    </a:cubicBezTo>
                    <a:lnTo>
                      <a:pt x="462"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95" name="Google Shape;2882;p62"/>
              <p:cNvSpPr/>
              <p:nvPr/>
            </p:nvSpPr>
            <p:spPr>
              <a:xfrm flipH="1">
                <a:off x="2140458" y="4259054"/>
                <a:ext cx="880211" cy="373365"/>
              </a:xfrm>
              <a:custGeom>
                <a:avLst/>
                <a:gdLst/>
                <a:ahLst/>
                <a:cxnLst/>
                <a:rect l="l" t="t" r="r" b="b"/>
                <a:pathLst>
                  <a:path w="4583" h="1944" extrusionOk="0">
                    <a:moveTo>
                      <a:pt x="283" y="1"/>
                    </a:moveTo>
                    <a:lnTo>
                      <a:pt x="1" y="1944"/>
                    </a:lnTo>
                    <a:lnTo>
                      <a:pt x="4300" y="1944"/>
                    </a:lnTo>
                    <a:lnTo>
                      <a:pt x="458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96" name="Google Shape;2883;p62"/>
              <p:cNvSpPr/>
              <p:nvPr/>
            </p:nvSpPr>
            <p:spPr>
              <a:xfrm flipH="1">
                <a:off x="2127398" y="4245993"/>
                <a:ext cx="905371" cy="398525"/>
              </a:xfrm>
              <a:custGeom>
                <a:avLst/>
                <a:gdLst/>
                <a:ahLst/>
                <a:cxnLst/>
                <a:rect l="l" t="t" r="r" b="b"/>
                <a:pathLst>
                  <a:path w="4714" h="2075" extrusionOk="0">
                    <a:moveTo>
                      <a:pt x="4583" y="111"/>
                    </a:moveTo>
                    <a:lnTo>
                      <a:pt x="4295" y="1965"/>
                    </a:lnTo>
                    <a:lnTo>
                      <a:pt x="132" y="1965"/>
                    </a:lnTo>
                    <a:lnTo>
                      <a:pt x="393" y="111"/>
                    </a:lnTo>
                    <a:close/>
                    <a:moveTo>
                      <a:pt x="283" y="1"/>
                    </a:moveTo>
                    <a:lnTo>
                      <a:pt x="283" y="69"/>
                    </a:lnTo>
                    <a:lnTo>
                      <a:pt x="1" y="2075"/>
                    </a:lnTo>
                    <a:lnTo>
                      <a:pt x="4405" y="2075"/>
                    </a:lnTo>
                    <a:lnTo>
                      <a:pt x="4714"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97" name="Google Shape;2884;p62"/>
              <p:cNvSpPr/>
              <p:nvPr/>
            </p:nvSpPr>
            <p:spPr>
              <a:xfrm flipH="1">
                <a:off x="2588920" y="4916868"/>
                <a:ext cx="553517" cy="213571"/>
              </a:xfrm>
              <a:custGeom>
                <a:avLst/>
                <a:gdLst/>
                <a:ahLst/>
                <a:cxnLst/>
                <a:rect l="l" t="t" r="r" b="b"/>
                <a:pathLst>
                  <a:path w="2882" h="1112" extrusionOk="0">
                    <a:moveTo>
                      <a:pt x="1" y="1"/>
                    </a:moveTo>
                    <a:lnTo>
                      <a:pt x="1" y="1111"/>
                    </a:lnTo>
                    <a:lnTo>
                      <a:pt x="2881" y="1111"/>
                    </a:lnTo>
                    <a:lnTo>
                      <a:pt x="2881"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8" name="Google Shape;2885;p62"/>
              <p:cNvSpPr/>
              <p:nvPr/>
            </p:nvSpPr>
            <p:spPr>
              <a:xfrm flipH="1">
                <a:off x="2575860" y="4903808"/>
                <a:ext cx="578485" cy="239691"/>
              </a:xfrm>
              <a:custGeom>
                <a:avLst/>
                <a:gdLst/>
                <a:ahLst/>
                <a:cxnLst/>
                <a:rect l="l" t="t" r="r" b="b"/>
                <a:pathLst>
                  <a:path w="3012" h="1248" extrusionOk="0">
                    <a:moveTo>
                      <a:pt x="2901" y="111"/>
                    </a:moveTo>
                    <a:lnTo>
                      <a:pt x="2901" y="1137"/>
                    </a:lnTo>
                    <a:lnTo>
                      <a:pt x="110" y="1137"/>
                    </a:lnTo>
                    <a:lnTo>
                      <a:pt x="110" y="111"/>
                    </a:lnTo>
                    <a:close/>
                    <a:moveTo>
                      <a:pt x="0" y="1"/>
                    </a:moveTo>
                    <a:lnTo>
                      <a:pt x="0" y="69"/>
                    </a:lnTo>
                    <a:lnTo>
                      <a:pt x="0" y="1247"/>
                    </a:lnTo>
                    <a:lnTo>
                      <a:pt x="3011" y="1247"/>
                    </a:lnTo>
                    <a:lnTo>
                      <a:pt x="3011"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99" name="Google Shape;2886;p62"/>
              <p:cNvSpPr/>
              <p:nvPr/>
            </p:nvSpPr>
            <p:spPr>
              <a:xfrm flipH="1">
                <a:off x="1846789" y="4916868"/>
                <a:ext cx="553325" cy="213571"/>
              </a:xfrm>
              <a:custGeom>
                <a:avLst/>
                <a:gdLst/>
                <a:ahLst/>
                <a:cxnLst/>
                <a:rect l="l" t="t" r="r" b="b"/>
                <a:pathLst>
                  <a:path w="2881" h="1112" extrusionOk="0">
                    <a:moveTo>
                      <a:pt x="1" y="1"/>
                    </a:moveTo>
                    <a:lnTo>
                      <a:pt x="1" y="1111"/>
                    </a:lnTo>
                    <a:lnTo>
                      <a:pt x="2881" y="1111"/>
                    </a:lnTo>
                    <a:lnTo>
                      <a:pt x="2881"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0" name="Google Shape;2887;p62"/>
              <p:cNvSpPr/>
              <p:nvPr/>
            </p:nvSpPr>
            <p:spPr>
              <a:xfrm flipH="1">
                <a:off x="1834690" y="4903808"/>
                <a:ext cx="578485" cy="239691"/>
              </a:xfrm>
              <a:custGeom>
                <a:avLst/>
                <a:gdLst/>
                <a:ahLst/>
                <a:cxnLst/>
                <a:rect l="l" t="t" r="r" b="b"/>
                <a:pathLst>
                  <a:path w="3012" h="1248" extrusionOk="0">
                    <a:moveTo>
                      <a:pt x="2902" y="111"/>
                    </a:moveTo>
                    <a:lnTo>
                      <a:pt x="2902" y="1137"/>
                    </a:lnTo>
                    <a:lnTo>
                      <a:pt x="111" y="1137"/>
                    </a:lnTo>
                    <a:lnTo>
                      <a:pt x="111" y="111"/>
                    </a:lnTo>
                    <a:close/>
                    <a:moveTo>
                      <a:pt x="1" y="1"/>
                    </a:moveTo>
                    <a:lnTo>
                      <a:pt x="1" y="69"/>
                    </a:lnTo>
                    <a:lnTo>
                      <a:pt x="1" y="1247"/>
                    </a:lnTo>
                    <a:lnTo>
                      <a:pt x="3012" y="1247"/>
                    </a:lnTo>
                    <a:lnTo>
                      <a:pt x="3012"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01" name="Google Shape;2888;p62"/>
              <p:cNvSpPr/>
              <p:nvPr/>
            </p:nvSpPr>
            <p:spPr>
              <a:xfrm flipH="1">
                <a:off x="912214" y="2687022"/>
                <a:ext cx="671058" cy="675091"/>
              </a:xfrm>
              <a:custGeom>
                <a:avLst/>
                <a:gdLst/>
                <a:ahLst/>
                <a:cxnLst/>
                <a:rect l="l" t="t" r="r" b="b"/>
                <a:pathLst>
                  <a:path w="3494" h="3515" extrusionOk="0">
                    <a:moveTo>
                      <a:pt x="1749" y="1"/>
                    </a:moveTo>
                    <a:cubicBezTo>
                      <a:pt x="786" y="1"/>
                      <a:pt x="0" y="786"/>
                      <a:pt x="0" y="1750"/>
                    </a:cubicBezTo>
                    <a:cubicBezTo>
                      <a:pt x="0" y="2729"/>
                      <a:pt x="786" y="3515"/>
                      <a:pt x="1749" y="3515"/>
                    </a:cubicBezTo>
                    <a:cubicBezTo>
                      <a:pt x="2728" y="3515"/>
                      <a:pt x="3493" y="2729"/>
                      <a:pt x="3493" y="1750"/>
                    </a:cubicBezTo>
                    <a:cubicBezTo>
                      <a:pt x="3493" y="786"/>
                      <a:pt x="2728" y="1"/>
                      <a:pt x="174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2" name="Google Shape;2889;p62"/>
              <p:cNvSpPr/>
              <p:nvPr/>
            </p:nvSpPr>
            <p:spPr>
              <a:xfrm flipH="1">
                <a:off x="900306" y="2678955"/>
                <a:ext cx="695065" cy="691224"/>
              </a:xfrm>
              <a:custGeom>
                <a:avLst/>
                <a:gdLst/>
                <a:ahLst/>
                <a:cxnLst/>
                <a:rect l="l" t="t" r="r" b="b"/>
                <a:pathLst>
                  <a:path w="3619" h="3599" extrusionOk="0">
                    <a:moveTo>
                      <a:pt x="1812" y="111"/>
                    </a:moveTo>
                    <a:cubicBezTo>
                      <a:pt x="2750" y="111"/>
                      <a:pt x="3514" y="849"/>
                      <a:pt x="3514" y="1792"/>
                    </a:cubicBezTo>
                    <a:cubicBezTo>
                      <a:pt x="3514" y="2729"/>
                      <a:pt x="2750" y="3494"/>
                      <a:pt x="1812" y="3494"/>
                    </a:cubicBezTo>
                    <a:cubicBezTo>
                      <a:pt x="870" y="3494"/>
                      <a:pt x="131" y="2729"/>
                      <a:pt x="131" y="1792"/>
                    </a:cubicBezTo>
                    <a:cubicBezTo>
                      <a:pt x="131" y="849"/>
                      <a:pt x="870" y="111"/>
                      <a:pt x="1812" y="111"/>
                    </a:cubicBezTo>
                    <a:close/>
                    <a:moveTo>
                      <a:pt x="1812" y="1"/>
                    </a:moveTo>
                    <a:cubicBezTo>
                      <a:pt x="807" y="1"/>
                      <a:pt x="0" y="807"/>
                      <a:pt x="0" y="1792"/>
                    </a:cubicBezTo>
                    <a:cubicBezTo>
                      <a:pt x="0" y="2792"/>
                      <a:pt x="807" y="3599"/>
                      <a:pt x="1812" y="3599"/>
                    </a:cubicBezTo>
                    <a:cubicBezTo>
                      <a:pt x="2812" y="3599"/>
                      <a:pt x="3619" y="2792"/>
                      <a:pt x="3619" y="1792"/>
                    </a:cubicBezTo>
                    <a:cubicBezTo>
                      <a:pt x="3619" y="807"/>
                      <a:pt x="2812" y="1"/>
                      <a:pt x="1812"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03" name="Google Shape;2890;p62"/>
              <p:cNvSpPr/>
              <p:nvPr/>
            </p:nvSpPr>
            <p:spPr>
              <a:xfrm flipH="1">
                <a:off x="937368" y="2855076"/>
                <a:ext cx="268884" cy="268692"/>
              </a:xfrm>
              <a:custGeom>
                <a:avLst/>
                <a:gdLst/>
                <a:ahLst/>
                <a:cxnLst/>
                <a:rect l="l" t="t" r="r" b="b"/>
                <a:pathLst>
                  <a:path w="1400" h="1399" extrusionOk="0">
                    <a:moveTo>
                      <a:pt x="703" y="0"/>
                    </a:moveTo>
                    <a:cubicBezTo>
                      <a:pt x="310" y="0"/>
                      <a:pt x="1" y="325"/>
                      <a:pt x="1" y="697"/>
                    </a:cubicBezTo>
                    <a:cubicBezTo>
                      <a:pt x="1" y="1089"/>
                      <a:pt x="310" y="1398"/>
                      <a:pt x="703" y="1398"/>
                    </a:cubicBezTo>
                    <a:cubicBezTo>
                      <a:pt x="1069" y="1398"/>
                      <a:pt x="1399" y="1089"/>
                      <a:pt x="1399" y="697"/>
                    </a:cubicBezTo>
                    <a:cubicBezTo>
                      <a:pt x="1399" y="325"/>
                      <a:pt x="1069" y="0"/>
                      <a:pt x="70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4" name="Google Shape;2891;p62"/>
              <p:cNvSpPr/>
              <p:nvPr/>
            </p:nvSpPr>
            <p:spPr>
              <a:xfrm flipH="1">
                <a:off x="929302" y="2847010"/>
                <a:ext cx="284825" cy="284825"/>
              </a:xfrm>
              <a:custGeom>
                <a:avLst/>
                <a:gdLst/>
                <a:ahLst/>
                <a:cxnLst/>
                <a:rect l="l" t="t" r="r" b="b"/>
                <a:pathLst>
                  <a:path w="1483" h="1483" extrusionOk="0">
                    <a:moveTo>
                      <a:pt x="744" y="105"/>
                    </a:moveTo>
                    <a:cubicBezTo>
                      <a:pt x="1089" y="105"/>
                      <a:pt x="1372" y="393"/>
                      <a:pt x="1372" y="739"/>
                    </a:cubicBezTo>
                    <a:cubicBezTo>
                      <a:pt x="1372" y="1090"/>
                      <a:pt x="1089" y="1372"/>
                      <a:pt x="744" y="1372"/>
                    </a:cubicBezTo>
                    <a:cubicBezTo>
                      <a:pt x="393" y="1372"/>
                      <a:pt x="110" y="1090"/>
                      <a:pt x="110" y="739"/>
                    </a:cubicBezTo>
                    <a:cubicBezTo>
                      <a:pt x="110" y="393"/>
                      <a:pt x="393" y="105"/>
                      <a:pt x="744" y="105"/>
                    </a:cubicBezTo>
                    <a:close/>
                    <a:moveTo>
                      <a:pt x="744" y="0"/>
                    </a:moveTo>
                    <a:cubicBezTo>
                      <a:pt x="325" y="0"/>
                      <a:pt x="0" y="325"/>
                      <a:pt x="0" y="739"/>
                    </a:cubicBezTo>
                    <a:cubicBezTo>
                      <a:pt x="0" y="1152"/>
                      <a:pt x="325" y="1482"/>
                      <a:pt x="744" y="1482"/>
                    </a:cubicBezTo>
                    <a:cubicBezTo>
                      <a:pt x="1157" y="1482"/>
                      <a:pt x="1482" y="1152"/>
                      <a:pt x="1482" y="739"/>
                    </a:cubicBezTo>
                    <a:cubicBezTo>
                      <a:pt x="1482" y="325"/>
                      <a:pt x="1157" y="0"/>
                      <a:pt x="74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05" name="Google Shape;2892;p62"/>
              <p:cNvSpPr/>
              <p:nvPr/>
            </p:nvSpPr>
            <p:spPr>
              <a:xfrm flipH="1">
                <a:off x="1314585" y="3079982"/>
                <a:ext cx="692184" cy="579829"/>
              </a:xfrm>
              <a:custGeom>
                <a:avLst/>
                <a:gdLst/>
                <a:ahLst/>
                <a:cxnLst/>
                <a:rect l="l" t="t" r="r" b="b"/>
                <a:pathLst>
                  <a:path w="3604" h="3019" extrusionOk="0">
                    <a:moveTo>
                      <a:pt x="2939" y="1"/>
                    </a:moveTo>
                    <a:cubicBezTo>
                      <a:pt x="2927" y="1"/>
                      <a:pt x="2916" y="3"/>
                      <a:pt x="2907" y="8"/>
                    </a:cubicBezTo>
                    <a:lnTo>
                      <a:pt x="0" y="2144"/>
                    </a:lnTo>
                    <a:lnTo>
                      <a:pt x="613" y="3019"/>
                    </a:lnTo>
                    <a:lnTo>
                      <a:pt x="3514" y="903"/>
                    </a:lnTo>
                    <a:cubicBezTo>
                      <a:pt x="3603" y="835"/>
                      <a:pt x="3535" y="594"/>
                      <a:pt x="3362" y="358"/>
                    </a:cubicBezTo>
                    <a:cubicBezTo>
                      <a:pt x="3209" y="144"/>
                      <a:pt x="3035" y="1"/>
                      <a:pt x="293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6" name="Google Shape;2893;p62"/>
              <p:cNvSpPr/>
              <p:nvPr/>
            </p:nvSpPr>
            <p:spPr>
              <a:xfrm flipH="1">
                <a:off x="1310552" y="3069418"/>
                <a:ext cx="708317" cy="607486"/>
              </a:xfrm>
              <a:custGeom>
                <a:avLst/>
                <a:gdLst/>
                <a:ahLst/>
                <a:cxnLst/>
                <a:rect l="l" t="t" r="r" b="b"/>
                <a:pathLst>
                  <a:path w="3688" h="3163" extrusionOk="0">
                    <a:moveTo>
                      <a:pt x="3012" y="104"/>
                    </a:moveTo>
                    <a:lnTo>
                      <a:pt x="3033" y="125"/>
                    </a:lnTo>
                    <a:cubicBezTo>
                      <a:pt x="3054" y="125"/>
                      <a:pt x="3101" y="152"/>
                      <a:pt x="3143" y="172"/>
                    </a:cubicBezTo>
                    <a:cubicBezTo>
                      <a:pt x="3205" y="235"/>
                      <a:pt x="3295" y="324"/>
                      <a:pt x="3384" y="434"/>
                    </a:cubicBezTo>
                    <a:cubicBezTo>
                      <a:pt x="3467" y="565"/>
                      <a:pt x="3514" y="675"/>
                      <a:pt x="3556" y="759"/>
                    </a:cubicBezTo>
                    <a:lnTo>
                      <a:pt x="3556" y="869"/>
                    </a:lnTo>
                    <a:lnTo>
                      <a:pt x="3556" y="911"/>
                    </a:lnTo>
                    <a:lnTo>
                      <a:pt x="697" y="3006"/>
                    </a:lnTo>
                    <a:lnTo>
                      <a:pt x="152" y="2199"/>
                    </a:lnTo>
                    <a:lnTo>
                      <a:pt x="3012" y="104"/>
                    </a:lnTo>
                    <a:close/>
                    <a:moveTo>
                      <a:pt x="3011" y="1"/>
                    </a:moveTo>
                    <a:cubicBezTo>
                      <a:pt x="2989" y="1"/>
                      <a:pt x="2967" y="8"/>
                      <a:pt x="2944" y="21"/>
                    </a:cubicBezTo>
                    <a:lnTo>
                      <a:pt x="0" y="2178"/>
                    </a:lnTo>
                    <a:lnTo>
                      <a:pt x="676" y="3163"/>
                    </a:lnTo>
                    <a:lnTo>
                      <a:pt x="3624" y="1000"/>
                    </a:lnTo>
                    <a:cubicBezTo>
                      <a:pt x="3666" y="979"/>
                      <a:pt x="3666" y="937"/>
                      <a:pt x="3666" y="890"/>
                    </a:cubicBezTo>
                    <a:cubicBezTo>
                      <a:pt x="3687" y="848"/>
                      <a:pt x="3666" y="780"/>
                      <a:pt x="3666" y="738"/>
                    </a:cubicBezTo>
                    <a:cubicBezTo>
                      <a:pt x="3624" y="628"/>
                      <a:pt x="3556" y="497"/>
                      <a:pt x="3467" y="366"/>
                    </a:cubicBezTo>
                    <a:cubicBezTo>
                      <a:pt x="3384" y="256"/>
                      <a:pt x="3295" y="152"/>
                      <a:pt x="3205" y="83"/>
                    </a:cubicBezTo>
                    <a:cubicBezTo>
                      <a:pt x="3164" y="42"/>
                      <a:pt x="3122" y="21"/>
                      <a:pt x="3075" y="21"/>
                    </a:cubicBezTo>
                    <a:cubicBezTo>
                      <a:pt x="3054" y="8"/>
                      <a:pt x="3033" y="1"/>
                      <a:pt x="3011"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07" name="Google Shape;2894;p62"/>
              <p:cNvSpPr/>
              <p:nvPr/>
            </p:nvSpPr>
            <p:spPr>
              <a:xfrm flipH="1">
                <a:off x="2069005" y="2599633"/>
                <a:ext cx="503005" cy="540265"/>
              </a:xfrm>
              <a:custGeom>
                <a:avLst/>
                <a:gdLst/>
                <a:ahLst/>
                <a:cxnLst/>
                <a:rect l="l" t="t" r="r" b="b"/>
                <a:pathLst>
                  <a:path w="2619" h="2813" extrusionOk="0">
                    <a:moveTo>
                      <a:pt x="1288" y="0"/>
                    </a:moveTo>
                    <a:cubicBezTo>
                      <a:pt x="1179" y="0"/>
                      <a:pt x="1089" y="21"/>
                      <a:pt x="980" y="63"/>
                    </a:cubicBezTo>
                    <a:lnTo>
                      <a:pt x="0" y="456"/>
                    </a:lnTo>
                    <a:lnTo>
                      <a:pt x="152" y="869"/>
                    </a:lnTo>
                    <a:lnTo>
                      <a:pt x="676" y="655"/>
                    </a:lnTo>
                    <a:lnTo>
                      <a:pt x="697" y="655"/>
                    </a:lnTo>
                    <a:cubicBezTo>
                      <a:pt x="697" y="676"/>
                      <a:pt x="718" y="676"/>
                      <a:pt x="718" y="676"/>
                    </a:cubicBezTo>
                    <a:cubicBezTo>
                      <a:pt x="744" y="697"/>
                      <a:pt x="765" y="697"/>
                      <a:pt x="786" y="717"/>
                    </a:cubicBezTo>
                    <a:cubicBezTo>
                      <a:pt x="807" y="738"/>
                      <a:pt x="828" y="738"/>
                      <a:pt x="849" y="765"/>
                    </a:cubicBezTo>
                    <a:cubicBezTo>
                      <a:pt x="875" y="786"/>
                      <a:pt x="896" y="786"/>
                      <a:pt x="896" y="807"/>
                    </a:cubicBezTo>
                    <a:cubicBezTo>
                      <a:pt x="917" y="827"/>
                      <a:pt x="938" y="848"/>
                      <a:pt x="959" y="869"/>
                    </a:cubicBezTo>
                    <a:cubicBezTo>
                      <a:pt x="980" y="896"/>
                      <a:pt x="980" y="896"/>
                      <a:pt x="1006" y="916"/>
                    </a:cubicBezTo>
                    <a:cubicBezTo>
                      <a:pt x="1027" y="937"/>
                      <a:pt x="1048" y="958"/>
                      <a:pt x="1048" y="979"/>
                    </a:cubicBezTo>
                    <a:cubicBezTo>
                      <a:pt x="1069" y="1000"/>
                      <a:pt x="1089" y="1026"/>
                      <a:pt x="1110" y="1047"/>
                    </a:cubicBezTo>
                    <a:cubicBezTo>
                      <a:pt x="1110" y="1068"/>
                      <a:pt x="1137" y="1089"/>
                      <a:pt x="1137" y="1110"/>
                    </a:cubicBezTo>
                    <a:cubicBezTo>
                      <a:pt x="1158" y="1131"/>
                      <a:pt x="1179" y="1157"/>
                      <a:pt x="1179" y="1178"/>
                    </a:cubicBezTo>
                    <a:cubicBezTo>
                      <a:pt x="1199" y="1199"/>
                      <a:pt x="1199" y="1220"/>
                      <a:pt x="1220" y="1241"/>
                    </a:cubicBezTo>
                    <a:cubicBezTo>
                      <a:pt x="1220" y="1288"/>
                      <a:pt x="1241" y="1309"/>
                      <a:pt x="1241" y="1330"/>
                    </a:cubicBezTo>
                    <a:cubicBezTo>
                      <a:pt x="1268" y="1330"/>
                      <a:pt x="1268" y="1351"/>
                      <a:pt x="1268" y="1351"/>
                    </a:cubicBezTo>
                    <a:lnTo>
                      <a:pt x="1268" y="1372"/>
                    </a:lnTo>
                    <a:lnTo>
                      <a:pt x="503" y="1723"/>
                    </a:lnTo>
                    <a:lnTo>
                      <a:pt x="938" y="2812"/>
                    </a:lnTo>
                    <a:lnTo>
                      <a:pt x="1922" y="2419"/>
                    </a:lnTo>
                    <a:cubicBezTo>
                      <a:pt x="2420" y="2226"/>
                      <a:pt x="2619" y="1550"/>
                      <a:pt x="2357" y="896"/>
                    </a:cubicBezTo>
                    <a:cubicBezTo>
                      <a:pt x="2158" y="372"/>
                      <a:pt x="1723" y="21"/>
                      <a:pt x="128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8" name="Google Shape;2895;p62"/>
              <p:cNvSpPr/>
              <p:nvPr/>
            </p:nvSpPr>
            <p:spPr>
              <a:xfrm flipH="1">
                <a:off x="2082065" y="2590414"/>
                <a:ext cx="507038" cy="566577"/>
              </a:xfrm>
              <a:custGeom>
                <a:avLst/>
                <a:gdLst/>
                <a:ahLst/>
                <a:cxnLst/>
                <a:rect l="l" t="t" r="r" b="b"/>
                <a:pathLst>
                  <a:path w="2640" h="2950" extrusionOk="0">
                    <a:moveTo>
                      <a:pt x="1377" y="111"/>
                    </a:moveTo>
                    <a:cubicBezTo>
                      <a:pt x="1770" y="111"/>
                      <a:pt x="2184" y="462"/>
                      <a:pt x="2378" y="964"/>
                    </a:cubicBezTo>
                    <a:cubicBezTo>
                      <a:pt x="2509" y="1268"/>
                      <a:pt x="2535" y="1598"/>
                      <a:pt x="2467" y="1860"/>
                    </a:cubicBezTo>
                    <a:cubicBezTo>
                      <a:pt x="2378" y="2122"/>
                      <a:pt x="2226" y="2337"/>
                      <a:pt x="1985" y="2426"/>
                    </a:cubicBezTo>
                    <a:lnTo>
                      <a:pt x="1048" y="2797"/>
                    </a:lnTo>
                    <a:lnTo>
                      <a:pt x="655" y="1792"/>
                    </a:lnTo>
                    <a:lnTo>
                      <a:pt x="1398" y="1467"/>
                    </a:lnTo>
                    <a:lnTo>
                      <a:pt x="1419" y="1399"/>
                    </a:lnTo>
                    <a:lnTo>
                      <a:pt x="1398" y="1378"/>
                    </a:lnTo>
                    <a:lnTo>
                      <a:pt x="1398" y="1357"/>
                    </a:lnTo>
                    <a:cubicBezTo>
                      <a:pt x="1377" y="1336"/>
                      <a:pt x="1377" y="1289"/>
                      <a:pt x="1357" y="1268"/>
                    </a:cubicBezTo>
                    <a:cubicBezTo>
                      <a:pt x="1357" y="1247"/>
                      <a:pt x="1330" y="1226"/>
                      <a:pt x="1330" y="1205"/>
                    </a:cubicBezTo>
                    <a:cubicBezTo>
                      <a:pt x="1309" y="1179"/>
                      <a:pt x="1288" y="1158"/>
                      <a:pt x="1288" y="1137"/>
                    </a:cubicBezTo>
                    <a:cubicBezTo>
                      <a:pt x="1268" y="1116"/>
                      <a:pt x="1247" y="1074"/>
                      <a:pt x="1247" y="1048"/>
                    </a:cubicBezTo>
                    <a:cubicBezTo>
                      <a:pt x="1226" y="1027"/>
                      <a:pt x="1199" y="1006"/>
                      <a:pt x="1199" y="985"/>
                    </a:cubicBezTo>
                    <a:cubicBezTo>
                      <a:pt x="1178" y="964"/>
                      <a:pt x="1158" y="944"/>
                      <a:pt x="1137" y="944"/>
                    </a:cubicBezTo>
                    <a:cubicBezTo>
                      <a:pt x="1116" y="917"/>
                      <a:pt x="1116" y="896"/>
                      <a:pt x="1095" y="875"/>
                    </a:cubicBezTo>
                    <a:lnTo>
                      <a:pt x="1027" y="813"/>
                    </a:lnTo>
                    <a:cubicBezTo>
                      <a:pt x="1006" y="813"/>
                      <a:pt x="985" y="786"/>
                      <a:pt x="964" y="765"/>
                    </a:cubicBezTo>
                    <a:cubicBezTo>
                      <a:pt x="964" y="745"/>
                      <a:pt x="938" y="745"/>
                      <a:pt x="917" y="724"/>
                    </a:cubicBezTo>
                    <a:cubicBezTo>
                      <a:pt x="896" y="703"/>
                      <a:pt x="875" y="703"/>
                      <a:pt x="854" y="682"/>
                    </a:cubicBezTo>
                    <a:cubicBezTo>
                      <a:pt x="833" y="682"/>
                      <a:pt x="807" y="656"/>
                      <a:pt x="807" y="656"/>
                    </a:cubicBezTo>
                    <a:lnTo>
                      <a:pt x="765" y="635"/>
                    </a:lnTo>
                    <a:lnTo>
                      <a:pt x="283" y="834"/>
                    </a:lnTo>
                    <a:lnTo>
                      <a:pt x="152" y="525"/>
                    </a:lnTo>
                    <a:lnTo>
                      <a:pt x="1095" y="158"/>
                    </a:lnTo>
                    <a:cubicBezTo>
                      <a:pt x="1178" y="132"/>
                      <a:pt x="1268" y="111"/>
                      <a:pt x="1377" y="111"/>
                    </a:cubicBezTo>
                    <a:close/>
                    <a:moveTo>
                      <a:pt x="1377" y="1"/>
                    </a:moveTo>
                    <a:cubicBezTo>
                      <a:pt x="1268" y="1"/>
                      <a:pt x="1158" y="1"/>
                      <a:pt x="1048" y="48"/>
                    </a:cubicBezTo>
                    <a:lnTo>
                      <a:pt x="0" y="462"/>
                    </a:lnTo>
                    <a:lnTo>
                      <a:pt x="220" y="985"/>
                    </a:lnTo>
                    <a:lnTo>
                      <a:pt x="765" y="765"/>
                    </a:lnTo>
                    <a:lnTo>
                      <a:pt x="786" y="765"/>
                    </a:lnTo>
                    <a:cubicBezTo>
                      <a:pt x="807" y="786"/>
                      <a:pt x="833" y="813"/>
                      <a:pt x="854" y="813"/>
                    </a:cubicBezTo>
                    <a:cubicBezTo>
                      <a:pt x="854" y="834"/>
                      <a:pt x="875" y="834"/>
                      <a:pt x="896" y="855"/>
                    </a:cubicBezTo>
                    <a:cubicBezTo>
                      <a:pt x="917" y="875"/>
                      <a:pt x="938" y="875"/>
                      <a:pt x="964" y="896"/>
                    </a:cubicBezTo>
                    <a:cubicBezTo>
                      <a:pt x="964" y="917"/>
                      <a:pt x="985" y="944"/>
                      <a:pt x="1006" y="944"/>
                    </a:cubicBezTo>
                    <a:cubicBezTo>
                      <a:pt x="1027" y="964"/>
                      <a:pt x="1048" y="985"/>
                      <a:pt x="1048" y="1006"/>
                    </a:cubicBezTo>
                    <a:cubicBezTo>
                      <a:pt x="1069" y="1027"/>
                      <a:pt x="1095" y="1048"/>
                      <a:pt x="1095" y="1074"/>
                    </a:cubicBezTo>
                    <a:cubicBezTo>
                      <a:pt x="1116" y="1074"/>
                      <a:pt x="1137" y="1095"/>
                      <a:pt x="1137" y="1116"/>
                    </a:cubicBezTo>
                    <a:cubicBezTo>
                      <a:pt x="1158" y="1137"/>
                      <a:pt x="1178" y="1158"/>
                      <a:pt x="1178" y="1179"/>
                    </a:cubicBezTo>
                    <a:cubicBezTo>
                      <a:pt x="1199" y="1205"/>
                      <a:pt x="1199" y="1226"/>
                      <a:pt x="1226" y="1247"/>
                    </a:cubicBezTo>
                    <a:cubicBezTo>
                      <a:pt x="1247" y="1268"/>
                      <a:pt x="1247" y="1289"/>
                      <a:pt x="1268" y="1336"/>
                    </a:cubicBezTo>
                    <a:cubicBezTo>
                      <a:pt x="1268" y="1336"/>
                      <a:pt x="1268" y="1357"/>
                      <a:pt x="1288" y="1378"/>
                    </a:cubicBezTo>
                    <a:lnTo>
                      <a:pt x="503" y="1750"/>
                    </a:lnTo>
                    <a:lnTo>
                      <a:pt x="985" y="2949"/>
                    </a:lnTo>
                    <a:lnTo>
                      <a:pt x="2032" y="2536"/>
                    </a:lnTo>
                    <a:cubicBezTo>
                      <a:pt x="2315" y="2426"/>
                      <a:pt x="2488" y="2185"/>
                      <a:pt x="2577" y="1902"/>
                    </a:cubicBezTo>
                    <a:cubicBezTo>
                      <a:pt x="2640" y="1598"/>
                      <a:pt x="2619" y="1247"/>
                      <a:pt x="2488" y="917"/>
                    </a:cubicBezTo>
                    <a:cubicBezTo>
                      <a:pt x="2294" y="373"/>
                      <a:pt x="1833" y="1"/>
                      <a:pt x="137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09" name="Google Shape;2896;p62"/>
              <p:cNvSpPr/>
              <p:nvPr/>
            </p:nvSpPr>
            <p:spPr>
              <a:xfrm flipH="1">
                <a:off x="2521500" y="2674922"/>
                <a:ext cx="143085" cy="130025"/>
              </a:xfrm>
              <a:custGeom>
                <a:avLst/>
                <a:gdLst/>
                <a:ahLst/>
                <a:cxnLst/>
                <a:rect l="l" t="t" r="r" b="b"/>
                <a:pathLst>
                  <a:path w="745" h="677" extrusionOk="0">
                    <a:moveTo>
                      <a:pt x="723" y="1"/>
                    </a:moveTo>
                    <a:cubicBezTo>
                      <a:pt x="634" y="22"/>
                      <a:pt x="545" y="22"/>
                      <a:pt x="482" y="64"/>
                    </a:cubicBezTo>
                    <a:cubicBezTo>
                      <a:pt x="262" y="153"/>
                      <a:pt x="89" y="325"/>
                      <a:pt x="0" y="587"/>
                    </a:cubicBezTo>
                    <a:lnTo>
                      <a:pt x="110" y="676"/>
                    </a:lnTo>
                    <a:cubicBezTo>
                      <a:pt x="199" y="435"/>
                      <a:pt x="351" y="284"/>
                      <a:pt x="524" y="195"/>
                    </a:cubicBezTo>
                    <a:cubicBezTo>
                      <a:pt x="592" y="174"/>
                      <a:pt x="655" y="174"/>
                      <a:pt x="744" y="153"/>
                    </a:cubicBezTo>
                    <a:lnTo>
                      <a:pt x="723" y="1"/>
                    </a:lnTo>
                    <a:close/>
                  </a:path>
                </a:pathLst>
              </a:custGeom>
              <a:solidFill>
                <a:srgbClr val="C7E6EE"/>
              </a:solidFill>
              <a:ln>
                <a:noFill/>
              </a:ln>
            </p:spPr>
            <p:txBody>
              <a:bodyPr spcFirstLastPara="1" wrap="square" lIns="91425" tIns="91425" rIns="91425" bIns="91425" anchor="ctr" anchorCtr="0">
                <a:noAutofit/>
              </a:bodyPr>
              <a:lstStyle/>
              <a:p>
                <a:endParaRPr/>
              </a:p>
            </p:txBody>
          </p:sp>
          <p:sp>
            <p:nvSpPr>
              <p:cNvPr id="110" name="Google Shape;2897;p62"/>
              <p:cNvSpPr/>
              <p:nvPr/>
            </p:nvSpPr>
            <p:spPr>
              <a:xfrm flipH="1">
                <a:off x="2509592" y="2665895"/>
                <a:ext cx="167092" cy="151151"/>
              </a:xfrm>
              <a:custGeom>
                <a:avLst/>
                <a:gdLst/>
                <a:ahLst/>
                <a:cxnLst/>
                <a:rect l="l" t="t" r="r" b="b"/>
                <a:pathLst>
                  <a:path w="870" h="787" extrusionOk="0">
                    <a:moveTo>
                      <a:pt x="718" y="132"/>
                    </a:moveTo>
                    <a:lnTo>
                      <a:pt x="739" y="158"/>
                    </a:lnTo>
                    <a:cubicBezTo>
                      <a:pt x="676" y="179"/>
                      <a:pt x="634" y="179"/>
                      <a:pt x="566" y="200"/>
                    </a:cubicBezTo>
                    <a:cubicBezTo>
                      <a:pt x="393" y="263"/>
                      <a:pt x="262" y="441"/>
                      <a:pt x="173" y="634"/>
                    </a:cubicBezTo>
                    <a:lnTo>
                      <a:pt x="152" y="634"/>
                    </a:lnTo>
                    <a:cubicBezTo>
                      <a:pt x="241" y="393"/>
                      <a:pt x="372" y="242"/>
                      <a:pt x="566" y="158"/>
                    </a:cubicBezTo>
                    <a:cubicBezTo>
                      <a:pt x="608" y="132"/>
                      <a:pt x="676" y="132"/>
                      <a:pt x="718" y="132"/>
                    </a:cubicBezTo>
                    <a:close/>
                    <a:moveTo>
                      <a:pt x="765" y="1"/>
                    </a:moveTo>
                    <a:cubicBezTo>
                      <a:pt x="676" y="1"/>
                      <a:pt x="587" y="27"/>
                      <a:pt x="524" y="48"/>
                    </a:cubicBezTo>
                    <a:cubicBezTo>
                      <a:pt x="283" y="158"/>
                      <a:pt x="111" y="352"/>
                      <a:pt x="1" y="613"/>
                    </a:cubicBezTo>
                    <a:lnTo>
                      <a:pt x="1" y="655"/>
                    </a:lnTo>
                    <a:lnTo>
                      <a:pt x="215" y="786"/>
                    </a:lnTo>
                    <a:lnTo>
                      <a:pt x="241" y="723"/>
                    </a:lnTo>
                    <a:cubicBezTo>
                      <a:pt x="304" y="524"/>
                      <a:pt x="435" y="372"/>
                      <a:pt x="608" y="310"/>
                    </a:cubicBezTo>
                    <a:cubicBezTo>
                      <a:pt x="676" y="289"/>
                      <a:pt x="739" y="263"/>
                      <a:pt x="807" y="263"/>
                    </a:cubicBezTo>
                    <a:lnTo>
                      <a:pt x="870" y="263"/>
                    </a:lnTo>
                    <a:lnTo>
                      <a:pt x="849" y="200"/>
                    </a:lnTo>
                    <a:lnTo>
                      <a:pt x="828"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1" name="Google Shape;2898;p62"/>
              <p:cNvSpPr/>
              <p:nvPr/>
            </p:nvSpPr>
            <p:spPr>
              <a:xfrm flipH="1">
                <a:off x="2291220" y="2704115"/>
                <a:ext cx="352238" cy="418883"/>
              </a:xfrm>
              <a:custGeom>
                <a:avLst/>
                <a:gdLst/>
                <a:ahLst/>
                <a:cxnLst/>
                <a:rect l="l" t="t" r="r" b="b"/>
                <a:pathLst>
                  <a:path w="1834" h="2181" extrusionOk="0">
                    <a:moveTo>
                      <a:pt x="655" y="1"/>
                    </a:moveTo>
                    <a:cubicBezTo>
                      <a:pt x="566" y="1"/>
                      <a:pt x="503" y="22"/>
                      <a:pt x="414" y="43"/>
                    </a:cubicBezTo>
                    <a:cubicBezTo>
                      <a:pt x="241" y="132"/>
                      <a:pt x="89" y="283"/>
                      <a:pt x="0" y="524"/>
                    </a:cubicBezTo>
                    <a:lnTo>
                      <a:pt x="21" y="524"/>
                    </a:lnTo>
                    <a:lnTo>
                      <a:pt x="1048" y="111"/>
                    </a:lnTo>
                    <a:lnTo>
                      <a:pt x="1069" y="111"/>
                    </a:lnTo>
                    <a:cubicBezTo>
                      <a:pt x="938" y="43"/>
                      <a:pt x="786" y="1"/>
                      <a:pt x="655" y="1"/>
                    </a:cubicBezTo>
                    <a:close/>
                    <a:moveTo>
                      <a:pt x="1640" y="807"/>
                    </a:moveTo>
                    <a:lnTo>
                      <a:pt x="1640" y="828"/>
                    </a:lnTo>
                    <a:lnTo>
                      <a:pt x="110" y="1530"/>
                    </a:lnTo>
                    <a:cubicBezTo>
                      <a:pt x="305" y="1932"/>
                      <a:pt x="671" y="2180"/>
                      <a:pt x="1012" y="2180"/>
                    </a:cubicBezTo>
                    <a:cubicBezTo>
                      <a:pt x="1092" y="2180"/>
                      <a:pt x="1172" y="2166"/>
                      <a:pt x="1247" y="2137"/>
                    </a:cubicBezTo>
                    <a:cubicBezTo>
                      <a:pt x="1681" y="1965"/>
                      <a:pt x="1833" y="1373"/>
                      <a:pt x="1640" y="807"/>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2" name="Google Shape;2899;p62"/>
              <p:cNvSpPr/>
              <p:nvPr/>
            </p:nvSpPr>
            <p:spPr>
              <a:xfrm flipH="1">
                <a:off x="2295253" y="2696049"/>
                <a:ext cx="360305" cy="437513"/>
              </a:xfrm>
              <a:custGeom>
                <a:avLst/>
                <a:gdLst/>
                <a:ahLst/>
                <a:cxnLst/>
                <a:rect l="l" t="t" r="r" b="b"/>
                <a:pathLst>
                  <a:path w="1876" h="2278" extrusionOk="0">
                    <a:moveTo>
                      <a:pt x="718" y="106"/>
                    </a:moveTo>
                    <a:cubicBezTo>
                      <a:pt x="786" y="106"/>
                      <a:pt x="870" y="132"/>
                      <a:pt x="938" y="153"/>
                    </a:cubicBezTo>
                    <a:lnTo>
                      <a:pt x="236" y="435"/>
                    </a:lnTo>
                    <a:cubicBezTo>
                      <a:pt x="325" y="325"/>
                      <a:pt x="393" y="195"/>
                      <a:pt x="498" y="153"/>
                    </a:cubicBezTo>
                    <a:cubicBezTo>
                      <a:pt x="566" y="132"/>
                      <a:pt x="655" y="106"/>
                      <a:pt x="718" y="106"/>
                    </a:cubicBezTo>
                    <a:close/>
                    <a:moveTo>
                      <a:pt x="718" y="1"/>
                    </a:moveTo>
                    <a:cubicBezTo>
                      <a:pt x="629" y="1"/>
                      <a:pt x="545" y="1"/>
                      <a:pt x="456" y="43"/>
                    </a:cubicBezTo>
                    <a:cubicBezTo>
                      <a:pt x="262" y="132"/>
                      <a:pt x="105" y="305"/>
                      <a:pt x="21" y="545"/>
                    </a:cubicBezTo>
                    <a:lnTo>
                      <a:pt x="1" y="587"/>
                    </a:lnTo>
                    <a:lnTo>
                      <a:pt x="84" y="629"/>
                    </a:lnTo>
                    <a:lnTo>
                      <a:pt x="1111" y="215"/>
                    </a:lnTo>
                    <a:lnTo>
                      <a:pt x="1153" y="106"/>
                    </a:lnTo>
                    <a:lnTo>
                      <a:pt x="1132" y="106"/>
                    </a:lnTo>
                    <a:lnTo>
                      <a:pt x="1111" y="85"/>
                    </a:lnTo>
                    <a:lnTo>
                      <a:pt x="1090" y="85"/>
                    </a:lnTo>
                    <a:cubicBezTo>
                      <a:pt x="980" y="43"/>
                      <a:pt x="849" y="1"/>
                      <a:pt x="718" y="1"/>
                    </a:cubicBezTo>
                    <a:close/>
                    <a:moveTo>
                      <a:pt x="1655" y="959"/>
                    </a:moveTo>
                    <a:cubicBezTo>
                      <a:pt x="1723" y="1200"/>
                      <a:pt x="1744" y="1441"/>
                      <a:pt x="1676" y="1656"/>
                    </a:cubicBezTo>
                    <a:cubicBezTo>
                      <a:pt x="1614" y="1876"/>
                      <a:pt x="1483" y="2048"/>
                      <a:pt x="1284" y="2116"/>
                    </a:cubicBezTo>
                    <a:cubicBezTo>
                      <a:pt x="1213" y="2147"/>
                      <a:pt x="1139" y="2162"/>
                      <a:pt x="1063" y="2162"/>
                    </a:cubicBezTo>
                    <a:cubicBezTo>
                      <a:pt x="767" y="2162"/>
                      <a:pt x="450" y="1939"/>
                      <a:pt x="262" y="1593"/>
                    </a:cubicBezTo>
                    <a:lnTo>
                      <a:pt x="1655" y="959"/>
                    </a:lnTo>
                    <a:close/>
                    <a:moveTo>
                      <a:pt x="1634" y="828"/>
                    </a:moveTo>
                    <a:lnTo>
                      <a:pt x="131" y="1525"/>
                    </a:lnTo>
                    <a:lnTo>
                      <a:pt x="84" y="1546"/>
                    </a:lnTo>
                    <a:lnTo>
                      <a:pt x="105" y="1593"/>
                    </a:lnTo>
                    <a:cubicBezTo>
                      <a:pt x="315" y="2012"/>
                      <a:pt x="693" y="2277"/>
                      <a:pt x="1061" y="2277"/>
                    </a:cubicBezTo>
                    <a:cubicBezTo>
                      <a:pt x="1152" y="2277"/>
                      <a:pt x="1243" y="2261"/>
                      <a:pt x="1331" y="2226"/>
                    </a:cubicBezTo>
                    <a:cubicBezTo>
                      <a:pt x="1572" y="2137"/>
                      <a:pt x="1723" y="1938"/>
                      <a:pt x="1786" y="1677"/>
                    </a:cubicBezTo>
                    <a:cubicBezTo>
                      <a:pt x="1875" y="1441"/>
                      <a:pt x="1854" y="1153"/>
                      <a:pt x="1744" y="870"/>
                    </a:cubicBezTo>
                    <a:lnTo>
                      <a:pt x="1765" y="849"/>
                    </a:lnTo>
                    <a:lnTo>
                      <a:pt x="1744" y="828"/>
                    </a:lnTo>
                    <a:lnTo>
                      <a:pt x="1655" y="870"/>
                    </a:lnTo>
                    <a:lnTo>
                      <a:pt x="1634" y="849"/>
                    </a:lnTo>
                    <a:lnTo>
                      <a:pt x="1634" y="828"/>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3" name="Google Shape;2900;p62"/>
              <p:cNvSpPr/>
              <p:nvPr/>
            </p:nvSpPr>
            <p:spPr>
              <a:xfrm flipH="1">
                <a:off x="1850629" y="2934206"/>
                <a:ext cx="448844" cy="742120"/>
              </a:xfrm>
              <a:custGeom>
                <a:avLst/>
                <a:gdLst/>
                <a:ahLst/>
                <a:cxnLst/>
                <a:rect l="l" t="t" r="r" b="b"/>
                <a:pathLst>
                  <a:path w="2337" h="3864" extrusionOk="0">
                    <a:moveTo>
                      <a:pt x="700" y="1"/>
                    </a:moveTo>
                    <a:cubicBezTo>
                      <a:pt x="397" y="1"/>
                      <a:pt x="199" y="207"/>
                      <a:pt x="0" y="437"/>
                    </a:cubicBezTo>
                    <a:lnTo>
                      <a:pt x="1289" y="3799"/>
                    </a:lnTo>
                    <a:cubicBezTo>
                      <a:pt x="1309" y="3841"/>
                      <a:pt x="1373" y="3863"/>
                      <a:pt x="1465" y="3863"/>
                    </a:cubicBezTo>
                    <a:cubicBezTo>
                      <a:pt x="1568" y="3863"/>
                      <a:pt x="1705" y="3836"/>
                      <a:pt x="1854" y="3778"/>
                    </a:cubicBezTo>
                    <a:cubicBezTo>
                      <a:pt x="2137" y="3689"/>
                      <a:pt x="2336" y="3537"/>
                      <a:pt x="2310" y="3427"/>
                    </a:cubicBezTo>
                    <a:lnTo>
                      <a:pt x="1027" y="70"/>
                    </a:lnTo>
                    <a:cubicBezTo>
                      <a:pt x="905" y="22"/>
                      <a:pt x="797" y="1"/>
                      <a:pt x="70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4" name="Google Shape;2901;p62"/>
              <p:cNvSpPr/>
              <p:nvPr/>
            </p:nvSpPr>
            <p:spPr>
              <a:xfrm flipH="1">
                <a:off x="1842755" y="2924411"/>
                <a:ext cx="469779" cy="760558"/>
              </a:xfrm>
              <a:custGeom>
                <a:avLst/>
                <a:gdLst/>
                <a:ahLst/>
                <a:cxnLst/>
                <a:rect l="l" t="t" r="r" b="b"/>
                <a:pathLst>
                  <a:path w="2446" h="3960" extrusionOk="0">
                    <a:moveTo>
                      <a:pt x="734" y="114"/>
                    </a:moveTo>
                    <a:cubicBezTo>
                      <a:pt x="829" y="114"/>
                      <a:pt x="933" y="136"/>
                      <a:pt x="1048" y="184"/>
                    </a:cubicBezTo>
                    <a:lnTo>
                      <a:pt x="2315" y="3499"/>
                    </a:lnTo>
                    <a:cubicBezTo>
                      <a:pt x="2315" y="3499"/>
                      <a:pt x="2336" y="3525"/>
                      <a:pt x="2315" y="3546"/>
                    </a:cubicBezTo>
                    <a:cubicBezTo>
                      <a:pt x="2294" y="3567"/>
                      <a:pt x="2273" y="3588"/>
                      <a:pt x="2226" y="3609"/>
                    </a:cubicBezTo>
                    <a:cubicBezTo>
                      <a:pt x="2163" y="3677"/>
                      <a:pt x="2053" y="3740"/>
                      <a:pt x="1901" y="3787"/>
                    </a:cubicBezTo>
                    <a:cubicBezTo>
                      <a:pt x="1770" y="3829"/>
                      <a:pt x="1639" y="3850"/>
                      <a:pt x="1550" y="3850"/>
                    </a:cubicBezTo>
                    <a:lnTo>
                      <a:pt x="1440" y="3850"/>
                    </a:lnTo>
                    <a:lnTo>
                      <a:pt x="1420" y="3829"/>
                    </a:lnTo>
                    <a:lnTo>
                      <a:pt x="131" y="488"/>
                    </a:lnTo>
                    <a:cubicBezTo>
                      <a:pt x="262" y="357"/>
                      <a:pt x="372" y="226"/>
                      <a:pt x="503" y="163"/>
                    </a:cubicBezTo>
                    <a:cubicBezTo>
                      <a:pt x="574" y="131"/>
                      <a:pt x="650" y="114"/>
                      <a:pt x="734" y="114"/>
                    </a:cubicBezTo>
                    <a:close/>
                    <a:moveTo>
                      <a:pt x="777" y="1"/>
                    </a:moveTo>
                    <a:cubicBezTo>
                      <a:pt x="659" y="1"/>
                      <a:pt x="553" y="29"/>
                      <a:pt x="461" y="74"/>
                    </a:cubicBezTo>
                    <a:cubicBezTo>
                      <a:pt x="283" y="142"/>
                      <a:pt x="152" y="294"/>
                      <a:pt x="21" y="446"/>
                    </a:cubicBezTo>
                    <a:lnTo>
                      <a:pt x="0" y="467"/>
                    </a:lnTo>
                    <a:lnTo>
                      <a:pt x="1310" y="3850"/>
                    </a:lnTo>
                    <a:cubicBezTo>
                      <a:pt x="1330" y="3918"/>
                      <a:pt x="1357" y="3939"/>
                      <a:pt x="1399" y="3939"/>
                    </a:cubicBezTo>
                    <a:cubicBezTo>
                      <a:pt x="1440" y="3960"/>
                      <a:pt x="1488" y="3960"/>
                      <a:pt x="1550" y="3960"/>
                    </a:cubicBezTo>
                    <a:cubicBezTo>
                      <a:pt x="1660" y="3960"/>
                      <a:pt x="1791" y="3939"/>
                      <a:pt x="1943" y="3892"/>
                    </a:cubicBezTo>
                    <a:cubicBezTo>
                      <a:pt x="2095" y="3829"/>
                      <a:pt x="2226" y="3761"/>
                      <a:pt x="2315" y="3698"/>
                    </a:cubicBezTo>
                    <a:cubicBezTo>
                      <a:pt x="2357" y="3677"/>
                      <a:pt x="2378" y="3630"/>
                      <a:pt x="2404" y="3609"/>
                    </a:cubicBezTo>
                    <a:cubicBezTo>
                      <a:pt x="2425" y="3567"/>
                      <a:pt x="2446" y="3525"/>
                      <a:pt x="2425" y="3478"/>
                    </a:cubicBezTo>
                    <a:lnTo>
                      <a:pt x="1137" y="74"/>
                    </a:lnTo>
                    <a:lnTo>
                      <a:pt x="1116" y="74"/>
                    </a:lnTo>
                    <a:cubicBezTo>
                      <a:pt x="994" y="23"/>
                      <a:pt x="881" y="1"/>
                      <a:pt x="77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5" name="Google Shape;2902;p62"/>
              <p:cNvSpPr/>
              <p:nvPr/>
            </p:nvSpPr>
            <p:spPr>
              <a:xfrm flipH="1">
                <a:off x="1817592" y="3445477"/>
                <a:ext cx="280792" cy="276758"/>
              </a:xfrm>
              <a:custGeom>
                <a:avLst/>
                <a:gdLst/>
                <a:ahLst/>
                <a:cxnLst/>
                <a:rect l="l" t="t" r="r" b="b"/>
                <a:pathLst>
                  <a:path w="1462" h="1441" extrusionOk="0">
                    <a:moveTo>
                      <a:pt x="739" y="0"/>
                    </a:moveTo>
                    <a:cubicBezTo>
                      <a:pt x="325" y="0"/>
                      <a:pt x="1" y="330"/>
                      <a:pt x="1" y="723"/>
                    </a:cubicBezTo>
                    <a:cubicBezTo>
                      <a:pt x="1" y="1116"/>
                      <a:pt x="325" y="1440"/>
                      <a:pt x="739" y="1440"/>
                    </a:cubicBezTo>
                    <a:cubicBezTo>
                      <a:pt x="1132" y="1440"/>
                      <a:pt x="1462" y="1116"/>
                      <a:pt x="1462" y="723"/>
                    </a:cubicBezTo>
                    <a:cubicBezTo>
                      <a:pt x="1462" y="330"/>
                      <a:pt x="1132" y="0"/>
                      <a:pt x="73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6" name="Google Shape;2903;p62"/>
              <p:cNvSpPr/>
              <p:nvPr/>
            </p:nvSpPr>
            <p:spPr>
              <a:xfrm flipH="1">
                <a:off x="1809525" y="3433377"/>
                <a:ext cx="297885" cy="301918"/>
              </a:xfrm>
              <a:custGeom>
                <a:avLst/>
                <a:gdLst/>
                <a:ahLst/>
                <a:cxnLst/>
                <a:rect l="l" t="t" r="r" b="b"/>
                <a:pathLst>
                  <a:path w="1551" h="1572" extrusionOk="0">
                    <a:moveTo>
                      <a:pt x="786" y="110"/>
                    </a:moveTo>
                    <a:cubicBezTo>
                      <a:pt x="1158" y="110"/>
                      <a:pt x="1441" y="414"/>
                      <a:pt x="1441" y="786"/>
                    </a:cubicBezTo>
                    <a:cubicBezTo>
                      <a:pt x="1441" y="1158"/>
                      <a:pt x="1158" y="1462"/>
                      <a:pt x="786" y="1462"/>
                    </a:cubicBezTo>
                    <a:cubicBezTo>
                      <a:pt x="420" y="1462"/>
                      <a:pt x="111" y="1158"/>
                      <a:pt x="111" y="786"/>
                    </a:cubicBezTo>
                    <a:cubicBezTo>
                      <a:pt x="111" y="414"/>
                      <a:pt x="420" y="110"/>
                      <a:pt x="786" y="110"/>
                    </a:cubicBezTo>
                    <a:close/>
                    <a:moveTo>
                      <a:pt x="786" y="0"/>
                    </a:moveTo>
                    <a:cubicBezTo>
                      <a:pt x="352" y="0"/>
                      <a:pt x="1" y="351"/>
                      <a:pt x="1" y="786"/>
                    </a:cubicBezTo>
                    <a:cubicBezTo>
                      <a:pt x="1" y="1221"/>
                      <a:pt x="352" y="1572"/>
                      <a:pt x="786" y="1572"/>
                    </a:cubicBezTo>
                    <a:cubicBezTo>
                      <a:pt x="1205" y="1572"/>
                      <a:pt x="1551" y="1221"/>
                      <a:pt x="1551" y="786"/>
                    </a:cubicBezTo>
                    <a:cubicBezTo>
                      <a:pt x="1551" y="351"/>
                      <a:pt x="1205" y="0"/>
                      <a:pt x="786"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7" name="Google Shape;2904;p62"/>
              <p:cNvSpPr/>
              <p:nvPr/>
            </p:nvSpPr>
            <p:spPr>
              <a:xfrm flipH="1">
                <a:off x="2454279" y="2997779"/>
                <a:ext cx="189179" cy="155184"/>
              </a:xfrm>
              <a:custGeom>
                <a:avLst/>
                <a:gdLst/>
                <a:ahLst/>
                <a:cxnLst/>
                <a:rect l="l" t="t" r="r" b="b"/>
                <a:pathLst>
                  <a:path w="985" h="808" extrusionOk="0">
                    <a:moveTo>
                      <a:pt x="110" y="1"/>
                    </a:moveTo>
                    <a:lnTo>
                      <a:pt x="0" y="85"/>
                    </a:lnTo>
                    <a:cubicBezTo>
                      <a:pt x="220" y="498"/>
                      <a:pt x="613" y="786"/>
                      <a:pt x="985" y="807"/>
                    </a:cubicBezTo>
                    <a:lnTo>
                      <a:pt x="959" y="655"/>
                    </a:lnTo>
                    <a:cubicBezTo>
                      <a:pt x="613" y="629"/>
                      <a:pt x="283" y="367"/>
                      <a:pt x="11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8" name="Google Shape;2905;p62"/>
              <p:cNvSpPr/>
              <p:nvPr/>
            </p:nvSpPr>
            <p:spPr>
              <a:xfrm flipH="1">
                <a:off x="2446212" y="2984752"/>
                <a:ext cx="205312" cy="180344"/>
              </a:xfrm>
              <a:custGeom>
                <a:avLst/>
                <a:gdLst/>
                <a:ahLst/>
                <a:cxnLst/>
                <a:rect l="l" t="t" r="r" b="b"/>
                <a:pathLst>
                  <a:path w="1069" h="939" extrusionOk="0">
                    <a:moveTo>
                      <a:pt x="42" y="111"/>
                    </a:moveTo>
                    <a:lnTo>
                      <a:pt x="21" y="132"/>
                    </a:lnTo>
                    <a:lnTo>
                      <a:pt x="42" y="111"/>
                    </a:lnTo>
                    <a:close/>
                    <a:moveTo>
                      <a:pt x="131" y="174"/>
                    </a:moveTo>
                    <a:cubicBezTo>
                      <a:pt x="325" y="504"/>
                      <a:pt x="634" y="744"/>
                      <a:pt x="938" y="786"/>
                    </a:cubicBezTo>
                    <a:lnTo>
                      <a:pt x="959" y="807"/>
                    </a:lnTo>
                    <a:cubicBezTo>
                      <a:pt x="634" y="765"/>
                      <a:pt x="325" y="525"/>
                      <a:pt x="131" y="174"/>
                    </a:cubicBezTo>
                    <a:close/>
                    <a:moveTo>
                      <a:pt x="152" y="1"/>
                    </a:moveTo>
                    <a:lnTo>
                      <a:pt x="42" y="111"/>
                    </a:lnTo>
                    <a:lnTo>
                      <a:pt x="0" y="174"/>
                    </a:lnTo>
                    <a:lnTo>
                      <a:pt x="0" y="195"/>
                    </a:lnTo>
                    <a:cubicBezTo>
                      <a:pt x="215" y="614"/>
                      <a:pt x="587" y="875"/>
                      <a:pt x="959" y="938"/>
                    </a:cubicBezTo>
                    <a:lnTo>
                      <a:pt x="1027" y="938"/>
                    </a:lnTo>
                    <a:lnTo>
                      <a:pt x="1027" y="828"/>
                    </a:lnTo>
                    <a:lnTo>
                      <a:pt x="1069" y="875"/>
                    </a:lnTo>
                    <a:lnTo>
                      <a:pt x="1069" y="875"/>
                    </a:lnTo>
                    <a:lnTo>
                      <a:pt x="1048" y="676"/>
                    </a:lnTo>
                    <a:lnTo>
                      <a:pt x="1001" y="676"/>
                    </a:lnTo>
                    <a:cubicBezTo>
                      <a:pt x="697" y="655"/>
                      <a:pt x="372" y="415"/>
                      <a:pt x="194" y="64"/>
                    </a:cubicBezTo>
                    <a:lnTo>
                      <a:pt x="152"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9" name="Google Shape;2906;p62"/>
              <p:cNvSpPr/>
              <p:nvPr/>
            </p:nvSpPr>
            <p:spPr>
              <a:xfrm flipH="1">
                <a:off x="1222006" y="2255841"/>
                <a:ext cx="319012" cy="272149"/>
              </a:xfrm>
              <a:custGeom>
                <a:avLst/>
                <a:gdLst/>
                <a:ahLst/>
                <a:cxnLst/>
                <a:rect l="l" t="t" r="r" b="b"/>
                <a:pathLst>
                  <a:path w="1661" h="1417" extrusionOk="0">
                    <a:moveTo>
                      <a:pt x="990" y="1"/>
                    </a:moveTo>
                    <a:cubicBezTo>
                      <a:pt x="922" y="1"/>
                      <a:pt x="853" y="14"/>
                      <a:pt x="786" y="41"/>
                    </a:cubicBezTo>
                    <a:lnTo>
                      <a:pt x="351" y="219"/>
                    </a:lnTo>
                    <a:cubicBezTo>
                      <a:pt x="110" y="350"/>
                      <a:pt x="0" y="633"/>
                      <a:pt x="110" y="895"/>
                    </a:cubicBezTo>
                    <a:lnTo>
                      <a:pt x="194" y="1135"/>
                    </a:lnTo>
                    <a:cubicBezTo>
                      <a:pt x="290" y="1313"/>
                      <a:pt x="473" y="1417"/>
                      <a:pt x="667" y="1417"/>
                    </a:cubicBezTo>
                    <a:cubicBezTo>
                      <a:pt x="736" y="1417"/>
                      <a:pt x="806" y="1404"/>
                      <a:pt x="875" y="1376"/>
                    </a:cubicBezTo>
                    <a:lnTo>
                      <a:pt x="1288" y="1198"/>
                    </a:lnTo>
                    <a:cubicBezTo>
                      <a:pt x="1550" y="1088"/>
                      <a:pt x="1660" y="785"/>
                      <a:pt x="1550" y="544"/>
                    </a:cubicBezTo>
                    <a:lnTo>
                      <a:pt x="1461" y="303"/>
                    </a:lnTo>
                    <a:cubicBezTo>
                      <a:pt x="1364" y="109"/>
                      <a:pt x="1183" y="1"/>
                      <a:pt x="9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 name="Google Shape;2907;p62"/>
              <p:cNvSpPr/>
              <p:nvPr/>
            </p:nvSpPr>
            <p:spPr>
              <a:xfrm flipH="1">
                <a:off x="1210098" y="2244126"/>
                <a:ext cx="344172" cy="296349"/>
              </a:xfrm>
              <a:custGeom>
                <a:avLst/>
                <a:gdLst/>
                <a:ahLst/>
                <a:cxnLst/>
                <a:rect l="l" t="t" r="r" b="b"/>
                <a:pathLst>
                  <a:path w="1792" h="1543" extrusionOk="0">
                    <a:moveTo>
                      <a:pt x="1061" y="115"/>
                    </a:moveTo>
                    <a:cubicBezTo>
                      <a:pt x="1239" y="115"/>
                      <a:pt x="1401" y="210"/>
                      <a:pt x="1467" y="390"/>
                    </a:cubicBezTo>
                    <a:lnTo>
                      <a:pt x="1572" y="626"/>
                    </a:lnTo>
                    <a:cubicBezTo>
                      <a:pt x="1661" y="846"/>
                      <a:pt x="1572" y="1107"/>
                      <a:pt x="1336" y="1196"/>
                    </a:cubicBezTo>
                    <a:lnTo>
                      <a:pt x="917" y="1390"/>
                    </a:lnTo>
                    <a:cubicBezTo>
                      <a:pt x="854" y="1420"/>
                      <a:pt x="789" y="1433"/>
                      <a:pt x="725" y="1433"/>
                    </a:cubicBezTo>
                    <a:cubicBezTo>
                      <a:pt x="553" y="1433"/>
                      <a:pt x="396" y="1332"/>
                      <a:pt x="331" y="1175"/>
                    </a:cubicBezTo>
                    <a:lnTo>
                      <a:pt x="221" y="935"/>
                    </a:lnTo>
                    <a:cubicBezTo>
                      <a:pt x="132" y="694"/>
                      <a:pt x="221" y="432"/>
                      <a:pt x="462" y="343"/>
                    </a:cubicBezTo>
                    <a:lnTo>
                      <a:pt x="876" y="149"/>
                    </a:lnTo>
                    <a:cubicBezTo>
                      <a:pt x="937" y="126"/>
                      <a:pt x="1000" y="115"/>
                      <a:pt x="1061" y="115"/>
                    </a:cubicBezTo>
                    <a:close/>
                    <a:moveTo>
                      <a:pt x="1040" y="0"/>
                    </a:moveTo>
                    <a:cubicBezTo>
                      <a:pt x="971" y="0"/>
                      <a:pt x="901" y="13"/>
                      <a:pt x="834" y="39"/>
                    </a:cubicBezTo>
                    <a:lnTo>
                      <a:pt x="394" y="233"/>
                    </a:lnTo>
                    <a:cubicBezTo>
                      <a:pt x="132" y="364"/>
                      <a:pt x="1" y="694"/>
                      <a:pt x="111" y="976"/>
                    </a:cubicBezTo>
                    <a:lnTo>
                      <a:pt x="221" y="1217"/>
                    </a:lnTo>
                    <a:cubicBezTo>
                      <a:pt x="318" y="1427"/>
                      <a:pt x="525" y="1542"/>
                      <a:pt x="741" y="1542"/>
                    </a:cubicBezTo>
                    <a:cubicBezTo>
                      <a:pt x="816" y="1542"/>
                      <a:pt x="892" y="1528"/>
                      <a:pt x="965" y="1500"/>
                    </a:cubicBezTo>
                    <a:lnTo>
                      <a:pt x="1399" y="1306"/>
                    </a:lnTo>
                    <a:cubicBezTo>
                      <a:pt x="1661" y="1196"/>
                      <a:pt x="1792" y="846"/>
                      <a:pt x="1682" y="584"/>
                    </a:cubicBezTo>
                    <a:lnTo>
                      <a:pt x="1572" y="343"/>
                    </a:lnTo>
                    <a:cubicBezTo>
                      <a:pt x="1472" y="128"/>
                      <a:pt x="1260" y="0"/>
                      <a:pt x="1040"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1" name="Google Shape;2908;p62"/>
              <p:cNvSpPr/>
              <p:nvPr/>
            </p:nvSpPr>
            <p:spPr>
              <a:xfrm flipH="1">
                <a:off x="1461522" y="2339004"/>
                <a:ext cx="1269517" cy="729444"/>
              </a:xfrm>
              <a:custGeom>
                <a:avLst/>
                <a:gdLst/>
                <a:ahLst/>
                <a:cxnLst/>
                <a:rect l="l" t="t" r="r" b="b"/>
                <a:pathLst>
                  <a:path w="6610" h="3798" extrusionOk="0">
                    <a:moveTo>
                      <a:pt x="6086" y="1"/>
                    </a:moveTo>
                    <a:lnTo>
                      <a:pt x="1" y="2645"/>
                    </a:lnTo>
                    <a:lnTo>
                      <a:pt x="498" y="3797"/>
                    </a:lnTo>
                    <a:lnTo>
                      <a:pt x="6610" y="1158"/>
                    </a:lnTo>
                    <a:lnTo>
                      <a:pt x="6086"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2" name="Google Shape;2909;p62"/>
              <p:cNvSpPr/>
              <p:nvPr/>
            </p:nvSpPr>
            <p:spPr>
              <a:xfrm flipH="1">
                <a:off x="1448462" y="2322871"/>
                <a:ext cx="1299670" cy="762670"/>
              </a:xfrm>
              <a:custGeom>
                <a:avLst/>
                <a:gdLst/>
                <a:ahLst/>
                <a:cxnLst/>
                <a:rect l="l" t="t" r="r" b="b"/>
                <a:pathLst>
                  <a:path w="6767" h="3971" extrusionOk="0">
                    <a:moveTo>
                      <a:pt x="6154" y="153"/>
                    </a:moveTo>
                    <a:lnTo>
                      <a:pt x="6610" y="1200"/>
                    </a:lnTo>
                    <a:lnTo>
                      <a:pt x="613" y="3819"/>
                    </a:lnTo>
                    <a:lnTo>
                      <a:pt x="153" y="2771"/>
                    </a:lnTo>
                    <a:lnTo>
                      <a:pt x="6154" y="153"/>
                    </a:lnTo>
                    <a:close/>
                    <a:moveTo>
                      <a:pt x="6217" y="1"/>
                    </a:moveTo>
                    <a:lnTo>
                      <a:pt x="6154" y="22"/>
                    </a:lnTo>
                    <a:lnTo>
                      <a:pt x="1" y="2703"/>
                    </a:lnTo>
                    <a:lnTo>
                      <a:pt x="566" y="3970"/>
                    </a:lnTo>
                    <a:lnTo>
                      <a:pt x="6767" y="1263"/>
                    </a:lnTo>
                    <a:lnTo>
                      <a:pt x="6217"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3" name="Google Shape;2910;p62"/>
              <p:cNvSpPr/>
              <p:nvPr/>
            </p:nvSpPr>
            <p:spPr>
              <a:xfrm flipH="1">
                <a:off x="1490714" y="2398352"/>
                <a:ext cx="1215164" cy="607678"/>
              </a:xfrm>
              <a:custGeom>
                <a:avLst/>
                <a:gdLst/>
                <a:ahLst/>
                <a:cxnLst/>
                <a:rect l="l" t="t" r="r" b="b"/>
                <a:pathLst>
                  <a:path w="6327" h="3164" extrusionOk="0">
                    <a:moveTo>
                      <a:pt x="6107" y="1"/>
                    </a:moveTo>
                    <a:lnTo>
                      <a:pt x="1" y="2661"/>
                    </a:lnTo>
                    <a:lnTo>
                      <a:pt x="236" y="3164"/>
                    </a:lnTo>
                    <a:lnTo>
                      <a:pt x="6327" y="524"/>
                    </a:lnTo>
                    <a:lnTo>
                      <a:pt x="6107"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4" name="Google Shape;2911;p62"/>
              <p:cNvSpPr/>
              <p:nvPr/>
            </p:nvSpPr>
            <p:spPr>
              <a:xfrm flipH="1">
                <a:off x="1473621" y="2385291"/>
                <a:ext cx="1245317" cy="637831"/>
              </a:xfrm>
              <a:custGeom>
                <a:avLst/>
                <a:gdLst/>
                <a:ahLst/>
                <a:cxnLst/>
                <a:rect l="l" t="t" r="r" b="b"/>
                <a:pathLst>
                  <a:path w="6484" h="3321" extrusionOk="0">
                    <a:moveTo>
                      <a:pt x="6154" y="152"/>
                    </a:moveTo>
                    <a:lnTo>
                      <a:pt x="6327" y="545"/>
                    </a:lnTo>
                    <a:lnTo>
                      <a:pt x="331" y="3164"/>
                    </a:lnTo>
                    <a:lnTo>
                      <a:pt x="152" y="2750"/>
                    </a:lnTo>
                    <a:lnTo>
                      <a:pt x="6154" y="152"/>
                    </a:lnTo>
                    <a:close/>
                    <a:moveTo>
                      <a:pt x="6196" y="1"/>
                    </a:moveTo>
                    <a:lnTo>
                      <a:pt x="6154" y="22"/>
                    </a:lnTo>
                    <a:lnTo>
                      <a:pt x="1" y="2708"/>
                    </a:lnTo>
                    <a:lnTo>
                      <a:pt x="262" y="3321"/>
                    </a:lnTo>
                    <a:lnTo>
                      <a:pt x="6484" y="613"/>
                    </a:lnTo>
                    <a:lnTo>
                      <a:pt x="6196"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5" name="Google Shape;2912;p62"/>
              <p:cNvSpPr/>
              <p:nvPr/>
            </p:nvSpPr>
            <p:spPr>
              <a:xfrm flipH="1">
                <a:off x="1377959" y="2301744"/>
                <a:ext cx="184186" cy="259857"/>
              </a:xfrm>
              <a:custGeom>
                <a:avLst/>
                <a:gdLst/>
                <a:ahLst/>
                <a:cxnLst/>
                <a:rect l="l" t="t" r="r" b="b"/>
                <a:pathLst>
                  <a:path w="959" h="1353" extrusionOk="0">
                    <a:moveTo>
                      <a:pt x="461" y="1"/>
                    </a:moveTo>
                    <a:lnTo>
                      <a:pt x="0" y="195"/>
                    </a:lnTo>
                    <a:lnTo>
                      <a:pt x="524" y="1352"/>
                    </a:lnTo>
                    <a:lnTo>
                      <a:pt x="958" y="1158"/>
                    </a:lnTo>
                    <a:lnTo>
                      <a:pt x="461"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6" name="Google Shape;2913;p62"/>
              <p:cNvSpPr/>
              <p:nvPr/>
            </p:nvSpPr>
            <p:spPr>
              <a:xfrm flipH="1">
                <a:off x="1364899" y="2284651"/>
                <a:ext cx="209345" cy="290011"/>
              </a:xfrm>
              <a:custGeom>
                <a:avLst/>
                <a:gdLst/>
                <a:ahLst/>
                <a:cxnLst/>
                <a:rect l="l" t="t" r="r" b="b"/>
                <a:pathLst>
                  <a:path w="1090" h="1510" extrusionOk="0">
                    <a:moveTo>
                      <a:pt x="477" y="153"/>
                    </a:moveTo>
                    <a:lnTo>
                      <a:pt x="959" y="1200"/>
                    </a:lnTo>
                    <a:lnTo>
                      <a:pt x="608" y="1357"/>
                    </a:lnTo>
                    <a:lnTo>
                      <a:pt x="152" y="310"/>
                    </a:lnTo>
                    <a:lnTo>
                      <a:pt x="477" y="153"/>
                    </a:lnTo>
                    <a:close/>
                    <a:moveTo>
                      <a:pt x="545" y="1"/>
                    </a:moveTo>
                    <a:lnTo>
                      <a:pt x="498" y="22"/>
                    </a:lnTo>
                    <a:lnTo>
                      <a:pt x="0" y="242"/>
                    </a:lnTo>
                    <a:lnTo>
                      <a:pt x="545" y="1509"/>
                    </a:lnTo>
                    <a:lnTo>
                      <a:pt x="1089" y="1268"/>
                    </a:lnTo>
                    <a:lnTo>
                      <a:pt x="545"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7" name="Google Shape;2914;p62"/>
              <p:cNvSpPr/>
              <p:nvPr/>
            </p:nvSpPr>
            <p:spPr>
              <a:xfrm flipH="1">
                <a:off x="2635203" y="2847010"/>
                <a:ext cx="255632" cy="221445"/>
              </a:xfrm>
              <a:custGeom>
                <a:avLst/>
                <a:gdLst/>
                <a:ahLst/>
                <a:cxnLst/>
                <a:rect l="l" t="t" r="r" b="b"/>
                <a:pathLst>
                  <a:path w="1331" h="1153" extrusionOk="0">
                    <a:moveTo>
                      <a:pt x="833" y="0"/>
                    </a:moveTo>
                    <a:lnTo>
                      <a:pt x="0" y="1048"/>
                    </a:lnTo>
                    <a:lnTo>
                      <a:pt x="1330" y="1152"/>
                    </a:lnTo>
                    <a:lnTo>
                      <a:pt x="1095" y="587"/>
                    </a:lnTo>
                    <a:lnTo>
                      <a:pt x="1068" y="587"/>
                    </a:lnTo>
                    <a:lnTo>
                      <a:pt x="833" y="0"/>
                    </a:lnTo>
                    <a:close/>
                  </a:path>
                </a:pathLst>
              </a:custGeom>
              <a:solidFill>
                <a:srgbClr val="FFE188"/>
              </a:solidFill>
              <a:ln>
                <a:noFill/>
              </a:ln>
            </p:spPr>
            <p:txBody>
              <a:bodyPr spcFirstLastPara="1" wrap="square" lIns="91425" tIns="91425" rIns="91425" bIns="91425" anchor="ctr" anchorCtr="0">
                <a:noAutofit/>
              </a:bodyPr>
              <a:lstStyle/>
              <a:p>
                <a:endParaRPr/>
              </a:p>
            </p:txBody>
          </p:sp>
          <p:sp>
            <p:nvSpPr>
              <p:cNvPr id="128" name="Google Shape;2915;p62"/>
              <p:cNvSpPr/>
              <p:nvPr/>
            </p:nvSpPr>
            <p:spPr>
              <a:xfrm flipH="1">
                <a:off x="2618109" y="2825883"/>
                <a:ext cx="276758" cy="255632"/>
              </a:xfrm>
              <a:custGeom>
                <a:avLst/>
                <a:gdLst/>
                <a:ahLst/>
                <a:cxnLst/>
                <a:rect l="l" t="t" r="r" b="b"/>
                <a:pathLst>
                  <a:path w="1441" h="1331" extrusionOk="0">
                    <a:moveTo>
                      <a:pt x="828" y="215"/>
                    </a:moveTo>
                    <a:lnTo>
                      <a:pt x="1048" y="718"/>
                    </a:lnTo>
                    <a:lnTo>
                      <a:pt x="1267" y="1200"/>
                    </a:lnTo>
                    <a:lnTo>
                      <a:pt x="131" y="1111"/>
                    </a:lnTo>
                    <a:lnTo>
                      <a:pt x="828" y="215"/>
                    </a:lnTo>
                    <a:close/>
                    <a:moveTo>
                      <a:pt x="0" y="1179"/>
                    </a:moveTo>
                    <a:lnTo>
                      <a:pt x="0" y="1221"/>
                    </a:lnTo>
                    <a:lnTo>
                      <a:pt x="21" y="1221"/>
                    </a:lnTo>
                    <a:lnTo>
                      <a:pt x="0" y="1179"/>
                    </a:lnTo>
                    <a:close/>
                    <a:moveTo>
                      <a:pt x="875" y="0"/>
                    </a:moveTo>
                    <a:lnTo>
                      <a:pt x="807" y="84"/>
                    </a:lnTo>
                    <a:lnTo>
                      <a:pt x="0" y="1111"/>
                    </a:lnTo>
                    <a:lnTo>
                      <a:pt x="0" y="1179"/>
                    </a:lnTo>
                    <a:lnTo>
                      <a:pt x="42" y="1221"/>
                    </a:lnTo>
                    <a:lnTo>
                      <a:pt x="1440" y="1331"/>
                    </a:lnTo>
                    <a:lnTo>
                      <a:pt x="1440" y="1331"/>
                    </a:lnTo>
                    <a:lnTo>
                      <a:pt x="1158" y="676"/>
                    </a:lnTo>
                    <a:lnTo>
                      <a:pt x="1158" y="655"/>
                    </a:lnTo>
                    <a:lnTo>
                      <a:pt x="875"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9" name="Google Shape;2916;p62"/>
              <p:cNvSpPr/>
              <p:nvPr/>
            </p:nvSpPr>
            <p:spPr>
              <a:xfrm flipH="1">
                <a:off x="2811322" y="2984719"/>
                <a:ext cx="79513" cy="71638"/>
              </a:xfrm>
              <a:custGeom>
                <a:avLst/>
                <a:gdLst/>
                <a:ahLst/>
                <a:cxnLst/>
                <a:rect l="l" t="t" r="r" b="b"/>
                <a:pathLst>
                  <a:path w="414" h="373" extrusionOk="0">
                    <a:moveTo>
                      <a:pt x="262" y="1"/>
                    </a:moveTo>
                    <a:lnTo>
                      <a:pt x="0" y="331"/>
                    </a:lnTo>
                    <a:lnTo>
                      <a:pt x="414" y="373"/>
                    </a:lnTo>
                    <a:lnTo>
                      <a:pt x="262" y="1"/>
                    </a:lnTo>
                    <a:close/>
                  </a:path>
                </a:pathLst>
              </a:custGeom>
              <a:solidFill>
                <a:srgbClr val="FFE188"/>
              </a:solidFill>
              <a:ln>
                <a:noFill/>
              </a:ln>
            </p:spPr>
            <p:txBody>
              <a:bodyPr spcFirstLastPara="1" wrap="square" lIns="91425" tIns="91425" rIns="91425" bIns="91425" anchor="ctr" anchorCtr="0">
                <a:noAutofit/>
              </a:bodyPr>
              <a:lstStyle/>
              <a:p>
                <a:endParaRPr/>
              </a:p>
            </p:txBody>
          </p:sp>
          <p:sp>
            <p:nvSpPr>
              <p:cNvPr id="130" name="Google Shape;2917;p62"/>
              <p:cNvSpPr/>
              <p:nvPr/>
            </p:nvSpPr>
            <p:spPr>
              <a:xfrm flipH="1">
                <a:off x="2794228" y="2963592"/>
                <a:ext cx="100639" cy="104865"/>
              </a:xfrm>
              <a:custGeom>
                <a:avLst/>
                <a:gdLst/>
                <a:ahLst/>
                <a:cxnLst/>
                <a:rect l="l" t="t" r="r" b="b"/>
                <a:pathLst>
                  <a:path w="524" h="546" extrusionOk="0">
                    <a:moveTo>
                      <a:pt x="262" y="221"/>
                    </a:moveTo>
                    <a:lnTo>
                      <a:pt x="351" y="415"/>
                    </a:lnTo>
                    <a:lnTo>
                      <a:pt x="351" y="415"/>
                    </a:lnTo>
                    <a:lnTo>
                      <a:pt x="131" y="394"/>
                    </a:lnTo>
                    <a:lnTo>
                      <a:pt x="262" y="221"/>
                    </a:lnTo>
                    <a:close/>
                    <a:moveTo>
                      <a:pt x="0" y="462"/>
                    </a:moveTo>
                    <a:lnTo>
                      <a:pt x="0" y="504"/>
                    </a:lnTo>
                    <a:lnTo>
                      <a:pt x="21" y="504"/>
                    </a:lnTo>
                    <a:lnTo>
                      <a:pt x="0" y="462"/>
                    </a:lnTo>
                    <a:close/>
                    <a:moveTo>
                      <a:pt x="304" y="1"/>
                    </a:moveTo>
                    <a:lnTo>
                      <a:pt x="241" y="90"/>
                    </a:lnTo>
                    <a:lnTo>
                      <a:pt x="0" y="394"/>
                    </a:lnTo>
                    <a:lnTo>
                      <a:pt x="0" y="462"/>
                    </a:lnTo>
                    <a:lnTo>
                      <a:pt x="42" y="504"/>
                    </a:lnTo>
                    <a:lnTo>
                      <a:pt x="524" y="545"/>
                    </a:lnTo>
                    <a:lnTo>
                      <a:pt x="304"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1" name="Google Shape;2918;p62"/>
              <p:cNvSpPr/>
              <p:nvPr/>
            </p:nvSpPr>
            <p:spPr>
              <a:xfrm flipH="1">
                <a:off x="2262025" y="2674922"/>
                <a:ext cx="263698" cy="478037"/>
              </a:xfrm>
              <a:custGeom>
                <a:avLst/>
                <a:gdLst/>
                <a:ahLst/>
                <a:cxnLst/>
                <a:rect l="l" t="t" r="r" b="b"/>
                <a:pathLst>
                  <a:path w="1373" h="2489" extrusionOk="0">
                    <a:moveTo>
                      <a:pt x="0" y="1"/>
                    </a:moveTo>
                    <a:lnTo>
                      <a:pt x="21" y="153"/>
                    </a:lnTo>
                    <a:lnTo>
                      <a:pt x="42" y="153"/>
                    </a:lnTo>
                    <a:cubicBezTo>
                      <a:pt x="173" y="153"/>
                      <a:pt x="325" y="195"/>
                      <a:pt x="456" y="263"/>
                    </a:cubicBezTo>
                    <a:cubicBezTo>
                      <a:pt x="456" y="284"/>
                      <a:pt x="477" y="284"/>
                      <a:pt x="477" y="284"/>
                    </a:cubicBezTo>
                    <a:cubicBezTo>
                      <a:pt x="503" y="305"/>
                      <a:pt x="524" y="305"/>
                      <a:pt x="545" y="325"/>
                    </a:cubicBezTo>
                    <a:cubicBezTo>
                      <a:pt x="566" y="346"/>
                      <a:pt x="587" y="346"/>
                      <a:pt x="608" y="373"/>
                    </a:cubicBezTo>
                    <a:cubicBezTo>
                      <a:pt x="634" y="394"/>
                      <a:pt x="655" y="394"/>
                      <a:pt x="655" y="415"/>
                    </a:cubicBezTo>
                    <a:cubicBezTo>
                      <a:pt x="676" y="435"/>
                      <a:pt x="697" y="456"/>
                      <a:pt x="718" y="477"/>
                    </a:cubicBezTo>
                    <a:cubicBezTo>
                      <a:pt x="739" y="504"/>
                      <a:pt x="739" y="504"/>
                      <a:pt x="765" y="524"/>
                    </a:cubicBezTo>
                    <a:cubicBezTo>
                      <a:pt x="786" y="545"/>
                      <a:pt x="807" y="566"/>
                      <a:pt x="807" y="587"/>
                    </a:cubicBezTo>
                    <a:cubicBezTo>
                      <a:pt x="828" y="608"/>
                      <a:pt x="848" y="634"/>
                      <a:pt x="869" y="655"/>
                    </a:cubicBezTo>
                    <a:cubicBezTo>
                      <a:pt x="869" y="676"/>
                      <a:pt x="896" y="697"/>
                      <a:pt x="896" y="718"/>
                    </a:cubicBezTo>
                    <a:cubicBezTo>
                      <a:pt x="917" y="739"/>
                      <a:pt x="938" y="765"/>
                      <a:pt x="938" y="786"/>
                    </a:cubicBezTo>
                    <a:cubicBezTo>
                      <a:pt x="958" y="807"/>
                      <a:pt x="958" y="828"/>
                      <a:pt x="979" y="849"/>
                    </a:cubicBezTo>
                    <a:cubicBezTo>
                      <a:pt x="979" y="896"/>
                      <a:pt x="1000" y="917"/>
                      <a:pt x="1000" y="938"/>
                    </a:cubicBezTo>
                    <a:cubicBezTo>
                      <a:pt x="1027" y="938"/>
                      <a:pt x="1027" y="959"/>
                      <a:pt x="1027" y="959"/>
                    </a:cubicBezTo>
                    <a:cubicBezTo>
                      <a:pt x="1220" y="1525"/>
                      <a:pt x="1068" y="2117"/>
                      <a:pt x="634" y="2289"/>
                    </a:cubicBezTo>
                    <a:cubicBezTo>
                      <a:pt x="545" y="2310"/>
                      <a:pt x="435" y="2336"/>
                      <a:pt x="346" y="2336"/>
                    </a:cubicBezTo>
                    <a:lnTo>
                      <a:pt x="372" y="2488"/>
                    </a:lnTo>
                    <a:cubicBezTo>
                      <a:pt x="477" y="2488"/>
                      <a:pt x="587" y="2467"/>
                      <a:pt x="697" y="2420"/>
                    </a:cubicBezTo>
                    <a:cubicBezTo>
                      <a:pt x="1199" y="2226"/>
                      <a:pt x="1372" y="1551"/>
                      <a:pt x="1110" y="896"/>
                    </a:cubicBezTo>
                    <a:cubicBezTo>
                      <a:pt x="917" y="373"/>
                      <a:pt x="456" y="1"/>
                      <a:pt x="2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2" name="Google Shape;2919;p62"/>
              <p:cNvSpPr/>
              <p:nvPr/>
            </p:nvSpPr>
            <p:spPr>
              <a:xfrm flipH="1">
                <a:off x="2270091" y="2666472"/>
                <a:ext cx="268692" cy="496667"/>
              </a:xfrm>
              <a:custGeom>
                <a:avLst/>
                <a:gdLst/>
                <a:ahLst/>
                <a:cxnLst/>
                <a:rect l="l" t="t" r="r" b="b"/>
                <a:pathLst>
                  <a:path w="1399" h="2586" extrusionOk="0">
                    <a:moveTo>
                      <a:pt x="131" y="132"/>
                    </a:moveTo>
                    <a:cubicBezTo>
                      <a:pt x="199" y="132"/>
                      <a:pt x="283" y="179"/>
                      <a:pt x="372" y="221"/>
                    </a:cubicBezTo>
                    <a:cubicBezTo>
                      <a:pt x="283" y="200"/>
                      <a:pt x="199" y="158"/>
                      <a:pt x="131" y="158"/>
                    </a:cubicBezTo>
                    <a:lnTo>
                      <a:pt x="131" y="132"/>
                    </a:lnTo>
                    <a:close/>
                    <a:moveTo>
                      <a:pt x="699" y="363"/>
                    </a:moveTo>
                    <a:lnTo>
                      <a:pt x="699" y="363"/>
                    </a:lnTo>
                    <a:cubicBezTo>
                      <a:pt x="708" y="370"/>
                      <a:pt x="716" y="379"/>
                      <a:pt x="723" y="393"/>
                    </a:cubicBezTo>
                    <a:lnTo>
                      <a:pt x="702" y="372"/>
                    </a:lnTo>
                    <a:cubicBezTo>
                      <a:pt x="702" y="369"/>
                      <a:pt x="701" y="366"/>
                      <a:pt x="699" y="363"/>
                    </a:cubicBezTo>
                    <a:close/>
                    <a:moveTo>
                      <a:pt x="1200" y="1488"/>
                    </a:moveTo>
                    <a:cubicBezTo>
                      <a:pt x="1221" y="1618"/>
                      <a:pt x="1229" y="1746"/>
                      <a:pt x="1199" y="1860"/>
                    </a:cubicBezTo>
                    <a:cubicBezTo>
                      <a:pt x="1136" y="2122"/>
                      <a:pt x="964" y="2336"/>
                      <a:pt x="744" y="2425"/>
                    </a:cubicBezTo>
                    <a:cubicBezTo>
                      <a:pt x="655" y="2467"/>
                      <a:pt x="571" y="2467"/>
                      <a:pt x="482" y="2467"/>
                    </a:cubicBezTo>
                    <a:lnTo>
                      <a:pt x="482" y="2425"/>
                    </a:lnTo>
                    <a:cubicBezTo>
                      <a:pt x="571" y="2425"/>
                      <a:pt x="655" y="2425"/>
                      <a:pt x="723" y="2383"/>
                    </a:cubicBezTo>
                    <a:cubicBezTo>
                      <a:pt x="964" y="2294"/>
                      <a:pt x="1115" y="2095"/>
                      <a:pt x="1178" y="1834"/>
                    </a:cubicBezTo>
                    <a:cubicBezTo>
                      <a:pt x="1221" y="1725"/>
                      <a:pt x="1218" y="1609"/>
                      <a:pt x="1200" y="1488"/>
                    </a:cubicBezTo>
                    <a:close/>
                    <a:moveTo>
                      <a:pt x="0" y="1"/>
                    </a:moveTo>
                    <a:lnTo>
                      <a:pt x="21" y="263"/>
                    </a:lnTo>
                    <a:lnTo>
                      <a:pt x="110" y="263"/>
                    </a:lnTo>
                    <a:cubicBezTo>
                      <a:pt x="241" y="263"/>
                      <a:pt x="372" y="289"/>
                      <a:pt x="482" y="372"/>
                    </a:cubicBezTo>
                    <a:lnTo>
                      <a:pt x="524" y="372"/>
                    </a:lnTo>
                    <a:cubicBezTo>
                      <a:pt x="545" y="393"/>
                      <a:pt x="571" y="420"/>
                      <a:pt x="592" y="420"/>
                    </a:cubicBezTo>
                    <a:cubicBezTo>
                      <a:pt x="592" y="441"/>
                      <a:pt x="613" y="441"/>
                      <a:pt x="634" y="462"/>
                    </a:cubicBezTo>
                    <a:cubicBezTo>
                      <a:pt x="655" y="482"/>
                      <a:pt x="676" y="482"/>
                      <a:pt x="702" y="503"/>
                    </a:cubicBezTo>
                    <a:cubicBezTo>
                      <a:pt x="702" y="524"/>
                      <a:pt x="723" y="551"/>
                      <a:pt x="744" y="551"/>
                    </a:cubicBezTo>
                    <a:cubicBezTo>
                      <a:pt x="765" y="571"/>
                      <a:pt x="786" y="592"/>
                      <a:pt x="786" y="613"/>
                    </a:cubicBezTo>
                    <a:cubicBezTo>
                      <a:pt x="807" y="634"/>
                      <a:pt x="833" y="655"/>
                      <a:pt x="833" y="681"/>
                    </a:cubicBezTo>
                    <a:cubicBezTo>
                      <a:pt x="854" y="681"/>
                      <a:pt x="875" y="702"/>
                      <a:pt x="875" y="723"/>
                    </a:cubicBezTo>
                    <a:cubicBezTo>
                      <a:pt x="896" y="744"/>
                      <a:pt x="916" y="765"/>
                      <a:pt x="916" y="786"/>
                    </a:cubicBezTo>
                    <a:cubicBezTo>
                      <a:pt x="937" y="812"/>
                      <a:pt x="937" y="833"/>
                      <a:pt x="964" y="854"/>
                    </a:cubicBezTo>
                    <a:cubicBezTo>
                      <a:pt x="985" y="875"/>
                      <a:pt x="985" y="896"/>
                      <a:pt x="1006" y="943"/>
                    </a:cubicBezTo>
                    <a:cubicBezTo>
                      <a:pt x="1006" y="964"/>
                      <a:pt x="1006" y="985"/>
                      <a:pt x="1026" y="1006"/>
                    </a:cubicBezTo>
                    <a:lnTo>
                      <a:pt x="1026" y="1027"/>
                    </a:lnTo>
                    <a:cubicBezTo>
                      <a:pt x="1136" y="1310"/>
                      <a:pt x="1136" y="1572"/>
                      <a:pt x="1068" y="1813"/>
                    </a:cubicBezTo>
                    <a:cubicBezTo>
                      <a:pt x="1006" y="2033"/>
                      <a:pt x="875" y="2205"/>
                      <a:pt x="676" y="2273"/>
                    </a:cubicBezTo>
                    <a:cubicBezTo>
                      <a:pt x="614" y="2304"/>
                      <a:pt x="550" y="2324"/>
                      <a:pt x="485" y="2324"/>
                    </a:cubicBezTo>
                    <a:cubicBezTo>
                      <a:pt x="461" y="2324"/>
                      <a:pt x="438" y="2321"/>
                      <a:pt x="414" y="2315"/>
                    </a:cubicBezTo>
                    <a:lnTo>
                      <a:pt x="351" y="2315"/>
                    </a:lnTo>
                    <a:lnTo>
                      <a:pt x="393" y="2577"/>
                    </a:lnTo>
                    <a:lnTo>
                      <a:pt x="440" y="2577"/>
                    </a:lnTo>
                    <a:cubicBezTo>
                      <a:pt x="468" y="2583"/>
                      <a:pt x="498" y="2585"/>
                      <a:pt x="529" y="2585"/>
                    </a:cubicBezTo>
                    <a:cubicBezTo>
                      <a:pt x="613" y="2585"/>
                      <a:pt x="705" y="2566"/>
                      <a:pt x="786" y="2535"/>
                    </a:cubicBezTo>
                    <a:cubicBezTo>
                      <a:pt x="1047" y="2425"/>
                      <a:pt x="1225" y="2184"/>
                      <a:pt x="1309" y="1902"/>
                    </a:cubicBezTo>
                    <a:cubicBezTo>
                      <a:pt x="1398" y="1598"/>
                      <a:pt x="1377" y="1247"/>
                      <a:pt x="1246" y="917"/>
                    </a:cubicBezTo>
                    <a:cubicBezTo>
                      <a:pt x="1026" y="372"/>
                      <a:pt x="571" y="1"/>
                      <a:pt x="8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3" name="Google Shape;2920;p62"/>
              <p:cNvSpPr/>
              <p:nvPr/>
            </p:nvSpPr>
            <p:spPr>
              <a:xfrm flipH="1">
                <a:off x="2069005" y="2599633"/>
                <a:ext cx="503005" cy="540265"/>
              </a:xfrm>
              <a:custGeom>
                <a:avLst/>
                <a:gdLst/>
                <a:ahLst/>
                <a:cxnLst/>
                <a:rect l="l" t="t" r="r" b="b"/>
                <a:pathLst>
                  <a:path w="2619" h="2813" extrusionOk="0">
                    <a:moveTo>
                      <a:pt x="85" y="422"/>
                    </a:moveTo>
                    <a:cubicBezTo>
                      <a:pt x="57" y="431"/>
                      <a:pt x="29" y="442"/>
                      <a:pt x="0" y="456"/>
                    </a:cubicBezTo>
                    <a:lnTo>
                      <a:pt x="85" y="422"/>
                    </a:lnTo>
                    <a:close/>
                    <a:moveTo>
                      <a:pt x="1288" y="0"/>
                    </a:moveTo>
                    <a:cubicBezTo>
                      <a:pt x="1179" y="0"/>
                      <a:pt x="1089" y="21"/>
                      <a:pt x="980" y="63"/>
                    </a:cubicBezTo>
                    <a:lnTo>
                      <a:pt x="85" y="422"/>
                    </a:lnTo>
                    <a:lnTo>
                      <a:pt x="85" y="422"/>
                    </a:lnTo>
                    <a:cubicBezTo>
                      <a:pt x="144" y="402"/>
                      <a:pt x="202" y="393"/>
                      <a:pt x="262" y="393"/>
                    </a:cubicBezTo>
                    <a:cubicBezTo>
                      <a:pt x="697" y="393"/>
                      <a:pt x="1158" y="765"/>
                      <a:pt x="1351" y="1288"/>
                    </a:cubicBezTo>
                    <a:cubicBezTo>
                      <a:pt x="1610" y="1936"/>
                      <a:pt x="1444" y="2603"/>
                      <a:pt x="954" y="2806"/>
                    </a:cubicBezTo>
                    <a:lnTo>
                      <a:pt x="954" y="2806"/>
                    </a:lnTo>
                    <a:lnTo>
                      <a:pt x="1922" y="2419"/>
                    </a:lnTo>
                    <a:cubicBezTo>
                      <a:pt x="2420" y="2226"/>
                      <a:pt x="2619" y="1550"/>
                      <a:pt x="2357" y="896"/>
                    </a:cubicBezTo>
                    <a:cubicBezTo>
                      <a:pt x="2158" y="372"/>
                      <a:pt x="1723" y="21"/>
                      <a:pt x="1288" y="0"/>
                    </a:cubicBezTo>
                    <a:close/>
                    <a:moveTo>
                      <a:pt x="954" y="2806"/>
                    </a:moveTo>
                    <a:lnTo>
                      <a:pt x="938" y="2812"/>
                    </a:lnTo>
                    <a:cubicBezTo>
                      <a:pt x="943" y="2810"/>
                      <a:pt x="949" y="2808"/>
                      <a:pt x="954" y="2806"/>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4" name="Google Shape;2921;p62"/>
              <p:cNvSpPr/>
              <p:nvPr/>
            </p:nvSpPr>
            <p:spPr>
              <a:xfrm flipH="1">
                <a:off x="2082065" y="2590414"/>
                <a:ext cx="493978" cy="562544"/>
              </a:xfrm>
              <a:custGeom>
                <a:avLst/>
                <a:gdLst/>
                <a:ahLst/>
                <a:cxnLst/>
                <a:rect l="l" t="t" r="r" b="b"/>
                <a:pathLst>
                  <a:path w="2572" h="2929" extrusionOk="0">
                    <a:moveTo>
                      <a:pt x="1309" y="111"/>
                    </a:moveTo>
                    <a:cubicBezTo>
                      <a:pt x="1702" y="111"/>
                      <a:pt x="2116" y="462"/>
                      <a:pt x="2310" y="964"/>
                    </a:cubicBezTo>
                    <a:cubicBezTo>
                      <a:pt x="2441" y="1268"/>
                      <a:pt x="2467" y="1598"/>
                      <a:pt x="2399" y="1860"/>
                    </a:cubicBezTo>
                    <a:cubicBezTo>
                      <a:pt x="2310" y="2122"/>
                      <a:pt x="2158" y="2337"/>
                      <a:pt x="1917" y="2426"/>
                    </a:cubicBezTo>
                    <a:lnTo>
                      <a:pt x="1309" y="2666"/>
                    </a:lnTo>
                    <a:cubicBezTo>
                      <a:pt x="1393" y="2557"/>
                      <a:pt x="1461" y="2426"/>
                      <a:pt x="1503" y="2295"/>
                    </a:cubicBezTo>
                    <a:cubicBezTo>
                      <a:pt x="1592" y="1991"/>
                      <a:pt x="1571" y="1640"/>
                      <a:pt x="1440" y="1310"/>
                    </a:cubicBezTo>
                    <a:cubicBezTo>
                      <a:pt x="1241" y="786"/>
                      <a:pt x="807" y="462"/>
                      <a:pt x="372" y="420"/>
                    </a:cubicBezTo>
                    <a:lnTo>
                      <a:pt x="1027" y="158"/>
                    </a:lnTo>
                    <a:cubicBezTo>
                      <a:pt x="1110" y="132"/>
                      <a:pt x="1200" y="111"/>
                      <a:pt x="1309" y="111"/>
                    </a:cubicBezTo>
                    <a:close/>
                    <a:moveTo>
                      <a:pt x="1309" y="1"/>
                    </a:moveTo>
                    <a:cubicBezTo>
                      <a:pt x="1200" y="1"/>
                      <a:pt x="1090" y="1"/>
                      <a:pt x="980" y="48"/>
                    </a:cubicBezTo>
                    <a:lnTo>
                      <a:pt x="0" y="441"/>
                    </a:lnTo>
                    <a:lnTo>
                      <a:pt x="42" y="551"/>
                    </a:lnTo>
                    <a:cubicBezTo>
                      <a:pt x="110" y="525"/>
                      <a:pt x="194" y="504"/>
                      <a:pt x="283" y="504"/>
                    </a:cubicBezTo>
                    <a:cubicBezTo>
                      <a:pt x="697" y="504"/>
                      <a:pt x="1131" y="834"/>
                      <a:pt x="1330" y="1357"/>
                    </a:cubicBezTo>
                    <a:cubicBezTo>
                      <a:pt x="1461" y="1661"/>
                      <a:pt x="1461" y="1991"/>
                      <a:pt x="1393" y="2253"/>
                    </a:cubicBezTo>
                    <a:cubicBezTo>
                      <a:pt x="1330" y="2515"/>
                      <a:pt x="1158" y="2729"/>
                      <a:pt x="938" y="2818"/>
                    </a:cubicBezTo>
                    <a:lnTo>
                      <a:pt x="980" y="2928"/>
                    </a:lnTo>
                    <a:lnTo>
                      <a:pt x="1964" y="2536"/>
                    </a:lnTo>
                    <a:cubicBezTo>
                      <a:pt x="2247" y="2426"/>
                      <a:pt x="2420" y="2185"/>
                      <a:pt x="2509" y="1902"/>
                    </a:cubicBezTo>
                    <a:cubicBezTo>
                      <a:pt x="2572" y="1598"/>
                      <a:pt x="2551" y="1247"/>
                      <a:pt x="2420" y="917"/>
                    </a:cubicBezTo>
                    <a:cubicBezTo>
                      <a:pt x="2226" y="373"/>
                      <a:pt x="1765" y="1"/>
                      <a:pt x="130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5" name="Google Shape;2922;p62"/>
              <p:cNvSpPr/>
              <p:nvPr/>
            </p:nvSpPr>
            <p:spPr>
              <a:xfrm flipH="1">
                <a:off x="2387846" y="2595600"/>
                <a:ext cx="1638656" cy="1617529"/>
              </a:xfrm>
              <a:custGeom>
                <a:avLst/>
                <a:gdLst/>
                <a:ahLst/>
                <a:cxnLst/>
                <a:rect l="l" t="t" r="r" b="b"/>
                <a:pathLst>
                  <a:path w="8532" h="8422" extrusionOk="0">
                    <a:moveTo>
                      <a:pt x="1" y="0"/>
                    </a:moveTo>
                    <a:lnTo>
                      <a:pt x="1923" y="8421"/>
                    </a:lnTo>
                    <a:lnTo>
                      <a:pt x="8532" y="8421"/>
                    </a:lnTo>
                    <a:lnTo>
                      <a:pt x="6615"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6" name="Google Shape;2923;p62"/>
              <p:cNvSpPr/>
              <p:nvPr/>
            </p:nvSpPr>
            <p:spPr>
              <a:xfrm flipH="1">
                <a:off x="2374786" y="2582348"/>
                <a:ext cx="1663816" cy="1642689"/>
              </a:xfrm>
              <a:custGeom>
                <a:avLst/>
                <a:gdLst/>
                <a:ahLst/>
                <a:cxnLst/>
                <a:rect l="l" t="t" r="r" b="b"/>
                <a:pathLst>
                  <a:path w="8663" h="8553" extrusionOk="0">
                    <a:moveTo>
                      <a:pt x="6631" y="132"/>
                    </a:moveTo>
                    <a:lnTo>
                      <a:pt x="8511" y="8448"/>
                    </a:lnTo>
                    <a:lnTo>
                      <a:pt x="2027" y="8448"/>
                    </a:lnTo>
                    <a:lnTo>
                      <a:pt x="132" y="132"/>
                    </a:lnTo>
                    <a:close/>
                    <a:moveTo>
                      <a:pt x="1" y="1"/>
                    </a:moveTo>
                    <a:lnTo>
                      <a:pt x="1" y="90"/>
                    </a:lnTo>
                    <a:lnTo>
                      <a:pt x="1938" y="8553"/>
                    </a:lnTo>
                    <a:lnTo>
                      <a:pt x="8663" y="8553"/>
                    </a:lnTo>
                    <a:lnTo>
                      <a:pt x="6720"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7" name="Google Shape;2924;p62"/>
              <p:cNvSpPr/>
              <p:nvPr/>
            </p:nvSpPr>
            <p:spPr>
              <a:xfrm flipH="1">
                <a:off x="3510244" y="3199061"/>
                <a:ext cx="491097" cy="452685"/>
              </a:xfrm>
              <a:custGeom>
                <a:avLst/>
                <a:gdLst/>
                <a:ahLst/>
                <a:cxnLst/>
                <a:rect l="l" t="t" r="r" b="b"/>
                <a:pathLst>
                  <a:path w="2557" h="2357" extrusionOk="0">
                    <a:moveTo>
                      <a:pt x="2137" y="0"/>
                    </a:moveTo>
                    <a:lnTo>
                      <a:pt x="1" y="456"/>
                    </a:lnTo>
                    <a:lnTo>
                      <a:pt x="393" y="2357"/>
                    </a:lnTo>
                    <a:lnTo>
                      <a:pt x="2556" y="1896"/>
                    </a:lnTo>
                    <a:lnTo>
                      <a:pt x="2137"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8" name="Google Shape;2925;p62"/>
              <p:cNvSpPr/>
              <p:nvPr/>
            </p:nvSpPr>
            <p:spPr>
              <a:xfrm flipH="1">
                <a:off x="3498144" y="3186000"/>
                <a:ext cx="515297" cy="477845"/>
              </a:xfrm>
              <a:custGeom>
                <a:avLst/>
                <a:gdLst/>
                <a:ahLst/>
                <a:cxnLst/>
                <a:rect l="l" t="t" r="r" b="b"/>
                <a:pathLst>
                  <a:path w="2683" h="2488" extrusionOk="0">
                    <a:moveTo>
                      <a:pt x="2158" y="131"/>
                    </a:moveTo>
                    <a:lnTo>
                      <a:pt x="2551" y="1922"/>
                    </a:lnTo>
                    <a:lnTo>
                      <a:pt x="498" y="2357"/>
                    </a:lnTo>
                    <a:lnTo>
                      <a:pt x="132" y="566"/>
                    </a:lnTo>
                    <a:lnTo>
                      <a:pt x="2158" y="131"/>
                    </a:lnTo>
                    <a:close/>
                    <a:moveTo>
                      <a:pt x="2247" y="0"/>
                    </a:moveTo>
                    <a:lnTo>
                      <a:pt x="1" y="482"/>
                    </a:lnTo>
                    <a:lnTo>
                      <a:pt x="1" y="545"/>
                    </a:lnTo>
                    <a:lnTo>
                      <a:pt x="414" y="2488"/>
                    </a:lnTo>
                    <a:lnTo>
                      <a:pt x="2682" y="2006"/>
                    </a:lnTo>
                    <a:lnTo>
                      <a:pt x="2247"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9" name="Google Shape;2926;p62"/>
              <p:cNvSpPr/>
              <p:nvPr/>
            </p:nvSpPr>
            <p:spPr>
              <a:xfrm flipH="1">
                <a:off x="2287182" y="2976652"/>
                <a:ext cx="33418" cy="54545"/>
              </a:xfrm>
              <a:custGeom>
                <a:avLst/>
                <a:gdLst/>
                <a:ahLst/>
                <a:cxnLst/>
                <a:rect l="l" t="t" r="r" b="b"/>
                <a:pathLst>
                  <a:path w="174" h="284" extrusionOk="0">
                    <a:moveTo>
                      <a:pt x="89" y="1"/>
                    </a:moveTo>
                    <a:cubicBezTo>
                      <a:pt x="42" y="1"/>
                      <a:pt x="0" y="64"/>
                      <a:pt x="0" y="132"/>
                    </a:cubicBezTo>
                    <a:cubicBezTo>
                      <a:pt x="0" y="216"/>
                      <a:pt x="42" y="284"/>
                      <a:pt x="89" y="284"/>
                    </a:cubicBezTo>
                    <a:cubicBezTo>
                      <a:pt x="131" y="284"/>
                      <a:pt x="173" y="216"/>
                      <a:pt x="173" y="132"/>
                    </a:cubicBezTo>
                    <a:cubicBezTo>
                      <a:pt x="173" y="64"/>
                      <a:pt x="131" y="1"/>
                      <a:pt x="8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 name="Google Shape;2927;p62"/>
              <p:cNvSpPr/>
              <p:nvPr/>
            </p:nvSpPr>
            <p:spPr>
              <a:xfrm flipH="1">
                <a:off x="2274122" y="2967625"/>
                <a:ext cx="59539" cy="71638"/>
              </a:xfrm>
              <a:custGeom>
                <a:avLst/>
                <a:gdLst/>
                <a:ahLst/>
                <a:cxnLst/>
                <a:rect l="l" t="t" r="r" b="b"/>
                <a:pathLst>
                  <a:path w="310" h="373" extrusionOk="0">
                    <a:moveTo>
                      <a:pt x="157" y="111"/>
                    </a:moveTo>
                    <a:lnTo>
                      <a:pt x="178" y="132"/>
                    </a:lnTo>
                    <a:cubicBezTo>
                      <a:pt x="178" y="132"/>
                      <a:pt x="199" y="158"/>
                      <a:pt x="199" y="179"/>
                    </a:cubicBezTo>
                    <a:cubicBezTo>
                      <a:pt x="199" y="221"/>
                      <a:pt x="178" y="242"/>
                      <a:pt x="178" y="242"/>
                    </a:cubicBezTo>
                    <a:lnTo>
                      <a:pt x="157" y="263"/>
                    </a:lnTo>
                    <a:lnTo>
                      <a:pt x="131" y="242"/>
                    </a:lnTo>
                    <a:cubicBezTo>
                      <a:pt x="131" y="242"/>
                      <a:pt x="110" y="221"/>
                      <a:pt x="110" y="179"/>
                    </a:cubicBezTo>
                    <a:cubicBezTo>
                      <a:pt x="110" y="158"/>
                      <a:pt x="131" y="132"/>
                      <a:pt x="131" y="132"/>
                    </a:cubicBezTo>
                    <a:lnTo>
                      <a:pt x="157" y="111"/>
                    </a:lnTo>
                    <a:close/>
                    <a:moveTo>
                      <a:pt x="157" y="1"/>
                    </a:moveTo>
                    <a:cubicBezTo>
                      <a:pt x="110" y="1"/>
                      <a:pt x="68" y="27"/>
                      <a:pt x="47" y="69"/>
                    </a:cubicBezTo>
                    <a:cubicBezTo>
                      <a:pt x="27" y="90"/>
                      <a:pt x="0" y="132"/>
                      <a:pt x="0" y="179"/>
                    </a:cubicBezTo>
                    <a:cubicBezTo>
                      <a:pt x="0" y="242"/>
                      <a:pt x="27" y="289"/>
                      <a:pt x="47" y="310"/>
                    </a:cubicBezTo>
                    <a:cubicBezTo>
                      <a:pt x="68" y="352"/>
                      <a:pt x="110" y="373"/>
                      <a:pt x="157" y="373"/>
                    </a:cubicBezTo>
                    <a:cubicBezTo>
                      <a:pt x="199" y="373"/>
                      <a:pt x="241" y="352"/>
                      <a:pt x="262" y="310"/>
                    </a:cubicBezTo>
                    <a:cubicBezTo>
                      <a:pt x="288" y="289"/>
                      <a:pt x="309" y="242"/>
                      <a:pt x="309" y="179"/>
                    </a:cubicBezTo>
                    <a:cubicBezTo>
                      <a:pt x="309" y="132"/>
                      <a:pt x="288" y="90"/>
                      <a:pt x="262" y="69"/>
                    </a:cubicBezTo>
                    <a:cubicBezTo>
                      <a:pt x="241" y="27"/>
                      <a:pt x="199" y="1"/>
                      <a:pt x="157" y="1"/>
                    </a:cubicBezTo>
                    <a:close/>
                  </a:path>
                </a:pathLst>
              </a:custGeom>
              <a:solidFill>
                <a:srgbClr val="3E285A"/>
              </a:solidFill>
              <a:ln>
                <a:noFill/>
              </a:ln>
            </p:spPr>
            <p:txBody>
              <a:bodyPr spcFirstLastPara="1" wrap="square" lIns="91425" tIns="91425" rIns="91425" bIns="91425" anchor="ctr" anchorCtr="0">
                <a:noAutofit/>
              </a:bodyPr>
              <a:lstStyle/>
              <a:p>
                <a:endParaRPr/>
              </a:p>
            </p:txBody>
          </p:sp>
        </p:grpSp>
      </p:grpSp>
      <p:grpSp>
        <p:nvGrpSpPr>
          <p:cNvPr id="141" name="Google Shape;1680;p43"/>
          <p:cNvGrpSpPr/>
          <p:nvPr/>
        </p:nvGrpSpPr>
        <p:grpSpPr>
          <a:xfrm rot="15078853">
            <a:off x="16813150" y="1156055"/>
            <a:ext cx="852897" cy="1675049"/>
            <a:chOff x="6492694" y="3480284"/>
            <a:chExt cx="190904" cy="379819"/>
          </a:xfrm>
        </p:grpSpPr>
        <p:sp>
          <p:nvSpPr>
            <p:cNvPr id="142" name="Google Shape;1681;p43"/>
            <p:cNvSpPr/>
            <p:nvPr/>
          </p:nvSpPr>
          <p:spPr>
            <a:xfrm>
              <a:off x="6498421" y="3550353"/>
              <a:ext cx="179898" cy="304472"/>
            </a:xfrm>
            <a:custGeom>
              <a:avLst/>
              <a:gdLst/>
              <a:ahLst/>
              <a:cxnLst/>
              <a:rect l="l" t="t" r="r" b="b"/>
              <a:pathLst>
                <a:path w="9235" h="15630" extrusionOk="0">
                  <a:moveTo>
                    <a:pt x="4609" y="1"/>
                  </a:moveTo>
                  <a:cubicBezTo>
                    <a:pt x="2058" y="1"/>
                    <a:pt x="1" y="2058"/>
                    <a:pt x="1" y="4609"/>
                  </a:cubicBezTo>
                  <a:lnTo>
                    <a:pt x="1" y="11022"/>
                  </a:lnTo>
                  <a:cubicBezTo>
                    <a:pt x="1" y="13573"/>
                    <a:pt x="2058" y="15630"/>
                    <a:pt x="4609" y="15630"/>
                  </a:cubicBezTo>
                  <a:cubicBezTo>
                    <a:pt x="7154" y="15630"/>
                    <a:pt x="9235" y="13573"/>
                    <a:pt x="9235" y="11022"/>
                  </a:cubicBezTo>
                  <a:lnTo>
                    <a:pt x="9235" y="4609"/>
                  </a:lnTo>
                  <a:cubicBezTo>
                    <a:pt x="9235" y="2058"/>
                    <a:pt x="7154" y="1"/>
                    <a:pt x="4609" y="1"/>
                  </a:cubicBezTo>
                  <a:close/>
                </a:path>
              </a:pathLst>
            </a:custGeom>
            <a:solidFill>
              <a:srgbClr val="AEE2F4"/>
            </a:solidFill>
            <a:ln>
              <a:noFill/>
            </a:ln>
          </p:spPr>
          <p:txBody>
            <a:bodyPr spcFirstLastPara="1" wrap="square" lIns="91425" tIns="91425" rIns="91425" bIns="91425" anchor="ctr" anchorCtr="0">
              <a:noAutofit/>
            </a:bodyPr>
            <a:lstStyle/>
            <a:p>
              <a:endParaRPr/>
            </a:p>
          </p:txBody>
        </p:sp>
        <p:sp>
          <p:nvSpPr>
            <p:cNvPr id="143" name="Google Shape;1682;p43"/>
            <p:cNvSpPr/>
            <p:nvPr/>
          </p:nvSpPr>
          <p:spPr>
            <a:xfrm>
              <a:off x="6580976" y="3550353"/>
              <a:ext cx="97342" cy="304472"/>
            </a:xfrm>
            <a:custGeom>
              <a:avLst/>
              <a:gdLst/>
              <a:ahLst/>
              <a:cxnLst/>
              <a:rect l="l" t="t" r="r" b="b"/>
              <a:pathLst>
                <a:path w="4997" h="15630" extrusionOk="0">
                  <a:moveTo>
                    <a:pt x="371" y="1"/>
                  </a:moveTo>
                  <a:cubicBezTo>
                    <a:pt x="247" y="1"/>
                    <a:pt x="124" y="1"/>
                    <a:pt x="1" y="30"/>
                  </a:cubicBezTo>
                  <a:cubicBezTo>
                    <a:pt x="1129" y="124"/>
                    <a:pt x="2134" y="618"/>
                    <a:pt x="2869" y="1353"/>
                  </a:cubicBezTo>
                  <a:cubicBezTo>
                    <a:pt x="3698" y="2181"/>
                    <a:pt x="4215" y="3333"/>
                    <a:pt x="4215" y="4609"/>
                  </a:cubicBezTo>
                  <a:lnTo>
                    <a:pt x="4215" y="11022"/>
                  </a:lnTo>
                  <a:cubicBezTo>
                    <a:pt x="4215" y="13426"/>
                    <a:pt x="2352" y="15406"/>
                    <a:pt x="1" y="15606"/>
                  </a:cubicBezTo>
                  <a:cubicBezTo>
                    <a:pt x="124" y="15630"/>
                    <a:pt x="247" y="15630"/>
                    <a:pt x="371" y="15630"/>
                  </a:cubicBezTo>
                  <a:cubicBezTo>
                    <a:pt x="2916" y="15630"/>
                    <a:pt x="4997" y="13573"/>
                    <a:pt x="4997" y="11022"/>
                  </a:cubicBezTo>
                  <a:lnTo>
                    <a:pt x="4997" y="4609"/>
                  </a:lnTo>
                  <a:cubicBezTo>
                    <a:pt x="4997" y="3333"/>
                    <a:pt x="4456" y="2181"/>
                    <a:pt x="3627" y="1353"/>
                  </a:cubicBezTo>
                  <a:cubicBezTo>
                    <a:pt x="2793" y="518"/>
                    <a:pt x="1640" y="1"/>
                    <a:pt x="371" y="1"/>
                  </a:cubicBezTo>
                  <a:close/>
                </a:path>
              </a:pathLst>
            </a:custGeom>
            <a:solidFill>
              <a:srgbClr val="866AAC"/>
            </a:solidFill>
            <a:ln>
              <a:noFill/>
            </a:ln>
          </p:spPr>
          <p:txBody>
            <a:bodyPr spcFirstLastPara="1" wrap="square" lIns="91425" tIns="91425" rIns="91425" bIns="91425" anchor="ctr" anchorCtr="0">
              <a:noAutofit/>
            </a:bodyPr>
            <a:lstStyle/>
            <a:p>
              <a:endParaRPr/>
            </a:p>
          </p:txBody>
        </p:sp>
        <p:sp>
          <p:nvSpPr>
            <p:cNvPr id="144" name="Google Shape;1683;p43"/>
            <p:cNvSpPr/>
            <p:nvPr/>
          </p:nvSpPr>
          <p:spPr>
            <a:xfrm>
              <a:off x="6571938" y="3596150"/>
              <a:ext cx="32415" cy="32084"/>
            </a:xfrm>
            <a:custGeom>
              <a:avLst/>
              <a:gdLst/>
              <a:ahLst/>
              <a:cxnLst/>
              <a:rect l="l" t="t" r="r" b="b"/>
              <a:pathLst>
                <a:path w="1664" h="1647" extrusionOk="0">
                  <a:moveTo>
                    <a:pt x="835" y="1"/>
                  </a:moveTo>
                  <a:cubicBezTo>
                    <a:pt x="394" y="1"/>
                    <a:pt x="0" y="371"/>
                    <a:pt x="0" y="812"/>
                  </a:cubicBezTo>
                  <a:cubicBezTo>
                    <a:pt x="0" y="1276"/>
                    <a:pt x="394" y="1647"/>
                    <a:pt x="835" y="1647"/>
                  </a:cubicBezTo>
                  <a:cubicBezTo>
                    <a:pt x="1299" y="1647"/>
                    <a:pt x="1664" y="1276"/>
                    <a:pt x="1664" y="812"/>
                  </a:cubicBezTo>
                  <a:cubicBezTo>
                    <a:pt x="1664" y="371"/>
                    <a:pt x="1299" y="1"/>
                    <a:pt x="835" y="1"/>
                  </a:cubicBezTo>
                  <a:close/>
                </a:path>
              </a:pathLst>
            </a:custGeom>
            <a:solidFill>
              <a:srgbClr val="FF93A9"/>
            </a:solidFill>
            <a:ln>
              <a:noFill/>
            </a:ln>
          </p:spPr>
          <p:txBody>
            <a:bodyPr spcFirstLastPara="1" wrap="square" lIns="91425" tIns="91425" rIns="91425" bIns="91425" anchor="ctr" anchorCtr="0">
              <a:noAutofit/>
            </a:bodyPr>
            <a:lstStyle/>
            <a:p>
              <a:endParaRPr/>
            </a:p>
          </p:txBody>
        </p:sp>
        <p:sp>
          <p:nvSpPr>
            <p:cNvPr id="145" name="Google Shape;1684;p43"/>
            <p:cNvSpPr/>
            <p:nvPr/>
          </p:nvSpPr>
          <p:spPr>
            <a:xfrm>
              <a:off x="6573301" y="3597650"/>
              <a:ext cx="31051" cy="30584"/>
            </a:xfrm>
            <a:custGeom>
              <a:avLst/>
              <a:gdLst/>
              <a:ahLst/>
              <a:cxnLst/>
              <a:rect l="l" t="t" r="r" b="b"/>
              <a:pathLst>
                <a:path w="1594" h="1570" extrusionOk="0">
                  <a:moveTo>
                    <a:pt x="1106" y="0"/>
                  </a:moveTo>
                  <a:lnTo>
                    <a:pt x="1106" y="0"/>
                  </a:lnTo>
                  <a:cubicBezTo>
                    <a:pt x="1153" y="100"/>
                    <a:pt x="1176" y="194"/>
                    <a:pt x="1176" y="294"/>
                  </a:cubicBezTo>
                  <a:cubicBezTo>
                    <a:pt x="1176" y="759"/>
                    <a:pt x="812" y="1129"/>
                    <a:pt x="348" y="1129"/>
                  </a:cubicBezTo>
                  <a:cubicBezTo>
                    <a:pt x="224" y="1129"/>
                    <a:pt x="101" y="1099"/>
                    <a:pt x="1" y="1052"/>
                  </a:cubicBezTo>
                  <a:lnTo>
                    <a:pt x="1" y="1052"/>
                  </a:lnTo>
                  <a:cubicBezTo>
                    <a:pt x="124" y="1370"/>
                    <a:pt x="418" y="1570"/>
                    <a:pt x="765" y="1570"/>
                  </a:cubicBezTo>
                  <a:cubicBezTo>
                    <a:pt x="1229" y="1570"/>
                    <a:pt x="1594" y="1199"/>
                    <a:pt x="1594" y="735"/>
                  </a:cubicBezTo>
                  <a:cubicBezTo>
                    <a:pt x="1594" y="418"/>
                    <a:pt x="1400" y="124"/>
                    <a:pt x="1106" y="0"/>
                  </a:cubicBezTo>
                  <a:close/>
                </a:path>
              </a:pathLst>
            </a:custGeom>
            <a:solidFill>
              <a:srgbClr val="FF6180"/>
            </a:solidFill>
            <a:ln>
              <a:noFill/>
            </a:ln>
          </p:spPr>
          <p:txBody>
            <a:bodyPr spcFirstLastPara="1" wrap="square" lIns="91425" tIns="91425" rIns="91425" bIns="91425" anchor="ctr" anchorCtr="0">
              <a:noAutofit/>
            </a:bodyPr>
            <a:lstStyle/>
            <a:p>
              <a:endParaRPr/>
            </a:p>
          </p:txBody>
        </p:sp>
        <p:sp>
          <p:nvSpPr>
            <p:cNvPr id="146" name="Google Shape;1685;p43"/>
            <p:cNvSpPr/>
            <p:nvPr/>
          </p:nvSpPr>
          <p:spPr>
            <a:xfrm>
              <a:off x="6516050" y="3674478"/>
              <a:ext cx="167547" cy="185625"/>
            </a:xfrm>
            <a:custGeom>
              <a:avLst/>
              <a:gdLst/>
              <a:ahLst/>
              <a:cxnLst/>
              <a:rect l="l" t="t" r="r" b="b"/>
              <a:pathLst>
                <a:path w="8601" h="9529" extrusionOk="0">
                  <a:moveTo>
                    <a:pt x="8330" y="0"/>
                  </a:moveTo>
                  <a:cubicBezTo>
                    <a:pt x="8159" y="0"/>
                    <a:pt x="8036" y="147"/>
                    <a:pt x="8036" y="294"/>
                  </a:cubicBezTo>
                  <a:lnTo>
                    <a:pt x="8036" y="4650"/>
                  </a:lnTo>
                  <a:cubicBezTo>
                    <a:pt x="8036" y="7030"/>
                    <a:pt x="6102" y="8964"/>
                    <a:pt x="3704" y="8964"/>
                  </a:cubicBezTo>
                  <a:cubicBezTo>
                    <a:pt x="2499" y="8964"/>
                    <a:pt x="1353" y="8447"/>
                    <a:pt x="542" y="7565"/>
                  </a:cubicBezTo>
                  <a:cubicBezTo>
                    <a:pt x="476" y="7515"/>
                    <a:pt x="397" y="7483"/>
                    <a:pt x="318" y="7483"/>
                  </a:cubicBezTo>
                  <a:cubicBezTo>
                    <a:pt x="250" y="7483"/>
                    <a:pt x="182" y="7507"/>
                    <a:pt x="124" y="7565"/>
                  </a:cubicBezTo>
                  <a:cubicBezTo>
                    <a:pt x="1" y="7665"/>
                    <a:pt x="1" y="7835"/>
                    <a:pt x="101" y="7959"/>
                  </a:cubicBezTo>
                  <a:cubicBezTo>
                    <a:pt x="1029" y="8964"/>
                    <a:pt x="2352" y="9528"/>
                    <a:pt x="3704" y="9528"/>
                  </a:cubicBezTo>
                  <a:cubicBezTo>
                    <a:pt x="6419" y="9528"/>
                    <a:pt x="8600" y="7348"/>
                    <a:pt x="8600" y="4650"/>
                  </a:cubicBezTo>
                  <a:lnTo>
                    <a:pt x="8600" y="294"/>
                  </a:lnTo>
                  <a:cubicBezTo>
                    <a:pt x="8600" y="147"/>
                    <a:pt x="8477" y="0"/>
                    <a:pt x="8330"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7" name="Google Shape;1686;p43"/>
            <p:cNvSpPr/>
            <p:nvPr/>
          </p:nvSpPr>
          <p:spPr>
            <a:xfrm>
              <a:off x="6492694" y="3544626"/>
              <a:ext cx="190904" cy="265318"/>
            </a:xfrm>
            <a:custGeom>
              <a:avLst/>
              <a:gdLst/>
              <a:ahLst/>
              <a:cxnLst/>
              <a:rect l="l" t="t" r="r" b="b"/>
              <a:pathLst>
                <a:path w="9800" h="13620" extrusionOk="0">
                  <a:moveTo>
                    <a:pt x="4903" y="1"/>
                  </a:moveTo>
                  <a:cubicBezTo>
                    <a:pt x="2205" y="1"/>
                    <a:pt x="1" y="2205"/>
                    <a:pt x="1" y="4903"/>
                  </a:cubicBezTo>
                  <a:lnTo>
                    <a:pt x="1" y="11316"/>
                  </a:lnTo>
                  <a:cubicBezTo>
                    <a:pt x="1" y="12050"/>
                    <a:pt x="171" y="12785"/>
                    <a:pt x="518" y="13473"/>
                  </a:cubicBezTo>
                  <a:cubicBezTo>
                    <a:pt x="565" y="13573"/>
                    <a:pt x="665" y="13620"/>
                    <a:pt x="759" y="13620"/>
                  </a:cubicBezTo>
                  <a:cubicBezTo>
                    <a:pt x="812" y="13620"/>
                    <a:pt x="859" y="13620"/>
                    <a:pt x="882" y="13596"/>
                  </a:cubicBezTo>
                  <a:cubicBezTo>
                    <a:pt x="1029" y="13520"/>
                    <a:pt x="1106" y="13349"/>
                    <a:pt x="1029" y="13202"/>
                  </a:cubicBezTo>
                  <a:cubicBezTo>
                    <a:pt x="736" y="12615"/>
                    <a:pt x="589" y="11980"/>
                    <a:pt x="589" y="11316"/>
                  </a:cubicBezTo>
                  <a:lnTo>
                    <a:pt x="589" y="4903"/>
                  </a:lnTo>
                  <a:cubicBezTo>
                    <a:pt x="589" y="2528"/>
                    <a:pt x="2522" y="589"/>
                    <a:pt x="4903" y="589"/>
                  </a:cubicBezTo>
                  <a:cubicBezTo>
                    <a:pt x="7301" y="589"/>
                    <a:pt x="9235" y="2528"/>
                    <a:pt x="9235" y="4903"/>
                  </a:cubicBezTo>
                  <a:lnTo>
                    <a:pt x="9235" y="5638"/>
                  </a:lnTo>
                  <a:cubicBezTo>
                    <a:pt x="9235" y="5785"/>
                    <a:pt x="9358" y="5932"/>
                    <a:pt x="9529" y="5932"/>
                  </a:cubicBezTo>
                  <a:cubicBezTo>
                    <a:pt x="9676" y="5932"/>
                    <a:pt x="9799" y="5785"/>
                    <a:pt x="9799" y="5638"/>
                  </a:cubicBezTo>
                  <a:lnTo>
                    <a:pt x="9799" y="4903"/>
                  </a:lnTo>
                  <a:cubicBezTo>
                    <a:pt x="9799" y="2205"/>
                    <a:pt x="7618" y="1"/>
                    <a:pt x="4903"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8" name="Google Shape;1687;p43"/>
            <p:cNvSpPr/>
            <p:nvPr/>
          </p:nvSpPr>
          <p:spPr>
            <a:xfrm>
              <a:off x="6566659" y="3577157"/>
              <a:ext cx="43421" cy="70089"/>
            </a:xfrm>
            <a:custGeom>
              <a:avLst/>
              <a:gdLst/>
              <a:ahLst/>
              <a:cxnLst/>
              <a:rect l="l" t="t" r="r" b="b"/>
              <a:pathLst>
                <a:path w="2229" h="3598" extrusionOk="0">
                  <a:moveTo>
                    <a:pt x="1106" y="1246"/>
                  </a:moveTo>
                  <a:cubicBezTo>
                    <a:pt x="1423" y="1246"/>
                    <a:pt x="1641" y="1493"/>
                    <a:pt x="1641" y="1787"/>
                  </a:cubicBezTo>
                  <a:cubicBezTo>
                    <a:pt x="1641" y="2104"/>
                    <a:pt x="1423" y="2351"/>
                    <a:pt x="1106" y="2351"/>
                  </a:cubicBezTo>
                  <a:cubicBezTo>
                    <a:pt x="812" y="2351"/>
                    <a:pt x="565" y="2104"/>
                    <a:pt x="565" y="1787"/>
                  </a:cubicBezTo>
                  <a:cubicBezTo>
                    <a:pt x="565" y="1493"/>
                    <a:pt x="812" y="1246"/>
                    <a:pt x="1106" y="1246"/>
                  </a:cubicBezTo>
                  <a:close/>
                  <a:moveTo>
                    <a:pt x="1106" y="0"/>
                  </a:moveTo>
                  <a:cubicBezTo>
                    <a:pt x="959" y="0"/>
                    <a:pt x="836" y="124"/>
                    <a:pt x="836" y="271"/>
                  </a:cubicBezTo>
                  <a:lnTo>
                    <a:pt x="836" y="711"/>
                  </a:lnTo>
                  <a:cubicBezTo>
                    <a:pt x="342" y="858"/>
                    <a:pt x="1" y="1270"/>
                    <a:pt x="1" y="1787"/>
                  </a:cubicBezTo>
                  <a:cubicBezTo>
                    <a:pt x="1" y="2328"/>
                    <a:pt x="342" y="2739"/>
                    <a:pt x="836" y="2863"/>
                  </a:cubicBezTo>
                  <a:lnTo>
                    <a:pt x="836" y="3327"/>
                  </a:lnTo>
                  <a:cubicBezTo>
                    <a:pt x="836" y="3474"/>
                    <a:pt x="959" y="3597"/>
                    <a:pt x="1106" y="3597"/>
                  </a:cubicBezTo>
                  <a:cubicBezTo>
                    <a:pt x="1276" y="3597"/>
                    <a:pt x="1400" y="3474"/>
                    <a:pt x="1400" y="3327"/>
                  </a:cubicBezTo>
                  <a:lnTo>
                    <a:pt x="1400" y="2863"/>
                  </a:lnTo>
                  <a:cubicBezTo>
                    <a:pt x="1864" y="2739"/>
                    <a:pt x="2229" y="2328"/>
                    <a:pt x="2229" y="1787"/>
                  </a:cubicBezTo>
                  <a:cubicBezTo>
                    <a:pt x="2229" y="1270"/>
                    <a:pt x="1864" y="858"/>
                    <a:pt x="1400" y="711"/>
                  </a:cubicBezTo>
                  <a:lnTo>
                    <a:pt x="1400" y="271"/>
                  </a:lnTo>
                  <a:cubicBezTo>
                    <a:pt x="1400" y="124"/>
                    <a:pt x="1276" y="0"/>
                    <a:pt x="1106"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9" name="Google Shape;1688;p43"/>
            <p:cNvSpPr/>
            <p:nvPr/>
          </p:nvSpPr>
          <p:spPr>
            <a:xfrm>
              <a:off x="6560016" y="3508900"/>
              <a:ext cx="56239" cy="23434"/>
            </a:xfrm>
            <a:custGeom>
              <a:avLst/>
              <a:gdLst/>
              <a:ahLst/>
              <a:cxnLst/>
              <a:rect l="l" t="t" r="r" b="b"/>
              <a:pathLst>
                <a:path w="2887" h="1203" extrusionOk="0">
                  <a:moveTo>
                    <a:pt x="1447" y="1"/>
                  </a:moveTo>
                  <a:cubicBezTo>
                    <a:pt x="883" y="1"/>
                    <a:pt x="365" y="295"/>
                    <a:pt x="95" y="759"/>
                  </a:cubicBezTo>
                  <a:cubicBezTo>
                    <a:pt x="1" y="906"/>
                    <a:pt x="48" y="1077"/>
                    <a:pt x="171" y="1153"/>
                  </a:cubicBezTo>
                  <a:cubicBezTo>
                    <a:pt x="225" y="1187"/>
                    <a:pt x="281" y="1203"/>
                    <a:pt x="335" y="1203"/>
                  </a:cubicBezTo>
                  <a:cubicBezTo>
                    <a:pt x="430" y="1203"/>
                    <a:pt x="517" y="1155"/>
                    <a:pt x="565" y="1077"/>
                  </a:cubicBezTo>
                  <a:cubicBezTo>
                    <a:pt x="759" y="759"/>
                    <a:pt x="1100" y="565"/>
                    <a:pt x="1447" y="565"/>
                  </a:cubicBezTo>
                  <a:cubicBezTo>
                    <a:pt x="1811" y="565"/>
                    <a:pt x="2129" y="759"/>
                    <a:pt x="2329" y="1077"/>
                  </a:cubicBezTo>
                  <a:cubicBezTo>
                    <a:pt x="2376" y="1153"/>
                    <a:pt x="2476" y="1200"/>
                    <a:pt x="2570" y="1200"/>
                  </a:cubicBezTo>
                  <a:cubicBezTo>
                    <a:pt x="2622" y="1200"/>
                    <a:pt x="2669" y="1200"/>
                    <a:pt x="2716" y="1177"/>
                  </a:cubicBezTo>
                  <a:cubicBezTo>
                    <a:pt x="2863" y="1077"/>
                    <a:pt x="2887" y="906"/>
                    <a:pt x="2816" y="759"/>
                  </a:cubicBezTo>
                  <a:cubicBezTo>
                    <a:pt x="2523" y="295"/>
                    <a:pt x="2005" y="1"/>
                    <a:pt x="144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50" name="Google Shape;1689;p43"/>
            <p:cNvSpPr/>
            <p:nvPr/>
          </p:nvSpPr>
          <p:spPr>
            <a:xfrm>
              <a:off x="6536095" y="3480284"/>
              <a:ext cx="104549" cy="37265"/>
            </a:xfrm>
            <a:custGeom>
              <a:avLst/>
              <a:gdLst/>
              <a:ahLst/>
              <a:cxnLst/>
              <a:rect l="l" t="t" r="r" b="b"/>
              <a:pathLst>
                <a:path w="5367" h="1913" extrusionOk="0">
                  <a:moveTo>
                    <a:pt x="2675" y="1"/>
                  </a:moveTo>
                  <a:cubicBezTo>
                    <a:pt x="1617" y="1"/>
                    <a:pt x="641" y="565"/>
                    <a:pt x="77" y="1470"/>
                  </a:cubicBezTo>
                  <a:cubicBezTo>
                    <a:pt x="0" y="1617"/>
                    <a:pt x="30" y="1787"/>
                    <a:pt x="177" y="1864"/>
                  </a:cubicBezTo>
                  <a:cubicBezTo>
                    <a:pt x="218" y="1897"/>
                    <a:pt x="270" y="1912"/>
                    <a:pt x="322" y="1912"/>
                  </a:cubicBezTo>
                  <a:cubicBezTo>
                    <a:pt x="419" y="1912"/>
                    <a:pt x="519" y="1859"/>
                    <a:pt x="565" y="1764"/>
                  </a:cubicBezTo>
                  <a:cubicBezTo>
                    <a:pt x="1029" y="1029"/>
                    <a:pt x="1817" y="588"/>
                    <a:pt x="2675" y="588"/>
                  </a:cubicBezTo>
                  <a:cubicBezTo>
                    <a:pt x="3557" y="588"/>
                    <a:pt x="4338" y="1029"/>
                    <a:pt x="4803" y="1764"/>
                  </a:cubicBezTo>
                  <a:cubicBezTo>
                    <a:pt x="4850" y="1864"/>
                    <a:pt x="4950" y="1911"/>
                    <a:pt x="5050" y="1911"/>
                  </a:cubicBezTo>
                  <a:cubicBezTo>
                    <a:pt x="5097" y="1911"/>
                    <a:pt x="5144" y="1887"/>
                    <a:pt x="5196" y="1864"/>
                  </a:cubicBezTo>
                  <a:cubicBezTo>
                    <a:pt x="5320" y="1787"/>
                    <a:pt x="5367" y="1617"/>
                    <a:pt x="5291" y="1470"/>
                  </a:cubicBezTo>
                  <a:cubicBezTo>
                    <a:pt x="4732" y="565"/>
                    <a:pt x="3751" y="1"/>
                    <a:pt x="2675" y="1"/>
                  </a:cubicBezTo>
                  <a:close/>
                </a:path>
              </a:pathLst>
            </a:custGeom>
            <a:solidFill>
              <a:srgbClr val="3E285A"/>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72463846"/>
      </p:ext>
    </p:extLst>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grpSp>
        <p:nvGrpSpPr>
          <p:cNvPr id="2" name="Google Shape;1770;p45"/>
          <p:cNvGrpSpPr/>
          <p:nvPr/>
        </p:nvGrpSpPr>
        <p:grpSpPr>
          <a:xfrm>
            <a:off x="4388801" y="5344351"/>
            <a:ext cx="9327666" cy="4386102"/>
            <a:chOff x="2194400" y="2672175"/>
            <a:chExt cx="4663833" cy="2193051"/>
          </a:xfrm>
        </p:grpSpPr>
        <p:grpSp>
          <p:nvGrpSpPr>
            <p:cNvPr id="3" name="Google Shape;1771;p45"/>
            <p:cNvGrpSpPr/>
            <p:nvPr/>
          </p:nvGrpSpPr>
          <p:grpSpPr>
            <a:xfrm>
              <a:off x="2194400" y="3916907"/>
              <a:ext cx="4663833" cy="637704"/>
              <a:chOff x="237650" y="3709899"/>
              <a:chExt cx="4663833" cy="823056"/>
            </a:xfrm>
          </p:grpSpPr>
          <p:sp>
            <p:nvSpPr>
              <p:cNvPr id="123" name="Google Shape;1772;p45"/>
              <p:cNvSpPr/>
              <p:nvPr/>
            </p:nvSpPr>
            <p:spPr>
              <a:xfrm>
                <a:off x="241050" y="3713759"/>
                <a:ext cx="4657033" cy="815796"/>
              </a:xfrm>
              <a:custGeom>
                <a:avLst/>
                <a:gdLst/>
                <a:ahLst/>
                <a:cxnLst/>
                <a:rect l="l" t="t" r="r" b="b"/>
                <a:pathLst>
                  <a:path w="50675" h="8877" extrusionOk="0">
                    <a:moveTo>
                      <a:pt x="11552" y="0"/>
                    </a:moveTo>
                    <a:cubicBezTo>
                      <a:pt x="11053" y="0"/>
                      <a:pt x="0" y="8336"/>
                      <a:pt x="0" y="8336"/>
                    </a:cubicBezTo>
                    <a:cubicBezTo>
                      <a:pt x="0" y="8622"/>
                      <a:pt x="426" y="8876"/>
                      <a:pt x="925" y="8876"/>
                    </a:cubicBezTo>
                    <a:lnTo>
                      <a:pt x="49750" y="8876"/>
                    </a:lnTo>
                    <a:cubicBezTo>
                      <a:pt x="50249" y="8876"/>
                      <a:pt x="50674" y="8622"/>
                      <a:pt x="50674" y="8336"/>
                    </a:cubicBezTo>
                    <a:cubicBezTo>
                      <a:pt x="50674" y="8336"/>
                      <a:pt x="40722" y="0"/>
                      <a:pt x="4019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4" name="Google Shape;1773;p45"/>
              <p:cNvSpPr/>
              <p:nvPr/>
            </p:nvSpPr>
            <p:spPr>
              <a:xfrm>
                <a:off x="237650" y="3709899"/>
                <a:ext cx="4663833" cy="823056"/>
              </a:xfrm>
              <a:custGeom>
                <a:avLst/>
                <a:gdLst/>
                <a:ahLst/>
                <a:cxnLst/>
                <a:rect l="l" t="t" r="r" b="b"/>
                <a:pathLst>
                  <a:path w="50749" h="8956" extrusionOk="0">
                    <a:moveTo>
                      <a:pt x="40236" y="79"/>
                    </a:moveTo>
                    <a:cubicBezTo>
                      <a:pt x="40236" y="79"/>
                      <a:pt x="40278" y="98"/>
                      <a:pt x="40297" y="98"/>
                    </a:cubicBezTo>
                    <a:cubicBezTo>
                      <a:pt x="40431" y="158"/>
                      <a:pt x="40680" y="347"/>
                      <a:pt x="41045" y="601"/>
                    </a:cubicBezTo>
                    <a:cubicBezTo>
                      <a:pt x="42279" y="1502"/>
                      <a:pt x="44686" y="3466"/>
                      <a:pt x="46784" y="5180"/>
                    </a:cubicBezTo>
                    <a:cubicBezTo>
                      <a:pt x="47842" y="6049"/>
                      <a:pt x="48803" y="6839"/>
                      <a:pt x="49519" y="7435"/>
                    </a:cubicBezTo>
                    <a:cubicBezTo>
                      <a:pt x="49884" y="7722"/>
                      <a:pt x="50171" y="7971"/>
                      <a:pt x="50365" y="8147"/>
                    </a:cubicBezTo>
                    <a:cubicBezTo>
                      <a:pt x="50462" y="8225"/>
                      <a:pt x="50536" y="8281"/>
                      <a:pt x="50596" y="8341"/>
                    </a:cubicBezTo>
                    <a:cubicBezTo>
                      <a:pt x="50644" y="8373"/>
                      <a:pt x="50667" y="8391"/>
                      <a:pt x="50673" y="8395"/>
                    </a:cubicBezTo>
                    <a:lnTo>
                      <a:pt x="50673" y="8395"/>
                    </a:lnTo>
                    <a:cubicBezTo>
                      <a:pt x="50666" y="8446"/>
                      <a:pt x="50629" y="8499"/>
                      <a:pt x="50596" y="8549"/>
                    </a:cubicBezTo>
                    <a:cubicBezTo>
                      <a:pt x="50536" y="8646"/>
                      <a:pt x="50420" y="8724"/>
                      <a:pt x="50286" y="8780"/>
                    </a:cubicBezTo>
                    <a:cubicBezTo>
                      <a:pt x="50134" y="8840"/>
                      <a:pt x="49958" y="8877"/>
                      <a:pt x="49787" y="8877"/>
                    </a:cubicBezTo>
                    <a:lnTo>
                      <a:pt x="962" y="8877"/>
                    </a:lnTo>
                    <a:cubicBezTo>
                      <a:pt x="712" y="8877"/>
                      <a:pt x="500" y="8821"/>
                      <a:pt x="329" y="8724"/>
                    </a:cubicBezTo>
                    <a:cubicBezTo>
                      <a:pt x="250" y="8664"/>
                      <a:pt x="195" y="8609"/>
                      <a:pt x="153" y="8549"/>
                    </a:cubicBezTo>
                    <a:cubicBezTo>
                      <a:pt x="99" y="8495"/>
                      <a:pt x="80" y="8436"/>
                      <a:pt x="79" y="8381"/>
                    </a:cubicBezTo>
                    <a:lnTo>
                      <a:pt x="79" y="8381"/>
                    </a:lnTo>
                    <a:cubicBezTo>
                      <a:pt x="104" y="8365"/>
                      <a:pt x="145" y="8337"/>
                      <a:pt x="195" y="8299"/>
                    </a:cubicBezTo>
                    <a:cubicBezTo>
                      <a:pt x="791" y="7856"/>
                      <a:pt x="3544" y="5800"/>
                      <a:pt x="6178" y="3854"/>
                    </a:cubicBezTo>
                    <a:cubicBezTo>
                      <a:pt x="7509" y="2870"/>
                      <a:pt x="8798" y="1928"/>
                      <a:pt x="9801" y="1234"/>
                    </a:cubicBezTo>
                    <a:cubicBezTo>
                      <a:pt x="10300" y="888"/>
                      <a:pt x="10725" y="601"/>
                      <a:pt x="11030" y="389"/>
                    </a:cubicBezTo>
                    <a:cubicBezTo>
                      <a:pt x="11187" y="292"/>
                      <a:pt x="11321" y="213"/>
                      <a:pt x="11418" y="158"/>
                    </a:cubicBezTo>
                    <a:cubicBezTo>
                      <a:pt x="11473" y="139"/>
                      <a:pt x="11515" y="116"/>
                      <a:pt x="11533" y="98"/>
                    </a:cubicBezTo>
                    <a:cubicBezTo>
                      <a:pt x="11570" y="98"/>
                      <a:pt x="11589" y="79"/>
                      <a:pt x="11589" y="79"/>
                    </a:cubicBezTo>
                    <a:close/>
                    <a:moveTo>
                      <a:pt x="11589" y="1"/>
                    </a:moveTo>
                    <a:cubicBezTo>
                      <a:pt x="11570" y="1"/>
                      <a:pt x="11533" y="24"/>
                      <a:pt x="11492" y="42"/>
                    </a:cubicBezTo>
                    <a:cubicBezTo>
                      <a:pt x="11358" y="98"/>
                      <a:pt x="11071" y="273"/>
                      <a:pt x="10683" y="541"/>
                    </a:cubicBezTo>
                    <a:cubicBezTo>
                      <a:pt x="7953" y="2353"/>
                      <a:pt x="19" y="8341"/>
                      <a:pt x="19" y="8341"/>
                    </a:cubicBezTo>
                    <a:lnTo>
                      <a:pt x="1" y="8359"/>
                    </a:lnTo>
                    <a:lnTo>
                      <a:pt x="1" y="8378"/>
                    </a:lnTo>
                    <a:cubicBezTo>
                      <a:pt x="1" y="8456"/>
                      <a:pt x="37" y="8530"/>
                      <a:pt x="79" y="8609"/>
                    </a:cubicBezTo>
                    <a:cubicBezTo>
                      <a:pt x="153" y="8706"/>
                      <a:pt x="287" y="8803"/>
                      <a:pt x="444" y="8858"/>
                    </a:cubicBezTo>
                    <a:cubicBezTo>
                      <a:pt x="597" y="8918"/>
                      <a:pt x="772" y="8955"/>
                      <a:pt x="962" y="8955"/>
                    </a:cubicBezTo>
                    <a:lnTo>
                      <a:pt x="49787" y="8955"/>
                    </a:lnTo>
                    <a:cubicBezTo>
                      <a:pt x="50037" y="8955"/>
                      <a:pt x="50268" y="8895"/>
                      <a:pt x="50462" y="8780"/>
                    </a:cubicBezTo>
                    <a:cubicBezTo>
                      <a:pt x="50536" y="8743"/>
                      <a:pt x="50614" y="8664"/>
                      <a:pt x="50651" y="8609"/>
                    </a:cubicBezTo>
                    <a:cubicBezTo>
                      <a:pt x="50711" y="8530"/>
                      <a:pt x="50748" y="8456"/>
                      <a:pt x="50748" y="8378"/>
                    </a:cubicBezTo>
                    <a:lnTo>
                      <a:pt x="50748" y="8359"/>
                    </a:lnTo>
                    <a:lnTo>
                      <a:pt x="50730" y="8341"/>
                    </a:lnTo>
                    <a:cubicBezTo>
                      <a:pt x="50730" y="8341"/>
                      <a:pt x="48249" y="6262"/>
                      <a:pt x="45684" y="4182"/>
                    </a:cubicBezTo>
                    <a:cubicBezTo>
                      <a:pt x="44413" y="3143"/>
                      <a:pt x="43124" y="2103"/>
                      <a:pt x="42103" y="1313"/>
                    </a:cubicBezTo>
                    <a:cubicBezTo>
                      <a:pt x="41604" y="925"/>
                      <a:pt x="41179" y="601"/>
                      <a:pt x="40856" y="370"/>
                    </a:cubicBezTo>
                    <a:cubicBezTo>
                      <a:pt x="40699" y="255"/>
                      <a:pt x="40565" y="176"/>
                      <a:pt x="40467" y="116"/>
                    </a:cubicBezTo>
                    <a:cubicBezTo>
                      <a:pt x="40412" y="79"/>
                      <a:pt x="40370" y="61"/>
                      <a:pt x="40333" y="42"/>
                    </a:cubicBezTo>
                    <a:cubicBezTo>
                      <a:pt x="40297" y="24"/>
                      <a:pt x="40278" y="1"/>
                      <a:pt x="4023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4" name="Google Shape;1774;p45"/>
            <p:cNvGrpSpPr/>
            <p:nvPr/>
          </p:nvGrpSpPr>
          <p:grpSpPr>
            <a:xfrm>
              <a:off x="3107189" y="2672175"/>
              <a:ext cx="1571228" cy="1406915"/>
              <a:chOff x="5603664" y="1033000"/>
              <a:chExt cx="1571228" cy="1406915"/>
            </a:xfrm>
          </p:grpSpPr>
          <p:sp>
            <p:nvSpPr>
              <p:cNvPr id="61" name="Google Shape;1775;p45"/>
              <p:cNvSpPr/>
              <p:nvPr/>
            </p:nvSpPr>
            <p:spPr>
              <a:xfrm>
                <a:off x="6199918" y="2177814"/>
                <a:ext cx="350415" cy="258331"/>
              </a:xfrm>
              <a:custGeom>
                <a:avLst/>
                <a:gdLst/>
                <a:ahLst/>
                <a:cxnLst/>
                <a:rect l="l" t="t" r="r" b="b"/>
                <a:pathLst>
                  <a:path w="3813" h="2811" extrusionOk="0">
                    <a:moveTo>
                      <a:pt x="250" y="1"/>
                    </a:moveTo>
                    <a:cubicBezTo>
                      <a:pt x="116" y="1"/>
                      <a:pt x="0" y="98"/>
                      <a:pt x="0" y="232"/>
                    </a:cubicBezTo>
                    <a:lnTo>
                      <a:pt x="0" y="2561"/>
                    </a:lnTo>
                    <a:cubicBezTo>
                      <a:pt x="0" y="2695"/>
                      <a:pt x="116" y="2810"/>
                      <a:pt x="250" y="2810"/>
                    </a:cubicBezTo>
                    <a:lnTo>
                      <a:pt x="3581" y="2810"/>
                    </a:lnTo>
                    <a:cubicBezTo>
                      <a:pt x="3715" y="2810"/>
                      <a:pt x="3812" y="2695"/>
                      <a:pt x="3812" y="2561"/>
                    </a:cubicBezTo>
                    <a:lnTo>
                      <a:pt x="3812" y="232"/>
                    </a:lnTo>
                    <a:cubicBezTo>
                      <a:pt x="3812" y="98"/>
                      <a:pt x="3715" y="1"/>
                      <a:pt x="358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2" name="Google Shape;1776;p45"/>
              <p:cNvSpPr/>
              <p:nvPr/>
            </p:nvSpPr>
            <p:spPr>
              <a:xfrm>
                <a:off x="6196517" y="2172759"/>
                <a:ext cx="358870" cy="267153"/>
              </a:xfrm>
              <a:custGeom>
                <a:avLst/>
                <a:gdLst/>
                <a:ahLst/>
                <a:cxnLst/>
                <a:rect l="l" t="t" r="r" b="b"/>
                <a:pathLst>
                  <a:path w="3905" h="2907" extrusionOk="0">
                    <a:moveTo>
                      <a:pt x="3618" y="93"/>
                    </a:moveTo>
                    <a:cubicBezTo>
                      <a:pt x="3715" y="93"/>
                      <a:pt x="3812" y="190"/>
                      <a:pt x="3812" y="287"/>
                    </a:cubicBezTo>
                    <a:lnTo>
                      <a:pt x="3812" y="2616"/>
                    </a:lnTo>
                    <a:cubicBezTo>
                      <a:pt x="3812" y="2731"/>
                      <a:pt x="3715" y="2810"/>
                      <a:pt x="3618" y="2810"/>
                    </a:cubicBezTo>
                    <a:lnTo>
                      <a:pt x="287" y="2810"/>
                    </a:lnTo>
                    <a:cubicBezTo>
                      <a:pt x="171" y="2810"/>
                      <a:pt x="93" y="2731"/>
                      <a:pt x="93" y="2616"/>
                    </a:cubicBezTo>
                    <a:lnTo>
                      <a:pt x="93" y="287"/>
                    </a:lnTo>
                    <a:cubicBezTo>
                      <a:pt x="93" y="190"/>
                      <a:pt x="171" y="93"/>
                      <a:pt x="287" y="93"/>
                    </a:cubicBezTo>
                    <a:close/>
                    <a:moveTo>
                      <a:pt x="287" y="0"/>
                    </a:moveTo>
                    <a:cubicBezTo>
                      <a:pt x="134" y="0"/>
                      <a:pt x="0" y="134"/>
                      <a:pt x="0" y="287"/>
                    </a:cubicBezTo>
                    <a:lnTo>
                      <a:pt x="0" y="2616"/>
                    </a:lnTo>
                    <a:cubicBezTo>
                      <a:pt x="0" y="2773"/>
                      <a:pt x="134" y="2907"/>
                      <a:pt x="287" y="2907"/>
                    </a:cubicBezTo>
                    <a:lnTo>
                      <a:pt x="3618" y="2907"/>
                    </a:lnTo>
                    <a:cubicBezTo>
                      <a:pt x="3770" y="2907"/>
                      <a:pt x="3904" y="2773"/>
                      <a:pt x="3904" y="2616"/>
                    </a:cubicBezTo>
                    <a:lnTo>
                      <a:pt x="3904" y="287"/>
                    </a:lnTo>
                    <a:cubicBezTo>
                      <a:pt x="3904" y="134"/>
                      <a:pt x="3770" y="0"/>
                      <a:pt x="3618"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3" name="Google Shape;1777;p45"/>
              <p:cNvSpPr/>
              <p:nvPr/>
            </p:nvSpPr>
            <p:spPr>
              <a:xfrm>
                <a:off x="6168028" y="2372277"/>
                <a:ext cx="414101" cy="63871"/>
              </a:xfrm>
              <a:custGeom>
                <a:avLst/>
                <a:gdLst/>
                <a:ahLst/>
                <a:cxnLst/>
                <a:rect l="l" t="t" r="r" b="b"/>
                <a:pathLst>
                  <a:path w="4506" h="695" extrusionOk="0">
                    <a:moveTo>
                      <a:pt x="250" y="1"/>
                    </a:moveTo>
                    <a:cubicBezTo>
                      <a:pt x="116" y="1"/>
                      <a:pt x="1" y="98"/>
                      <a:pt x="1" y="232"/>
                    </a:cubicBezTo>
                    <a:lnTo>
                      <a:pt x="1" y="445"/>
                    </a:lnTo>
                    <a:cubicBezTo>
                      <a:pt x="1" y="579"/>
                      <a:pt x="116" y="694"/>
                      <a:pt x="250" y="694"/>
                    </a:cubicBezTo>
                    <a:lnTo>
                      <a:pt x="4256" y="694"/>
                    </a:lnTo>
                    <a:cubicBezTo>
                      <a:pt x="4390" y="694"/>
                      <a:pt x="4506" y="579"/>
                      <a:pt x="4506" y="445"/>
                    </a:cubicBezTo>
                    <a:lnTo>
                      <a:pt x="4506" y="232"/>
                    </a:lnTo>
                    <a:cubicBezTo>
                      <a:pt x="4506" y="98"/>
                      <a:pt x="4390" y="1"/>
                      <a:pt x="425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4" name="Google Shape;1778;p45"/>
              <p:cNvSpPr/>
              <p:nvPr/>
            </p:nvSpPr>
            <p:spPr>
              <a:xfrm>
                <a:off x="6164628" y="2367222"/>
                <a:ext cx="422648" cy="72693"/>
              </a:xfrm>
              <a:custGeom>
                <a:avLst/>
                <a:gdLst/>
                <a:ahLst/>
                <a:cxnLst/>
                <a:rect l="l" t="t" r="r" b="b"/>
                <a:pathLst>
                  <a:path w="4599" h="791" extrusionOk="0">
                    <a:moveTo>
                      <a:pt x="4293" y="98"/>
                    </a:moveTo>
                    <a:cubicBezTo>
                      <a:pt x="4409" y="98"/>
                      <a:pt x="4506" y="195"/>
                      <a:pt x="4506" y="287"/>
                    </a:cubicBezTo>
                    <a:lnTo>
                      <a:pt x="4506" y="500"/>
                    </a:lnTo>
                    <a:cubicBezTo>
                      <a:pt x="4506" y="615"/>
                      <a:pt x="4409" y="694"/>
                      <a:pt x="4293" y="694"/>
                    </a:cubicBezTo>
                    <a:lnTo>
                      <a:pt x="287" y="694"/>
                    </a:lnTo>
                    <a:cubicBezTo>
                      <a:pt x="172" y="694"/>
                      <a:pt x="93" y="615"/>
                      <a:pt x="93" y="500"/>
                    </a:cubicBezTo>
                    <a:lnTo>
                      <a:pt x="93" y="287"/>
                    </a:lnTo>
                    <a:cubicBezTo>
                      <a:pt x="93" y="195"/>
                      <a:pt x="172" y="98"/>
                      <a:pt x="287" y="98"/>
                    </a:cubicBezTo>
                    <a:close/>
                    <a:moveTo>
                      <a:pt x="287" y="0"/>
                    </a:moveTo>
                    <a:cubicBezTo>
                      <a:pt x="135" y="0"/>
                      <a:pt x="1" y="134"/>
                      <a:pt x="1" y="287"/>
                    </a:cubicBezTo>
                    <a:lnTo>
                      <a:pt x="1" y="500"/>
                    </a:lnTo>
                    <a:cubicBezTo>
                      <a:pt x="1" y="657"/>
                      <a:pt x="135" y="791"/>
                      <a:pt x="287" y="791"/>
                    </a:cubicBezTo>
                    <a:lnTo>
                      <a:pt x="4293" y="791"/>
                    </a:lnTo>
                    <a:cubicBezTo>
                      <a:pt x="4464" y="791"/>
                      <a:pt x="4598" y="657"/>
                      <a:pt x="4598" y="500"/>
                    </a:cubicBezTo>
                    <a:lnTo>
                      <a:pt x="4598" y="287"/>
                    </a:lnTo>
                    <a:cubicBezTo>
                      <a:pt x="4598" y="134"/>
                      <a:pt x="4464" y="0"/>
                      <a:pt x="4293"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5" name="Google Shape;1779;p45"/>
              <p:cNvSpPr/>
              <p:nvPr/>
            </p:nvSpPr>
            <p:spPr>
              <a:xfrm>
                <a:off x="5608810" y="1298411"/>
                <a:ext cx="1532524" cy="902458"/>
              </a:xfrm>
              <a:custGeom>
                <a:avLst/>
                <a:gdLst/>
                <a:ahLst/>
                <a:cxnLst/>
                <a:rect l="l" t="t" r="r" b="b"/>
                <a:pathLst>
                  <a:path w="16676" h="9820" extrusionOk="0">
                    <a:moveTo>
                      <a:pt x="194" y="1"/>
                    </a:moveTo>
                    <a:cubicBezTo>
                      <a:pt x="97" y="1"/>
                      <a:pt x="0" y="79"/>
                      <a:pt x="0" y="176"/>
                    </a:cubicBezTo>
                    <a:lnTo>
                      <a:pt x="0" y="9630"/>
                    </a:lnTo>
                    <a:cubicBezTo>
                      <a:pt x="0" y="9745"/>
                      <a:pt x="97" y="9819"/>
                      <a:pt x="194" y="9819"/>
                    </a:cubicBezTo>
                    <a:lnTo>
                      <a:pt x="16482" y="9819"/>
                    </a:lnTo>
                    <a:cubicBezTo>
                      <a:pt x="16597" y="9819"/>
                      <a:pt x="16676" y="9745"/>
                      <a:pt x="16676" y="9630"/>
                    </a:cubicBezTo>
                    <a:lnTo>
                      <a:pt x="16676" y="176"/>
                    </a:lnTo>
                    <a:cubicBezTo>
                      <a:pt x="16676" y="79"/>
                      <a:pt x="16597" y="1"/>
                      <a:pt x="1648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6" name="Google Shape;1780;p45"/>
              <p:cNvSpPr/>
              <p:nvPr/>
            </p:nvSpPr>
            <p:spPr>
              <a:xfrm>
                <a:off x="5605410" y="1293356"/>
                <a:ext cx="1541071" cy="911280"/>
              </a:xfrm>
              <a:custGeom>
                <a:avLst/>
                <a:gdLst/>
                <a:ahLst/>
                <a:cxnLst/>
                <a:rect l="l" t="t" r="r" b="b"/>
                <a:pathLst>
                  <a:path w="16769" h="9916" extrusionOk="0">
                    <a:moveTo>
                      <a:pt x="16519" y="97"/>
                    </a:moveTo>
                    <a:cubicBezTo>
                      <a:pt x="16597" y="97"/>
                      <a:pt x="16671" y="153"/>
                      <a:pt x="16671" y="231"/>
                    </a:cubicBezTo>
                    <a:lnTo>
                      <a:pt x="16671" y="9685"/>
                    </a:lnTo>
                    <a:cubicBezTo>
                      <a:pt x="16671" y="9759"/>
                      <a:pt x="16597" y="9837"/>
                      <a:pt x="16519" y="9837"/>
                    </a:cubicBezTo>
                    <a:lnTo>
                      <a:pt x="231" y="9837"/>
                    </a:lnTo>
                    <a:cubicBezTo>
                      <a:pt x="153" y="9837"/>
                      <a:pt x="97" y="9759"/>
                      <a:pt x="97" y="9685"/>
                    </a:cubicBezTo>
                    <a:lnTo>
                      <a:pt x="97" y="231"/>
                    </a:lnTo>
                    <a:cubicBezTo>
                      <a:pt x="97" y="153"/>
                      <a:pt x="153" y="97"/>
                      <a:pt x="231" y="97"/>
                    </a:cubicBezTo>
                    <a:close/>
                    <a:moveTo>
                      <a:pt x="231" y="0"/>
                    </a:moveTo>
                    <a:cubicBezTo>
                      <a:pt x="116" y="0"/>
                      <a:pt x="0" y="116"/>
                      <a:pt x="0" y="231"/>
                    </a:cubicBezTo>
                    <a:lnTo>
                      <a:pt x="0" y="9685"/>
                    </a:lnTo>
                    <a:cubicBezTo>
                      <a:pt x="0" y="9819"/>
                      <a:pt x="116" y="9916"/>
                      <a:pt x="231" y="9916"/>
                    </a:cubicBezTo>
                    <a:lnTo>
                      <a:pt x="16519" y="9916"/>
                    </a:lnTo>
                    <a:cubicBezTo>
                      <a:pt x="16653" y="9916"/>
                      <a:pt x="16768" y="9819"/>
                      <a:pt x="16768" y="9685"/>
                    </a:cubicBezTo>
                    <a:lnTo>
                      <a:pt x="16768" y="231"/>
                    </a:lnTo>
                    <a:cubicBezTo>
                      <a:pt x="16768" y="116"/>
                      <a:pt x="16653" y="0"/>
                      <a:pt x="1651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7" name="Google Shape;1781;p45"/>
              <p:cNvSpPr/>
              <p:nvPr/>
            </p:nvSpPr>
            <p:spPr>
              <a:xfrm>
                <a:off x="5651268" y="1344729"/>
                <a:ext cx="1449355" cy="810282"/>
              </a:xfrm>
              <a:custGeom>
                <a:avLst/>
                <a:gdLst/>
                <a:ahLst/>
                <a:cxnLst/>
                <a:rect l="l" t="t" r="r" b="b"/>
                <a:pathLst>
                  <a:path w="15771" h="8817" extrusionOk="0">
                    <a:moveTo>
                      <a:pt x="157" y="0"/>
                    </a:moveTo>
                    <a:cubicBezTo>
                      <a:pt x="79" y="0"/>
                      <a:pt x="0" y="56"/>
                      <a:pt x="0" y="153"/>
                    </a:cubicBezTo>
                    <a:lnTo>
                      <a:pt x="0" y="8641"/>
                    </a:lnTo>
                    <a:cubicBezTo>
                      <a:pt x="0" y="8738"/>
                      <a:pt x="79" y="8816"/>
                      <a:pt x="157" y="8816"/>
                    </a:cubicBezTo>
                    <a:lnTo>
                      <a:pt x="15595" y="8816"/>
                    </a:lnTo>
                    <a:cubicBezTo>
                      <a:pt x="15692" y="8816"/>
                      <a:pt x="15770" y="8738"/>
                      <a:pt x="15770" y="8641"/>
                    </a:cubicBezTo>
                    <a:lnTo>
                      <a:pt x="15770" y="153"/>
                    </a:lnTo>
                    <a:cubicBezTo>
                      <a:pt x="15770" y="56"/>
                      <a:pt x="15692" y="0"/>
                      <a:pt x="1559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8" name="Google Shape;1782;p45"/>
              <p:cNvSpPr/>
              <p:nvPr/>
            </p:nvSpPr>
            <p:spPr>
              <a:xfrm>
                <a:off x="5646122" y="1339215"/>
                <a:ext cx="1457902" cy="820851"/>
              </a:xfrm>
              <a:custGeom>
                <a:avLst/>
                <a:gdLst/>
                <a:ahLst/>
                <a:cxnLst/>
                <a:rect l="l" t="t" r="r" b="b"/>
                <a:pathLst>
                  <a:path w="15864" h="8932" extrusionOk="0">
                    <a:moveTo>
                      <a:pt x="15651" y="97"/>
                    </a:moveTo>
                    <a:cubicBezTo>
                      <a:pt x="15729" y="97"/>
                      <a:pt x="15785" y="153"/>
                      <a:pt x="15785" y="213"/>
                    </a:cubicBezTo>
                    <a:lnTo>
                      <a:pt x="15785" y="8701"/>
                    </a:lnTo>
                    <a:cubicBezTo>
                      <a:pt x="15785" y="8779"/>
                      <a:pt x="15729" y="8839"/>
                      <a:pt x="15651" y="8839"/>
                    </a:cubicBezTo>
                    <a:lnTo>
                      <a:pt x="213" y="8839"/>
                    </a:lnTo>
                    <a:cubicBezTo>
                      <a:pt x="153" y="8839"/>
                      <a:pt x="98" y="8779"/>
                      <a:pt x="98" y="8701"/>
                    </a:cubicBezTo>
                    <a:lnTo>
                      <a:pt x="98" y="213"/>
                    </a:lnTo>
                    <a:cubicBezTo>
                      <a:pt x="98" y="153"/>
                      <a:pt x="153" y="97"/>
                      <a:pt x="213" y="97"/>
                    </a:cubicBezTo>
                    <a:close/>
                    <a:moveTo>
                      <a:pt x="213" y="0"/>
                    </a:moveTo>
                    <a:cubicBezTo>
                      <a:pt x="98" y="0"/>
                      <a:pt x="1" y="97"/>
                      <a:pt x="1" y="213"/>
                    </a:cubicBezTo>
                    <a:lnTo>
                      <a:pt x="1" y="8701"/>
                    </a:lnTo>
                    <a:cubicBezTo>
                      <a:pt x="1" y="8816"/>
                      <a:pt x="98" y="8932"/>
                      <a:pt x="213" y="8932"/>
                    </a:cubicBezTo>
                    <a:lnTo>
                      <a:pt x="15651" y="8932"/>
                    </a:lnTo>
                    <a:cubicBezTo>
                      <a:pt x="15766" y="8932"/>
                      <a:pt x="15863" y="8816"/>
                      <a:pt x="15863" y="8701"/>
                    </a:cubicBezTo>
                    <a:lnTo>
                      <a:pt x="15863" y="213"/>
                    </a:lnTo>
                    <a:cubicBezTo>
                      <a:pt x="15863" y="97"/>
                      <a:pt x="15766" y="0"/>
                      <a:pt x="15651"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9" name="Google Shape;1783;p45"/>
              <p:cNvSpPr/>
              <p:nvPr/>
            </p:nvSpPr>
            <p:spPr>
              <a:xfrm>
                <a:off x="5672497" y="1369359"/>
                <a:ext cx="10660" cy="187752"/>
              </a:xfrm>
              <a:custGeom>
                <a:avLst/>
                <a:gdLst/>
                <a:ahLst/>
                <a:cxnLst/>
                <a:rect l="l" t="t" r="r" b="b"/>
                <a:pathLst>
                  <a:path w="116" h="2043" extrusionOk="0">
                    <a:moveTo>
                      <a:pt x="42" y="0"/>
                    </a:moveTo>
                    <a:cubicBezTo>
                      <a:pt x="19" y="0"/>
                      <a:pt x="0" y="19"/>
                      <a:pt x="0" y="37"/>
                    </a:cubicBezTo>
                    <a:cubicBezTo>
                      <a:pt x="0" y="693"/>
                      <a:pt x="42" y="1349"/>
                      <a:pt x="42" y="2001"/>
                    </a:cubicBezTo>
                    <a:cubicBezTo>
                      <a:pt x="42" y="2019"/>
                      <a:pt x="60" y="2042"/>
                      <a:pt x="79" y="2042"/>
                    </a:cubicBezTo>
                    <a:cubicBezTo>
                      <a:pt x="97" y="2042"/>
                      <a:pt x="116" y="2019"/>
                      <a:pt x="116" y="2001"/>
                    </a:cubicBezTo>
                    <a:cubicBezTo>
                      <a:pt x="97" y="1349"/>
                      <a:pt x="79" y="693"/>
                      <a:pt x="79" y="37"/>
                    </a:cubicBezTo>
                    <a:cubicBezTo>
                      <a:pt x="79" y="19"/>
                      <a:pt x="60" y="0"/>
                      <a:pt x="4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0" name="Google Shape;1784;p45"/>
              <p:cNvSpPr/>
              <p:nvPr/>
            </p:nvSpPr>
            <p:spPr>
              <a:xfrm>
                <a:off x="5697495" y="1374413"/>
                <a:ext cx="6893" cy="55324"/>
              </a:xfrm>
              <a:custGeom>
                <a:avLst/>
                <a:gdLst/>
                <a:ahLst/>
                <a:cxnLst/>
                <a:rect l="l" t="t" r="r" b="b"/>
                <a:pathLst>
                  <a:path w="75" h="602" extrusionOk="0">
                    <a:moveTo>
                      <a:pt x="38" y="1"/>
                    </a:moveTo>
                    <a:cubicBezTo>
                      <a:pt x="19" y="1"/>
                      <a:pt x="1" y="24"/>
                      <a:pt x="1" y="42"/>
                    </a:cubicBezTo>
                    <a:lnTo>
                      <a:pt x="1" y="560"/>
                    </a:lnTo>
                    <a:cubicBezTo>
                      <a:pt x="1" y="578"/>
                      <a:pt x="19" y="601"/>
                      <a:pt x="38" y="601"/>
                    </a:cubicBezTo>
                    <a:cubicBezTo>
                      <a:pt x="56" y="601"/>
                      <a:pt x="75" y="578"/>
                      <a:pt x="75" y="560"/>
                    </a:cubicBezTo>
                    <a:lnTo>
                      <a:pt x="75" y="42"/>
                    </a:lnTo>
                    <a:cubicBezTo>
                      <a:pt x="75" y="24"/>
                      <a:pt x="56" y="1"/>
                      <a:pt x="38"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1" name="Google Shape;1785;p45"/>
              <p:cNvSpPr/>
              <p:nvPr/>
            </p:nvSpPr>
            <p:spPr>
              <a:xfrm>
                <a:off x="5621125" y="1334069"/>
                <a:ext cx="10660" cy="88408"/>
              </a:xfrm>
              <a:custGeom>
                <a:avLst/>
                <a:gdLst/>
                <a:ahLst/>
                <a:cxnLst/>
                <a:rect l="l" t="t" r="r" b="b"/>
                <a:pathLst>
                  <a:path w="116" h="962" extrusionOk="0">
                    <a:moveTo>
                      <a:pt x="42" y="1"/>
                    </a:moveTo>
                    <a:cubicBezTo>
                      <a:pt x="23" y="1"/>
                      <a:pt x="0" y="19"/>
                      <a:pt x="0" y="38"/>
                    </a:cubicBezTo>
                    <a:cubicBezTo>
                      <a:pt x="42" y="324"/>
                      <a:pt x="42" y="634"/>
                      <a:pt x="42" y="925"/>
                    </a:cubicBezTo>
                    <a:cubicBezTo>
                      <a:pt x="42" y="943"/>
                      <a:pt x="42" y="962"/>
                      <a:pt x="79" y="962"/>
                    </a:cubicBezTo>
                    <a:cubicBezTo>
                      <a:pt x="97" y="962"/>
                      <a:pt x="97" y="943"/>
                      <a:pt x="97" y="925"/>
                    </a:cubicBezTo>
                    <a:cubicBezTo>
                      <a:pt x="116" y="634"/>
                      <a:pt x="116" y="324"/>
                      <a:pt x="79" y="19"/>
                    </a:cubicBezTo>
                    <a:cubicBezTo>
                      <a:pt x="79" y="1"/>
                      <a:pt x="60" y="1"/>
                      <a:pt x="42"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2" name="Google Shape;1786;p45"/>
              <p:cNvSpPr/>
              <p:nvPr/>
            </p:nvSpPr>
            <p:spPr>
              <a:xfrm>
                <a:off x="5621125" y="1436447"/>
                <a:ext cx="10660" cy="28489"/>
              </a:xfrm>
              <a:custGeom>
                <a:avLst/>
                <a:gdLst/>
                <a:ahLst/>
                <a:cxnLst/>
                <a:rect l="l" t="t" r="r" b="b"/>
                <a:pathLst>
                  <a:path w="116" h="310" extrusionOk="0">
                    <a:moveTo>
                      <a:pt x="60" y="0"/>
                    </a:moveTo>
                    <a:cubicBezTo>
                      <a:pt x="42" y="0"/>
                      <a:pt x="23" y="19"/>
                      <a:pt x="23" y="42"/>
                    </a:cubicBezTo>
                    <a:cubicBezTo>
                      <a:pt x="0" y="116"/>
                      <a:pt x="42" y="213"/>
                      <a:pt x="42" y="291"/>
                    </a:cubicBezTo>
                    <a:cubicBezTo>
                      <a:pt x="42" y="310"/>
                      <a:pt x="60" y="310"/>
                      <a:pt x="79" y="310"/>
                    </a:cubicBezTo>
                    <a:cubicBezTo>
                      <a:pt x="97" y="310"/>
                      <a:pt x="116" y="291"/>
                      <a:pt x="116" y="273"/>
                    </a:cubicBezTo>
                    <a:cubicBezTo>
                      <a:pt x="97" y="194"/>
                      <a:pt x="79" y="116"/>
                      <a:pt x="97" y="42"/>
                    </a:cubicBezTo>
                    <a:cubicBezTo>
                      <a:pt x="97" y="19"/>
                      <a:pt x="97" y="0"/>
                      <a:pt x="60"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3" name="Google Shape;1787;p45"/>
              <p:cNvSpPr/>
              <p:nvPr/>
            </p:nvSpPr>
            <p:spPr>
              <a:xfrm>
                <a:off x="7075459" y="2043270"/>
                <a:ext cx="9006" cy="53118"/>
              </a:xfrm>
              <a:custGeom>
                <a:avLst/>
                <a:gdLst/>
                <a:ahLst/>
                <a:cxnLst/>
                <a:rect l="l" t="t" r="r" b="b"/>
                <a:pathLst>
                  <a:path w="98" h="578" extrusionOk="0">
                    <a:moveTo>
                      <a:pt x="42" y="0"/>
                    </a:moveTo>
                    <a:cubicBezTo>
                      <a:pt x="24" y="0"/>
                      <a:pt x="1" y="23"/>
                      <a:pt x="1" y="42"/>
                    </a:cubicBezTo>
                    <a:cubicBezTo>
                      <a:pt x="24" y="213"/>
                      <a:pt x="24" y="388"/>
                      <a:pt x="24" y="559"/>
                    </a:cubicBezTo>
                    <a:cubicBezTo>
                      <a:pt x="24" y="578"/>
                      <a:pt x="42" y="578"/>
                      <a:pt x="61" y="578"/>
                    </a:cubicBezTo>
                    <a:cubicBezTo>
                      <a:pt x="79" y="578"/>
                      <a:pt x="98" y="578"/>
                      <a:pt x="98" y="559"/>
                    </a:cubicBezTo>
                    <a:cubicBezTo>
                      <a:pt x="98" y="388"/>
                      <a:pt x="98" y="213"/>
                      <a:pt x="79" y="42"/>
                    </a:cubicBezTo>
                    <a:cubicBezTo>
                      <a:pt x="79" y="23"/>
                      <a:pt x="61" y="0"/>
                      <a:pt x="4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4" name="Google Shape;1788;p45"/>
              <p:cNvSpPr/>
              <p:nvPr/>
            </p:nvSpPr>
            <p:spPr>
              <a:xfrm>
                <a:off x="7120032" y="2002007"/>
                <a:ext cx="8639" cy="73152"/>
              </a:xfrm>
              <a:custGeom>
                <a:avLst/>
                <a:gdLst/>
                <a:ahLst/>
                <a:cxnLst/>
                <a:rect l="l" t="t" r="r" b="b"/>
                <a:pathLst>
                  <a:path w="94" h="796" extrusionOk="0">
                    <a:moveTo>
                      <a:pt x="54" y="0"/>
                    </a:moveTo>
                    <a:cubicBezTo>
                      <a:pt x="49" y="0"/>
                      <a:pt x="43" y="3"/>
                      <a:pt x="38" y="10"/>
                    </a:cubicBezTo>
                    <a:cubicBezTo>
                      <a:pt x="19" y="10"/>
                      <a:pt x="1" y="29"/>
                      <a:pt x="19" y="47"/>
                    </a:cubicBezTo>
                    <a:lnTo>
                      <a:pt x="19" y="759"/>
                    </a:lnTo>
                    <a:cubicBezTo>
                      <a:pt x="19" y="777"/>
                      <a:pt x="38" y="796"/>
                      <a:pt x="56" y="796"/>
                    </a:cubicBezTo>
                    <a:cubicBezTo>
                      <a:pt x="75" y="796"/>
                      <a:pt x="93" y="777"/>
                      <a:pt x="93" y="759"/>
                    </a:cubicBezTo>
                    <a:cubicBezTo>
                      <a:pt x="93" y="528"/>
                      <a:pt x="93" y="278"/>
                      <a:pt x="75" y="29"/>
                    </a:cubicBezTo>
                    <a:cubicBezTo>
                      <a:pt x="75" y="16"/>
                      <a:pt x="66" y="0"/>
                      <a:pt x="5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5" name="Google Shape;1789;p45"/>
              <p:cNvSpPr/>
              <p:nvPr/>
            </p:nvSpPr>
            <p:spPr>
              <a:xfrm>
                <a:off x="5745099" y="1036860"/>
                <a:ext cx="1263349" cy="828111"/>
              </a:xfrm>
              <a:custGeom>
                <a:avLst/>
                <a:gdLst/>
                <a:ahLst/>
                <a:cxnLst/>
                <a:rect l="l" t="t" r="r" b="b"/>
                <a:pathLst>
                  <a:path w="13747" h="9011" extrusionOk="0">
                    <a:moveTo>
                      <a:pt x="194" y="0"/>
                    </a:moveTo>
                    <a:cubicBezTo>
                      <a:pt x="79" y="0"/>
                      <a:pt x="0" y="74"/>
                      <a:pt x="0" y="190"/>
                    </a:cubicBezTo>
                    <a:lnTo>
                      <a:pt x="0" y="8816"/>
                    </a:lnTo>
                    <a:cubicBezTo>
                      <a:pt x="0" y="8932"/>
                      <a:pt x="79" y="9010"/>
                      <a:pt x="194" y="9010"/>
                    </a:cubicBezTo>
                    <a:lnTo>
                      <a:pt x="13576" y="9010"/>
                    </a:lnTo>
                    <a:cubicBezTo>
                      <a:pt x="13668" y="9010"/>
                      <a:pt x="13747" y="8932"/>
                      <a:pt x="13747" y="8816"/>
                    </a:cubicBezTo>
                    <a:lnTo>
                      <a:pt x="13747" y="190"/>
                    </a:lnTo>
                    <a:cubicBezTo>
                      <a:pt x="13747" y="74"/>
                      <a:pt x="13668" y="0"/>
                      <a:pt x="1357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6" name="Google Shape;1790;p45"/>
              <p:cNvSpPr/>
              <p:nvPr/>
            </p:nvSpPr>
            <p:spPr>
              <a:xfrm>
                <a:off x="5741699" y="1033000"/>
                <a:ext cx="1272264" cy="835371"/>
              </a:xfrm>
              <a:custGeom>
                <a:avLst/>
                <a:gdLst/>
                <a:ahLst/>
                <a:cxnLst/>
                <a:rect l="l" t="t" r="r" b="b"/>
                <a:pathLst>
                  <a:path w="13844" h="9090" extrusionOk="0">
                    <a:moveTo>
                      <a:pt x="13613" y="79"/>
                    </a:moveTo>
                    <a:cubicBezTo>
                      <a:pt x="13687" y="79"/>
                      <a:pt x="13747" y="158"/>
                      <a:pt x="13747" y="232"/>
                    </a:cubicBezTo>
                    <a:lnTo>
                      <a:pt x="13747" y="8858"/>
                    </a:lnTo>
                    <a:cubicBezTo>
                      <a:pt x="13747" y="8937"/>
                      <a:pt x="13687" y="9011"/>
                      <a:pt x="13613" y="9011"/>
                    </a:cubicBezTo>
                    <a:lnTo>
                      <a:pt x="231" y="9011"/>
                    </a:lnTo>
                    <a:cubicBezTo>
                      <a:pt x="153" y="9011"/>
                      <a:pt x="74" y="8937"/>
                      <a:pt x="74" y="8858"/>
                    </a:cubicBezTo>
                    <a:lnTo>
                      <a:pt x="74" y="232"/>
                    </a:lnTo>
                    <a:cubicBezTo>
                      <a:pt x="74" y="158"/>
                      <a:pt x="153" y="79"/>
                      <a:pt x="231" y="79"/>
                    </a:cubicBezTo>
                    <a:close/>
                    <a:moveTo>
                      <a:pt x="231" y="1"/>
                    </a:moveTo>
                    <a:cubicBezTo>
                      <a:pt x="98" y="1"/>
                      <a:pt x="0" y="98"/>
                      <a:pt x="0" y="232"/>
                    </a:cubicBezTo>
                    <a:lnTo>
                      <a:pt x="0" y="8858"/>
                    </a:lnTo>
                    <a:cubicBezTo>
                      <a:pt x="0" y="8992"/>
                      <a:pt x="98" y="9089"/>
                      <a:pt x="231" y="9089"/>
                    </a:cubicBezTo>
                    <a:lnTo>
                      <a:pt x="13613" y="9089"/>
                    </a:lnTo>
                    <a:cubicBezTo>
                      <a:pt x="13728" y="9089"/>
                      <a:pt x="13844" y="8992"/>
                      <a:pt x="13844" y="8858"/>
                    </a:cubicBezTo>
                    <a:lnTo>
                      <a:pt x="13844" y="232"/>
                    </a:lnTo>
                    <a:cubicBezTo>
                      <a:pt x="13844" y="98"/>
                      <a:pt x="13728" y="1"/>
                      <a:pt x="13613"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7" name="Google Shape;1791;p45"/>
              <p:cNvSpPr/>
              <p:nvPr/>
            </p:nvSpPr>
            <p:spPr>
              <a:xfrm>
                <a:off x="5745099" y="1036860"/>
                <a:ext cx="1268863" cy="79493"/>
              </a:xfrm>
              <a:custGeom>
                <a:avLst/>
                <a:gdLst/>
                <a:ahLst/>
                <a:cxnLst/>
                <a:rect l="l" t="t" r="r" b="b"/>
                <a:pathLst>
                  <a:path w="13807" h="865" extrusionOk="0">
                    <a:moveTo>
                      <a:pt x="194" y="0"/>
                    </a:moveTo>
                    <a:cubicBezTo>
                      <a:pt x="79" y="0"/>
                      <a:pt x="0" y="74"/>
                      <a:pt x="0" y="190"/>
                    </a:cubicBezTo>
                    <a:lnTo>
                      <a:pt x="0" y="670"/>
                    </a:lnTo>
                    <a:cubicBezTo>
                      <a:pt x="0" y="767"/>
                      <a:pt x="79" y="864"/>
                      <a:pt x="194" y="864"/>
                    </a:cubicBezTo>
                    <a:lnTo>
                      <a:pt x="13613" y="864"/>
                    </a:lnTo>
                    <a:cubicBezTo>
                      <a:pt x="13710" y="864"/>
                      <a:pt x="13807" y="767"/>
                      <a:pt x="13807" y="670"/>
                    </a:cubicBezTo>
                    <a:lnTo>
                      <a:pt x="13807" y="190"/>
                    </a:lnTo>
                    <a:cubicBezTo>
                      <a:pt x="13807" y="74"/>
                      <a:pt x="13710" y="0"/>
                      <a:pt x="1361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 name="Google Shape;1792;p45"/>
              <p:cNvSpPr/>
              <p:nvPr/>
            </p:nvSpPr>
            <p:spPr>
              <a:xfrm>
                <a:off x="5741699" y="1033000"/>
                <a:ext cx="1275664" cy="86754"/>
              </a:xfrm>
              <a:custGeom>
                <a:avLst/>
                <a:gdLst/>
                <a:ahLst/>
                <a:cxnLst/>
                <a:rect l="l" t="t" r="r" b="b"/>
                <a:pathLst>
                  <a:path w="13881" h="944" extrusionOk="0">
                    <a:moveTo>
                      <a:pt x="13650" y="79"/>
                    </a:moveTo>
                    <a:cubicBezTo>
                      <a:pt x="13728" y="79"/>
                      <a:pt x="13784" y="158"/>
                      <a:pt x="13784" y="232"/>
                    </a:cubicBezTo>
                    <a:lnTo>
                      <a:pt x="13784" y="712"/>
                    </a:lnTo>
                    <a:cubicBezTo>
                      <a:pt x="13784" y="791"/>
                      <a:pt x="13728" y="851"/>
                      <a:pt x="13650" y="851"/>
                    </a:cubicBezTo>
                    <a:lnTo>
                      <a:pt x="231" y="851"/>
                    </a:lnTo>
                    <a:cubicBezTo>
                      <a:pt x="153" y="851"/>
                      <a:pt x="74" y="791"/>
                      <a:pt x="74" y="712"/>
                    </a:cubicBezTo>
                    <a:lnTo>
                      <a:pt x="74" y="232"/>
                    </a:lnTo>
                    <a:cubicBezTo>
                      <a:pt x="74" y="158"/>
                      <a:pt x="153" y="79"/>
                      <a:pt x="231" y="79"/>
                    </a:cubicBezTo>
                    <a:close/>
                    <a:moveTo>
                      <a:pt x="231" y="1"/>
                    </a:moveTo>
                    <a:cubicBezTo>
                      <a:pt x="98" y="1"/>
                      <a:pt x="0" y="98"/>
                      <a:pt x="0" y="232"/>
                    </a:cubicBezTo>
                    <a:lnTo>
                      <a:pt x="0" y="712"/>
                    </a:lnTo>
                    <a:cubicBezTo>
                      <a:pt x="0" y="828"/>
                      <a:pt x="98" y="943"/>
                      <a:pt x="231" y="943"/>
                    </a:cubicBezTo>
                    <a:lnTo>
                      <a:pt x="13650" y="943"/>
                    </a:lnTo>
                    <a:cubicBezTo>
                      <a:pt x="13784" y="943"/>
                      <a:pt x="13881" y="828"/>
                      <a:pt x="13881" y="712"/>
                    </a:cubicBezTo>
                    <a:lnTo>
                      <a:pt x="13881" y="232"/>
                    </a:lnTo>
                    <a:cubicBezTo>
                      <a:pt x="13881" y="98"/>
                      <a:pt x="13784" y="1"/>
                      <a:pt x="13650"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9" name="Google Shape;1793;p45"/>
              <p:cNvSpPr/>
              <p:nvPr/>
            </p:nvSpPr>
            <p:spPr>
              <a:xfrm>
                <a:off x="5789212" y="1054229"/>
                <a:ext cx="1058320" cy="39149"/>
              </a:xfrm>
              <a:custGeom>
                <a:avLst/>
                <a:gdLst/>
                <a:ahLst/>
                <a:cxnLst/>
                <a:rect l="l" t="t" r="r" b="b"/>
                <a:pathLst>
                  <a:path w="11516" h="426" extrusionOk="0">
                    <a:moveTo>
                      <a:pt x="177" y="1"/>
                    </a:moveTo>
                    <a:cubicBezTo>
                      <a:pt x="80" y="1"/>
                      <a:pt x="1" y="98"/>
                      <a:pt x="1" y="195"/>
                    </a:cubicBezTo>
                    <a:lnTo>
                      <a:pt x="1" y="250"/>
                    </a:lnTo>
                    <a:cubicBezTo>
                      <a:pt x="1" y="347"/>
                      <a:pt x="80" y="426"/>
                      <a:pt x="177" y="426"/>
                    </a:cubicBezTo>
                    <a:lnTo>
                      <a:pt x="11340" y="426"/>
                    </a:lnTo>
                    <a:cubicBezTo>
                      <a:pt x="11437" y="426"/>
                      <a:pt x="11515" y="347"/>
                      <a:pt x="11515" y="250"/>
                    </a:cubicBezTo>
                    <a:lnTo>
                      <a:pt x="11515" y="195"/>
                    </a:lnTo>
                    <a:cubicBezTo>
                      <a:pt x="11515" y="98"/>
                      <a:pt x="11437" y="1"/>
                      <a:pt x="1134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0" name="Google Shape;1794;p45"/>
              <p:cNvSpPr/>
              <p:nvPr/>
            </p:nvSpPr>
            <p:spPr>
              <a:xfrm>
                <a:off x="5784157" y="1050829"/>
                <a:ext cx="1068429" cy="47696"/>
              </a:xfrm>
              <a:custGeom>
                <a:avLst/>
                <a:gdLst/>
                <a:ahLst/>
                <a:cxnLst/>
                <a:rect l="l" t="t" r="r" b="b"/>
                <a:pathLst>
                  <a:path w="11626" h="519" extrusionOk="0">
                    <a:moveTo>
                      <a:pt x="11395" y="98"/>
                    </a:moveTo>
                    <a:cubicBezTo>
                      <a:pt x="11473" y="98"/>
                      <a:pt x="11533" y="153"/>
                      <a:pt x="11533" y="232"/>
                    </a:cubicBezTo>
                    <a:lnTo>
                      <a:pt x="11533" y="287"/>
                    </a:lnTo>
                    <a:cubicBezTo>
                      <a:pt x="11533" y="366"/>
                      <a:pt x="11473" y="426"/>
                      <a:pt x="11395" y="426"/>
                    </a:cubicBezTo>
                    <a:lnTo>
                      <a:pt x="232" y="426"/>
                    </a:lnTo>
                    <a:cubicBezTo>
                      <a:pt x="153" y="426"/>
                      <a:pt x="98" y="366"/>
                      <a:pt x="98" y="287"/>
                    </a:cubicBezTo>
                    <a:lnTo>
                      <a:pt x="98" y="232"/>
                    </a:lnTo>
                    <a:cubicBezTo>
                      <a:pt x="98" y="153"/>
                      <a:pt x="153" y="98"/>
                      <a:pt x="232" y="98"/>
                    </a:cubicBezTo>
                    <a:close/>
                    <a:moveTo>
                      <a:pt x="232" y="1"/>
                    </a:moveTo>
                    <a:cubicBezTo>
                      <a:pt x="116" y="1"/>
                      <a:pt x="1" y="98"/>
                      <a:pt x="1" y="232"/>
                    </a:cubicBezTo>
                    <a:lnTo>
                      <a:pt x="1" y="287"/>
                    </a:lnTo>
                    <a:cubicBezTo>
                      <a:pt x="1" y="403"/>
                      <a:pt x="116" y="518"/>
                      <a:pt x="232" y="518"/>
                    </a:cubicBezTo>
                    <a:lnTo>
                      <a:pt x="11395" y="518"/>
                    </a:lnTo>
                    <a:cubicBezTo>
                      <a:pt x="11510" y="518"/>
                      <a:pt x="11626" y="403"/>
                      <a:pt x="11626" y="287"/>
                    </a:cubicBezTo>
                    <a:lnTo>
                      <a:pt x="11626" y="232"/>
                    </a:lnTo>
                    <a:cubicBezTo>
                      <a:pt x="11626" y="98"/>
                      <a:pt x="11510" y="1"/>
                      <a:pt x="11395"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1" name="Google Shape;1795;p45"/>
              <p:cNvSpPr/>
              <p:nvPr/>
            </p:nvSpPr>
            <p:spPr>
              <a:xfrm>
                <a:off x="6861422" y="1058089"/>
                <a:ext cx="40896" cy="38690"/>
              </a:xfrm>
              <a:custGeom>
                <a:avLst/>
                <a:gdLst/>
                <a:ahLst/>
                <a:cxnLst/>
                <a:rect l="l" t="t" r="r" b="b"/>
                <a:pathLst>
                  <a:path w="445" h="421" extrusionOk="0">
                    <a:moveTo>
                      <a:pt x="213" y="0"/>
                    </a:moveTo>
                    <a:cubicBezTo>
                      <a:pt x="98" y="0"/>
                      <a:pt x="1" y="93"/>
                      <a:pt x="1" y="208"/>
                    </a:cubicBezTo>
                    <a:cubicBezTo>
                      <a:pt x="1" y="324"/>
                      <a:pt x="98" y="421"/>
                      <a:pt x="213" y="421"/>
                    </a:cubicBezTo>
                    <a:cubicBezTo>
                      <a:pt x="347" y="421"/>
                      <a:pt x="444" y="324"/>
                      <a:pt x="444" y="208"/>
                    </a:cubicBezTo>
                    <a:cubicBezTo>
                      <a:pt x="444" y="93"/>
                      <a:pt x="347" y="0"/>
                      <a:pt x="21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2" name="Google Shape;1796;p45"/>
              <p:cNvSpPr/>
              <p:nvPr/>
            </p:nvSpPr>
            <p:spPr>
              <a:xfrm>
                <a:off x="6858022" y="1052575"/>
                <a:ext cx="47696" cy="49718"/>
              </a:xfrm>
              <a:custGeom>
                <a:avLst/>
                <a:gdLst/>
                <a:ahLst/>
                <a:cxnLst/>
                <a:rect l="l" t="t" r="r" b="b"/>
                <a:pathLst>
                  <a:path w="519" h="541" extrusionOk="0">
                    <a:moveTo>
                      <a:pt x="250" y="97"/>
                    </a:moveTo>
                    <a:cubicBezTo>
                      <a:pt x="347" y="97"/>
                      <a:pt x="426" y="176"/>
                      <a:pt x="426" y="268"/>
                    </a:cubicBezTo>
                    <a:cubicBezTo>
                      <a:pt x="426" y="365"/>
                      <a:pt x="347" y="444"/>
                      <a:pt x="250" y="444"/>
                    </a:cubicBezTo>
                    <a:cubicBezTo>
                      <a:pt x="153" y="444"/>
                      <a:pt x="80" y="365"/>
                      <a:pt x="80" y="268"/>
                    </a:cubicBezTo>
                    <a:cubicBezTo>
                      <a:pt x="80" y="176"/>
                      <a:pt x="153" y="97"/>
                      <a:pt x="250" y="97"/>
                    </a:cubicBezTo>
                    <a:close/>
                    <a:moveTo>
                      <a:pt x="250" y="0"/>
                    </a:moveTo>
                    <a:cubicBezTo>
                      <a:pt x="116" y="0"/>
                      <a:pt x="1" y="134"/>
                      <a:pt x="1" y="268"/>
                    </a:cubicBezTo>
                    <a:cubicBezTo>
                      <a:pt x="1" y="425"/>
                      <a:pt x="116" y="541"/>
                      <a:pt x="250" y="541"/>
                    </a:cubicBezTo>
                    <a:cubicBezTo>
                      <a:pt x="403" y="541"/>
                      <a:pt x="518" y="425"/>
                      <a:pt x="518" y="268"/>
                    </a:cubicBezTo>
                    <a:cubicBezTo>
                      <a:pt x="518" y="134"/>
                      <a:pt x="403" y="0"/>
                      <a:pt x="250"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3" name="Google Shape;1797;p45"/>
              <p:cNvSpPr/>
              <p:nvPr/>
            </p:nvSpPr>
            <p:spPr>
              <a:xfrm>
                <a:off x="6911140" y="1058089"/>
                <a:ext cx="40896" cy="38690"/>
              </a:xfrm>
              <a:custGeom>
                <a:avLst/>
                <a:gdLst/>
                <a:ahLst/>
                <a:cxnLst/>
                <a:rect l="l" t="t" r="r" b="b"/>
                <a:pathLst>
                  <a:path w="445" h="421" extrusionOk="0">
                    <a:moveTo>
                      <a:pt x="232" y="0"/>
                    </a:moveTo>
                    <a:cubicBezTo>
                      <a:pt x="98" y="0"/>
                      <a:pt x="1" y="93"/>
                      <a:pt x="1" y="208"/>
                    </a:cubicBezTo>
                    <a:cubicBezTo>
                      <a:pt x="1" y="324"/>
                      <a:pt x="98" y="421"/>
                      <a:pt x="232" y="421"/>
                    </a:cubicBezTo>
                    <a:cubicBezTo>
                      <a:pt x="347" y="421"/>
                      <a:pt x="444" y="324"/>
                      <a:pt x="444" y="208"/>
                    </a:cubicBezTo>
                    <a:cubicBezTo>
                      <a:pt x="444" y="93"/>
                      <a:pt x="347" y="0"/>
                      <a:pt x="23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4" name="Google Shape;1798;p45"/>
              <p:cNvSpPr/>
              <p:nvPr/>
            </p:nvSpPr>
            <p:spPr>
              <a:xfrm>
                <a:off x="6907740" y="1052575"/>
                <a:ext cx="47696" cy="49718"/>
              </a:xfrm>
              <a:custGeom>
                <a:avLst/>
                <a:gdLst/>
                <a:ahLst/>
                <a:cxnLst/>
                <a:rect l="l" t="t" r="r" b="b"/>
                <a:pathLst>
                  <a:path w="519" h="541" extrusionOk="0">
                    <a:moveTo>
                      <a:pt x="269" y="97"/>
                    </a:moveTo>
                    <a:cubicBezTo>
                      <a:pt x="366" y="97"/>
                      <a:pt x="440" y="176"/>
                      <a:pt x="440" y="268"/>
                    </a:cubicBezTo>
                    <a:cubicBezTo>
                      <a:pt x="440" y="365"/>
                      <a:pt x="366" y="444"/>
                      <a:pt x="269" y="444"/>
                    </a:cubicBezTo>
                    <a:cubicBezTo>
                      <a:pt x="172" y="444"/>
                      <a:pt x="93" y="365"/>
                      <a:pt x="93" y="268"/>
                    </a:cubicBezTo>
                    <a:cubicBezTo>
                      <a:pt x="93" y="176"/>
                      <a:pt x="172" y="97"/>
                      <a:pt x="269" y="97"/>
                    </a:cubicBezTo>
                    <a:close/>
                    <a:moveTo>
                      <a:pt x="269" y="0"/>
                    </a:moveTo>
                    <a:cubicBezTo>
                      <a:pt x="116" y="0"/>
                      <a:pt x="1" y="134"/>
                      <a:pt x="1" y="268"/>
                    </a:cubicBezTo>
                    <a:cubicBezTo>
                      <a:pt x="1" y="425"/>
                      <a:pt x="116" y="541"/>
                      <a:pt x="269" y="541"/>
                    </a:cubicBezTo>
                    <a:cubicBezTo>
                      <a:pt x="403" y="541"/>
                      <a:pt x="518" y="425"/>
                      <a:pt x="518" y="268"/>
                    </a:cubicBezTo>
                    <a:cubicBezTo>
                      <a:pt x="518" y="134"/>
                      <a:pt x="403" y="0"/>
                      <a:pt x="26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5" name="Google Shape;1799;p45"/>
              <p:cNvSpPr/>
              <p:nvPr/>
            </p:nvSpPr>
            <p:spPr>
              <a:xfrm>
                <a:off x="6960859" y="1058089"/>
                <a:ext cx="38690" cy="38690"/>
              </a:xfrm>
              <a:custGeom>
                <a:avLst/>
                <a:gdLst/>
                <a:ahLst/>
                <a:cxnLst/>
                <a:rect l="l" t="t" r="r" b="b"/>
                <a:pathLst>
                  <a:path w="421" h="421" extrusionOk="0">
                    <a:moveTo>
                      <a:pt x="208" y="0"/>
                    </a:moveTo>
                    <a:cubicBezTo>
                      <a:pt x="93" y="0"/>
                      <a:pt x="0" y="93"/>
                      <a:pt x="0" y="208"/>
                    </a:cubicBezTo>
                    <a:cubicBezTo>
                      <a:pt x="0" y="324"/>
                      <a:pt x="93" y="421"/>
                      <a:pt x="208" y="421"/>
                    </a:cubicBezTo>
                    <a:cubicBezTo>
                      <a:pt x="324" y="421"/>
                      <a:pt x="421" y="324"/>
                      <a:pt x="421" y="208"/>
                    </a:cubicBezTo>
                    <a:cubicBezTo>
                      <a:pt x="421" y="93"/>
                      <a:pt x="324" y="0"/>
                      <a:pt x="20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6" name="Google Shape;1800;p45"/>
              <p:cNvSpPr/>
              <p:nvPr/>
            </p:nvSpPr>
            <p:spPr>
              <a:xfrm>
                <a:off x="6955345" y="1052575"/>
                <a:ext cx="49718" cy="49718"/>
              </a:xfrm>
              <a:custGeom>
                <a:avLst/>
                <a:gdLst/>
                <a:ahLst/>
                <a:cxnLst/>
                <a:rect l="l" t="t" r="r" b="b"/>
                <a:pathLst>
                  <a:path w="541" h="541" extrusionOk="0">
                    <a:moveTo>
                      <a:pt x="268" y="97"/>
                    </a:moveTo>
                    <a:cubicBezTo>
                      <a:pt x="365" y="97"/>
                      <a:pt x="444" y="176"/>
                      <a:pt x="444" y="268"/>
                    </a:cubicBezTo>
                    <a:cubicBezTo>
                      <a:pt x="444" y="365"/>
                      <a:pt x="365" y="444"/>
                      <a:pt x="268" y="444"/>
                    </a:cubicBezTo>
                    <a:cubicBezTo>
                      <a:pt x="176" y="444"/>
                      <a:pt x="97" y="365"/>
                      <a:pt x="97" y="268"/>
                    </a:cubicBezTo>
                    <a:cubicBezTo>
                      <a:pt x="97" y="176"/>
                      <a:pt x="176" y="97"/>
                      <a:pt x="268" y="97"/>
                    </a:cubicBezTo>
                    <a:close/>
                    <a:moveTo>
                      <a:pt x="268" y="0"/>
                    </a:moveTo>
                    <a:cubicBezTo>
                      <a:pt x="134" y="0"/>
                      <a:pt x="0" y="134"/>
                      <a:pt x="0" y="268"/>
                    </a:cubicBezTo>
                    <a:cubicBezTo>
                      <a:pt x="0" y="425"/>
                      <a:pt x="134" y="541"/>
                      <a:pt x="268" y="541"/>
                    </a:cubicBezTo>
                    <a:cubicBezTo>
                      <a:pt x="425" y="541"/>
                      <a:pt x="541" y="425"/>
                      <a:pt x="541" y="268"/>
                    </a:cubicBezTo>
                    <a:cubicBezTo>
                      <a:pt x="541" y="134"/>
                      <a:pt x="425" y="0"/>
                      <a:pt x="268"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7" name="Google Shape;1801;p45"/>
              <p:cNvSpPr/>
              <p:nvPr/>
            </p:nvSpPr>
            <p:spPr>
              <a:xfrm>
                <a:off x="5607064" y="1134092"/>
                <a:ext cx="743195" cy="590733"/>
              </a:xfrm>
              <a:custGeom>
                <a:avLst/>
                <a:gdLst/>
                <a:ahLst/>
                <a:cxnLst/>
                <a:rect l="l" t="t" r="r" b="b"/>
                <a:pathLst>
                  <a:path w="8087" h="6428" extrusionOk="0">
                    <a:moveTo>
                      <a:pt x="195" y="0"/>
                    </a:moveTo>
                    <a:cubicBezTo>
                      <a:pt x="79" y="0"/>
                      <a:pt x="1" y="97"/>
                      <a:pt x="1" y="190"/>
                    </a:cubicBezTo>
                    <a:lnTo>
                      <a:pt x="1" y="6238"/>
                    </a:lnTo>
                    <a:cubicBezTo>
                      <a:pt x="1" y="6354"/>
                      <a:pt x="79" y="6428"/>
                      <a:pt x="195" y="6428"/>
                    </a:cubicBezTo>
                    <a:lnTo>
                      <a:pt x="7893" y="6428"/>
                    </a:lnTo>
                    <a:cubicBezTo>
                      <a:pt x="8008" y="6428"/>
                      <a:pt x="8087" y="6354"/>
                      <a:pt x="8087" y="6238"/>
                    </a:cubicBezTo>
                    <a:lnTo>
                      <a:pt x="8087" y="190"/>
                    </a:lnTo>
                    <a:cubicBezTo>
                      <a:pt x="8087" y="97"/>
                      <a:pt x="8008" y="0"/>
                      <a:pt x="789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8" name="Google Shape;1802;p45"/>
              <p:cNvSpPr/>
              <p:nvPr/>
            </p:nvSpPr>
            <p:spPr>
              <a:xfrm>
                <a:off x="5603664" y="1130232"/>
                <a:ext cx="749996" cy="598453"/>
              </a:xfrm>
              <a:custGeom>
                <a:avLst/>
                <a:gdLst/>
                <a:ahLst/>
                <a:cxnLst/>
                <a:rect l="l" t="t" r="r" b="b"/>
                <a:pathLst>
                  <a:path w="8161" h="6512" extrusionOk="0">
                    <a:moveTo>
                      <a:pt x="7930" y="98"/>
                    </a:moveTo>
                    <a:cubicBezTo>
                      <a:pt x="8027" y="98"/>
                      <a:pt x="8087" y="158"/>
                      <a:pt x="8087" y="232"/>
                    </a:cubicBezTo>
                    <a:lnTo>
                      <a:pt x="8087" y="6280"/>
                    </a:lnTo>
                    <a:cubicBezTo>
                      <a:pt x="8087" y="6377"/>
                      <a:pt x="8027" y="6433"/>
                      <a:pt x="7930" y="6433"/>
                    </a:cubicBezTo>
                    <a:lnTo>
                      <a:pt x="232" y="6433"/>
                    </a:lnTo>
                    <a:cubicBezTo>
                      <a:pt x="153" y="6433"/>
                      <a:pt x="75" y="6377"/>
                      <a:pt x="75" y="6280"/>
                    </a:cubicBezTo>
                    <a:lnTo>
                      <a:pt x="75" y="232"/>
                    </a:lnTo>
                    <a:cubicBezTo>
                      <a:pt x="75" y="158"/>
                      <a:pt x="153" y="98"/>
                      <a:pt x="232" y="98"/>
                    </a:cubicBezTo>
                    <a:close/>
                    <a:moveTo>
                      <a:pt x="232" y="1"/>
                    </a:moveTo>
                    <a:cubicBezTo>
                      <a:pt x="98" y="1"/>
                      <a:pt x="1" y="98"/>
                      <a:pt x="1" y="232"/>
                    </a:cubicBezTo>
                    <a:lnTo>
                      <a:pt x="1" y="6280"/>
                    </a:lnTo>
                    <a:cubicBezTo>
                      <a:pt x="1" y="6414"/>
                      <a:pt x="98" y="6511"/>
                      <a:pt x="232" y="6511"/>
                    </a:cubicBezTo>
                    <a:lnTo>
                      <a:pt x="7930" y="6511"/>
                    </a:lnTo>
                    <a:cubicBezTo>
                      <a:pt x="8068" y="6511"/>
                      <a:pt x="8161" y="6414"/>
                      <a:pt x="8161" y="6280"/>
                    </a:cubicBezTo>
                    <a:lnTo>
                      <a:pt x="8161" y="232"/>
                    </a:lnTo>
                    <a:cubicBezTo>
                      <a:pt x="8161" y="98"/>
                      <a:pt x="8068" y="1"/>
                      <a:pt x="7930"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9" name="Google Shape;1803;p45"/>
              <p:cNvSpPr/>
              <p:nvPr/>
            </p:nvSpPr>
            <p:spPr>
              <a:xfrm>
                <a:off x="5787558" y="1243638"/>
                <a:ext cx="327440" cy="327440"/>
              </a:xfrm>
              <a:custGeom>
                <a:avLst/>
                <a:gdLst/>
                <a:ahLst/>
                <a:cxnLst/>
                <a:rect l="l" t="t" r="r" b="b"/>
                <a:pathLst>
                  <a:path w="3563" h="3563" extrusionOk="0">
                    <a:moveTo>
                      <a:pt x="1770" y="0"/>
                    </a:moveTo>
                    <a:cubicBezTo>
                      <a:pt x="791" y="0"/>
                      <a:pt x="0" y="791"/>
                      <a:pt x="0" y="1793"/>
                    </a:cubicBezTo>
                    <a:cubicBezTo>
                      <a:pt x="0" y="2773"/>
                      <a:pt x="791" y="3563"/>
                      <a:pt x="1770" y="3563"/>
                    </a:cubicBezTo>
                    <a:cubicBezTo>
                      <a:pt x="2773" y="3563"/>
                      <a:pt x="3563" y="2773"/>
                      <a:pt x="3563" y="1793"/>
                    </a:cubicBezTo>
                    <a:cubicBezTo>
                      <a:pt x="3563" y="791"/>
                      <a:pt x="2773" y="0"/>
                      <a:pt x="177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 name="Google Shape;1804;p45"/>
              <p:cNvSpPr/>
              <p:nvPr/>
            </p:nvSpPr>
            <p:spPr>
              <a:xfrm>
                <a:off x="5784157" y="1240237"/>
                <a:ext cx="334240" cy="334240"/>
              </a:xfrm>
              <a:custGeom>
                <a:avLst/>
                <a:gdLst/>
                <a:ahLst/>
                <a:cxnLst/>
                <a:rect l="l" t="t" r="r" b="b"/>
                <a:pathLst>
                  <a:path w="3637" h="3637" extrusionOk="0">
                    <a:moveTo>
                      <a:pt x="1807" y="74"/>
                    </a:moveTo>
                    <a:cubicBezTo>
                      <a:pt x="2773" y="74"/>
                      <a:pt x="3563" y="865"/>
                      <a:pt x="3563" y="1830"/>
                    </a:cubicBezTo>
                    <a:cubicBezTo>
                      <a:pt x="3563" y="2773"/>
                      <a:pt x="2773" y="3563"/>
                      <a:pt x="1807" y="3563"/>
                    </a:cubicBezTo>
                    <a:cubicBezTo>
                      <a:pt x="865" y="3563"/>
                      <a:pt x="74" y="2773"/>
                      <a:pt x="74" y="1830"/>
                    </a:cubicBezTo>
                    <a:cubicBezTo>
                      <a:pt x="74" y="865"/>
                      <a:pt x="865" y="74"/>
                      <a:pt x="1807" y="74"/>
                    </a:cubicBezTo>
                    <a:close/>
                    <a:moveTo>
                      <a:pt x="1807" y="1"/>
                    </a:moveTo>
                    <a:cubicBezTo>
                      <a:pt x="809" y="1"/>
                      <a:pt x="1" y="809"/>
                      <a:pt x="1" y="1830"/>
                    </a:cubicBezTo>
                    <a:cubicBezTo>
                      <a:pt x="1" y="2828"/>
                      <a:pt x="809" y="3637"/>
                      <a:pt x="1807" y="3637"/>
                    </a:cubicBezTo>
                    <a:cubicBezTo>
                      <a:pt x="2828" y="3637"/>
                      <a:pt x="3637" y="2828"/>
                      <a:pt x="3637" y="1830"/>
                    </a:cubicBezTo>
                    <a:cubicBezTo>
                      <a:pt x="3637" y="809"/>
                      <a:pt x="2828" y="1"/>
                      <a:pt x="180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91" name="Google Shape;1805;p45"/>
              <p:cNvSpPr/>
              <p:nvPr/>
            </p:nvSpPr>
            <p:spPr>
              <a:xfrm>
                <a:off x="5920447" y="1339215"/>
                <a:ext cx="114783" cy="134633"/>
              </a:xfrm>
              <a:custGeom>
                <a:avLst/>
                <a:gdLst/>
                <a:ahLst/>
                <a:cxnLst/>
                <a:rect l="l" t="t" r="r" b="b"/>
                <a:pathLst>
                  <a:path w="1249" h="1465" extrusionOk="0">
                    <a:moveTo>
                      <a:pt x="1" y="0"/>
                    </a:moveTo>
                    <a:lnTo>
                      <a:pt x="1" y="1465"/>
                    </a:lnTo>
                    <a:lnTo>
                      <a:pt x="1248" y="675"/>
                    </a:lnTo>
                    <a:lnTo>
                      <a:pt x="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2" name="Google Shape;1806;p45"/>
              <p:cNvSpPr/>
              <p:nvPr/>
            </p:nvSpPr>
            <p:spPr>
              <a:xfrm>
                <a:off x="5916679" y="1335815"/>
                <a:ext cx="120665" cy="141434"/>
              </a:xfrm>
              <a:custGeom>
                <a:avLst/>
                <a:gdLst/>
                <a:ahLst/>
                <a:cxnLst/>
                <a:rect l="l" t="t" r="r" b="b"/>
                <a:pathLst>
                  <a:path w="1313" h="1539" extrusionOk="0">
                    <a:moveTo>
                      <a:pt x="79" y="97"/>
                    </a:moveTo>
                    <a:lnTo>
                      <a:pt x="1197" y="712"/>
                    </a:lnTo>
                    <a:lnTo>
                      <a:pt x="79" y="1423"/>
                    </a:lnTo>
                    <a:lnTo>
                      <a:pt x="79" y="97"/>
                    </a:lnTo>
                    <a:close/>
                    <a:moveTo>
                      <a:pt x="60" y="0"/>
                    </a:moveTo>
                    <a:lnTo>
                      <a:pt x="0" y="37"/>
                    </a:lnTo>
                    <a:lnTo>
                      <a:pt x="0" y="1502"/>
                    </a:lnTo>
                    <a:lnTo>
                      <a:pt x="60" y="1539"/>
                    </a:lnTo>
                    <a:lnTo>
                      <a:pt x="1312" y="749"/>
                    </a:lnTo>
                    <a:lnTo>
                      <a:pt x="1312" y="675"/>
                    </a:lnTo>
                    <a:lnTo>
                      <a:pt x="60"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93" name="Google Shape;1807;p45"/>
              <p:cNvSpPr/>
              <p:nvPr/>
            </p:nvSpPr>
            <p:spPr>
              <a:xfrm>
                <a:off x="6622847" y="1179950"/>
                <a:ext cx="414101" cy="580532"/>
              </a:xfrm>
              <a:custGeom>
                <a:avLst/>
                <a:gdLst/>
                <a:ahLst/>
                <a:cxnLst/>
                <a:rect l="l" t="t" r="r" b="b"/>
                <a:pathLst>
                  <a:path w="4506" h="6317" extrusionOk="0">
                    <a:moveTo>
                      <a:pt x="190" y="0"/>
                    </a:moveTo>
                    <a:cubicBezTo>
                      <a:pt x="74" y="0"/>
                      <a:pt x="0" y="79"/>
                      <a:pt x="0" y="194"/>
                    </a:cubicBezTo>
                    <a:lnTo>
                      <a:pt x="0" y="6123"/>
                    </a:lnTo>
                    <a:cubicBezTo>
                      <a:pt x="0" y="6220"/>
                      <a:pt x="74" y="6317"/>
                      <a:pt x="190" y="6317"/>
                    </a:cubicBezTo>
                    <a:lnTo>
                      <a:pt x="4330" y="6317"/>
                    </a:lnTo>
                    <a:cubicBezTo>
                      <a:pt x="4427" y="6317"/>
                      <a:pt x="4505" y="6220"/>
                      <a:pt x="4505" y="6123"/>
                    </a:cubicBezTo>
                    <a:lnTo>
                      <a:pt x="4505" y="194"/>
                    </a:lnTo>
                    <a:cubicBezTo>
                      <a:pt x="4505" y="79"/>
                      <a:pt x="4427" y="0"/>
                      <a:pt x="433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 name="Google Shape;1808;p45"/>
              <p:cNvSpPr/>
              <p:nvPr/>
            </p:nvSpPr>
            <p:spPr>
              <a:xfrm>
                <a:off x="6618987" y="1176550"/>
                <a:ext cx="421362" cy="587333"/>
              </a:xfrm>
              <a:custGeom>
                <a:avLst/>
                <a:gdLst/>
                <a:ahLst/>
                <a:cxnLst/>
                <a:rect l="l" t="t" r="r" b="b"/>
                <a:pathLst>
                  <a:path w="4585" h="6391" extrusionOk="0">
                    <a:moveTo>
                      <a:pt x="4372" y="74"/>
                    </a:moveTo>
                    <a:cubicBezTo>
                      <a:pt x="4450" y="74"/>
                      <a:pt x="4506" y="153"/>
                      <a:pt x="4506" y="231"/>
                    </a:cubicBezTo>
                    <a:lnTo>
                      <a:pt x="4506" y="6160"/>
                    </a:lnTo>
                    <a:cubicBezTo>
                      <a:pt x="4506" y="6238"/>
                      <a:pt x="4450" y="6294"/>
                      <a:pt x="4372" y="6294"/>
                    </a:cubicBezTo>
                    <a:lnTo>
                      <a:pt x="232" y="6294"/>
                    </a:lnTo>
                    <a:cubicBezTo>
                      <a:pt x="158" y="6294"/>
                      <a:pt x="79" y="6238"/>
                      <a:pt x="79" y="6160"/>
                    </a:cubicBezTo>
                    <a:lnTo>
                      <a:pt x="79" y="231"/>
                    </a:lnTo>
                    <a:cubicBezTo>
                      <a:pt x="79" y="153"/>
                      <a:pt x="158" y="74"/>
                      <a:pt x="232" y="74"/>
                    </a:cubicBezTo>
                    <a:close/>
                    <a:moveTo>
                      <a:pt x="232" y="0"/>
                    </a:moveTo>
                    <a:cubicBezTo>
                      <a:pt x="98" y="0"/>
                      <a:pt x="1" y="97"/>
                      <a:pt x="1" y="231"/>
                    </a:cubicBezTo>
                    <a:lnTo>
                      <a:pt x="1" y="6160"/>
                    </a:lnTo>
                    <a:cubicBezTo>
                      <a:pt x="1" y="6294"/>
                      <a:pt x="98" y="6391"/>
                      <a:pt x="232" y="6391"/>
                    </a:cubicBezTo>
                    <a:lnTo>
                      <a:pt x="4372" y="6391"/>
                    </a:lnTo>
                    <a:cubicBezTo>
                      <a:pt x="4487" y="6391"/>
                      <a:pt x="4584" y="6294"/>
                      <a:pt x="4584" y="6160"/>
                    </a:cubicBezTo>
                    <a:lnTo>
                      <a:pt x="4584" y="231"/>
                    </a:lnTo>
                    <a:cubicBezTo>
                      <a:pt x="4584" y="97"/>
                      <a:pt x="4487" y="0"/>
                      <a:pt x="437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95" name="Google Shape;1809;p45"/>
              <p:cNvSpPr/>
              <p:nvPr/>
            </p:nvSpPr>
            <p:spPr>
              <a:xfrm>
                <a:off x="6652990" y="1208348"/>
                <a:ext cx="352069" cy="33635"/>
              </a:xfrm>
              <a:custGeom>
                <a:avLst/>
                <a:gdLst/>
                <a:ahLst/>
                <a:cxnLst/>
                <a:rect l="l" t="t" r="r" b="b"/>
                <a:pathLst>
                  <a:path w="3831" h="366" extrusionOk="0">
                    <a:moveTo>
                      <a:pt x="190" y="1"/>
                    </a:moveTo>
                    <a:cubicBezTo>
                      <a:pt x="93" y="1"/>
                      <a:pt x="0" y="75"/>
                      <a:pt x="0" y="190"/>
                    </a:cubicBezTo>
                    <a:cubicBezTo>
                      <a:pt x="0" y="287"/>
                      <a:pt x="93" y="366"/>
                      <a:pt x="190" y="366"/>
                    </a:cubicBezTo>
                    <a:lnTo>
                      <a:pt x="3637" y="366"/>
                    </a:lnTo>
                    <a:cubicBezTo>
                      <a:pt x="3752" y="366"/>
                      <a:pt x="3831" y="287"/>
                      <a:pt x="3831" y="190"/>
                    </a:cubicBezTo>
                    <a:cubicBezTo>
                      <a:pt x="3831" y="75"/>
                      <a:pt x="3752" y="1"/>
                      <a:pt x="363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6" name="Google Shape;1810;p45"/>
              <p:cNvSpPr/>
              <p:nvPr/>
            </p:nvSpPr>
            <p:spPr>
              <a:xfrm>
                <a:off x="6649130" y="1204580"/>
                <a:ext cx="359329" cy="42550"/>
              </a:xfrm>
              <a:custGeom>
                <a:avLst/>
                <a:gdLst/>
                <a:ahLst/>
                <a:cxnLst/>
                <a:rect l="l" t="t" r="r" b="b"/>
                <a:pathLst>
                  <a:path w="3910" h="463" extrusionOk="0">
                    <a:moveTo>
                      <a:pt x="3679" y="79"/>
                    </a:moveTo>
                    <a:cubicBezTo>
                      <a:pt x="3776" y="79"/>
                      <a:pt x="3831" y="139"/>
                      <a:pt x="3831" y="231"/>
                    </a:cubicBezTo>
                    <a:cubicBezTo>
                      <a:pt x="3831" y="310"/>
                      <a:pt x="3776" y="370"/>
                      <a:pt x="3679" y="370"/>
                    </a:cubicBezTo>
                    <a:lnTo>
                      <a:pt x="232" y="370"/>
                    </a:lnTo>
                    <a:cubicBezTo>
                      <a:pt x="158" y="370"/>
                      <a:pt x="98" y="310"/>
                      <a:pt x="98" y="231"/>
                    </a:cubicBezTo>
                    <a:cubicBezTo>
                      <a:pt x="98" y="139"/>
                      <a:pt x="158" y="79"/>
                      <a:pt x="232" y="79"/>
                    </a:cubicBezTo>
                    <a:close/>
                    <a:moveTo>
                      <a:pt x="232" y="0"/>
                    </a:moveTo>
                    <a:cubicBezTo>
                      <a:pt x="116" y="0"/>
                      <a:pt x="1" y="97"/>
                      <a:pt x="1" y="231"/>
                    </a:cubicBezTo>
                    <a:cubicBezTo>
                      <a:pt x="1" y="347"/>
                      <a:pt x="116" y="462"/>
                      <a:pt x="232" y="462"/>
                    </a:cubicBezTo>
                    <a:lnTo>
                      <a:pt x="3679" y="462"/>
                    </a:lnTo>
                    <a:cubicBezTo>
                      <a:pt x="3813" y="462"/>
                      <a:pt x="3910" y="347"/>
                      <a:pt x="3910" y="231"/>
                    </a:cubicBezTo>
                    <a:cubicBezTo>
                      <a:pt x="3910" y="97"/>
                      <a:pt x="3813" y="0"/>
                      <a:pt x="367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97" name="Google Shape;1811;p45"/>
              <p:cNvSpPr/>
              <p:nvPr/>
            </p:nvSpPr>
            <p:spPr>
              <a:xfrm>
                <a:off x="6652990" y="1281042"/>
                <a:ext cx="352069" cy="33635"/>
              </a:xfrm>
              <a:custGeom>
                <a:avLst/>
                <a:gdLst/>
                <a:ahLst/>
                <a:cxnLst/>
                <a:rect l="l" t="t" r="r" b="b"/>
                <a:pathLst>
                  <a:path w="3831" h="366" extrusionOk="0">
                    <a:moveTo>
                      <a:pt x="190" y="0"/>
                    </a:moveTo>
                    <a:cubicBezTo>
                      <a:pt x="93" y="0"/>
                      <a:pt x="0" y="74"/>
                      <a:pt x="0" y="171"/>
                    </a:cubicBezTo>
                    <a:lnTo>
                      <a:pt x="0" y="190"/>
                    </a:lnTo>
                    <a:cubicBezTo>
                      <a:pt x="0" y="287"/>
                      <a:pt x="93" y="365"/>
                      <a:pt x="190" y="365"/>
                    </a:cubicBezTo>
                    <a:lnTo>
                      <a:pt x="3637" y="365"/>
                    </a:lnTo>
                    <a:cubicBezTo>
                      <a:pt x="3752" y="365"/>
                      <a:pt x="3831" y="287"/>
                      <a:pt x="3831" y="190"/>
                    </a:cubicBezTo>
                    <a:lnTo>
                      <a:pt x="3831" y="171"/>
                    </a:lnTo>
                    <a:cubicBezTo>
                      <a:pt x="3831" y="74"/>
                      <a:pt x="3752" y="0"/>
                      <a:pt x="363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8" name="Google Shape;1812;p45"/>
              <p:cNvSpPr/>
              <p:nvPr/>
            </p:nvSpPr>
            <p:spPr>
              <a:xfrm>
                <a:off x="6649130" y="1275528"/>
                <a:ext cx="359329" cy="44204"/>
              </a:xfrm>
              <a:custGeom>
                <a:avLst/>
                <a:gdLst/>
                <a:ahLst/>
                <a:cxnLst/>
                <a:rect l="l" t="t" r="r" b="b"/>
                <a:pathLst>
                  <a:path w="3910" h="481" extrusionOk="0">
                    <a:moveTo>
                      <a:pt x="3679" y="97"/>
                    </a:moveTo>
                    <a:cubicBezTo>
                      <a:pt x="3776" y="97"/>
                      <a:pt x="3831" y="152"/>
                      <a:pt x="3831" y="231"/>
                    </a:cubicBezTo>
                    <a:lnTo>
                      <a:pt x="3831" y="250"/>
                    </a:lnTo>
                    <a:cubicBezTo>
                      <a:pt x="3831" y="328"/>
                      <a:pt x="3776" y="384"/>
                      <a:pt x="3679" y="384"/>
                    </a:cubicBezTo>
                    <a:lnTo>
                      <a:pt x="232" y="384"/>
                    </a:lnTo>
                    <a:cubicBezTo>
                      <a:pt x="158" y="384"/>
                      <a:pt x="98" y="328"/>
                      <a:pt x="98" y="250"/>
                    </a:cubicBezTo>
                    <a:lnTo>
                      <a:pt x="98" y="231"/>
                    </a:lnTo>
                    <a:cubicBezTo>
                      <a:pt x="98" y="152"/>
                      <a:pt x="158" y="97"/>
                      <a:pt x="232" y="97"/>
                    </a:cubicBezTo>
                    <a:close/>
                    <a:moveTo>
                      <a:pt x="232" y="0"/>
                    </a:moveTo>
                    <a:cubicBezTo>
                      <a:pt x="116" y="0"/>
                      <a:pt x="1" y="116"/>
                      <a:pt x="1" y="231"/>
                    </a:cubicBezTo>
                    <a:lnTo>
                      <a:pt x="1" y="250"/>
                    </a:lnTo>
                    <a:cubicBezTo>
                      <a:pt x="1" y="365"/>
                      <a:pt x="116" y="481"/>
                      <a:pt x="232" y="481"/>
                    </a:cubicBezTo>
                    <a:lnTo>
                      <a:pt x="3679" y="481"/>
                    </a:lnTo>
                    <a:cubicBezTo>
                      <a:pt x="3813" y="481"/>
                      <a:pt x="3910" y="365"/>
                      <a:pt x="3910" y="250"/>
                    </a:cubicBezTo>
                    <a:lnTo>
                      <a:pt x="3910" y="231"/>
                    </a:lnTo>
                    <a:cubicBezTo>
                      <a:pt x="3910" y="116"/>
                      <a:pt x="3813" y="0"/>
                      <a:pt x="367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99" name="Google Shape;1813;p45"/>
              <p:cNvSpPr/>
              <p:nvPr/>
            </p:nvSpPr>
            <p:spPr>
              <a:xfrm>
                <a:off x="6652990" y="1335815"/>
                <a:ext cx="352069" cy="35290"/>
              </a:xfrm>
              <a:custGeom>
                <a:avLst/>
                <a:gdLst/>
                <a:ahLst/>
                <a:cxnLst/>
                <a:rect l="l" t="t" r="r" b="b"/>
                <a:pathLst>
                  <a:path w="3831" h="384" extrusionOk="0">
                    <a:moveTo>
                      <a:pt x="190" y="0"/>
                    </a:moveTo>
                    <a:cubicBezTo>
                      <a:pt x="93" y="0"/>
                      <a:pt x="0" y="74"/>
                      <a:pt x="0" y="190"/>
                    </a:cubicBezTo>
                    <a:cubicBezTo>
                      <a:pt x="0" y="287"/>
                      <a:pt x="93" y="384"/>
                      <a:pt x="190" y="384"/>
                    </a:cubicBezTo>
                    <a:lnTo>
                      <a:pt x="3637" y="384"/>
                    </a:lnTo>
                    <a:cubicBezTo>
                      <a:pt x="3752" y="384"/>
                      <a:pt x="3831" y="287"/>
                      <a:pt x="3831" y="190"/>
                    </a:cubicBezTo>
                    <a:cubicBezTo>
                      <a:pt x="3831" y="74"/>
                      <a:pt x="3752" y="0"/>
                      <a:pt x="363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0" name="Google Shape;1814;p45"/>
              <p:cNvSpPr/>
              <p:nvPr/>
            </p:nvSpPr>
            <p:spPr>
              <a:xfrm>
                <a:off x="6649130" y="1331955"/>
                <a:ext cx="359329" cy="42550"/>
              </a:xfrm>
              <a:custGeom>
                <a:avLst/>
                <a:gdLst/>
                <a:ahLst/>
                <a:cxnLst/>
                <a:rect l="l" t="t" r="r" b="b"/>
                <a:pathLst>
                  <a:path w="3910" h="463" extrusionOk="0">
                    <a:moveTo>
                      <a:pt x="3679" y="79"/>
                    </a:moveTo>
                    <a:cubicBezTo>
                      <a:pt x="3776" y="79"/>
                      <a:pt x="3831" y="158"/>
                      <a:pt x="3831" y="232"/>
                    </a:cubicBezTo>
                    <a:cubicBezTo>
                      <a:pt x="3831" y="310"/>
                      <a:pt x="3776" y="370"/>
                      <a:pt x="3679" y="370"/>
                    </a:cubicBezTo>
                    <a:lnTo>
                      <a:pt x="232" y="370"/>
                    </a:lnTo>
                    <a:cubicBezTo>
                      <a:pt x="158" y="370"/>
                      <a:pt x="98" y="310"/>
                      <a:pt x="98" y="232"/>
                    </a:cubicBezTo>
                    <a:cubicBezTo>
                      <a:pt x="98" y="158"/>
                      <a:pt x="158" y="79"/>
                      <a:pt x="232" y="79"/>
                    </a:cubicBezTo>
                    <a:close/>
                    <a:moveTo>
                      <a:pt x="232" y="1"/>
                    </a:moveTo>
                    <a:cubicBezTo>
                      <a:pt x="116" y="1"/>
                      <a:pt x="1" y="98"/>
                      <a:pt x="1" y="232"/>
                    </a:cubicBezTo>
                    <a:cubicBezTo>
                      <a:pt x="1" y="347"/>
                      <a:pt x="116" y="463"/>
                      <a:pt x="232" y="463"/>
                    </a:cubicBezTo>
                    <a:lnTo>
                      <a:pt x="3679" y="463"/>
                    </a:lnTo>
                    <a:cubicBezTo>
                      <a:pt x="3813" y="463"/>
                      <a:pt x="3910" y="347"/>
                      <a:pt x="3910" y="232"/>
                    </a:cubicBezTo>
                    <a:cubicBezTo>
                      <a:pt x="3910" y="98"/>
                      <a:pt x="3813" y="1"/>
                      <a:pt x="367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01" name="Google Shape;1815;p45"/>
              <p:cNvSpPr/>
              <p:nvPr/>
            </p:nvSpPr>
            <p:spPr>
              <a:xfrm>
                <a:off x="6652990" y="1402903"/>
                <a:ext cx="352069" cy="35290"/>
              </a:xfrm>
              <a:custGeom>
                <a:avLst/>
                <a:gdLst/>
                <a:ahLst/>
                <a:cxnLst/>
                <a:rect l="l" t="t" r="r" b="b"/>
                <a:pathLst>
                  <a:path w="3831" h="384" extrusionOk="0">
                    <a:moveTo>
                      <a:pt x="190" y="0"/>
                    </a:moveTo>
                    <a:cubicBezTo>
                      <a:pt x="93" y="0"/>
                      <a:pt x="0" y="79"/>
                      <a:pt x="0" y="194"/>
                    </a:cubicBezTo>
                    <a:cubicBezTo>
                      <a:pt x="0" y="291"/>
                      <a:pt x="93" y="384"/>
                      <a:pt x="190" y="384"/>
                    </a:cubicBezTo>
                    <a:lnTo>
                      <a:pt x="3637" y="384"/>
                    </a:lnTo>
                    <a:cubicBezTo>
                      <a:pt x="3752" y="384"/>
                      <a:pt x="3831" y="291"/>
                      <a:pt x="3831" y="194"/>
                    </a:cubicBezTo>
                    <a:cubicBezTo>
                      <a:pt x="3831" y="79"/>
                      <a:pt x="3752" y="0"/>
                      <a:pt x="363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2" name="Google Shape;1816;p45"/>
              <p:cNvSpPr/>
              <p:nvPr/>
            </p:nvSpPr>
            <p:spPr>
              <a:xfrm>
                <a:off x="6649130" y="1399502"/>
                <a:ext cx="359329" cy="42550"/>
              </a:xfrm>
              <a:custGeom>
                <a:avLst/>
                <a:gdLst/>
                <a:ahLst/>
                <a:cxnLst/>
                <a:rect l="l" t="t" r="r" b="b"/>
                <a:pathLst>
                  <a:path w="3910" h="463" extrusionOk="0">
                    <a:moveTo>
                      <a:pt x="3679" y="74"/>
                    </a:moveTo>
                    <a:cubicBezTo>
                      <a:pt x="3776" y="74"/>
                      <a:pt x="3831" y="153"/>
                      <a:pt x="3831" y="231"/>
                    </a:cubicBezTo>
                    <a:cubicBezTo>
                      <a:pt x="3831" y="305"/>
                      <a:pt x="3776" y="365"/>
                      <a:pt x="3679" y="365"/>
                    </a:cubicBezTo>
                    <a:lnTo>
                      <a:pt x="232" y="365"/>
                    </a:lnTo>
                    <a:cubicBezTo>
                      <a:pt x="158" y="365"/>
                      <a:pt x="98" y="305"/>
                      <a:pt x="98" y="231"/>
                    </a:cubicBezTo>
                    <a:cubicBezTo>
                      <a:pt x="98" y="153"/>
                      <a:pt x="158" y="74"/>
                      <a:pt x="232" y="74"/>
                    </a:cubicBezTo>
                    <a:close/>
                    <a:moveTo>
                      <a:pt x="232" y="0"/>
                    </a:moveTo>
                    <a:cubicBezTo>
                      <a:pt x="116" y="0"/>
                      <a:pt x="1" y="97"/>
                      <a:pt x="1" y="231"/>
                    </a:cubicBezTo>
                    <a:cubicBezTo>
                      <a:pt x="1" y="365"/>
                      <a:pt x="116" y="462"/>
                      <a:pt x="232" y="462"/>
                    </a:cubicBezTo>
                    <a:lnTo>
                      <a:pt x="3679" y="462"/>
                    </a:lnTo>
                    <a:cubicBezTo>
                      <a:pt x="3813" y="462"/>
                      <a:pt x="3910" y="365"/>
                      <a:pt x="3910" y="231"/>
                    </a:cubicBezTo>
                    <a:cubicBezTo>
                      <a:pt x="3910" y="97"/>
                      <a:pt x="3813" y="0"/>
                      <a:pt x="367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03" name="Google Shape;1817;p45"/>
              <p:cNvSpPr/>
              <p:nvPr/>
            </p:nvSpPr>
            <p:spPr>
              <a:xfrm>
                <a:off x="6652990" y="1482673"/>
                <a:ext cx="352069" cy="33635"/>
              </a:xfrm>
              <a:custGeom>
                <a:avLst/>
                <a:gdLst/>
                <a:ahLst/>
                <a:cxnLst/>
                <a:rect l="l" t="t" r="r" b="b"/>
                <a:pathLst>
                  <a:path w="3831" h="366" extrusionOk="0">
                    <a:moveTo>
                      <a:pt x="190" y="1"/>
                    </a:moveTo>
                    <a:cubicBezTo>
                      <a:pt x="93" y="1"/>
                      <a:pt x="0" y="75"/>
                      <a:pt x="0" y="172"/>
                    </a:cubicBezTo>
                    <a:lnTo>
                      <a:pt x="0" y="190"/>
                    </a:lnTo>
                    <a:cubicBezTo>
                      <a:pt x="0" y="287"/>
                      <a:pt x="93" y="366"/>
                      <a:pt x="190" y="366"/>
                    </a:cubicBezTo>
                    <a:lnTo>
                      <a:pt x="3637" y="366"/>
                    </a:lnTo>
                    <a:cubicBezTo>
                      <a:pt x="3752" y="366"/>
                      <a:pt x="3831" y="287"/>
                      <a:pt x="3831" y="190"/>
                    </a:cubicBezTo>
                    <a:lnTo>
                      <a:pt x="3831" y="172"/>
                    </a:lnTo>
                    <a:cubicBezTo>
                      <a:pt x="3831" y="75"/>
                      <a:pt x="3752" y="1"/>
                      <a:pt x="363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 name="Google Shape;1818;p45"/>
              <p:cNvSpPr/>
              <p:nvPr/>
            </p:nvSpPr>
            <p:spPr>
              <a:xfrm>
                <a:off x="6649130" y="1477159"/>
                <a:ext cx="359329" cy="44296"/>
              </a:xfrm>
              <a:custGeom>
                <a:avLst/>
                <a:gdLst/>
                <a:ahLst/>
                <a:cxnLst/>
                <a:rect l="l" t="t" r="r" b="b"/>
                <a:pathLst>
                  <a:path w="3910" h="482" extrusionOk="0">
                    <a:moveTo>
                      <a:pt x="3679" y="98"/>
                    </a:moveTo>
                    <a:cubicBezTo>
                      <a:pt x="3776" y="98"/>
                      <a:pt x="3831" y="153"/>
                      <a:pt x="3831" y="232"/>
                    </a:cubicBezTo>
                    <a:lnTo>
                      <a:pt x="3831" y="250"/>
                    </a:lnTo>
                    <a:cubicBezTo>
                      <a:pt x="3831" y="329"/>
                      <a:pt x="3776" y="384"/>
                      <a:pt x="3679" y="384"/>
                    </a:cubicBezTo>
                    <a:lnTo>
                      <a:pt x="232" y="384"/>
                    </a:lnTo>
                    <a:cubicBezTo>
                      <a:pt x="158" y="384"/>
                      <a:pt x="98" y="329"/>
                      <a:pt x="98" y="250"/>
                    </a:cubicBezTo>
                    <a:lnTo>
                      <a:pt x="98" y="232"/>
                    </a:lnTo>
                    <a:cubicBezTo>
                      <a:pt x="98" y="153"/>
                      <a:pt x="158" y="98"/>
                      <a:pt x="232" y="98"/>
                    </a:cubicBezTo>
                    <a:close/>
                    <a:moveTo>
                      <a:pt x="232" y="1"/>
                    </a:moveTo>
                    <a:cubicBezTo>
                      <a:pt x="116" y="1"/>
                      <a:pt x="1" y="116"/>
                      <a:pt x="1" y="232"/>
                    </a:cubicBezTo>
                    <a:lnTo>
                      <a:pt x="1" y="250"/>
                    </a:lnTo>
                    <a:cubicBezTo>
                      <a:pt x="1" y="366"/>
                      <a:pt x="116" y="481"/>
                      <a:pt x="232" y="481"/>
                    </a:cubicBezTo>
                    <a:lnTo>
                      <a:pt x="3679" y="481"/>
                    </a:lnTo>
                    <a:cubicBezTo>
                      <a:pt x="3813" y="481"/>
                      <a:pt x="3910" y="366"/>
                      <a:pt x="3910" y="250"/>
                    </a:cubicBezTo>
                    <a:lnTo>
                      <a:pt x="3910" y="232"/>
                    </a:lnTo>
                    <a:cubicBezTo>
                      <a:pt x="3910" y="116"/>
                      <a:pt x="3813" y="1"/>
                      <a:pt x="367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05" name="Google Shape;1819;p45"/>
              <p:cNvSpPr/>
              <p:nvPr/>
            </p:nvSpPr>
            <p:spPr>
              <a:xfrm>
                <a:off x="6652990" y="1546360"/>
                <a:ext cx="352069" cy="35382"/>
              </a:xfrm>
              <a:custGeom>
                <a:avLst/>
                <a:gdLst/>
                <a:ahLst/>
                <a:cxnLst/>
                <a:rect l="l" t="t" r="r" b="b"/>
                <a:pathLst>
                  <a:path w="3831" h="385" extrusionOk="0">
                    <a:moveTo>
                      <a:pt x="190" y="1"/>
                    </a:moveTo>
                    <a:cubicBezTo>
                      <a:pt x="93" y="1"/>
                      <a:pt x="0" y="75"/>
                      <a:pt x="0" y="190"/>
                    </a:cubicBezTo>
                    <a:cubicBezTo>
                      <a:pt x="0" y="287"/>
                      <a:pt x="93" y="384"/>
                      <a:pt x="190" y="384"/>
                    </a:cubicBezTo>
                    <a:lnTo>
                      <a:pt x="3637" y="384"/>
                    </a:lnTo>
                    <a:cubicBezTo>
                      <a:pt x="3752" y="384"/>
                      <a:pt x="3831" y="287"/>
                      <a:pt x="3831" y="190"/>
                    </a:cubicBezTo>
                    <a:cubicBezTo>
                      <a:pt x="3831" y="75"/>
                      <a:pt x="3752" y="1"/>
                      <a:pt x="363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6" name="Google Shape;1820;p45"/>
              <p:cNvSpPr/>
              <p:nvPr/>
            </p:nvSpPr>
            <p:spPr>
              <a:xfrm>
                <a:off x="6649130" y="1542592"/>
                <a:ext cx="359329" cy="42550"/>
              </a:xfrm>
              <a:custGeom>
                <a:avLst/>
                <a:gdLst/>
                <a:ahLst/>
                <a:cxnLst/>
                <a:rect l="l" t="t" r="r" b="b"/>
                <a:pathLst>
                  <a:path w="3910" h="463" extrusionOk="0">
                    <a:moveTo>
                      <a:pt x="3679" y="79"/>
                    </a:moveTo>
                    <a:cubicBezTo>
                      <a:pt x="3776" y="79"/>
                      <a:pt x="3831" y="157"/>
                      <a:pt x="3831" y="231"/>
                    </a:cubicBezTo>
                    <a:cubicBezTo>
                      <a:pt x="3831" y="310"/>
                      <a:pt x="3776" y="365"/>
                      <a:pt x="3679" y="365"/>
                    </a:cubicBezTo>
                    <a:lnTo>
                      <a:pt x="232" y="365"/>
                    </a:lnTo>
                    <a:cubicBezTo>
                      <a:pt x="158" y="365"/>
                      <a:pt x="98" y="310"/>
                      <a:pt x="98" y="231"/>
                    </a:cubicBezTo>
                    <a:cubicBezTo>
                      <a:pt x="98" y="157"/>
                      <a:pt x="158" y="79"/>
                      <a:pt x="232" y="79"/>
                    </a:cubicBezTo>
                    <a:close/>
                    <a:moveTo>
                      <a:pt x="232" y="0"/>
                    </a:moveTo>
                    <a:cubicBezTo>
                      <a:pt x="116" y="0"/>
                      <a:pt x="1" y="97"/>
                      <a:pt x="1" y="231"/>
                    </a:cubicBezTo>
                    <a:cubicBezTo>
                      <a:pt x="1" y="365"/>
                      <a:pt x="116" y="462"/>
                      <a:pt x="232" y="462"/>
                    </a:cubicBezTo>
                    <a:lnTo>
                      <a:pt x="3679" y="462"/>
                    </a:lnTo>
                    <a:cubicBezTo>
                      <a:pt x="3813" y="462"/>
                      <a:pt x="3910" y="365"/>
                      <a:pt x="3910" y="231"/>
                    </a:cubicBezTo>
                    <a:cubicBezTo>
                      <a:pt x="3910" y="97"/>
                      <a:pt x="3813" y="0"/>
                      <a:pt x="367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7" name="Google Shape;1821;p45"/>
              <p:cNvSpPr/>
              <p:nvPr/>
            </p:nvSpPr>
            <p:spPr>
              <a:xfrm>
                <a:off x="6652990" y="1622455"/>
                <a:ext cx="352069" cy="35290"/>
              </a:xfrm>
              <a:custGeom>
                <a:avLst/>
                <a:gdLst/>
                <a:ahLst/>
                <a:cxnLst/>
                <a:rect l="l" t="t" r="r" b="b"/>
                <a:pathLst>
                  <a:path w="3831" h="384" extrusionOk="0">
                    <a:moveTo>
                      <a:pt x="190" y="0"/>
                    </a:moveTo>
                    <a:cubicBezTo>
                      <a:pt x="93" y="0"/>
                      <a:pt x="0" y="97"/>
                      <a:pt x="0" y="189"/>
                    </a:cubicBezTo>
                    <a:cubicBezTo>
                      <a:pt x="0" y="305"/>
                      <a:pt x="93" y="384"/>
                      <a:pt x="190" y="384"/>
                    </a:cubicBezTo>
                    <a:lnTo>
                      <a:pt x="3637" y="384"/>
                    </a:lnTo>
                    <a:cubicBezTo>
                      <a:pt x="3752" y="384"/>
                      <a:pt x="3831" y="305"/>
                      <a:pt x="3831" y="189"/>
                    </a:cubicBezTo>
                    <a:cubicBezTo>
                      <a:pt x="3831" y="97"/>
                      <a:pt x="3752" y="0"/>
                      <a:pt x="363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 name="Google Shape;1822;p45"/>
              <p:cNvSpPr/>
              <p:nvPr/>
            </p:nvSpPr>
            <p:spPr>
              <a:xfrm>
                <a:off x="6649130" y="1618595"/>
                <a:ext cx="359329" cy="42550"/>
              </a:xfrm>
              <a:custGeom>
                <a:avLst/>
                <a:gdLst/>
                <a:ahLst/>
                <a:cxnLst/>
                <a:rect l="l" t="t" r="r" b="b"/>
                <a:pathLst>
                  <a:path w="3910" h="463" extrusionOk="0">
                    <a:moveTo>
                      <a:pt x="3679" y="97"/>
                    </a:moveTo>
                    <a:cubicBezTo>
                      <a:pt x="3776" y="97"/>
                      <a:pt x="3831" y="158"/>
                      <a:pt x="3831" y="231"/>
                    </a:cubicBezTo>
                    <a:cubicBezTo>
                      <a:pt x="3831" y="310"/>
                      <a:pt x="3776" y="389"/>
                      <a:pt x="3679" y="389"/>
                    </a:cubicBezTo>
                    <a:lnTo>
                      <a:pt x="232" y="389"/>
                    </a:lnTo>
                    <a:cubicBezTo>
                      <a:pt x="158" y="389"/>
                      <a:pt x="98" y="310"/>
                      <a:pt x="98" y="231"/>
                    </a:cubicBezTo>
                    <a:cubicBezTo>
                      <a:pt x="98" y="158"/>
                      <a:pt x="158" y="97"/>
                      <a:pt x="232" y="97"/>
                    </a:cubicBezTo>
                    <a:close/>
                    <a:moveTo>
                      <a:pt x="232" y="0"/>
                    </a:moveTo>
                    <a:cubicBezTo>
                      <a:pt x="116" y="0"/>
                      <a:pt x="1" y="97"/>
                      <a:pt x="1" y="231"/>
                    </a:cubicBezTo>
                    <a:cubicBezTo>
                      <a:pt x="1" y="370"/>
                      <a:pt x="116" y="462"/>
                      <a:pt x="232" y="462"/>
                    </a:cubicBezTo>
                    <a:lnTo>
                      <a:pt x="3679" y="462"/>
                    </a:lnTo>
                    <a:cubicBezTo>
                      <a:pt x="3813" y="462"/>
                      <a:pt x="3910" y="370"/>
                      <a:pt x="3910" y="231"/>
                    </a:cubicBezTo>
                    <a:cubicBezTo>
                      <a:pt x="3910" y="97"/>
                      <a:pt x="3813" y="0"/>
                      <a:pt x="367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09" name="Google Shape;1823;p45"/>
              <p:cNvSpPr/>
              <p:nvPr/>
            </p:nvSpPr>
            <p:spPr>
              <a:xfrm>
                <a:off x="6748475" y="1776113"/>
                <a:ext cx="422648" cy="363832"/>
              </a:xfrm>
              <a:custGeom>
                <a:avLst/>
                <a:gdLst/>
                <a:ahLst/>
                <a:cxnLst/>
                <a:rect l="l" t="t" r="r" b="b"/>
                <a:pathLst>
                  <a:path w="4599" h="3959" extrusionOk="0">
                    <a:moveTo>
                      <a:pt x="768" y="1"/>
                    </a:moveTo>
                    <a:cubicBezTo>
                      <a:pt x="347" y="1"/>
                      <a:pt x="1" y="347"/>
                      <a:pt x="1" y="772"/>
                    </a:cubicBezTo>
                    <a:lnTo>
                      <a:pt x="1" y="2657"/>
                    </a:lnTo>
                    <a:cubicBezTo>
                      <a:pt x="1" y="2852"/>
                      <a:pt x="75" y="3046"/>
                      <a:pt x="190" y="3180"/>
                    </a:cubicBezTo>
                    <a:cubicBezTo>
                      <a:pt x="116" y="3392"/>
                      <a:pt x="1" y="3716"/>
                      <a:pt x="38" y="3854"/>
                    </a:cubicBezTo>
                    <a:cubicBezTo>
                      <a:pt x="58" y="3932"/>
                      <a:pt x="125" y="3959"/>
                      <a:pt x="214" y="3959"/>
                    </a:cubicBezTo>
                    <a:cubicBezTo>
                      <a:pt x="365" y="3959"/>
                      <a:pt x="581" y="3880"/>
                      <a:pt x="749" y="3831"/>
                    </a:cubicBezTo>
                    <a:cubicBezTo>
                      <a:pt x="925" y="3757"/>
                      <a:pt x="1272" y="3563"/>
                      <a:pt x="1479" y="3429"/>
                    </a:cubicBezTo>
                    <a:lnTo>
                      <a:pt x="3813" y="3429"/>
                    </a:lnTo>
                    <a:cubicBezTo>
                      <a:pt x="4252" y="3429"/>
                      <a:pt x="4598" y="3083"/>
                      <a:pt x="4598" y="2657"/>
                    </a:cubicBezTo>
                    <a:lnTo>
                      <a:pt x="4598" y="772"/>
                    </a:lnTo>
                    <a:cubicBezTo>
                      <a:pt x="4598" y="347"/>
                      <a:pt x="4252" y="1"/>
                      <a:pt x="381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 name="Google Shape;1824;p45"/>
              <p:cNvSpPr/>
              <p:nvPr/>
            </p:nvSpPr>
            <p:spPr>
              <a:xfrm>
                <a:off x="6744707" y="1771059"/>
                <a:ext cx="430184" cy="372930"/>
              </a:xfrm>
              <a:custGeom>
                <a:avLst/>
                <a:gdLst/>
                <a:ahLst/>
                <a:cxnLst/>
                <a:rect l="l" t="t" r="r" b="b"/>
                <a:pathLst>
                  <a:path w="4681" h="4058" extrusionOk="0">
                    <a:moveTo>
                      <a:pt x="3854" y="97"/>
                    </a:moveTo>
                    <a:cubicBezTo>
                      <a:pt x="4256" y="97"/>
                      <a:pt x="4584" y="421"/>
                      <a:pt x="4584" y="827"/>
                    </a:cubicBezTo>
                    <a:lnTo>
                      <a:pt x="4584" y="2712"/>
                    </a:lnTo>
                    <a:cubicBezTo>
                      <a:pt x="4584" y="3119"/>
                      <a:pt x="4256" y="3447"/>
                      <a:pt x="3854" y="3447"/>
                    </a:cubicBezTo>
                    <a:lnTo>
                      <a:pt x="1502" y="3447"/>
                    </a:lnTo>
                    <a:cubicBezTo>
                      <a:pt x="1289" y="3581"/>
                      <a:pt x="943" y="3794"/>
                      <a:pt x="772" y="3831"/>
                    </a:cubicBezTo>
                    <a:cubicBezTo>
                      <a:pt x="638" y="3886"/>
                      <a:pt x="481" y="3946"/>
                      <a:pt x="347" y="3965"/>
                    </a:cubicBezTo>
                    <a:lnTo>
                      <a:pt x="194" y="3965"/>
                    </a:lnTo>
                    <a:cubicBezTo>
                      <a:pt x="157" y="3946"/>
                      <a:pt x="134" y="3928"/>
                      <a:pt x="116" y="3886"/>
                    </a:cubicBezTo>
                    <a:cubicBezTo>
                      <a:pt x="116" y="3849"/>
                      <a:pt x="116" y="3734"/>
                      <a:pt x="157" y="3600"/>
                    </a:cubicBezTo>
                    <a:cubicBezTo>
                      <a:pt x="194" y="3484"/>
                      <a:pt x="231" y="3350"/>
                      <a:pt x="273" y="3253"/>
                    </a:cubicBezTo>
                    <a:lnTo>
                      <a:pt x="273" y="3193"/>
                    </a:lnTo>
                    <a:cubicBezTo>
                      <a:pt x="157" y="3078"/>
                      <a:pt x="97" y="2907"/>
                      <a:pt x="97" y="2712"/>
                    </a:cubicBezTo>
                    <a:lnTo>
                      <a:pt x="97" y="827"/>
                    </a:lnTo>
                    <a:cubicBezTo>
                      <a:pt x="97" y="421"/>
                      <a:pt x="407" y="97"/>
                      <a:pt x="809" y="97"/>
                    </a:cubicBezTo>
                    <a:close/>
                    <a:moveTo>
                      <a:pt x="809" y="0"/>
                    </a:moveTo>
                    <a:cubicBezTo>
                      <a:pt x="365" y="0"/>
                      <a:pt x="0" y="365"/>
                      <a:pt x="0" y="827"/>
                    </a:cubicBezTo>
                    <a:lnTo>
                      <a:pt x="0" y="2712"/>
                    </a:lnTo>
                    <a:cubicBezTo>
                      <a:pt x="0" y="2907"/>
                      <a:pt x="79" y="3078"/>
                      <a:pt x="194" y="3235"/>
                    </a:cubicBezTo>
                    <a:cubicBezTo>
                      <a:pt x="157" y="3332"/>
                      <a:pt x="97" y="3466"/>
                      <a:pt x="79" y="3581"/>
                    </a:cubicBezTo>
                    <a:cubicBezTo>
                      <a:pt x="42" y="3715"/>
                      <a:pt x="19" y="3831"/>
                      <a:pt x="42" y="3909"/>
                    </a:cubicBezTo>
                    <a:cubicBezTo>
                      <a:pt x="60" y="3983"/>
                      <a:pt x="97" y="4025"/>
                      <a:pt x="157" y="4043"/>
                    </a:cubicBezTo>
                    <a:cubicBezTo>
                      <a:pt x="194" y="4052"/>
                      <a:pt x="228" y="4057"/>
                      <a:pt x="261" y="4057"/>
                    </a:cubicBezTo>
                    <a:cubicBezTo>
                      <a:pt x="295" y="4057"/>
                      <a:pt x="328" y="4052"/>
                      <a:pt x="365" y="4043"/>
                    </a:cubicBezTo>
                    <a:cubicBezTo>
                      <a:pt x="504" y="4025"/>
                      <a:pt x="675" y="3965"/>
                      <a:pt x="809" y="3928"/>
                    </a:cubicBezTo>
                    <a:cubicBezTo>
                      <a:pt x="984" y="3868"/>
                      <a:pt x="1331" y="3655"/>
                      <a:pt x="1520" y="3540"/>
                    </a:cubicBezTo>
                    <a:lnTo>
                      <a:pt x="3854" y="3540"/>
                    </a:lnTo>
                    <a:cubicBezTo>
                      <a:pt x="4316" y="3540"/>
                      <a:pt x="4681" y="3175"/>
                      <a:pt x="4681" y="2712"/>
                    </a:cubicBezTo>
                    <a:lnTo>
                      <a:pt x="4681" y="827"/>
                    </a:lnTo>
                    <a:cubicBezTo>
                      <a:pt x="4681" y="365"/>
                      <a:pt x="4316" y="0"/>
                      <a:pt x="385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1" name="Google Shape;1825;p45"/>
              <p:cNvSpPr/>
              <p:nvPr/>
            </p:nvSpPr>
            <p:spPr>
              <a:xfrm>
                <a:off x="6780365" y="1808003"/>
                <a:ext cx="353815" cy="28489"/>
              </a:xfrm>
              <a:custGeom>
                <a:avLst/>
                <a:gdLst/>
                <a:ahLst/>
                <a:cxnLst/>
                <a:rect l="l" t="t" r="r" b="b"/>
                <a:pathLst>
                  <a:path w="3850" h="310" extrusionOk="0">
                    <a:moveTo>
                      <a:pt x="171" y="0"/>
                    </a:moveTo>
                    <a:cubicBezTo>
                      <a:pt x="74" y="0"/>
                      <a:pt x="0" y="79"/>
                      <a:pt x="0" y="157"/>
                    </a:cubicBezTo>
                    <a:cubicBezTo>
                      <a:pt x="0" y="250"/>
                      <a:pt x="74" y="310"/>
                      <a:pt x="171" y="310"/>
                    </a:cubicBezTo>
                    <a:lnTo>
                      <a:pt x="3697" y="310"/>
                    </a:lnTo>
                    <a:cubicBezTo>
                      <a:pt x="3789" y="310"/>
                      <a:pt x="3849" y="250"/>
                      <a:pt x="3849" y="157"/>
                    </a:cubicBezTo>
                    <a:cubicBezTo>
                      <a:pt x="3849" y="79"/>
                      <a:pt x="3789" y="0"/>
                      <a:pt x="369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 name="Google Shape;1826;p45"/>
              <p:cNvSpPr/>
              <p:nvPr/>
            </p:nvSpPr>
            <p:spPr>
              <a:xfrm>
                <a:off x="6779268" y="1804603"/>
                <a:ext cx="361075" cy="37036"/>
              </a:xfrm>
              <a:custGeom>
                <a:avLst/>
                <a:gdLst/>
                <a:ahLst/>
                <a:cxnLst/>
                <a:rect l="l" t="t" r="r" b="b"/>
                <a:pathLst>
                  <a:path w="3929" h="403" extrusionOk="0">
                    <a:moveTo>
                      <a:pt x="3739" y="79"/>
                    </a:moveTo>
                    <a:cubicBezTo>
                      <a:pt x="3794" y="79"/>
                      <a:pt x="3854" y="134"/>
                      <a:pt x="3854" y="194"/>
                    </a:cubicBezTo>
                    <a:cubicBezTo>
                      <a:pt x="3854" y="268"/>
                      <a:pt x="3794" y="310"/>
                      <a:pt x="3739" y="310"/>
                    </a:cubicBezTo>
                    <a:lnTo>
                      <a:pt x="213" y="310"/>
                    </a:lnTo>
                    <a:cubicBezTo>
                      <a:pt x="135" y="310"/>
                      <a:pt x="98" y="268"/>
                      <a:pt x="98" y="194"/>
                    </a:cubicBezTo>
                    <a:cubicBezTo>
                      <a:pt x="98" y="134"/>
                      <a:pt x="135" y="79"/>
                      <a:pt x="213" y="79"/>
                    </a:cubicBezTo>
                    <a:close/>
                    <a:moveTo>
                      <a:pt x="213" y="0"/>
                    </a:moveTo>
                    <a:cubicBezTo>
                      <a:pt x="98" y="0"/>
                      <a:pt x="1" y="79"/>
                      <a:pt x="1" y="194"/>
                    </a:cubicBezTo>
                    <a:cubicBezTo>
                      <a:pt x="1" y="310"/>
                      <a:pt x="98" y="402"/>
                      <a:pt x="213" y="402"/>
                    </a:cubicBezTo>
                    <a:lnTo>
                      <a:pt x="3739" y="402"/>
                    </a:lnTo>
                    <a:cubicBezTo>
                      <a:pt x="3854" y="402"/>
                      <a:pt x="3928" y="310"/>
                      <a:pt x="3928" y="194"/>
                    </a:cubicBezTo>
                    <a:cubicBezTo>
                      <a:pt x="3928" y="79"/>
                      <a:pt x="3854" y="0"/>
                      <a:pt x="373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3" name="Google Shape;1827;p45"/>
              <p:cNvSpPr/>
              <p:nvPr/>
            </p:nvSpPr>
            <p:spPr>
              <a:xfrm>
                <a:off x="6780365" y="1854229"/>
                <a:ext cx="353815" cy="28121"/>
              </a:xfrm>
              <a:custGeom>
                <a:avLst/>
                <a:gdLst/>
                <a:ahLst/>
                <a:cxnLst/>
                <a:rect l="l" t="t" r="r" b="b"/>
                <a:pathLst>
                  <a:path w="3850" h="306" extrusionOk="0">
                    <a:moveTo>
                      <a:pt x="171" y="1"/>
                    </a:moveTo>
                    <a:cubicBezTo>
                      <a:pt x="74" y="1"/>
                      <a:pt x="0" y="56"/>
                      <a:pt x="0" y="153"/>
                    </a:cubicBezTo>
                    <a:cubicBezTo>
                      <a:pt x="0" y="232"/>
                      <a:pt x="74" y="306"/>
                      <a:pt x="171" y="306"/>
                    </a:cubicBezTo>
                    <a:lnTo>
                      <a:pt x="3697" y="306"/>
                    </a:lnTo>
                    <a:cubicBezTo>
                      <a:pt x="3789" y="306"/>
                      <a:pt x="3849" y="232"/>
                      <a:pt x="3849" y="153"/>
                    </a:cubicBezTo>
                    <a:cubicBezTo>
                      <a:pt x="3849" y="56"/>
                      <a:pt x="3789" y="1"/>
                      <a:pt x="369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4" name="Google Shape;1828;p45"/>
              <p:cNvSpPr/>
              <p:nvPr/>
            </p:nvSpPr>
            <p:spPr>
              <a:xfrm>
                <a:off x="6779268" y="1848715"/>
                <a:ext cx="361075" cy="37495"/>
              </a:xfrm>
              <a:custGeom>
                <a:avLst/>
                <a:gdLst/>
                <a:ahLst/>
                <a:cxnLst/>
                <a:rect l="l" t="t" r="r" b="b"/>
                <a:pathLst>
                  <a:path w="3929" h="408" extrusionOk="0">
                    <a:moveTo>
                      <a:pt x="3739" y="98"/>
                    </a:moveTo>
                    <a:cubicBezTo>
                      <a:pt x="3794" y="98"/>
                      <a:pt x="3854" y="135"/>
                      <a:pt x="3854" y="213"/>
                    </a:cubicBezTo>
                    <a:cubicBezTo>
                      <a:pt x="3854" y="269"/>
                      <a:pt x="3794" y="329"/>
                      <a:pt x="3739" y="329"/>
                    </a:cubicBezTo>
                    <a:lnTo>
                      <a:pt x="213" y="329"/>
                    </a:lnTo>
                    <a:cubicBezTo>
                      <a:pt x="135" y="329"/>
                      <a:pt x="98" y="269"/>
                      <a:pt x="98" y="213"/>
                    </a:cubicBezTo>
                    <a:cubicBezTo>
                      <a:pt x="98" y="135"/>
                      <a:pt x="135" y="98"/>
                      <a:pt x="213" y="98"/>
                    </a:cubicBezTo>
                    <a:close/>
                    <a:moveTo>
                      <a:pt x="213" y="1"/>
                    </a:moveTo>
                    <a:cubicBezTo>
                      <a:pt x="98" y="1"/>
                      <a:pt x="1" y="98"/>
                      <a:pt x="1" y="213"/>
                    </a:cubicBezTo>
                    <a:cubicBezTo>
                      <a:pt x="1" y="329"/>
                      <a:pt x="98" y="407"/>
                      <a:pt x="213" y="407"/>
                    </a:cubicBezTo>
                    <a:lnTo>
                      <a:pt x="3739" y="407"/>
                    </a:lnTo>
                    <a:cubicBezTo>
                      <a:pt x="3854" y="407"/>
                      <a:pt x="3928" y="329"/>
                      <a:pt x="3928" y="213"/>
                    </a:cubicBezTo>
                    <a:cubicBezTo>
                      <a:pt x="3928" y="98"/>
                      <a:pt x="3854" y="1"/>
                      <a:pt x="373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5" name="Google Shape;1829;p45"/>
              <p:cNvSpPr/>
              <p:nvPr/>
            </p:nvSpPr>
            <p:spPr>
              <a:xfrm>
                <a:off x="6780365" y="1898434"/>
                <a:ext cx="353815" cy="30235"/>
              </a:xfrm>
              <a:custGeom>
                <a:avLst/>
                <a:gdLst/>
                <a:ahLst/>
                <a:cxnLst/>
                <a:rect l="l" t="t" r="r" b="b"/>
                <a:pathLst>
                  <a:path w="3850" h="329" extrusionOk="0">
                    <a:moveTo>
                      <a:pt x="171" y="0"/>
                    </a:moveTo>
                    <a:cubicBezTo>
                      <a:pt x="74" y="0"/>
                      <a:pt x="0" y="74"/>
                      <a:pt x="0" y="153"/>
                    </a:cubicBezTo>
                    <a:cubicBezTo>
                      <a:pt x="0" y="250"/>
                      <a:pt x="74" y="328"/>
                      <a:pt x="171" y="328"/>
                    </a:cubicBezTo>
                    <a:lnTo>
                      <a:pt x="3697" y="328"/>
                    </a:lnTo>
                    <a:cubicBezTo>
                      <a:pt x="3789" y="328"/>
                      <a:pt x="3849" y="250"/>
                      <a:pt x="3849" y="153"/>
                    </a:cubicBezTo>
                    <a:cubicBezTo>
                      <a:pt x="3849" y="74"/>
                      <a:pt x="3789" y="0"/>
                      <a:pt x="369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6" name="Google Shape;1830;p45"/>
              <p:cNvSpPr/>
              <p:nvPr/>
            </p:nvSpPr>
            <p:spPr>
              <a:xfrm>
                <a:off x="6779268" y="1894574"/>
                <a:ext cx="361075" cy="37495"/>
              </a:xfrm>
              <a:custGeom>
                <a:avLst/>
                <a:gdLst/>
                <a:ahLst/>
                <a:cxnLst/>
                <a:rect l="l" t="t" r="r" b="b"/>
                <a:pathLst>
                  <a:path w="3929" h="408" extrusionOk="0">
                    <a:moveTo>
                      <a:pt x="3739" y="79"/>
                    </a:moveTo>
                    <a:cubicBezTo>
                      <a:pt x="3794" y="79"/>
                      <a:pt x="3854" y="139"/>
                      <a:pt x="3854" y="195"/>
                    </a:cubicBezTo>
                    <a:cubicBezTo>
                      <a:pt x="3854" y="273"/>
                      <a:pt x="3794" y="310"/>
                      <a:pt x="3739" y="310"/>
                    </a:cubicBezTo>
                    <a:lnTo>
                      <a:pt x="213" y="310"/>
                    </a:lnTo>
                    <a:cubicBezTo>
                      <a:pt x="135" y="310"/>
                      <a:pt x="98" y="273"/>
                      <a:pt x="98" y="195"/>
                    </a:cubicBezTo>
                    <a:cubicBezTo>
                      <a:pt x="98" y="139"/>
                      <a:pt x="135" y="79"/>
                      <a:pt x="213" y="79"/>
                    </a:cubicBezTo>
                    <a:close/>
                    <a:moveTo>
                      <a:pt x="213" y="1"/>
                    </a:moveTo>
                    <a:cubicBezTo>
                      <a:pt x="98" y="1"/>
                      <a:pt x="1" y="98"/>
                      <a:pt x="1" y="195"/>
                    </a:cubicBezTo>
                    <a:cubicBezTo>
                      <a:pt x="1" y="310"/>
                      <a:pt x="98" y="407"/>
                      <a:pt x="213" y="407"/>
                    </a:cubicBezTo>
                    <a:lnTo>
                      <a:pt x="3739" y="407"/>
                    </a:lnTo>
                    <a:cubicBezTo>
                      <a:pt x="3854" y="407"/>
                      <a:pt x="3928" y="310"/>
                      <a:pt x="3928" y="195"/>
                    </a:cubicBezTo>
                    <a:cubicBezTo>
                      <a:pt x="3928" y="98"/>
                      <a:pt x="3854" y="1"/>
                      <a:pt x="373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7" name="Google Shape;1831;p45"/>
              <p:cNvSpPr/>
              <p:nvPr/>
            </p:nvSpPr>
            <p:spPr>
              <a:xfrm>
                <a:off x="6780365" y="1944293"/>
                <a:ext cx="353815" cy="28489"/>
              </a:xfrm>
              <a:custGeom>
                <a:avLst/>
                <a:gdLst/>
                <a:ahLst/>
                <a:cxnLst/>
                <a:rect l="l" t="t" r="r" b="b"/>
                <a:pathLst>
                  <a:path w="3850" h="310" extrusionOk="0">
                    <a:moveTo>
                      <a:pt x="171" y="0"/>
                    </a:moveTo>
                    <a:cubicBezTo>
                      <a:pt x="74" y="0"/>
                      <a:pt x="0" y="60"/>
                      <a:pt x="0" y="153"/>
                    </a:cubicBezTo>
                    <a:cubicBezTo>
                      <a:pt x="0" y="231"/>
                      <a:pt x="74" y="310"/>
                      <a:pt x="171" y="310"/>
                    </a:cubicBezTo>
                    <a:lnTo>
                      <a:pt x="3697" y="310"/>
                    </a:lnTo>
                    <a:cubicBezTo>
                      <a:pt x="3789" y="310"/>
                      <a:pt x="3849" y="231"/>
                      <a:pt x="3849" y="153"/>
                    </a:cubicBezTo>
                    <a:cubicBezTo>
                      <a:pt x="3849" y="60"/>
                      <a:pt x="3789" y="0"/>
                      <a:pt x="369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8" name="Google Shape;1832;p45"/>
              <p:cNvSpPr/>
              <p:nvPr/>
            </p:nvSpPr>
            <p:spPr>
              <a:xfrm>
                <a:off x="6779268" y="1939146"/>
                <a:ext cx="361075" cy="37036"/>
              </a:xfrm>
              <a:custGeom>
                <a:avLst/>
                <a:gdLst/>
                <a:ahLst/>
                <a:cxnLst/>
                <a:rect l="l" t="t" r="r" b="b"/>
                <a:pathLst>
                  <a:path w="3929" h="403" extrusionOk="0">
                    <a:moveTo>
                      <a:pt x="3739" y="93"/>
                    </a:moveTo>
                    <a:cubicBezTo>
                      <a:pt x="3794" y="93"/>
                      <a:pt x="3854" y="153"/>
                      <a:pt x="3854" y="209"/>
                    </a:cubicBezTo>
                    <a:cubicBezTo>
                      <a:pt x="3854" y="269"/>
                      <a:pt x="3794" y="324"/>
                      <a:pt x="3739" y="324"/>
                    </a:cubicBezTo>
                    <a:lnTo>
                      <a:pt x="213" y="324"/>
                    </a:lnTo>
                    <a:cubicBezTo>
                      <a:pt x="135" y="324"/>
                      <a:pt x="98" y="269"/>
                      <a:pt x="98" y="209"/>
                    </a:cubicBezTo>
                    <a:cubicBezTo>
                      <a:pt x="98" y="153"/>
                      <a:pt x="135" y="93"/>
                      <a:pt x="213" y="93"/>
                    </a:cubicBezTo>
                    <a:close/>
                    <a:moveTo>
                      <a:pt x="213" y="1"/>
                    </a:moveTo>
                    <a:cubicBezTo>
                      <a:pt x="98" y="1"/>
                      <a:pt x="1" y="93"/>
                      <a:pt x="1" y="209"/>
                    </a:cubicBezTo>
                    <a:cubicBezTo>
                      <a:pt x="1" y="324"/>
                      <a:pt x="98" y="403"/>
                      <a:pt x="213" y="403"/>
                    </a:cubicBezTo>
                    <a:lnTo>
                      <a:pt x="3739" y="403"/>
                    </a:lnTo>
                    <a:cubicBezTo>
                      <a:pt x="3854" y="403"/>
                      <a:pt x="3928" y="324"/>
                      <a:pt x="3928" y="209"/>
                    </a:cubicBezTo>
                    <a:cubicBezTo>
                      <a:pt x="3928" y="93"/>
                      <a:pt x="3854" y="1"/>
                      <a:pt x="373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9" name="Google Shape;1833;p45"/>
              <p:cNvSpPr/>
              <p:nvPr/>
            </p:nvSpPr>
            <p:spPr>
              <a:xfrm>
                <a:off x="6780365" y="1988405"/>
                <a:ext cx="353815" cy="30235"/>
              </a:xfrm>
              <a:custGeom>
                <a:avLst/>
                <a:gdLst/>
                <a:ahLst/>
                <a:cxnLst/>
                <a:rect l="l" t="t" r="r" b="b"/>
                <a:pathLst>
                  <a:path w="3850" h="329" extrusionOk="0">
                    <a:moveTo>
                      <a:pt x="171" y="1"/>
                    </a:moveTo>
                    <a:cubicBezTo>
                      <a:pt x="74" y="1"/>
                      <a:pt x="0" y="80"/>
                      <a:pt x="0" y="158"/>
                    </a:cubicBezTo>
                    <a:cubicBezTo>
                      <a:pt x="0" y="250"/>
                      <a:pt x="74" y="329"/>
                      <a:pt x="171" y="329"/>
                    </a:cubicBezTo>
                    <a:lnTo>
                      <a:pt x="3697" y="329"/>
                    </a:lnTo>
                    <a:cubicBezTo>
                      <a:pt x="3789" y="329"/>
                      <a:pt x="3849" y="250"/>
                      <a:pt x="3849" y="158"/>
                    </a:cubicBezTo>
                    <a:cubicBezTo>
                      <a:pt x="3849" y="80"/>
                      <a:pt x="3789" y="1"/>
                      <a:pt x="369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0" name="Google Shape;1834;p45"/>
              <p:cNvSpPr/>
              <p:nvPr/>
            </p:nvSpPr>
            <p:spPr>
              <a:xfrm>
                <a:off x="6779268" y="1985005"/>
                <a:ext cx="361075" cy="37036"/>
              </a:xfrm>
              <a:custGeom>
                <a:avLst/>
                <a:gdLst/>
                <a:ahLst/>
                <a:cxnLst/>
                <a:rect l="l" t="t" r="r" b="b"/>
                <a:pathLst>
                  <a:path w="3929" h="403" extrusionOk="0">
                    <a:moveTo>
                      <a:pt x="3739" y="98"/>
                    </a:moveTo>
                    <a:cubicBezTo>
                      <a:pt x="3794" y="98"/>
                      <a:pt x="3854" y="135"/>
                      <a:pt x="3854" y="195"/>
                    </a:cubicBezTo>
                    <a:cubicBezTo>
                      <a:pt x="3854" y="269"/>
                      <a:pt x="3794" y="311"/>
                      <a:pt x="3739" y="311"/>
                    </a:cubicBezTo>
                    <a:lnTo>
                      <a:pt x="213" y="311"/>
                    </a:lnTo>
                    <a:cubicBezTo>
                      <a:pt x="135" y="311"/>
                      <a:pt x="98" y="269"/>
                      <a:pt x="98" y="195"/>
                    </a:cubicBezTo>
                    <a:cubicBezTo>
                      <a:pt x="98" y="135"/>
                      <a:pt x="135" y="98"/>
                      <a:pt x="213" y="98"/>
                    </a:cubicBezTo>
                    <a:close/>
                    <a:moveTo>
                      <a:pt x="213" y="1"/>
                    </a:moveTo>
                    <a:cubicBezTo>
                      <a:pt x="98" y="1"/>
                      <a:pt x="1" y="98"/>
                      <a:pt x="1" y="195"/>
                    </a:cubicBezTo>
                    <a:cubicBezTo>
                      <a:pt x="1" y="311"/>
                      <a:pt x="98" y="403"/>
                      <a:pt x="213" y="403"/>
                    </a:cubicBezTo>
                    <a:lnTo>
                      <a:pt x="3739" y="403"/>
                    </a:lnTo>
                    <a:cubicBezTo>
                      <a:pt x="3854" y="403"/>
                      <a:pt x="3928" y="311"/>
                      <a:pt x="3928" y="195"/>
                    </a:cubicBezTo>
                    <a:cubicBezTo>
                      <a:pt x="3928" y="98"/>
                      <a:pt x="3854" y="1"/>
                      <a:pt x="373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1" name="Google Shape;1835;p45"/>
              <p:cNvSpPr/>
              <p:nvPr/>
            </p:nvSpPr>
            <p:spPr>
              <a:xfrm>
                <a:off x="6780365" y="2034723"/>
                <a:ext cx="353815" cy="28121"/>
              </a:xfrm>
              <a:custGeom>
                <a:avLst/>
                <a:gdLst/>
                <a:ahLst/>
                <a:cxnLst/>
                <a:rect l="l" t="t" r="r" b="b"/>
                <a:pathLst>
                  <a:path w="3850" h="306" extrusionOk="0">
                    <a:moveTo>
                      <a:pt x="171" y="1"/>
                    </a:moveTo>
                    <a:cubicBezTo>
                      <a:pt x="74" y="1"/>
                      <a:pt x="0" y="56"/>
                      <a:pt x="0" y="153"/>
                    </a:cubicBezTo>
                    <a:cubicBezTo>
                      <a:pt x="0" y="250"/>
                      <a:pt x="74" y="306"/>
                      <a:pt x="171" y="306"/>
                    </a:cubicBezTo>
                    <a:lnTo>
                      <a:pt x="3697" y="306"/>
                    </a:lnTo>
                    <a:cubicBezTo>
                      <a:pt x="3789" y="306"/>
                      <a:pt x="3849" y="250"/>
                      <a:pt x="3849" y="153"/>
                    </a:cubicBezTo>
                    <a:cubicBezTo>
                      <a:pt x="3849" y="56"/>
                      <a:pt x="3789" y="1"/>
                      <a:pt x="369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 name="Google Shape;1836;p45"/>
              <p:cNvSpPr/>
              <p:nvPr/>
            </p:nvSpPr>
            <p:spPr>
              <a:xfrm>
                <a:off x="6779268" y="2029209"/>
                <a:ext cx="361075" cy="37495"/>
              </a:xfrm>
              <a:custGeom>
                <a:avLst/>
                <a:gdLst/>
                <a:ahLst/>
                <a:cxnLst/>
                <a:rect l="l" t="t" r="r" b="b"/>
                <a:pathLst>
                  <a:path w="3929" h="408" extrusionOk="0">
                    <a:moveTo>
                      <a:pt x="3739" y="98"/>
                    </a:moveTo>
                    <a:cubicBezTo>
                      <a:pt x="3794" y="98"/>
                      <a:pt x="3854" y="153"/>
                      <a:pt x="3854" y="213"/>
                    </a:cubicBezTo>
                    <a:cubicBezTo>
                      <a:pt x="3854" y="269"/>
                      <a:pt x="3794" y="329"/>
                      <a:pt x="3739" y="329"/>
                    </a:cubicBezTo>
                    <a:lnTo>
                      <a:pt x="213" y="329"/>
                    </a:lnTo>
                    <a:cubicBezTo>
                      <a:pt x="135" y="329"/>
                      <a:pt x="98" y="269"/>
                      <a:pt x="98" y="213"/>
                    </a:cubicBezTo>
                    <a:cubicBezTo>
                      <a:pt x="98" y="153"/>
                      <a:pt x="135" y="98"/>
                      <a:pt x="213" y="98"/>
                    </a:cubicBezTo>
                    <a:close/>
                    <a:moveTo>
                      <a:pt x="213" y="1"/>
                    </a:moveTo>
                    <a:cubicBezTo>
                      <a:pt x="98" y="1"/>
                      <a:pt x="1" y="98"/>
                      <a:pt x="1" y="213"/>
                    </a:cubicBezTo>
                    <a:cubicBezTo>
                      <a:pt x="1" y="329"/>
                      <a:pt x="98" y="407"/>
                      <a:pt x="213" y="407"/>
                    </a:cubicBezTo>
                    <a:lnTo>
                      <a:pt x="3739" y="407"/>
                    </a:lnTo>
                    <a:cubicBezTo>
                      <a:pt x="3854" y="407"/>
                      <a:pt x="3928" y="329"/>
                      <a:pt x="3928" y="213"/>
                    </a:cubicBezTo>
                    <a:cubicBezTo>
                      <a:pt x="3928" y="98"/>
                      <a:pt x="3854" y="1"/>
                      <a:pt x="3739" y="1"/>
                    </a:cubicBezTo>
                    <a:close/>
                  </a:path>
                </a:pathLst>
              </a:custGeom>
              <a:solidFill>
                <a:srgbClr val="3E285A"/>
              </a:solidFill>
              <a:ln>
                <a:noFill/>
              </a:ln>
            </p:spPr>
            <p:txBody>
              <a:bodyPr spcFirstLastPara="1" wrap="square" lIns="91425" tIns="91425" rIns="91425" bIns="91425" anchor="ctr" anchorCtr="0">
                <a:noAutofit/>
              </a:bodyPr>
              <a:lstStyle/>
              <a:p>
                <a:endParaRPr/>
              </a:p>
            </p:txBody>
          </p:sp>
        </p:grpSp>
        <p:grpSp>
          <p:nvGrpSpPr>
            <p:cNvPr id="5" name="Google Shape;1837;p45"/>
            <p:cNvGrpSpPr/>
            <p:nvPr/>
          </p:nvGrpSpPr>
          <p:grpSpPr>
            <a:xfrm>
              <a:off x="4098387" y="2768327"/>
              <a:ext cx="2089737" cy="2096899"/>
              <a:chOff x="5253337" y="2940502"/>
              <a:chExt cx="2089737" cy="2096899"/>
            </a:xfrm>
          </p:grpSpPr>
          <p:sp>
            <p:nvSpPr>
              <p:cNvPr id="6" name="Google Shape;1838;p45"/>
              <p:cNvSpPr/>
              <p:nvPr/>
            </p:nvSpPr>
            <p:spPr>
              <a:xfrm>
                <a:off x="5504318" y="4292828"/>
                <a:ext cx="136380" cy="90246"/>
              </a:xfrm>
              <a:custGeom>
                <a:avLst/>
                <a:gdLst/>
                <a:ahLst/>
                <a:cxnLst/>
                <a:rect l="l" t="t" r="r" b="b"/>
                <a:pathLst>
                  <a:path w="1484" h="982" extrusionOk="0">
                    <a:moveTo>
                      <a:pt x="724" y="1"/>
                    </a:moveTo>
                    <a:cubicBezTo>
                      <a:pt x="410" y="1"/>
                      <a:pt x="100" y="228"/>
                      <a:pt x="61" y="284"/>
                    </a:cubicBezTo>
                    <a:cubicBezTo>
                      <a:pt x="1" y="381"/>
                      <a:pt x="79" y="783"/>
                      <a:pt x="292" y="880"/>
                    </a:cubicBezTo>
                    <a:cubicBezTo>
                      <a:pt x="523" y="977"/>
                      <a:pt x="523" y="958"/>
                      <a:pt x="754" y="977"/>
                    </a:cubicBezTo>
                    <a:cubicBezTo>
                      <a:pt x="800" y="980"/>
                      <a:pt x="849" y="982"/>
                      <a:pt x="899" y="982"/>
                    </a:cubicBezTo>
                    <a:cubicBezTo>
                      <a:pt x="1096" y="982"/>
                      <a:pt x="1294" y="958"/>
                      <a:pt x="1294" y="958"/>
                    </a:cubicBezTo>
                    <a:cubicBezTo>
                      <a:pt x="1294" y="958"/>
                      <a:pt x="1484" y="515"/>
                      <a:pt x="1100" y="150"/>
                    </a:cubicBezTo>
                    <a:cubicBezTo>
                      <a:pt x="987" y="41"/>
                      <a:pt x="855" y="1"/>
                      <a:pt x="724" y="1"/>
                    </a:cubicBezTo>
                    <a:close/>
                  </a:path>
                </a:pathLst>
              </a:custGeom>
              <a:solidFill>
                <a:srgbClr val="917759"/>
              </a:solidFill>
              <a:ln>
                <a:noFill/>
              </a:ln>
            </p:spPr>
            <p:txBody>
              <a:bodyPr spcFirstLastPara="1" wrap="square" lIns="91425" tIns="91425" rIns="91425" bIns="91425" anchor="ctr" anchorCtr="0">
                <a:noAutofit/>
              </a:bodyPr>
              <a:lstStyle/>
              <a:p>
                <a:endParaRPr/>
              </a:p>
            </p:txBody>
          </p:sp>
          <p:sp>
            <p:nvSpPr>
              <p:cNvPr id="7" name="Google Shape;1839;p45"/>
              <p:cNvSpPr/>
              <p:nvPr/>
            </p:nvSpPr>
            <p:spPr>
              <a:xfrm>
                <a:off x="5433830" y="4300824"/>
                <a:ext cx="141526" cy="118735"/>
              </a:xfrm>
              <a:custGeom>
                <a:avLst/>
                <a:gdLst/>
                <a:ahLst/>
                <a:cxnLst/>
                <a:rect l="l" t="t" r="r" b="b"/>
                <a:pathLst>
                  <a:path w="1540" h="1292" extrusionOk="0">
                    <a:moveTo>
                      <a:pt x="780" y="0"/>
                    </a:moveTo>
                    <a:cubicBezTo>
                      <a:pt x="483" y="0"/>
                      <a:pt x="191" y="205"/>
                      <a:pt x="116" y="294"/>
                    </a:cubicBezTo>
                    <a:cubicBezTo>
                      <a:pt x="19" y="428"/>
                      <a:pt x="1" y="543"/>
                      <a:pt x="1" y="543"/>
                    </a:cubicBezTo>
                    <a:lnTo>
                      <a:pt x="615" y="1292"/>
                    </a:lnTo>
                    <a:cubicBezTo>
                      <a:pt x="615" y="1292"/>
                      <a:pt x="1249" y="774"/>
                      <a:pt x="1323" y="774"/>
                    </a:cubicBezTo>
                    <a:cubicBezTo>
                      <a:pt x="1325" y="774"/>
                      <a:pt x="1326" y="774"/>
                      <a:pt x="1327" y="774"/>
                    </a:cubicBezTo>
                    <a:cubicBezTo>
                      <a:pt x="1331" y="778"/>
                      <a:pt x="1337" y="780"/>
                      <a:pt x="1344" y="780"/>
                    </a:cubicBezTo>
                    <a:cubicBezTo>
                      <a:pt x="1403" y="780"/>
                      <a:pt x="1539" y="659"/>
                      <a:pt x="1539" y="659"/>
                    </a:cubicBezTo>
                    <a:cubicBezTo>
                      <a:pt x="1539" y="659"/>
                      <a:pt x="1405" y="234"/>
                      <a:pt x="1040" y="63"/>
                    </a:cubicBezTo>
                    <a:cubicBezTo>
                      <a:pt x="957" y="18"/>
                      <a:pt x="868" y="0"/>
                      <a:pt x="780" y="0"/>
                    </a:cubicBezTo>
                    <a:close/>
                  </a:path>
                </a:pathLst>
              </a:custGeom>
              <a:solidFill>
                <a:srgbClr val="917759"/>
              </a:solidFill>
              <a:ln>
                <a:noFill/>
              </a:ln>
            </p:spPr>
            <p:txBody>
              <a:bodyPr spcFirstLastPara="1" wrap="square" lIns="91425" tIns="91425" rIns="91425" bIns="91425" anchor="ctr" anchorCtr="0">
                <a:noAutofit/>
              </a:bodyPr>
              <a:lstStyle/>
              <a:p>
                <a:endParaRPr/>
              </a:p>
            </p:txBody>
          </p:sp>
          <p:sp>
            <p:nvSpPr>
              <p:cNvPr id="8" name="Google Shape;1840;p45"/>
              <p:cNvSpPr/>
              <p:nvPr/>
            </p:nvSpPr>
            <p:spPr>
              <a:xfrm>
                <a:off x="5341654" y="4323799"/>
                <a:ext cx="148786" cy="124249"/>
              </a:xfrm>
              <a:custGeom>
                <a:avLst/>
                <a:gdLst/>
                <a:ahLst/>
                <a:cxnLst/>
                <a:rect l="l" t="t" r="r" b="b"/>
                <a:pathLst>
                  <a:path w="1619" h="1352" extrusionOk="0">
                    <a:moveTo>
                      <a:pt x="780" y="0"/>
                    </a:moveTo>
                    <a:cubicBezTo>
                      <a:pt x="467" y="0"/>
                      <a:pt x="251" y="226"/>
                      <a:pt x="176" y="349"/>
                    </a:cubicBezTo>
                    <a:cubicBezTo>
                      <a:pt x="61" y="506"/>
                      <a:pt x="1" y="908"/>
                      <a:pt x="1" y="908"/>
                    </a:cubicBezTo>
                    <a:lnTo>
                      <a:pt x="639" y="1351"/>
                    </a:lnTo>
                    <a:cubicBezTo>
                      <a:pt x="639" y="1351"/>
                      <a:pt x="791" y="1042"/>
                      <a:pt x="1041" y="871"/>
                    </a:cubicBezTo>
                    <a:cubicBezTo>
                      <a:pt x="1290" y="695"/>
                      <a:pt x="1618" y="695"/>
                      <a:pt x="1618" y="695"/>
                    </a:cubicBezTo>
                    <a:cubicBezTo>
                      <a:pt x="1618" y="695"/>
                      <a:pt x="1466" y="196"/>
                      <a:pt x="1022" y="44"/>
                    </a:cubicBezTo>
                    <a:cubicBezTo>
                      <a:pt x="936" y="13"/>
                      <a:pt x="856" y="0"/>
                      <a:pt x="780" y="0"/>
                    </a:cubicBezTo>
                    <a:close/>
                  </a:path>
                </a:pathLst>
              </a:custGeom>
              <a:solidFill>
                <a:srgbClr val="917759"/>
              </a:solidFill>
              <a:ln>
                <a:noFill/>
              </a:ln>
            </p:spPr>
            <p:txBody>
              <a:bodyPr spcFirstLastPara="1" wrap="square" lIns="91425" tIns="91425" rIns="91425" bIns="91425" anchor="ctr" anchorCtr="0">
                <a:noAutofit/>
              </a:bodyPr>
              <a:lstStyle/>
              <a:p>
                <a:endParaRPr/>
              </a:p>
            </p:txBody>
          </p:sp>
          <p:sp>
            <p:nvSpPr>
              <p:cNvPr id="9" name="Google Shape;1841;p45"/>
              <p:cNvSpPr/>
              <p:nvPr/>
            </p:nvSpPr>
            <p:spPr>
              <a:xfrm>
                <a:off x="5253337" y="4374161"/>
                <a:ext cx="162755" cy="132060"/>
              </a:xfrm>
              <a:custGeom>
                <a:avLst/>
                <a:gdLst/>
                <a:ahLst/>
                <a:cxnLst/>
                <a:rect l="l" t="t" r="r" b="b"/>
                <a:pathLst>
                  <a:path w="1771" h="1437" extrusionOk="0">
                    <a:moveTo>
                      <a:pt x="1049" y="0"/>
                    </a:moveTo>
                    <a:cubicBezTo>
                      <a:pt x="846" y="0"/>
                      <a:pt x="626" y="89"/>
                      <a:pt x="463" y="226"/>
                    </a:cubicBezTo>
                    <a:cubicBezTo>
                      <a:pt x="232" y="438"/>
                      <a:pt x="1" y="974"/>
                      <a:pt x="190" y="1228"/>
                    </a:cubicBezTo>
                    <a:cubicBezTo>
                      <a:pt x="302" y="1383"/>
                      <a:pt x="401" y="1429"/>
                      <a:pt x="490" y="1429"/>
                    </a:cubicBezTo>
                    <a:cubicBezTo>
                      <a:pt x="556" y="1429"/>
                      <a:pt x="617" y="1404"/>
                      <a:pt x="675" y="1381"/>
                    </a:cubicBezTo>
                    <a:cubicBezTo>
                      <a:pt x="706" y="1363"/>
                      <a:pt x="731" y="1356"/>
                      <a:pt x="752" y="1356"/>
                    </a:cubicBezTo>
                    <a:cubicBezTo>
                      <a:pt x="824" y="1356"/>
                      <a:pt x="846" y="1436"/>
                      <a:pt x="846" y="1436"/>
                    </a:cubicBezTo>
                    <a:cubicBezTo>
                      <a:pt x="846" y="1436"/>
                      <a:pt x="999" y="1321"/>
                      <a:pt x="1040" y="1187"/>
                    </a:cubicBezTo>
                    <a:cubicBezTo>
                      <a:pt x="1077" y="1053"/>
                      <a:pt x="1211" y="937"/>
                      <a:pt x="1502" y="859"/>
                    </a:cubicBezTo>
                    <a:cubicBezTo>
                      <a:pt x="1770" y="766"/>
                      <a:pt x="1770" y="591"/>
                      <a:pt x="1692" y="438"/>
                    </a:cubicBezTo>
                    <a:cubicBezTo>
                      <a:pt x="1618" y="281"/>
                      <a:pt x="1539" y="166"/>
                      <a:pt x="1290" y="50"/>
                    </a:cubicBezTo>
                    <a:cubicBezTo>
                      <a:pt x="1216" y="16"/>
                      <a:pt x="1134" y="0"/>
                      <a:pt x="1049" y="0"/>
                    </a:cubicBezTo>
                    <a:close/>
                  </a:path>
                </a:pathLst>
              </a:custGeom>
              <a:solidFill>
                <a:srgbClr val="917759"/>
              </a:solidFill>
              <a:ln>
                <a:noFill/>
              </a:ln>
            </p:spPr>
            <p:txBody>
              <a:bodyPr spcFirstLastPara="1" wrap="square" lIns="91425" tIns="91425" rIns="91425" bIns="91425" anchor="ctr" anchorCtr="0">
                <a:noAutofit/>
              </a:bodyPr>
              <a:lstStyle/>
              <a:p>
                <a:endParaRPr/>
              </a:p>
            </p:txBody>
          </p:sp>
          <p:sp>
            <p:nvSpPr>
              <p:cNvPr id="10" name="Google Shape;1842;p45"/>
              <p:cNvSpPr/>
              <p:nvPr/>
            </p:nvSpPr>
            <p:spPr>
              <a:xfrm>
                <a:off x="5308110" y="4357527"/>
                <a:ext cx="376790" cy="269267"/>
              </a:xfrm>
              <a:custGeom>
                <a:avLst/>
                <a:gdLst/>
                <a:ahLst/>
                <a:cxnLst/>
                <a:rect l="l" t="t" r="r" b="b"/>
                <a:pathLst>
                  <a:path w="4100" h="2930" extrusionOk="0">
                    <a:moveTo>
                      <a:pt x="2956" y="1"/>
                    </a:moveTo>
                    <a:cubicBezTo>
                      <a:pt x="2786" y="1"/>
                      <a:pt x="2558" y="35"/>
                      <a:pt x="2233" y="116"/>
                    </a:cubicBezTo>
                    <a:cubicBezTo>
                      <a:pt x="1540" y="273"/>
                      <a:pt x="578" y="735"/>
                      <a:pt x="287" y="1040"/>
                    </a:cubicBezTo>
                    <a:cubicBezTo>
                      <a:pt x="1" y="1349"/>
                      <a:pt x="384" y="1714"/>
                      <a:pt x="463" y="2158"/>
                    </a:cubicBezTo>
                    <a:cubicBezTo>
                      <a:pt x="541" y="2601"/>
                      <a:pt x="906" y="2930"/>
                      <a:pt x="906" y="2930"/>
                    </a:cubicBezTo>
                    <a:cubicBezTo>
                      <a:pt x="906" y="2930"/>
                      <a:pt x="4099" y="2024"/>
                      <a:pt x="4044" y="1714"/>
                    </a:cubicBezTo>
                    <a:cubicBezTo>
                      <a:pt x="4007" y="1386"/>
                      <a:pt x="3563" y="273"/>
                      <a:pt x="3369" y="116"/>
                    </a:cubicBezTo>
                    <a:cubicBezTo>
                      <a:pt x="3266" y="45"/>
                      <a:pt x="3148" y="1"/>
                      <a:pt x="2956" y="1"/>
                    </a:cubicBezTo>
                    <a:close/>
                  </a:path>
                </a:pathLst>
              </a:custGeom>
              <a:solidFill>
                <a:srgbClr val="917759"/>
              </a:solidFill>
              <a:ln>
                <a:noFill/>
              </a:ln>
            </p:spPr>
            <p:txBody>
              <a:bodyPr spcFirstLastPara="1" wrap="square" lIns="91425" tIns="91425" rIns="91425" bIns="91425" anchor="ctr" anchorCtr="0">
                <a:noAutofit/>
              </a:bodyPr>
              <a:lstStyle/>
              <a:p>
                <a:endParaRPr/>
              </a:p>
            </p:txBody>
          </p:sp>
          <p:sp>
            <p:nvSpPr>
              <p:cNvPr id="11" name="Google Shape;1843;p45"/>
              <p:cNvSpPr/>
              <p:nvPr/>
            </p:nvSpPr>
            <p:spPr>
              <a:xfrm>
                <a:off x="6897171" y="4264339"/>
                <a:ext cx="157149" cy="193358"/>
              </a:xfrm>
              <a:custGeom>
                <a:avLst/>
                <a:gdLst/>
                <a:ahLst/>
                <a:cxnLst/>
                <a:rect l="l" t="t" r="r" b="b"/>
                <a:pathLst>
                  <a:path w="1710" h="2104" extrusionOk="0">
                    <a:moveTo>
                      <a:pt x="990" y="1"/>
                    </a:moveTo>
                    <a:cubicBezTo>
                      <a:pt x="900" y="1"/>
                      <a:pt x="823" y="56"/>
                      <a:pt x="767" y="169"/>
                    </a:cubicBezTo>
                    <a:cubicBezTo>
                      <a:pt x="633" y="460"/>
                      <a:pt x="555" y="575"/>
                      <a:pt x="287" y="996"/>
                    </a:cubicBezTo>
                    <a:cubicBezTo>
                      <a:pt x="37" y="1439"/>
                      <a:pt x="37" y="1670"/>
                      <a:pt x="0" y="2077"/>
                    </a:cubicBezTo>
                    <a:cubicBezTo>
                      <a:pt x="0" y="2077"/>
                      <a:pt x="110" y="2103"/>
                      <a:pt x="262" y="2103"/>
                    </a:cubicBezTo>
                    <a:cubicBezTo>
                      <a:pt x="472" y="2103"/>
                      <a:pt x="762" y="2052"/>
                      <a:pt x="943" y="1804"/>
                    </a:cubicBezTo>
                    <a:cubicBezTo>
                      <a:pt x="1271" y="1384"/>
                      <a:pt x="1710" y="709"/>
                      <a:pt x="1423" y="321"/>
                    </a:cubicBezTo>
                    <a:cubicBezTo>
                      <a:pt x="1267" y="109"/>
                      <a:pt x="1116" y="1"/>
                      <a:pt x="990" y="1"/>
                    </a:cubicBezTo>
                    <a:close/>
                  </a:path>
                </a:pathLst>
              </a:custGeom>
              <a:solidFill>
                <a:srgbClr val="917759"/>
              </a:solidFill>
              <a:ln>
                <a:noFill/>
              </a:ln>
            </p:spPr>
            <p:txBody>
              <a:bodyPr spcFirstLastPara="1" wrap="square" lIns="91425" tIns="91425" rIns="91425" bIns="91425" anchor="ctr" anchorCtr="0">
                <a:noAutofit/>
              </a:bodyPr>
              <a:lstStyle/>
              <a:p>
                <a:endParaRPr/>
              </a:p>
            </p:txBody>
          </p:sp>
          <p:sp>
            <p:nvSpPr>
              <p:cNvPr id="12" name="Google Shape;1844;p45"/>
              <p:cNvSpPr/>
              <p:nvPr/>
            </p:nvSpPr>
            <p:spPr>
              <a:xfrm>
                <a:off x="6891565" y="4259560"/>
                <a:ext cx="150440" cy="203007"/>
              </a:xfrm>
              <a:custGeom>
                <a:avLst/>
                <a:gdLst/>
                <a:ahLst/>
                <a:cxnLst/>
                <a:rect l="l" t="t" r="r" b="b"/>
                <a:pathLst>
                  <a:path w="1637" h="2209" extrusionOk="0">
                    <a:moveTo>
                      <a:pt x="1101" y="105"/>
                    </a:moveTo>
                    <a:cubicBezTo>
                      <a:pt x="1193" y="123"/>
                      <a:pt x="1309" y="221"/>
                      <a:pt x="1447" y="415"/>
                    </a:cubicBezTo>
                    <a:cubicBezTo>
                      <a:pt x="1521" y="489"/>
                      <a:pt x="1540" y="586"/>
                      <a:pt x="1521" y="701"/>
                    </a:cubicBezTo>
                    <a:cubicBezTo>
                      <a:pt x="1521" y="817"/>
                      <a:pt x="1484" y="951"/>
                      <a:pt x="1424" y="1089"/>
                    </a:cubicBezTo>
                    <a:cubicBezTo>
                      <a:pt x="1309" y="1339"/>
                      <a:pt x="1119" y="1607"/>
                      <a:pt x="962" y="1819"/>
                    </a:cubicBezTo>
                    <a:cubicBezTo>
                      <a:pt x="787" y="2058"/>
                      <a:pt x="506" y="2099"/>
                      <a:pt x="315" y="2099"/>
                    </a:cubicBezTo>
                    <a:cubicBezTo>
                      <a:pt x="213" y="2099"/>
                      <a:pt x="137" y="2087"/>
                      <a:pt x="116" y="2087"/>
                    </a:cubicBezTo>
                    <a:cubicBezTo>
                      <a:pt x="135" y="1722"/>
                      <a:pt x="153" y="1491"/>
                      <a:pt x="408" y="1089"/>
                    </a:cubicBezTo>
                    <a:cubicBezTo>
                      <a:pt x="657" y="646"/>
                      <a:pt x="731" y="530"/>
                      <a:pt x="870" y="239"/>
                    </a:cubicBezTo>
                    <a:cubicBezTo>
                      <a:pt x="907" y="184"/>
                      <a:pt x="944" y="142"/>
                      <a:pt x="985" y="123"/>
                    </a:cubicBezTo>
                    <a:cubicBezTo>
                      <a:pt x="1022" y="105"/>
                      <a:pt x="1041" y="105"/>
                      <a:pt x="1101" y="105"/>
                    </a:cubicBezTo>
                    <a:close/>
                    <a:moveTo>
                      <a:pt x="1069" y="1"/>
                    </a:moveTo>
                    <a:cubicBezTo>
                      <a:pt x="1021" y="1"/>
                      <a:pt x="969" y="19"/>
                      <a:pt x="925" y="50"/>
                    </a:cubicBezTo>
                    <a:cubicBezTo>
                      <a:pt x="870" y="68"/>
                      <a:pt x="828" y="123"/>
                      <a:pt x="791" y="202"/>
                    </a:cubicBezTo>
                    <a:cubicBezTo>
                      <a:pt x="639" y="489"/>
                      <a:pt x="579" y="604"/>
                      <a:pt x="311" y="1029"/>
                    </a:cubicBezTo>
                    <a:cubicBezTo>
                      <a:pt x="38" y="1473"/>
                      <a:pt x="38" y="1722"/>
                      <a:pt x="1" y="2129"/>
                    </a:cubicBezTo>
                    <a:lnTo>
                      <a:pt x="1" y="2166"/>
                    </a:lnTo>
                    <a:lnTo>
                      <a:pt x="38" y="2184"/>
                    </a:lnTo>
                    <a:cubicBezTo>
                      <a:pt x="38" y="2184"/>
                      <a:pt x="145" y="2208"/>
                      <a:pt x="294" y="2208"/>
                    </a:cubicBezTo>
                    <a:cubicBezTo>
                      <a:pt x="520" y="2208"/>
                      <a:pt x="843" y="2153"/>
                      <a:pt x="1041" y="1875"/>
                    </a:cubicBezTo>
                    <a:cubicBezTo>
                      <a:pt x="1216" y="1667"/>
                      <a:pt x="1406" y="1394"/>
                      <a:pt x="1521" y="1126"/>
                    </a:cubicBezTo>
                    <a:cubicBezTo>
                      <a:pt x="1581" y="974"/>
                      <a:pt x="1618" y="835"/>
                      <a:pt x="1637" y="701"/>
                    </a:cubicBezTo>
                    <a:cubicBezTo>
                      <a:pt x="1637" y="586"/>
                      <a:pt x="1618" y="452"/>
                      <a:pt x="1521" y="355"/>
                    </a:cubicBezTo>
                    <a:cubicBezTo>
                      <a:pt x="1387" y="165"/>
                      <a:pt x="1253" y="50"/>
                      <a:pt x="1119" y="8"/>
                    </a:cubicBezTo>
                    <a:cubicBezTo>
                      <a:pt x="1103" y="3"/>
                      <a:pt x="1087" y="1"/>
                      <a:pt x="106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 name="Google Shape;1845;p45"/>
              <p:cNvSpPr/>
              <p:nvPr/>
            </p:nvSpPr>
            <p:spPr>
              <a:xfrm>
                <a:off x="6978228" y="4281432"/>
                <a:ext cx="168269" cy="86846"/>
              </a:xfrm>
              <a:custGeom>
                <a:avLst/>
                <a:gdLst/>
                <a:ahLst/>
                <a:cxnLst/>
                <a:rect l="l" t="t" r="r" b="b"/>
                <a:pathLst>
                  <a:path w="1831" h="945" extrusionOk="0">
                    <a:moveTo>
                      <a:pt x="1113" y="0"/>
                    </a:moveTo>
                    <a:cubicBezTo>
                      <a:pt x="1102" y="0"/>
                      <a:pt x="1092" y="1"/>
                      <a:pt x="1082" y="1"/>
                    </a:cubicBezTo>
                    <a:cubicBezTo>
                      <a:pt x="638" y="1"/>
                      <a:pt x="347" y="214"/>
                      <a:pt x="1" y="597"/>
                    </a:cubicBezTo>
                    <a:cubicBezTo>
                      <a:pt x="1" y="597"/>
                      <a:pt x="620" y="925"/>
                      <a:pt x="925" y="944"/>
                    </a:cubicBezTo>
                    <a:cubicBezTo>
                      <a:pt x="930" y="944"/>
                      <a:pt x="936" y="944"/>
                      <a:pt x="942" y="944"/>
                    </a:cubicBezTo>
                    <a:cubicBezTo>
                      <a:pt x="1239" y="944"/>
                      <a:pt x="1830" y="366"/>
                      <a:pt x="1830" y="366"/>
                    </a:cubicBezTo>
                    <a:cubicBezTo>
                      <a:pt x="1830" y="366"/>
                      <a:pt x="1535" y="0"/>
                      <a:pt x="1113" y="0"/>
                    </a:cubicBezTo>
                    <a:close/>
                  </a:path>
                </a:pathLst>
              </a:custGeom>
              <a:solidFill>
                <a:srgbClr val="917759"/>
              </a:solidFill>
              <a:ln>
                <a:noFill/>
              </a:ln>
            </p:spPr>
            <p:txBody>
              <a:bodyPr spcFirstLastPara="1" wrap="square" lIns="91425" tIns="91425" rIns="91425" bIns="91425" anchor="ctr" anchorCtr="0">
                <a:noAutofit/>
              </a:bodyPr>
              <a:lstStyle/>
              <a:p>
                <a:endParaRPr/>
              </a:p>
            </p:txBody>
          </p:sp>
          <p:sp>
            <p:nvSpPr>
              <p:cNvPr id="14" name="Google Shape;1846;p45"/>
              <p:cNvSpPr/>
              <p:nvPr/>
            </p:nvSpPr>
            <p:spPr>
              <a:xfrm>
                <a:off x="6971427" y="4276378"/>
                <a:ext cx="180584" cy="95668"/>
              </a:xfrm>
              <a:custGeom>
                <a:avLst/>
                <a:gdLst/>
                <a:ahLst/>
                <a:cxnLst/>
                <a:rect l="l" t="t" r="r" b="b"/>
                <a:pathLst>
                  <a:path w="1965" h="1041" extrusionOk="0">
                    <a:moveTo>
                      <a:pt x="1156" y="98"/>
                    </a:moveTo>
                    <a:cubicBezTo>
                      <a:pt x="1521" y="98"/>
                      <a:pt x="1770" y="366"/>
                      <a:pt x="1807" y="403"/>
                    </a:cubicBezTo>
                    <a:cubicBezTo>
                      <a:pt x="1789" y="444"/>
                      <a:pt x="1673" y="537"/>
                      <a:pt x="1521" y="675"/>
                    </a:cubicBezTo>
                    <a:cubicBezTo>
                      <a:pt x="1424" y="731"/>
                      <a:pt x="1327" y="809"/>
                      <a:pt x="1230" y="865"/>
                    </a:cubicBezTo>
                    <a:cubicBezTo>
                      <a:pt x="1133" y="906"/>
                      <a:pt x="1040" y="943"/>
                      <a:pt x="980" y="943"/>
                    </a:cubicBezTo>
                    <a:cubicBezTo>
                      <a:pt x="846" y="925"/>
                      <a:pt x="615" y="846"/>
                      <a:pt x="440" y="768"/>
                    </a:cubicBezTo>
                    <a:cubicBezTo>
                      <a:pt x="287" y="712"/>
                      <a:pt x="209" y="675"/>
                      <a:pt x="172" y="634"/>
                    </a:cubicBezTo>
                    <a:cubicBezTo>
                      <a:pt x="481" y="306"/>
                      <a:pt x="749" y="116"/>
                      <a:pt x="1156" y="98"/>
                    </a:cubicBezTo>
                    <a:close/>
                    <a:moveTo>
                      <a:pt x="1156" y="1"/>
                    </a:moveTo>
                    <a:cubicBezTo>
                      <a:pt x="694" y="19"/>
                      <a:pt x="366" y="232"/>
                      <a:pt x="38" y="634"/>
                    </a:cubicBezTo>
                    <a:lnTo>
                      <a:pt x="1" y="675"/>
                    </a:lnTo>
                    <a:lnTo>
                      <a:pt x="56" y="712"/>
                    </a:lnTo>
                    <a:cubicBezTo>
                      <a:pt x="56" y="712"/>
                      <a:pt x="209" y="791"/>
                      <a:pt x="403" y="865"/>
                    </a:cubicBezTo>
                    <a:cubicBezTo>
                      <a:pt x="597" y="943"/>
                      <a:pt x="809" y="1022"/>
                      <a:pt x="980" y="1040"/>
                    </a:cubicBezTo>
                    <a:cubicBezTo>
                      <a:pt x="1077" y="1040"/>
                      <a:pt x="1174" y="999"/>
                      <a:pt x="1271" y="943"/>
                    </a:cubicBezTo>
                    <a:cubicBezTo>
                      <a:pt x="1387" y="883"/>
                      <a:pt x="1479" y="828"/>
                      <a:pt x="1576" y="749"/>
                    </a:cubicBezTo>
                    <a:cubicBezTo>
                      <a:pt x="1770" y="597"/>
                      <a:pt x="1923" y="444"/>
                      <a:pt x="1923" y="444"/>
                    </a:cubicBezTo>
                    <a:lnTo>
                      <a:pt x="1964" y="421"/>
                    </a:lnTo>
                    <a:lnTo>
                      <a:pt x="1923" y="384"/>
                    </a:lnTo>
                    <a:cubicBezTo>
                      <a:pt x="1923" y="384"/>
                      <a:pt x="1618" y="1"/>
                      <a:pt x="1156"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5" name="Google Shape;1847;p45"/>
              <p:cNvSpPr/>
              <p:nvPr/>
            </p:nvSpPr>
            <p:spPr>
              <a:xfrm>
                <a:off x="7026200" y="4291909"/>
                <a:ext cx="164409" cy="101366"/>
              </a:xfrm>
              <a:custGeom>
                <a:avLst/>
                <a:gdLst/>
                <a:ahLst/>
                <a:cxnLst/>
                <a:rect l="l" t="t" r="r" b="b"/>
                <a:pathLst>
                  <a:path w="1789" h="1103" extrusionOk="0">
                    <a:moveTo>
                      <a:pt x="971" y="0"/>
                    </a:moveTo>
                    <a:cubicBezTo>
                      <a:pt x="950" y="0"/>
                      <a:pt x="928" y="1"/>
                      <a:pt x="906" y="3"/>
                    </a:cubicBezTo>
                    <a:cubicBezTo>
                      <a:pt x="421" y="63"/>
                      <a:pt x="1" y="562"/>
                      <a:pt x="1" y="562"/>
                    </a:cubicBezTo>
                    <a:cubicBezTo>
                      <a:pt x="1" y="562"/>
                      <a:pt x="213" y="871"/>
                      <a:pt x="597" y="968"/>
                    </a:cubicBezTo>
                    <a:cubicBezTo>
                      <a:pt x="962" y="1061"/>
                      <a:pt x="906" y="1084"/>
                      <a:pt x="1096" y="1102"/>
                    </a:cubicBezTo>
                    <a:cubicBezTo>
                      <a:pt x="1101" y="1103"/>
                      <a:pt x="1107" y="1103"/>
                      <a:pt x="1112" y="1103"/>
                    </a:cubicBezTo>
                    <a:cubicBezTo>
                      <a:pt x="1325" y="1103"/>
                      <a:pt x="1638" y="771"/>
                      <a:pt x="1692" y="640"/>
                    </a:cubicBezTo>
                    <a:cubicBezTo>
                      <a:pt x="1752" y="506"/>
                      <a:pt x="1789" y="368"/>
                      <a:pt x="1789" y="368"/>
                    </a:cubicBezTo>
                    <a:cubicBezTo>
                      <a:pt x="1789" y="368"/>
                      <a:pt x="1438" y="0"/>
                      <a:pt x="971" y="0"/>
                    </a:cubicBezTo>
                    <a:close/>
                  </a:path>
                </a:pathLst>
              </a:custGeom>
              <a:solidFill>
                <a:srgbClr val="917759"/>
              </a:solidFill>
              <a:ln>
                <a:noFill/>
              </a:ln>
            </p:spPr>
            <p:txBody>
              <a:bodyPr spcFirstLastPara="1" wrap="square" lIns="91425" tIns="91425" rIns="91425" bIns="91425" anchor="ctr" anchorCtr="0">
                <a:noAutofit/>
              </a:bodyPr>
              <a:lstStyle/>
              <a:p>
                <a:endParaRPr/>
              </a:p>
            </p:txBody>
          </p:sp>
          <p:sp>
            <p:nvSpPr>
              <p:cNvPr id="16" name="Google Shape;1848;p45"/>
              <p:cNvSpPr/>
              <p:nvPr/>
            </p:nvSpPr>
            <p:spPr>
              <a:xfrm>
                <a:off x="7020686" y="4288141"/>
                <a:ext cx="175437" cy="110188"/>
              </a:xfrm>
              <a:custGeom>
                <a:avLst/>
                <a:gdLst/>
                <a:ahLst/>
                <a:cxnLst/>
                <a:rect l="l" t="t" r="r" b="b"/>
                <a:pathLst>
                  <a:path w="1909" h="1199" extrusionOk="0">
                    <a:moveTo>
                      <a:pt x="1063" y="100"/>
                    </a:moveTo>
                    <a:cubicBezTo>
                      <a:pt x="1468" y="100"/>
                      <a:pt x="1776" y="391"/>
                      <a:pt x="1793" y="409"/>
                    </a:cubicBezTo>
                    <a:cubicBezTo>
                      <a:pt x="1793" y="450"/>
                      <a:pt x="1775" y="547"/>
                      <a:pt x="1715" y="663"/>
                    </a:cubicBezTo>
                    <a:cubicBezTo>
                      <a:pt x="1696" y="700"/>
                      <a:pt x="1599" y="834"/>
                      <a:pt x="1484" y="931"/>
                    </a:cubicBezTo>
                    <a:cubicBezTo>
                      <a:pt x="1368" y="1028"/>
                      <a:pt x="1234" y="1102"/>
                      <a:pt x="1156" y="1102"/>
                    </a:cubicBezTo>
                    <a:cubicBezTo>
                      <a:pt x="1059" y="1083"/>
                      <a:pt x="1040" y="1083"/>
                      <a:pt x="985" y="1065"/>
                    </a:cubicBezTo>
                    <a:cubicBezTo>
                      <a:pt x="925" y="1046"/>
                      <a:pt x="851" y="1009"/>
                      <a:pt x="657" y="968"/>
                    </a:cubicBezTo>
                    <a:cubicBezTo>
                      <a:pt x="347" y="894"/>
                      <a:pt x="176" y="663"/>
                      <a:pt x="135" y="621"/>
                    </a:cubicBezTo>
                    <a:cubicBezTo>
                      <a:pt x="176" y="566"/>
                      <a:pt x="541" y="141"/>
                      <a:pt x="985" y="104"/>
                    </a:cubicBezTo>
                    <a:cubicBezTo>
                      <a:pt x="1011" y="101"/>
                      <a:pt x="1037" y="100"/>
                      <a:pt x="1063" y="100"/>
                    </a:cubicBezTo>
                    <a:close/>
                    <a:moveTo>
                      <a:pt x="1067" y="1"/>
                    </a:moveTo>
                    <a:cubicBezTo>
                      <a:pt x="1034" y="1"/>
                      <a:pt x="1000" y="3"/>
                      <a:pt x="966" y="7"/>
                    </a:cubicBezTo>
                    <a:cubicBezTo>
                      <a:pt x="444" y="44"/>
                      <a:pt x="19" y="584"/>
                      <a:pt x="19" y="584"/>
                    </a:cubicBezTo>
                    <a:lnTo>
                      <a:pt x="1" y="603"/>
                    </a:lnTo>
                    <a:lnTo>
                      <a:pt x="19" y="640"/>
                    </a:lnTo>
                    <a:cubicBezTo>
                      <a:pt x="19" y="640"/>
                      <a:pt x="250" y="968"/>
                      <a:pt x="638" y="1065"/>
                    </a:cubicBezTo>
                    <a:cubicBezTo>
                      <a:pt x="809" y="1102"/>
                      <a:pt x="888" y="1143"/>
                      <a:pt x="943" y="1162"/>
                    </a:cubicBezTo>
                    <a:cubicBezTo>
                      <a:pt x="1003" y="1180"/>
                      <a:pt x="1059" y="1180"/>
                      <a:pt x="1156" y="1199"/>
                    </a:cubicBezTo>
                    <a:cubicBezTo>
                      <a:pt x="1290" y="1199"/>
                      <a:pt x="1428" y="1102"/>
                      <a:pt x="1544" y="1009"/>
                    </a:cubicBezTo>
                    <a:cubicBezTo>
                      <a:pt x="1678" y="894"/>
                      <a:pt x="1775" y="778"/>
                      <a:pt x="1812" y="700"/>
                    </a:cubicBezTo>
                    <a:cubicBezTo>
                      <a:pt x="1867" y="566"/>
                      <a:pt x="1909" y="409"/>
                      <a:pt x="1909" y="409"/>
                    </a:cubicBezTo>
                    <a:lnTo>
                      <a:pt x="1909" y="390"/>
                    </a:lnTo>
                    <a:lnTo>
                      <a:pt x="1890" y="372"/>
                    </a:lnTo>
                    <a:cubicBezTo>
                      <a:pt x="1890" y="372"/>
                      <a:pt x="1536" y="1"/>
                      <a:pt x="106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7" name="Google Shape;1849;p45"/>
              <p:cNvSpPr/>
              <p:nvPr/>
            </p:nvSpPr>
            <p:spPr>
              <a:xfrm>
                <a:off x="7111117" y="4325085"/>
                <a:ext cx="197953" cy="120297"/>
              </a:xfrm>
              <a:custGeom>
                <a:avLst/>
                <a:gdLst/>
                <a:ahLst/>
                <a:cxnLst/>
                <a:rect l="l" t="t" r="r" b="b"/>
                <a:pathLst>
                  <a:path w="2154" h="1309" extrusionOk="0">
                    <a:moveTo>
                      <a:pt x="885" y="0"/>
                    </a:moveTo>
                    <a:cubicBezTo>
                      <a:pt x="393" y="0"/>
                      <a:pt x="1" y="510"/>
                      <a:pt x="1" y="510"/>
                    </a:cubicBezTo>
                    <a:cubicBezTo>
                      <a:pt x="1" y="510"/>
                      <a:pt x="213" y="857"/>
                      <a:pt x="347" y="1009"/>
                    </a:cubicBezTo>
                    <a:cubicBezTo>
                      <a:pt x="456" y="1133"/>
                      <a:pt x="729" y="1308"/>
                      <a:pt x="952" y="1308"/>
                    </a:cubicBezTo>
                    <a:cubicBezTo>
                      <a:pt x="1003" y="1308"/>
                      <a:pt x="1052" y="1299"/>
                      <a:pt x="1096" y="1277"/>
                    </a:cubicBezTo>
                    <a:cubicBezTo>
                      <a:pt x="1345" y="1162"/>
                      <a:pt x="2154" y="1088"/>
                      <a:pt x="2154" y="1088"/>
                    </a:cubicBezTo>
                    <a:cubicBezTo>
                      <a:pt x="2154" y="1088"/>
                      <a:pt x="2154" y="723"/>
                      <a:pt x="1965" y="547"/>
                    </a:cubicBezTo>
                    <a:cubicBezTo>
                      <a:pt x="1770" y="376"/>
                      <a:pt x="1521" y="85"/>
                      <a:pt x="980" y="7"/>
                    </a:cubicBezTo>
                    <a:cubicBezTo>
                      <a:pt x="948" y="2"/>
                      <a:pt x="916" y="0"/>
                      <a:pt x="885" y="0"/>
                    </a:cubicBezTo>
                    <a:close/>
                  </a:path>
                </a:pathLst>
              </a:custGeom>
              <a:solidFill>
                <a:srgbClr val="917759"/>
              </a:solidFill>
              <a:ln>
                <a:noFill/>
              </a:ln>
            </p:spPr>
            <p:txBody>
              <a:bodyPr spcFirstLastPara="1" wrap="square" lIns="91425" tIns="91425" rIns="91425" bIns="91425" anchor="ctr" anchorCtr="0">
                <a:noAutofit/>
              </a:bodyPr>
              <a:lstStyle/>
              <a:p>
                <a:endParaRPr/>
              </a:p>
            </p:txBody>
          </p:sp>
          <p:sp>
            <p:nvSpPr>
              <p:cNvPr id="18" name="Google Shape;1850;p45"/>
              <p:cNvSpPr/>
              <p:nvPr/>
            </p:nvSpPr>
            <p:spPr>
              <a:xfrm>
                <a:off x="7105603" y="4319939"/>
                <a:ext cx="209073" cy="130222"/>
              </a:xfrm>
              <a:custGeom>
                <a:avLst/>
                <a:gdLst/>
                <a:ahLst/>
                <a:cxnLst/>
                <a:rect l="l" t="t" r="r" b="b"/>
                <a:pathLst>
                  <a:path w="2275" h="1417" extrusionOk="0">
                    <a:moveTo>
                      <a:pt x="957" y="99"/>
                    </a:moveTo>
                    <a:cubicBezTo>
                      <a:pt x="984" y="99"/>
                      <a:pt x="1012" y="101"/>
                      <a:pt x="1040" y="104"/>
                    </a:cubicBezTo>
                    <a:cubicBezTo>
                      <a:pt x="1562" y="178"/>
                      <a:pt x="1794" y="469"/>
                      <a:pt x="1983" y="640"/>
                    </a:cubicBezTo>
                    <a:cubicBezTo>
                      <a:pt x="2062" y="719"/>
                      <a:pt x="2122" y="834"/>
                      <a:pt x="2140" y="950"/>
                    </a:cubicBezTo>
                    <a:cubicBezTo>
                      <a:pt x="2159" y="1028"/>
                      <a:pt x="2159" y="1065"/>
                      <a:pt x="2159" y="1102"/>
                    </a:cubicBezTo>
                    <a:cubicBezTo>
                      <a:pt x="2122" y="1102"/>
                      <a:pt x="1983" y="1125"/>
                      <a:pt x="1775" y="1144"/>
                    </a:cubicBezTo>
                    <a:cubicBezTo>
                      <a:pt x="1544" y="1181"/>
                      <a:pt x="1271" y="1218"/>
                      <a:pt x="1137" y="1296"/>
                    </a:cubicBezTo>
                    <a:cubicBezTo>
                      <a:pt x="1103" y="1309"/>
                      <a:pt x="1064" y="1315"/>
                      <a:pt x="1022" y="1315"/>
                    </a:cubicBezTo>
                    <a:cubicBezTo>
                      <a:pt x="945" y="1315"/>
                      <a:pt x="859" y="1295"/>
                      <a:pt x="772" y="1259"/>
                    </a:cubicBezTo>
                    <a:cubicBezTo>
                      <a:pt x="638" y="1199"/>
                      <a:pt x="504" y="1102"/>
                      <a:pt x="444" y="1047"/>
                    </a:cubicBezTo>
                    <a:cubicBezTo>
                      <a:pt x="329" y="913"/>
                      <a:pt x="158" y="603"/>
                      <a:pt x="135" y="566"/>
                    </a:cubicBezTo>
                    <a:cubicBezTo>
                      <a:pt x="174" y="527"/>
                      <a:pt x="516" y="99"/>
                      <a:pt x="957" y="99"/>
                    </a:cubicBezTo>
                    <a:close/>
                    <a:moveTo>
                      <a:pt x="939" y="0"/>
                    </a:moveTo>
                    <a:cubicBezTo>
                      <a:pt x="411" y="0"/>
                      <a:pt x="19" y="548"/>
                      <a:pt x="19" y="548"/>
                    </a:cubicBezTo>
                    <a:lnTo>
                      <a:pt x="1" y="566"/>
                    </a:lnTo>
                    <a:lnTo>
                      <a:pt x="19" y="585"/>
                    </a:lnTo>
                    <a:cubicBezTo>
                      <a:pt x="19" y="585"/>
                      <a:pt x="213" y="950"/>
                      <a:pt x="366" y="1102"/>
                    </a:cubicBezTo>
                    <a:cubicBezTo>
                      <a:pt x="444" y="1199"/>
                      <a:pt x="578" y="1278"/>
                      <a:pt x="735" y="1356"/>
                    </a:cubicBezTo>
                    <a:cubicBezTo>
                      <a:pt x="827" y="1390"/>
                      <a:pt x="918" y="1416"/>
                      <a:pt x="1011" y="1416"/>
                    </a:cubicBezTo>
                    <a:cubicBezTo>
                      <a:pt x="1073" y="1416"/>
                      <a:pt x="1135" y="1404"/>
                      <a:pt x="1197" y="1375"/>
                    </a:cubicBezTo>
                    <a:cubicBezTo>
                      <a:pt x="1290" y="1333"/>
                      <a:pt x="1562" y="1278"/>
                      <a:pt x="1794" y="1241"/>
                    </a:cubicBezTo>
                    <a:cubicBezTo>
                      <a:pt x="2025" y="1218"/>
                      <a:pt x="2214" y="1199"/>
                      <a:pt x="2214" y="1199"/>
                    </a:cubicBezTo>
                    <a:lnTo>
                      <a:pt x="2274" y="1181"/>
                    </a:lnTo>
                    <a:lnTo>
                      <a:pt x="2274" y="1144"/>
                    </a:lnTo>
                    <a:cubicBezTo>
                      <a:pt x="2274" y="1144"/>
                      <a:pt x="2256" y="1047"/>
                      <a:pt x="2237" y="931"/>
                    </a:cubicBezTo>
                    <a:cubicBezTo>
                      <a:pt x="2214" y="816"/>
                      <a:pt x="2159" y="663"/>
                      <a:pt x="2043" y="566"/>
                    </a:cubicBezTo>
                    <a:cubicBezTo>
                      <a:pt x="1867" y="391"/>
                      <a:pt x="1599" y="86"/>
                      <a:pt x="1040" y="7"/>
                    </a:cubicBezTo>
                    <a:cubicBezTo>
                      <a:pt x="1006" y="2"/>
                      <a:pt x="972" y="0"/>
                      <a:pt x="93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 name="Google Shape;1851;p45"/>
              <p:cNvSpPr/>
              <p:nvPr/>
            </p:nvSpPr>
            <p:spPr>
              <a:xfrm>
                <a:off x="7173150" y="4387578"/>
                <a:ext cx="166155" cy="119286"/>
              </a:xfrm>
              <a:custGeom>
                <a:avLst/>
                <a:gdLst/>
                <a:ahLst/>
                <a:cxnLst/>
                <a:rect l="l" t="t" r="r" b="b"/>
                <a:pathLst>
                  <a:path w="1808" h="1298" extrusionOk="0">
                    <a:moveTo>
                      <a:pt x="983" y="1"/>
                    </a:moveTo>
                    <a:cubicBezTo>
                      <a:pt x="467" y="1"/>
                      <a:pt x="153" y="408"/>
                      <a:pt x="153" y="408"/>
                    </a:cubicBezTo>
                    <a:cubicBezTo>
                      <a:pt x="153" y="408"/>
                      <a:pt x="0" y="870"/>
                      <a:pt x="231" y="1138"/>
                    </a:cubicBezTo>
                    <a:cubicBezTo>
                      <a:pt x="335" y="1258"/>
                      <a:pt x="400" y="1297"/>
                      <a:pt x="466" y="1297"/>
                    </a:cubicBezTo>
                    <a:cubicBezTo>
                      <a:pt x="546" y="1297"/>
                      <a:pt x="628" y="1239"/>
                      <a:pt x="786" y="1198"/>
                    </a:cubicBezTo>
                    <a:cubicBezTo>
                      <a:pt x="831" y="1188"/>
                      <a:pt x="870" y="1184"/>
                      <a:pt x="906" y="1184"/>
                    </a:cubicBezTo>
                    <a:cubicBezTo>
                      <a:pt x="1089" y="1184"/>
                      <a:pt x="1183" y="1290"/>
                      <a:pt x="1442" y="1290"/>
                    </a:cubicBezTo>
                    <a:cubicBezTo>
                      <a:pt x="1752" y="1290"/>
                      <a:pt x="1807" y="1101"/>
                      <a:pt x="1789" y="810"/>
                    </a:cubicBezTo>
                    <a:cubicBezTo>
                      <a:pt x="1789" y="542"/>
                      <a:pt x="1539" y="43"/>
                      <a:pt x="1017" y="1"/>
                    </a:cubicBezTo>
                    <a:cubicBezTo>
                      <a:pt x="1006" y="1"/>
                      <a:pt x="994" y="1"/>
                      <a:pt x="983" y="1"/>
                    </a:cubicBezTo>
                    <a:close/>
                  </a:path>
                </a:pathLst>
              </a:custGeom>
              <a:solidFill>
                <a:srgbClr val="917759"/>
              </a:solidFill>
              <a:ln>
                <a:noFill/>
              </a:ln>
            </p:spPr>
            <p:txBody>
              <a:bodyPr spcFirstLastPara="1" wrap="square" lIns="91425" tIns="91425" rIns="91425" bIns="91425" anchor="ctr" anchorCtr="0">
                <a:noAutofit/>
              </a:bodyPr>
              <a:lstStyle/>
              <a:p>
                <a:endParaRPr/>
              </a:p>
            </p:txBody>
          </p:sp>
          <p:sp>
            <p:nvSpPr>
              <p:cNvPr id="20" name="Google Shape;1852;p45"/>
              <p:cNvSpPr/>
              <p:nvPr/>
            </p:nvSpPr>
            <p:spPr>
              <a:xfrm>
                <a:off x="7167636" y="4384086"/>
                <a:ext cx="175437" cy="127649"/>
              </a:xfrm>
              <a:custGeom>
                <a:avLst/>
                <a:gdLst/>
                <a:ahLst/>
                <a:cxnLst/>
                <a:rect l="l" t="t" r="r" b="b"/>
                <a:pathLst>
                  <a:path w="1909" h="1389" extrusionOk="0">
                    <a:moveTo>
                      <a:pt x="990" y="96"/>
                    </a:moveTo>
                    <a:cubicBezTo>
                      <a:pt x="1012" y="96"/>
                      <a:pt x="1035" y="97"/>
                      <a:pt x="1058" y="99"/>
                    </a:cubicBezTo>
                    <a:cubicBezTo>
                      <a:pt x="1308" y="118"/>
                      <a:pt x="1502" y="233"/>
                      <a:pt x="1618" y="386"/>
                    </a:cubicBezTo>
                    <a:cubicBezTo>
                      <a:pt x="1752" y="543"/>
                      <a:pt x="1812" y="732"/>
                      <a:pt x="1812" y="866"/>
                    </a:cubicBezTo>
                    <a:cubicBezTo>
                      <a:pt x="1812" y="1005"/>
                      <a:pt x="1793" y="1097"/>
                      <a:pt x="1752" y="1176"/>
                    </a:cubicBezTo>
                    <a:cubicBezTo>
                      <a:pt x="1715" y="1236"/>
                      <a:pt x="1636" y="1273"/>
                      <a:pt x="1502" y="1273"/>
                    </a:cubicBezTo>
                    <a:cubicBezTo>
                      <a:pt x="1368" y="1273"/>
                      <a:pt x="1271" y="1236"/>
                      <a:pt x="1174" y="1213"/>
                    </a:cubicBezTo>
                    <a:cubicBezTo>
                      <a:pt x="1114" y="1190"/>
                      <a:pt x="1056" y="1174"/>
                      <a:pt x="983" y="1174"/>
                    </a:cubicBezTo>
                    <a:cubicBezTo>
                      <a:pt x="938" y="1174"/>
                      <a:pt x="887" y="1180"/>
                      <a:pt x="827" y="1194"/>
                    </a:cubicBezTo>
                    <a:cubicBezTo>
                      <a:pt x="675" y="1236"/>
                      <a:pt x="596" y="1291"/>
                      <a:pt x="541" y="1291"/>
                    </a:cubicBezTo>
                    <a:cubicBezTo>
                      <a:pt x="499" y="1291"/>
                      <a:pt x="481" y="1291"/>
                      <a:pt x="462" y="1273"/>
                    </a:cubicBezTo>
                    <a:cubicBezTo>
                      <a:pt x="425" y="1254"/>
                      <a:pt x="384" y="1213"/>
                      <a:pt x="328" y="1157"/>
                    </a:cubicBezTo>
                    <a:cubicBezTo>
                      <a:pt x="134" y="908"/>
                      <a:pt x="250" y="483"/>
                      <a:pt x="250" y="464"/>
                    </a:cubicBezTo>
                    <a:cubicBezTo>
                      <a:pt x="267" y="464"/>
                      <a:pt x="548" y="96"/>
                      <a:pt x="990" y="96"/>
                    </a:cubicBezTo>
                    <a:close/>
                    <a:moveTo>
                      <a:pt x="1014" y="0"/>
                    </a:moveTo>
                    <a:cubicBezTo>
                      <a:pt x="496" y="0"/>
                      <a:pt x="176" y="427"/>
                      <a:pt x="176" y="427"/>
                    </a:cubicBezTo>
                    <a:lnTo>
                      <a:pt x="153" y="427"/>
                    </a:lnTo>
                    <a:cubicBezTo>
                      <a:pt x="153" y="427"/>
                      <a:pt x="0" y="908"/>
                      <a:pt x="250" y="1213"/>
                    </a:cubicBezTo>
                    <a:cubicBezTo>
                      <a:pt x="310" y="1291"/>
                      <a:pt x="365" y="1328"/>
                      <a:pt x="407" y="1351"/>
                    </a:cubicBezTo>
                    <a:cubicBezTo>
                      <a:pt x="462" y="1388"/>
                      <a:pt x="499" y="1388"/>
                      <a:pt x="559" y="1388"/>
                    </a:cubicBezTo>
                    <a:cubicBezTo>
                      <a:pt x="638" y="1370"/>
                      <a:pt x="712" y="1328"/>
                      <a:pt x="846" y="1291"/>
                    </a:cubicBezTo>
                    <a:cubicBezTo>
                      <a:pt x="899" y="1277"/>
                      <a:pt x="942" y="1271"/>
                      <a:pt x="981" y="1271"/>
                    </a:cubicBezTo>
                    <a:cubicBezTo>
                      <a:pt x="1044" y="1271"/>
                      <a:pt x="1096" y="1287"/>
                      <a:pt x="1155" y="1310"/>
                    </a:cubicBezTo>
                    <a:cubicBezTo>
                      <a:pt x="1234" y="1328"/>
                      <a:pt x="1350" y="1370"/>
                      <a:pt x="1502" y="1370"/>
                    </a:cubicBezTo>
                    <a:cubicBezTo>
                      <a:pt x="1678" y="1370"/>
                      <a:pt x="1770" y="1310"/>
                      <a:pt x="1849" y="1213"/>
                    </a:cubicBezTo>
                    <a:cubicBezTo>
                      <a:pt x="1909" y="1120"/>
                      <a:pt x="1909" y="1005"/>
                      <a:pt x="1909" y="848"/>
                    </a:cubicBezTo>
                    <a:cubicBezTo>
                      <a:pt x="1909" y="695"/>
                      <a:pt x="1830" y="501"/>
                      <a:pt x="1696" y="330"/>
                    </a:cubicBezTo>
                    <a:cubicBezTo>
                      <a:pt x="1562" y="155"/>
                      <a:pt x="1350" y="21"/>
                      <a:pt x="1077" y="2"/>
                    </a:cubicBezTo>
                    <a:cubicBezTo>
                      <a:pt x="1056" y="1"/>
                      <a:pt x="1035" y="0"/>
                      <a:pt x="101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1" name="Google Shape;1853;p45"/>
              <p:cNvSpPr/>
              <p:nvPr/>
            </p:nvSpPr>
            <p:spPr>
              <a:xfrm>
                <a:off x="6898826" y="4311760"/>
                <a:ext cx="357215" cy="341133"/>
              </a:xfrm>
              <a:custGeom>
                <a:avLst/>
                <a:gdLst/>
                <a:ahLst/>
                <a:cxnLst/>
                <a:rect l="l" t="t" r="r" b="b"/>
                <a:pathLst>
                  <a:path w="3887" h="3712" extrusionOk="0">
                    <a:moveTo>
                      <a:pt x="1315" y="0"/>
                    </a:moveTo>
                    <a:cubicBezTo>
                      <a:pt x="1097" y="0"/>
                      <a:pt x="969" y="87"/>
                      <a:pt x="828" y="267"/>
                    </a:cubicBezTo>
                    <a:cubicBezTo>
                      <a:pt x="560" y="655"/>
                      <a:pt x="1" y="1561"/>
                      <a:pt x="1" y="1561"/>
                    </a:cubicBezTo>
                    <a:cubicBezTo>
                      <a:pt x="1" y="1561"/>
                      <a:pt x="481" y="2000"/>
                      <a:pt x="1114" y="2485"/>
                    </a:cubicBezTo>
                    <a:cubicBezTo>
                      <a:pt x="1752" y="2984"/>
                      <a:pt x="2463" y="3696"/>
                      <a:pt x="2463" y="3696"/>
                    </a:cubicBezTo>
                    <a:cubicBezTo>
                      <a:pt x="2538" y="3706"/>
                      <a:pt x="2603" y="3711"/>
                      <a:pt x="2659" y="3711"/>
                    </a:cubicBezTo>
                    <a:cubicBezTo>
                      <a:pt x="3022" y="3711"/>
                      <a:pt x="3032" y="3489"/>
                      <a:pt x="3216" y="3021"/>
                    </a:cubicBezTo>
                    <a:cubicBezTo>
                      <a:pt x="3406" y="2503"/>
                      <a:pt x="3794" y="2023"/>
                      <a:pt x="3849" y="1713"/>
                    </a:cubicBezTo>
                    <a:cubicBezTo>
                      <a:pt x="3886" y="1404"/>
                      <a:pt x="3447" y="595"/>
                      <a:pt x="2385" y="267"/>
                    </a:cubicBezTo>
                    <a:cubicBezTo>
                      <a:pt x="1858" y="92"/>
                      <a:pt x="1539" y="0"/>
                      <a:pt x="1315" y="0"/>
                    </a:cubicBezTo>
                    <a:close/>
                  </a:path>
                </a:pathLst>
              </a:custGeom>
              <a:solidFill>
                <a:srgbClr val="917759"/>
              </a:solidFill>
              <a:ln>
                <a:noFill/>
              </a:ln>
            </p:spPr>
            <p:txBody>
              <a:bodyPr spcFirstLastPara="1" wrap="square" lIns="91425" tIns="91425" rIns="91425" bIns="91425" anchor="ctr" anchorCtr="0">
                <a:noAutofit/>
              </a:bodyPr>
              <a:lstStyle/>
              <a:p>
                <a:endParaRPr/>
              </a:p>
            </p:txBody>
          </p:sp>
          <p:sp>
            <p:nvSpPr>
              <p:cNvPr id="22" name="Google Shape;1854;p45"/>
              <p:cNvSpPr/>
              <p:nvPr/>
            </p:nvSpPr>
            <p:spPr>
              <a:xfrm>
                <a:off x="6891565" y="4308268"/>
                <a:ext cx="357675" cy="349404"/>
              </a:xfrm>
              <a:custGeom>
                <a:avLst/>
                <a:gdLst/>
                <a:ahLst/>
                <a:cxnLst/>
                <a:rect l="l" t="t" r="r" b="b"/>
                <a:pathLst>
                  <a:path w="3892" h="3802" extrusionOk="0">
                    <a:moveTo>
                      <a:pt x="1332" y="0"/>
                    </a:moveTo>
                    <a:lnTo>
                      <a:pt x="1332" y="0"/>
                    </a:lnTo>
                    <a:cubicBezTo>
                      <a:pt x="1138" y="19"/>
                      <a:pt x="1004" y="116"/>
                      <a:pt x="870" y="287"/>
                    </a:cubicBezTo>
                    <a:cubicBezTo>
                      <a:pt x="597" y="675"/>
                      <a:pt x="19" y="1576"/>
                      <a:pt x="19" y="1576"/>
                    </a:cubicBezTo>
                    <a:lnTo>
                      <a:pt x="1" y="1617"/>
                    </a:lnTo>
                    <a:lnTo>
                      <a:pt x="38" y="1636"/>
                    </a:lnTo>
                    <a:cubicBezTo>
                      <a:pt x="38" y="1636"/>
                      <a:pt x="542" y="2079"/>
                      <a:pt x="1156" y="2560"/>
                    </a:cubicBezTo>
                    <a:cubicBezTo>
                      <a:pt x="1794" y="3040"/>
                      <a:pt x="2487" y="3734"/>
                      <a:pt x="2487" y="3752"/>
                    </a:cubicBezTo>
                    <a:lnTo>
                      <a:pt x="2487" y="3770"/>
                    </a:lnTo>
                    <a:lnTo>
                      <a:pt x="2542" y="3770"/>
                    </a:lnTo>
                    <a:cubicBezTo>
                      <a:pt x="2638" y="3787"/>
                      <a:pt x="2724" y="3801"/>
                      <a:pt x="2794" y="3801"/>
                    </a:cubicBezTo>
                    <a:cubicBezTo>
                      <a:pt x="2822" y="3801"/>
                      <a:pt x="2848" y="3799"/>
                      <a:pt x="2870" y="3794"/>
                    </a:cubicBezTo>
                    <a:cubicBezTo>
                      <a:pt x="2967" y="3770"/>
                      <a:pt x="3041" y="3715"/>
                      <a:pt x="3083" y="3655"/>
                    </a:cubicBezTo>
                    <a:cubicBezTo>
                      <a:pt x="3198" y="3539"/>
                      <a:pt x="3235" y="3350"/>
                      <a:pt x="3332" y="3077"/>
                    </a:cubicBezTo>
                    <a:cubicBezTo>
                      <a:pt x="3429" y="2828"/>
                      <a:pt x="3582" y="2578"/>
                      <a:pt x="3716" y="2347"/>
                    </a:cubicBezTo>
                    <a:cubicBezTo>
                      <a:pt x="3776" y="2232"/>
                      <a:pt x="3850" y="2116"/>
                      <a:pt x="3891" y="2001"/>
                    </a:cubicBezTo>
                    <a:lnTo>
                      <a:pt x="3891" y="2001"/>
                    </a:lnTo>
                    <a:cubicBezTo>
                      <a:pt x="3831" y="2019"/>
                      <a:pt x="3794" y="2038"/>
                      <a:pt x="3758" y="2061"/>
                    </a:cubicBezTo>
                    <a:cubicBezTo>
                      <a:pt x="3716" y="2135"/>
                      <a:pt x="3679" y="2213"/>
                      <a:pt x="3619" y="2310"/>
                    </a:cubicBezTo>
                    <a:cubicBezTo>
                      <a:pt x="3485" y="2523"/>
                      <a:pt x="3351" y="2772"/>
                      <a:pt x="3235" y="3040"/>
                    </a:cubicBezTo>
                    <a:cubicBezTo>
                      <a:pt x="3138" y="3308"/>
                      <a:pt x="3083" y="3502"/>
                      <a:pt x="3004" y="3600"/>
                    </a:cubicBezTo>
                    <a:cubicBezTo>
                      <a:pt x="2967" y="3636"/>
                      <a:pt x="2926" y="3678"/>
                      <a:pt x="2852" y="3678"/>
                    </a:cubicBezTo>
                    <a:cubicBezTo>
                      <a:pt x="2822" y="3687"/>
                      <a:pt x="2783" y="3692"/>
                      <a:pt x="2734" y="3692"/>
                    </a:cubicBezTo>
                    <a:cubicBezTo>
                      <a:pt x="2686" y="3692"/>
                      <a:pt x="2628" y="3687"/>
                      <a:pt x="2561" y="3678"/>
                    </a:cubicBezTo>
                    <a:cubicBezTo>
                      <a:pt x="2542" y="3655"/>
                      <a:pt x="1849" y="2962"/>
                      <a:pt x="1235" y="2481"/>
                    </a:cubicBezTo>
                    <a:cubicBezTo>
                      <a:pt x="616" y="2019"/>
                      <a:pt x="153" y="1617"/>
                      <a:pt x="135" y="1599"/>
                    </a:cubicBezTo>
                    <a:cubicBezTo>
                      <a:pt x="177" y="1539"/>
                      <a:pt x="694" y="712"/>
                      <a:pt x="962" y="347"/>
                    </a:cubicBezTo>
                    <a:cubicBezTo>
                      <a:pt x="1022" y="268"/>
                      <a:pt x="1059" y="213"/>
                      <a:pt x="1119" y="171"/>
                    </a:cubicBezTo>
                    <a:lnTo>
                      <a:pt x="1119" y="153"/>
                    </a:lnTo>
                    <a:cubicBezTo>
                      <a:pt x="1119" y="153"/>
                      <a:pt x="1235" y="74"/>
                      <a:pt x="133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3" name="Google Shape;1855;p45"/>
              <p:cNvSpPr/>
              <p:nvPr/>
            </p:nvSpPr>
            <p:spPr>
              <a:xfrm>
                <a:off x="6812163" y="4422317"/>
                <a:ext cx="385704" cy="477237"/>
              </a:xfrm>
              <a:custGeom>
                <a:avLst/>
                <a:gdLst/>
                <a:ahLst/>
                <a:cxnLst/>
                <a:rect l="l" t="t" r="r" b="b"/>
                <a:pathLst>
                  <a:path w="4197" h="5193" extrusionOk="0">
                    <a:moveTo>
                      <a:pt x="1337" y="1"/>
                    </a:moveTo>
                    <a:cubicBezTo>
                      <a:pt x="451" y="1"/>
                      <a:pt x="366" y="778"/>
                      <a:pt x="366" y="778"/>
                    </a:cubicBezTo>
                    <a:cubicBezTo>
                      <a:pt x="366" y="778"/>
                      <a:pt x="1" y="1933"/>
                      <a:pt x="19" y="3782"/>
                    </a:cubicBezTo>
                    <a:cubicBezTo>
                      <a:pt x="43" y="4982"/>
                      <a:pt x="742" y="5192"/>
                      <a:pt x="1228" y="5192"/>
                    </a:cubicBezTo>
                    <a:cubicBezTo>
                      <a:pt x="1491" y="5192"/>
                      <a:pt x="1692" y="5131"/>
                      <a:pt x="1692" y="5131"/>
                    </a:cubicBezTo>
                    <a:cubicBezTo>
                      <a:pt x="1692" y="5131"/>
                      <a:pt x="2561" y="4937"/>
                      <a:pt x="3060" y="4378"/>
                    </a:cubicBezTo>
                    <a:cubicBezTo>
                      <a:pt x="3540" y="3842"/>
                      <a:pt x="4196" y="2668"/>
                      <a:pt x="3813" y="1605"/>
                    </a:cubicBezTo>
                    <a:cubicBezTo>
                      <a:pt x="3425" y="529"/>
                      <a:pt x="2561" y="104"/>
                      <a:pt x="1521" y="11"/>
                    </a:cubicBezTo>
                    <a:cubicBezTo>
                      <a:pt x="1456" y="4"/>
                      <a:pt x="1395" y="1"/>
                      <a:pt x="133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4" name="Google Shape;1856;p45"/>
              <p:cNvSpPr/>
              <p:nvPr/>
            </p:nvSpPr>
            <p:spPr>
              <a:xfrm>
                <a:off x="6808395" y="4416987"/>
                <a:ext cx="377158" cy="488357"/>
              </a:xfrm>
              <a:custGeom>
                <a:avLst/>
                <a:gdLst/>
                <a:ahLst/>
                <a:cxnLst/>
                <a:rect l="l" t="t" r="r" b="b"/>
                <a:pathLst>
                  <a:path w="4104" h="5314" extrusionOk="0">
                    <a:moveTo>
                      <a:pt x="1410" y="101"/>
                    </a:moveTo>
                    <a:cubicBezTo>
                      <a:pt x="1453" y="101"/>
                      <a:pt x="1497" y="103"/>
                      <a:pt x="1544" y="106"/>
                    </a:cubicBezTo>
                    <a:cubicBezTo>
                      <a:pt x="2583" y="222"/>
                      <a:pt x="3429" y="624"/>
                      <a:pt x="3794" y="1686"/>
                    </a:cubicBezTo>
                    <a:cubicBezTo>
                      <a:pt x="3988" y="2185"/>
                      <a:pt x="3928" y="2745"/>
                      <a:pt x="3757" y="3225"/>
                    </a:cubicBezTo>
                    <a:cubicBezTo>
                      <a:pt x="3581" y="3706"/>
                      <a:pt x="3295" y="4149"/>
                      <a:pt x="3064" y="4417"/>
                    </a:cubicBezTo>
                    <a:cubicBezTo>
                      <a:pt x="2583" y="4939"/>
                      <a:pt x="1733" y="5152"/>
                      <a:pt x="1733" y="5152"/>
                    </a:cubicBezTo>
                    <a:lnTo>
                      <a:pt x="1715" y="5152"/>
                    </a:lnTo>
                    <a:cubicBezTo>
                      <a:pt x="1715" y="5152"/>
                      <a:pt x="1524" y="5209"/>
                      <a:pt x="1270" y="5209"/>
                    </a:cubicBezTo>
                    <a:cubicBezTo>
                      <a:pt x="1163" y="5209"/>
                      <a:pt x="1045" y="5199"/>
                      <a:pt x="924" y="5170"/>
                    </a:cubicBezTo>
                    <a:cubicBezTo>
                      <a:pt x="735" y="5110"/>
                      <a:pt x="522" y="5013"/>
                      <a:pt x="388" y="4805"/>
                    </a:cubicBezTo>
                    <a:cubicBezTo>
                      <a:pt x="231" y="4611"/>
                      <a:pt x="116" y="4302"/>
                      <a:pt x="116" y="3840"/>
                    </a:cubicBezTo>
                    <a:cubicBezTo>
                      <a:pt x="97" y="1991"/>
                      <a:pt x="462" y="855"/>
                      <a:pt x="462" y="855"/>
                    </a:cubicBezTo>
                    <a:lnTo>
                      <a:pt x="462" y="836"/>
                    </a:lnTo>
                    <a:cubicBezTo>
                      <a:pt x="462" y="836"/>
                      <a:pt x="481" y="647"/>
                      <a:pt x="638" y="453"/>
                    </a:cubicBezTo>
                    <a:cubicBezTo>
                      <a:pt x="760" y="260"/>
                      <a:pt x="992" y="101"/>
                      <a:pt x="1410" y="101"/>
                    </a:cubicBezTo>
                    <a:close/>
                    <a:moveTo>
                      <a:pt x="1390" y="0"/>
                    </a:moveTo>
                    <a:cubicBezTo>
                      <a:pt x="954" y="0"/>
                      <a:pt x="693" y="185"/>
                      <a:pt x="541" y="374"/>
                    </a:cubicBezTo>
                    <a:cubicBezTo>
                      <a:pt x="388" y="605"/>
                      <a:pt x="365" y="836"/>
                      <a:pt x="365" y="836"/>
                    </a:cubicBezTo>
                    <a:cubicBezTo>
                      <a:pt x="347" y="855"/>
                      <a:pt x="0" y="1991"/>
                      <a:pt x="19" y="3840"/>
                    </a:cubicBezTo>
                    <a:cubicBezTo>
                      <a:pt x="19" y="4320"/>
                      <a:pt x="134" y="4648"/>
                      <a:pt x="291" y="4861"/>
                    </a:cubicBezTo>
                    <a:cubicBezTo>
                      <a:pt x="462" y="5092"/>
                      <a:pt x="675" y="5207"/>
                      <a:pt x="906" y="5267"/>
                    </a:cubicBezTo>
                    <a:cubicBezTo>
                      <a:pt x="1031" y="5301"/>
                      <a:pt x="1156" y="5313"/>
                      <a:pt x="1269" y="5313"/>
                    </a:cubicBezTo>
                    <a:cubicBezTo>
                      <a:pt x="1542" y="5313"/>
                      <a:pt x="1752" y="5244"/>
                      <a:pt x="1752" y="5244"/>
                    </a:cubicBezTo>
                    <a:cubicBezTo>
                      <a:pt x="1752" y="5244"/>
                      <a:pt x="2620" y="5055"/>
                      <a:pt x="3138" y="4477"/>
                    </a:cubicBezTo>
                    <a:cubicBezTo>
                      <a:pt x="3392" y="4186"/>
                      <a:pt x="3678" y="3766"/>
                      <a:pt x="3854" y="3262"/>
                    </a:cubicBezTo>
                    <a:cubicBezTo>
                      <a:pt x="4025" y="2763"/>
                      <a:pt x="4103" y="2185"/>
                      <a:pt x="3891" y="1645"/>
                    </a:cubicBezTo>
                    <a:cubicBezTo>
                      <a:pt x="3507" y="568"/>
                      <a:pt x="2620" y="125"/>
                      <a:pt x="1562" y="9"/>
                    </a:cubicBezTo>
                    <a:cubicBezTo>
                      <a:pt x="1502" y="3"/>
                      <a:pt x="1445" y="0"/>
                      <a:pt x="1390"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5" name="Google Shape;1857;p45"/>
              <p:cNvSpPr/>
              <p:nvPr/>
            </p:nvSpPr>
            <p:spPr>
              <a:xfrm>
                <a:off x="5523893" y="4288693"/>
                <a:ext cx="120665" cy="93922"/>
              </a:xfrm>
              <a:custGeom>
                <a:avLst/>
                <a:gdLst/>
                <a:ahLst/>
                <a:cxnLst/>
                <a:rect l="l" t="t" r="r" b="b"/>
                <a:pathLst>
                  <a:path w="1313" h="1022" extrusionOk="0">
                    <a:moveTo>
                      <a:pt x="522" y="1"/>
                    </a:moveTo>
                    <a:cubicBezTo>
                      <a:pt x="425" y="1"/>
                      <a:pt x="328" y="19"/>
                      <a:pt x="231" y="56"/>
                    </a:cubicBezTo>
                    <a:cubicBezTo>
                      <a:pt x="134" y="79"/>
                      <a:pt x="60" y="116"/>
                      <a:pt x="0" y="153"/>
                    </a:cubicBezTo>
                    <a:cubicBezTo>
                      <a:pt x="42" y="172"/>
                      <a:pt x="79" y="195"/>
                      <a:pt x="116" y="213"/>
                    </a:cubicBezTo>
                    <a:cubicBezTo>
                      <a:pt x="157" y="195"/>
                      <a:pt x="213" y="172"/>
                      <a:pt x="273" y="153"/>
                    </a:cubicBezTo>
                    <a:cubicBezTo>
                      <a:pt x="365" y="116"/>
                      <a:pt x="462" y="98"/>
                      <a:pt x="559" y="98"/>
                    </a:cubicBezTo>
                    <a:cubicBezTo>
                      <a:pt x="675" y="116"/>
                      <a:pt x="772" y="153"/>
                      <a:pt x="850" y="232"/>
                    </a:cubicBezTo>
                    <a:cubicBezTo>
                      <a:pt x="1155" y="500"/>
                      <a:pt x="1081" y="809"/>
                      <a:pt x="1040" y="925"/>
                    </a:cubicBezTo>
                    <a:cubicBezTo>
                      <a:pt x="1058" y="962"/>
                      <a:pt x="1058" y="980"/>
                      <a:pt x="1081" y="1022"/>
                    </a:cubicBezTo>
                    <a:lnTo>
                      <a:pt x="1118" y="1022"/>
                    </a:lnTo>
                    <a:lnTo>
                      <a:pt x="1118" y="1003"/>
                    </a:lnTo>
                    <a:cubicBezTo>
                      <a:pt x="1137" y="962"/>
                      <a:pt x="1312" y="518"/>
                      <a:pt x="924" y="153"/>
                    </a:cubicBezTo>
                    <a:cubicBezTo>
                      <a:pt x="809" y="56"/>
                      <a:pt x="693" y="19"/>
                      <a:pt x="578"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6" name="Google Shape;1858;p45"/>
              <p:cNvSpPr/>
              <p:nvPr/>
            </p:nvSpPr>
            <p:spPr>
              <a:xfrm>
                <a:off x="5435576" y="4295953"/>
                <a:ext cx="145294" cy="65065"/>
              </a:xfrm>
              <a:custGeom>
                <a:avLst/>
                <a:gdLst/>
                <a:ahLst/>
                <a:cxnLst/>
                <a:rect l="l" t="t" r="r" b="b"/>
                <a:pathLst>
                  <a:path w="1581" h="708" extrusionOk="0">
                    <a:moveTo>
                      <a:pt x="730" y="0"/>
                    </a:moveTo>
                    <a:cubicBezTo>
                      <a:pt x="633" y="0"/>
                      <a:pt x="518" y="37"/>
                      <a:pt x="444" y="56"/>
                    </a:cubicBezTo>
                    <a:cubicBezTo>
                      <a:pt x="250" y="134"/>
                      <a:pt x="116" y="250"/>
                      <a:pt x="55" y="324"/>
                    </a:cubicBezTo>
                    <a:cubicBezTo>
                      <a:pt x="37" y="347"/>
                      <a:pt x="19" y="384"/>
                      <a:pt x="0" y="402"/>
                    </a:cubicBezTo>
                    <a:cubicBezTo>
                      <a:pt x="37" y="402"/>
                      <a:pt x="79" y="421"/>
                      <a:pt x="116" y="421"/>
                    </a:cubicBezTo>
                    <a:cubicBezTo>
                      <a:pt x="116" y="402"/>
                      <a:pt x="134" y="402"/>
                      <a:pt x="134" y="384"/>
                    </a:cubicBezTo>
                    <a:cubicBezTo>
                      <a:pt x="171" y="347"/>
                      <a:pt x="310" y="231"/>
                      <a:pt x="481" y="153"/>
                    </a:cubicBezTo>
                    <a:cubicBezTo>
                      <a:pt x="562" y="121"/>
                      <a:pt x="655" y="100"/>
                      <a:pt x="751" y="100"/>
                    </a:cubicBezTo>
                    <a:cubicBezTo>
                      <a:pt x="835" y="100"/>
                      <a:pt x="921" y="116"/>
                      <a:pt x="1003" y="153"/>
                    </a:cubicBezTo>
                    <a:cubicBezTo>
                      <a:pt x="1308" y="305"/>
                      <a:pt x="1442" y="615"/>
                      <a:pt x="1465" y="693"/>
                    </a:cubicBezTo>
                    <a:cubicBezTo>
                      <a:pt x="1483" y="702"/>
                      <a:pt x="1497" y="707"/>
                      <a:pt x="1514" y="707"/>
                    </a:cubicBezTo>
                    <a:cubicBezTo>
                      <a:pt x="1531" y="707"/>
                      <a:pt x="1550" y="702"/>
                      <a:pt x="1580" y="693"/>
                    </a:cubicBezTo>
                    <a:cubicBezTo>
                      <a:pt x="1580" y="693"/>
                      <a:pt x="1423" y="268"/>
                      <a:pt x="1040" y="56"/>
                    </a:cubicBezTo>
                    <a:cubicBezTo>
                      <a:pt x="943" y="19"/>
                      <a:pt x="846" y="0"/>
                      <a:pt x="74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7" name="Google Shape;1859;p45"/>
              <p:cNvSpPr/>
              <p:nvPr/>
            </p:nvSpPr>
            <p:spPr>
              <a:xfrm>
                <a:off x="5343400" y="4318836"/>
                <a:ext cx="152554" cy="70579"/>
              </a:xfrm>
              <a:custGeom>
                <a:avLst/>
                <a:gdLst/>
                <a:ahLst/>
                <a:cxnLst/>
                <a:rect l="l" t="t" r="r" b="b"/>
                <a:pathLst>
                  <a:path w="1660" h="768" extrusionOk="0">
                    <a:moveTo>
                      <a:pt x="754" y="1"/>
                    </a:moveTo>
                    <a:cubicBezTo>
                      <a:pt x="735" y="1"/>
                      <a:pt x="712" y="1"/>
                      <a:pt x="693" y="19"/>
                    </a:cubicBezTo>
                    <a:cubicBezTo>
                      <a:pt x="578" y="19"/>
                      <a:pt x="504" y="56"/>
                      <a:pt x="425" y="98"/>
                    </a:cubicBezTo>
                    <a:cubicBezTo>
                      <a:pt x="273" y="172"/>
                      <a:pt x="157" y="287"/>
                      <a:pt x="97" y="384"/>
                    </a:cubicBezTo>
                    <a:cubicBezTo>
                      <a:pt x="60" y="444"/>
                      <a:pt x="19" y="537"/>
                      <a:pt x="0" y="634"/>
                    </a:cubicBezTo>
                    <a:cubicBezTo>
                      <a:pt x="42" y="634"/>
                      <a:pt x="79" y="615"/>
                      <a:pt x="116" y="615"/>
                    </a:cubicBezTo>
                    <a:cubicBezTo>
                      <a:pt x="134" y="537"/>
                      <a:pt x="157" y="481"/>
                      <a:pt x="194" y="421"/>
                    </a:cubicBezTo>
                    <a:cubicBezTo>
                      <a:pt x="231" y="366"/>
                      <a:pt x="328" y="250"/>
                      <a:pt x="462" y="172"/>
                    </a:cubicBezTo>
                    <a:cubicBezTo>
                      <a:pt x="543" y="138"/>
                      <a:pt x="639" y="110"/>
                      <a:pt x="749" y="110"/>
                    </a:cubicBezTo>
                    <a:cubicBezTo>
                      <a:pt x="822" y="110"/>
                      <a:pt x="900" y="122"/>
                      <a:pt x="985" y="153"/>
                    </a:cubicBezTo>
                    <a:cubicBezTo>
                      <a:pt x="1350" y="287"/>
                      <a:pt x="1484" y="634"/>
                      <a:pt x="1521" y="712"/>
                    </a:cubicBezTo>
                    <a:cubicBezTo>
                      <a:pt x="1562" y="768"/>
                      <a:pt x="1581" y="768"/>
                      <a:pt x="1659" y="768"/>
                    </a:cubicBezTo>
                    <a:lnTo>
                      <a:pt x="1659" y="749"/>
                    </a:lnTo>
                    <a:cubicBezTo>
                      <a:pt x="1659" y="749"/>
                      <a:pt x="1484" y="232"/>
                      <a:pt x="1022" y="56"/>
                    </a:cubicBezTo>
                    <a:cubicBezTo>
                      <a:pt x="924" y="19"/>
                      <a:pt x="827" y="1"/>
                      <a:pt x="75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8" name="Google Shape;1860;p45"/>
              <p:cNvSpPr/>
              <p:nvPr/>
            </p:nvSpPr>
            <p:spPr>
              <a:xfrm>
                <a:off x="5258483" y="4370209"/>
                <a:ext cx="161009" cy="144926"/>
              </a:xfrm>
              <a:custGeom>
                <a:avLst/>
                <a:gdLst/>
                <a:ahLst/>
                <a:cxnLst/>
                <a:rect l="l" t="t" r="r" b="b"/>
                <a:pathLst>
                  <a:path w="1752" h="1577" extrusionOk="0">
                    <a:moveTo>
                      <a:pt x="984" y="1"/>
                    </a:moveTo>
                    <a:cubicBezTo>
                      <a:pt x="924" y="1"/>
                      <a:pt x="869" y="1"/>
                      <a:pt x="809" y="19"/>
                    </a:cubicBezTo>
                    <a:cubicBezTo>
                      <a:pt x="638" y="56"/>
                      <a:pt x="481" y="135"/>
                      <a:pt x="365" y="250"/>
                    </a:cubicBezTo>
                    <a:cubicBezTo>
                      <a:pt x="231" y="366"/>
                      <a:pt x="134" y="537"/>
                      <a:pt x="60" y="749"/>
                    </a:cubicBezTo>
                    <a:cubicBezTo>
                      <a:pt x="0" y="943"/>
                      <a:pt x="0" y="1156"/>
                      <a:pt x="97" y="1308"/>
                    </a:cubicBezTo>
                    <a:cubicBezTo>
                      <a:pt x="213" y="1442"/>
                      <a:pt x="291" y="1502"/>
                      <a:pt x="388" y="1521"/>
                    </a:cubicBezTo>
                    <a:cubicBezTo>
                      <a:pt x="405" y="1524"/>
                      <a:pt x="422" y="1526"/>
                      <a:pt x="438" y="1526"/>
                    </a:cubicBezTo>
                    <a:cubicBezTo>
                      <a:pt x="509" y="1526"/>
                      <a:pt x="574" y="1495"/>
                      <a:pt x="638" y="1461"/>
                    </a:cubicBezTo>
                    <a:cubicBezTo>
                      <a:pt x="656" y="1455"/>
                      <a:pt x="669" y="1453"/>
                      <a:pt x="678" y="1453"/>
                    </a:cubicBezTo>
                    <a:cubicBezTo>
                      <a:pt x="695" y="1453"/>
                      <a:pt x="700" y="1461"/>
                      <a:pt x="712" y="1461"/>
                    </a:cubicBezTo>
                    <a:cubicBezTo>
                      <a:pt x="735" y="1479"/>
                      <a:pt x="753" y="1502"/>
                      <a:pt x="753" y="1502"/>
                    </a:cubicBezTo>
                    <a:lnTo>
                      <a:pt x="772" y="1576"/>
                    </a:lnTo>
                    <a:lnTo>
                      <a:pt x="827" y="1521"/>
                    </a:lnTo>
                    <a:lnTo>
                      <a:pt x="850" y="1502"/>
                    </a:lnTo>
                    <a:cubicBezTo>
                      <a:pt x="850" y="1479"/>
                      <a:pt x="827" y="1461"/>
                      <a:pt x="809" y="1461"/>
                    </a:cubicBezTo>
                    <a:cubicBezTo>
                      <a:pt x="772" y="1405"/>
                      <a:pt x="735" y="1387"/>
                      <a:pt x="693" y="1364"/>
                    </a:cubicBezTo>
                    <a:cubicBezTo>
                      <a:pt x="688" y="1358"/>
                      <a:pt x="681" y="1356"/>
                      <a:pt x="673" y="1356"/>
                    </a:cubicBezTo>
                    <a:cubicBezTo>
                      <a:pt x="652" y="1356"/>
                      <a:pt x="621" y="1370"/>
                      <a:pt x="578" y="1387"/>
                    </a:cubicBezTo>
                    <a:cubicBezTo>
                      <a:pt x="533" y="1402"/>
                      <a:pt x="485" y="1429"/>
                      <a:pt x="439" y="1429"/>
                    </a:cubicBezTo>
                    <a:cubicBezTo>
                      <a:pt x="428" y="1429"/>
                      <a:pt x="417" y="1427"/>
                      <a:pt x="407" y="1424"/>
                    </a:cubicBezTo>
                    <a:cubicBezTo>
                      <a:pt x="347" y="1424"/>
                      <a:pt x="273" y="1364"/>
                      <a:pt x="194" y="1248"/>
                    </a:cubicBezTo>
                    <a:cubicBezTo>
                      <a:pt x="97" y="1133"/>
                      <a:pt x="97" y="962"/>
                      <a:pt x="157" y="768"/>
                    </a:cubicBezTo>
                    <a:cubicBezTo>
                      <a:pt x="213" y="597"/>
                      <a:pt x="328" y="421"/>
                      <a:pt x="444" y="324"/>
                    </a:cubicBezTo>
                    <a:cubicBezTo>
                      <a:pt x="541" y="209"/>
                      <a:pt x="675" y="153"/>
                      <a:pt x="827" y="116"/>
                    </a:cubicBezTo>
                    <a:cubicBezTo>
                      <a:pt x="882" y="100"/>
                      <a:pt x="936" y="93"/>
                      <a:pt x="988" y="93"/>
                    </a:cubicBezTo>
                    <a:cubicBezTo>
                      <a:pt x="1069" y="93"/>
                      <a:pt x="1145" y="109"/>
                      <a:pt x="1215" y="135"/>
                    </a:cubicBezTo>
                    <a:cubicBezTo>
                      <a:pt x="1446" y="250"/>
                      <a:pt x="1502" y="347"/>
                      <a:pt x="1580" y="500"/>
                    </a:cubicBezTo>
                    <a:cubicBezTo>
                      <a:pt x="1599" y="518"/>
                      <a:pt x="1599" y="518"/>
                      <a:pt x="1599" y="537"/>
                    </a:cubicBezTo>
                    <a:cubicBezTo>
                      <a:pt x="1659" y="634"/>
                      <a:pt x="1678" y="694"/>
                      <a:pt x="1714" y="749"/>
                    </a:cubicBezTo>
                    <a:lnTo>
                      <a:pt x="1714" y="731"/>
                    </a:lnTo>
                    <a:cubicBezTo>
                      <a:pt x="1751" y="634"/>
                      <a:pt x="1714" y="537"/>
                      <a:pt x="1678" y="463"/>
                    </a:cubicBezTo>
                    <a:cubicBezTo>
                      <a:pt x="1599" y="306"/>
                      <a:pt x="1502" y="172"/>
                      <a:pt x="1252" y="56"/>
                    </a:cubicBezTo>
                    <a:cubicBezTo>
                      <a:pt x="1174" y="19"/>
                      <a:pt x="1081" y="1"/>
                      <a:pt x="98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9" name="Google Shape;1861;p45"/>
              <p:cNvSpPr/>
              <p:nvPr/>
            </p:nvSpPr>
            <p:spPr>
              <a:xfrm>
                <a:off x="5322171" y="4366441"/>
                <a:ext cx="362729" cy="265407"/>
              </a:xfrm>
              <a:custGeom>
                <a:avLst/>
                <a:gdLst/>
                <a:ahLst/>
                <a:cxnLst/>
                <a:rect l="l" t="t" r="r" b="b"/>
                <a:pathLst>
                  <a:path w="3947" h="2888" extrusionOk="0">
                    <a:moveTo>
                      <a:pt x="3253" y="0"/>
                    </a:moveTo>
                    <a:cubicBezTo>
                      <a:pt x="3253" y="79"/>
                      <a:pt x="3253" y="134"/>
                      <a:pt x="3276" y="176"/>
                    </a:cubicBezTo>
                    <a:cubicBezTo>
                      <a:pt x="3295" y="213"/>
                      <a:pt x="3313" y="273"/>
                      <a:pt x="3350" y="310"/>
                    </a:cubicBezTo>
                    <a:cubicBezTo>
                      <a:pt x="3410" y="444"/>
                      <a:pt x="3484" y="619"/>
                      <a:pt x="3563" y="772"/>
                    </a:cubicBezTo>
                    <a:cubicBezTo>
                      <a:pt x="3697" y="1118"/>
                      <a:pt x="3812" y="1465"/>
                      <a:pt x="3854" y="1617"/>
                    </a:cubicBezTo>
                    <a:cubicBezTo>
                      <a:pt x="3854" y="1617"/>
                      <a:pt x="3854" y="1636"/>
                      <a:pt x="3831" y="1636"/>
                    </a:cubicBezTo>
                    <a:cubicBezTo>
                      <a:pt x="3812" y="1659"/>
                      <a:pt x="3775" y="1696"/>
                      <a:pt x="3738" y="1714"/>
                    </a:cubicBezTo>
                    <a:cubicBezTo>
                      <a:pt x="3660" y="1774"/>
                      <a:pt x="3544" y="1830"/>
                      <a:pt x="3410" y="1890"/>
                    </a:cubicBezTo>
                    <a:cubicBezTo>
                      <a:pt x="3119" y="2024"/>
                      <a:pt x="2717" y="2158"/>
                      <a:pt x="2329" y="2292"/>
                    </a:cubicBezTo>
                    <a:cubicBezTo>
                      <a:pt x="1562" y="2560"/>
                      <a:pt x="809" y="2772"/>
                      <a:pt x="772" y="2791"/>
                    </a:cubicBezTo>
                    <a:cubicBezTo>
                      <a:pt x="753" y="2754"/>
                      <a:pt x="425" y="2444"/>
                      <a:pt x="365" y="2061"/>
                    </a:cubicBezTo>
                    <a:cubicBezTo>
                      <a:pt x="310" y="1830"/>
                      <a:pt x="194" y="1617"/>
                      <a:pt x="134" y="1446"/>
                    </a:cubicBezTo>
                    <a:cubicBezTo>
                      <a:pt x="97" y="1428"/>
                      <a:pt x="60" y="1405"/>
                      <a:pt x="0" y="1405"/>
                    </a:cubicBezTo>
                    <a:cubicBezTo>
                      <a:pt x="19" y="1428"/>
                      <a:pt x="19" y="1446"/>
                      <a:pt x="42" y="1483"/>
                    </a:cubicBezTo>
                    <a:cubicBezTo>
                      <a:pt x="116" y="1659"/>
                      <a:pt x="231" y="1867"/>
                      <a:pt x="250" y="2079"/>
                    </a:cubicBezTo>
                    <a:cubicBezTo>
                      <a:pt x="347" y="2541"/>
                      <a:pt x="735" y="2869"/>
                      <a:pt x="735" y="2869"/>
                    </a:cubicBezTo>
                    <a:lnTo>
                      <a:pt x="753" y="2888"/>
                    </a:lnTo>
                    <a:lnTo>
                      <a:pt x="772" y="2888"/>
                    </a:lnTo>
                    <a:cubicBezTo>
                      <a:pt x="772" y="2888"/>
                      <a:pt x="1562" y="2657"/>
                      <a:pt x="2371" y="2389"/>
                    </a:cubicBezTo>
                    <a:cubicBezTo>
                      <a:pt x="2754" y="2255"/>
                      <a:pt x="3161" y="2121"/>
                      <a:pt x="3447" y="1982"/>
                    </a:cubicBezTo>
                    <a:cubicBezTo>
                      <a:pt x="3581" y="1927"/>
                      <a:pt x="3715" y="1848"/>
                      <a:pt x="3794" y="1793"/>
                    </a:cubicBezTo>
                    <a:cubicBezTo>
                      <a:pt x="3854" y="1774"/>
                      <a:pt x="3872" y="1733"/>
                      <a:pt x="3909" y="1714"/>
                    </a:cubicBezTo>
                    <a:cubicBezTo>
                      <a:pt x="3928" y="1677"/>
                      <a:pt x="3946" y="1636"/>
                      <a:pt x="3946" y="1599"/>
                    </a:cubicBezTo>
                    <a:cubicBezTo>
                      <a:pt x="3909" y="1428"/>
                      <a:pt x="3794" y="1081"/>
                      <a:pt x="3660" y="735"/>
                    </a:cubicBezTo>
                    <a:cubicBezTo>
                      <a:pt x="3581" y="559"/>
                      <a:pt x="3507" y="407"/>
                      <a:pt x="3447" y="273"/>
                    </a:cubicBezTo>
                    <a:cubicBezTo>
                      <a:pt x="3369" y="157"/>
                      <a:pt x="3313" y="60"/>
                      <a:pt x="3253"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0" name="Google Shape;1862;p45"/>
              <p:cNvSpPr/>
              <p:nvPr/>
            </p:nvSpPr>
            <p:spPr>
              <a:xfrm>
                <a:off x="5347168" y="4462937"/>
                <a:ext cx="458305" cy="472366"/>
              </a:xfrm>
              <a:custGeom>
                <a:avLst/>
                <a:gdLst/>
                <a:ahLst/>
                <a:cxnLst/>
                <a:rect l="l" t="t" r="r" b="b"/>
                <a:pathLst>
                  <a:path w="4987" h="5140" extrusionOk="0">
                    <a:moveTo>
                      <a:pt x="2875" y="0"/>
                    </a:moveTo>
                    <a:cubicBezTo>
                      <a:pt x="2576" y="0"/>
                      <a:pt x="2145" y="78"/>
                      <a:pt x="1480" y="299"/>
                    </a:cubicBezTo>
                    <a:cubicBezTo>
                      <a:pt x="1" y="780"/>
                      <a:pt x="190" y="2032"/>
                      <a:pt x="190" y="2032"/>
                    </a:cubicBezTo>
                    <a:cubicBezTo>
                      <a:pt x="190" y="2032"/>
                      <a:pt x="172" y="3127"/>
                      <a:pt x="847" y="4282"/>
                    </a:cubicBezTo>
                    <a:cubicBezTo>
                      <a:pt x="1280" y="5004"/>
                      <a:pt x="1969" y="5140"/>
                      <a:pt x="2425" y="5140"/>
                    </a:cubicBezTo>
                    <a:cubicBezTo>
                      <a:pt x="2699" y="5140"/>
                      <a:pt x="2889" y="5091"/>
                      <a:pt x="2889" y="5091"/>
                    </a:cubicBezTo>
                    <a:cubicBezTo>
                      <a:pt x="2889" y="5091"/>
                      <a:pt x="4349" y="4744"/>
                      <a:pt x="4677" y="4190"/>
                    </a:cubicBezTo>
                    <a:cubicBezTo>
                      <a:pt x="4987" y="3649"/>
                      <a:pt x="4714" y="2550"/>
                      <a:pt x="4506" y="1838"/>
                    </a:cubicBezTo>
                    <a:cubicBezTo>
                      <a:pt x="4312" y="1108"/>
                      <a:pt x="3868" y="433"/>
                      <a:pt x="3582" y="239"/>
                    </a:cubicBezTo>
                    <a:cubicBezTo>
                      <a:pt x="3420" y="123"/>
                      <a:pt x="3252" y="0"/>
                      <a:pt x="287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1" name="Google Shape;1863;p45"/>
              <p:cNvSpPr/>
              <p:nvPr/>
            </p:nvSpPr>
            <p:spPr>
              <a:xfrm>
                <a:off x="5355714" y="4458250"/>
                <a:ext cx="440844" cy="481648"/>
              </a:xfrm>
              <a:custGeom>
                <a:avLst/>
                <a:gdLst/>
                <a:ahLst/>
                <a:cxnLst/>
                <a:rect l="l" t="t" r="r" b="b"/>
                <a:pathLst>
                  <a:path w="4797" h="5241" extrusionOk="0">
                    <a:moveTo>
                      <a:pt x="2784" y="98"/>
                    </a:moveTo>
                    <a:cubicBezTo>
                      <a:pt x="2821" y="98"/>
                      <a:pt x="2855" y="99"/>
                      <a:pt x="2888" y="101"/>
                    </a:cubicBezTo>
                    <a:cubicBezTo>
                      <a:pt x="3179" y="138"/>
                      <a:pt x="3313" y="235"/>
                      <a:pt x="3447" y="332"/>
                    </a:cubicBezTo>
                    <a:cubicBezTo>
                      <a:pt x="3581" y="429"/>
                      <a:pt x="3775" y="637"/>
                      <a:pt x="3951" y="909"/>
                    </a:cubicBezTo>
                    <a:cubicBezTo>
                      <a:pt x="4103" y="1196"/>
                      <a:pt x="4274" y="1542"/>
                      <a:pt x="4371" y="1889"/>
                    </a:cubicBezTo>
                    <a:cubicBezTo>
                      <a:pt x="4468" y="2254"/>
                      <a:pt x="4584" y="2716"/>
                      <a:pt x="4644" y="3141"/>
                    </a:cubicBezTo>
                    <a:cubicBezTo>
                      <a:pt x="4699" y="3566"/>
                      <a:pt x="4681" y="3968"/>
                      <a:pt x="4529" y="4218"/>
                    </a:cubicBezTo>
                    <a:cubicBezTo>
                      <a:pt x="4390" y="4472"/>
                      <a:pt x="3951" y="4703"/>
                      <a:pt x="3544" y="4855"/>
                    </a:cubicBezTo>
                    <a:cubicBezTo>
                      <a:pt x="3142" y="5008"/>
                      <a:pt x="2773" y="5086"/>
                      <a:pt x="2773" y="5086"/>
                    </a:cubicBezTo>
                    <a:cubicBezTo>
                      <a:pt x="2773" y="5086"/>
                      <a:pt x="2584" y="5143"/>
                      <a:pt x="2314" y="5143"/>
                    </a:cubicBezTo>
                    <a:cubicBezTo>
                      <a:pt x="2230" y="5143"/>
                      <a:pt x="2139" y="5138"/>
                      <a:pt x="2043" y="5123"/>
                    </a:cubicBezTo>
                    <a:cubicBezTo>
                      <a:pt x="1618" y="5068"/>
                      <a:pt x="1137" y="4874"/>
                      <a:pt x="790" y="4296"/>
                    </a:cubicBezTo>
                    <a:cubicBezTo>
                      <a:pt x="116" y="3160"/>
                      <a:pt x="157" y="2083"/>
                      <a:pt x="157" y="2083"/>
                    </a:cubicBezTo>
                    <a:cubicBezTo>
                      <a:pt x="157" y="2083"/>
                      <a:pt x="97" y="1773"/>
                      <a:pt x="231" y="1408"/>
                    </a:cubicBezTo>
                    <a:cubicBezTo>
                      <a:pt x="370" y="1043"/>
                      <a:pt x="675" y="637"/>
                      <a:pt x="1410" y="387"/>
                    </a:cubicBezTo>
                    <a:cubicBezTo>
                      <a:pt x="2073" y="166"/>
                      <a:pt x="2496" y="98"/>
                      <a:pt x="2784" y="98"/>
                    </a:cubicBezTo>
                    <a:close/>
                    <a:moveTo>
                      <a:pt x="2777" y="1"/>
                    </a:moveTo>
                    <a:cubicBezTo>
                      <a:pt x="2474" y="1"/>
                      <a:pt x="2035" y="69"/>
                      <a:pt x="1368" y="290"/>
                    </a:cubicBezTo>
                    <a:cubicBezTo>
                      <a:pt x="620" y="544"/>
                      <a:pt x="291" y="983"/>
                      <a:pt x="139" y="1371"/>
                    </a:cubicBezTo>
                    <a:cubicBezTo>
                      <a:pt x="0" y="1773"/>
                      <a:pt x="60" y="2083"/>
                      <a:pt x="60" y="2083"/>
                    </a:cubicBezTo>
                    <a:cubicBezTo>
                      <a:pt x="60" y="2102"/>
                      <a:pt x="23" y="3201"/>
                      <a:pt x="717" y="4356"/>
                    </a:cubicBezTo>
                    <a:cubicBezTo>
                      <a:pt x="1063" y="4952"/>
                      <a:pt x="1581" y="5165"/>
                      <a:pt x="2024" y="5220"/>
                    </a:cubicBezTo>
                    <a:cubicBezTo>
                      <a:pt x="2129" y="5235"/>
                      <a:pt x="2228" y="5240"/>
                      <a:pt x="2319" y="5240"/>
                    </a:cubicBezTo>
                    <a:cubicBezTo>
                      <a:pt x="2612" y="5240"/>
                      <a:pt x="2814" y="5183"/>
                      <a:pt x="2814" y="5183"/>
                    </a:cubicBezTo>
                    <a:cubicBezTo>
                      <a:pt x="2814" y="5183"/>
                      <a:pt x="3179" y="5105"/>
                      <a:pt x="3581" y="4952"/>
                    </a:cubicBezTo>
                    <a:cubicBezTo>
                      <a:pt x="3988" y="4777"/>
                      <a:pt x="4450" y="4564"/>
                      <a:pt x="4621" y="4278"/>
                    </a:cubicBezTo>
                    <a:cubicBezTo>
                      <a:pt x="4797" y="3987"/>
                      <a:pt x="4797" y="3566"/>
                      <a:pt x="4736" y="3123"/>
                    </a:cubicBezTo>
                    <a:cubicBezTo>
                      <a:pt x="4681" y="2679"/>
                      <a:pt x="4565" y="2236"/>
                      <a:pt x="4468" y="1870"/>
                    </a:cubicBezTo>
                    <a:cubicBezTo>
                      <a:pt x="4371" y="1505"/>
                      <a:pt x="4200" y="1140"/>
                      <a:pt x="4025" y="868"/>
                    </a:cubicBezTo>
                    <a:cubicBezTo>
                      <a:pt x="3854" y="581"/>
                      <a:pt x="3660" y="350"/>
                      <a:pt x="3507" y="253"/>
                    </a:cubicBezTo>
                    <a:cubicBezTo>
                      <a:pt x="3373" y="138"/>
                      <a:pt x="3216" y="22"/>
                      <a:pt x="2888" y="4"/>
                    </a:cubicBezTo>
                    <a:cubicBezTo>
                      <a:pt x="2853" y="2"/>
                      <a:pt x="2816" y="1"/>
                      <a:pt x="277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2" name="Google Shape;1864;p45"/>
              <p:cNvSpPr/>
              <p:nvPr/>
            </p:nvSpPr>
            <p:spPr>
              <a:xfrm>
                <a:off x="6627901" y="3988084"/>
                <a:ext cx="339846" cy="917070"/>
              </a:xfrm>
              <a:custGeom>
                <a:avLst/>
                <a:gdLst/>
                <a:ahLst/>
                <a:cxnLst/>
                <a:rect l="l" t="t" r="r" b="b"/>
                <a:pathLst>
                  <a:path w="3698" h="9979" extrusionOk="0">
                    <a:moveTo>
                      <a:pt x="1" y="0"/>
                    </a:moveTo>
                    <a:cubicBezTo>
                      <a:pt x="1" y="0"/>
                      <a:pt x="694" y="8585"/>
                      <a:pt x="1599" y="9449"/>
                    </a:cubicBezTo>
                    <a:cubicBezTo>
                      <a:pt x="2038" y="9870"/>
                      <a:pt x="2544" y="9979"/>
                      <a:pt x="2949" y="9979"/>
                    </a:cubicBezTo>
                    <a:cubicBezTo>
                      <a:pt x="3380" y="9979"/>
                      <a:pt x="3697" y="9856"/>
                      <a:pt x="3697" y="9856"/>
                    </a:cubicBezTo>
                    <a:cubicBezTo>
                      <a:pt x="3697" y="9856"/>
                      <a:pt x="3448" y="8895"/>
                      <a:pt x="3253" y="7218"/>
                    </a:cubicBezTo>
                    <a:cubicBezTo>
                      <a:pt x="3046" y="5545"/>
                      <a:pt x="2930" y="4907"/>
                      <a:pt x="2445" y="2731"/>
                    </a:cubicBezTo>
                    <a:cubicBezTo>
                      <a:pt x="1964" y="555"/>
                      <a:pt x="1003" y="134"/>
                      <a:pt x="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3" name="Google Shape;1865;p45"/>
              <p:cNvSpPr/>
              <p:nvPr/>
            </p:nvSpPr>
            <p:spPr>
              <a:xfrm>
                <a:off x="6624501" y="3982570"/>
                <a:ext cx="348760" cy="927547"/>
              </a:xfrm>
              <a:custGeom>
                <a:avLst/>
                <a:gdLst/>
                <a:ahLst/>
                <a:cxnLst/>
                <a:rect l="l" t="t" r="r" b="b"/>
                <a:pathLst>
                  <a:path w="3795" h="10093" extrusionOk="0">
                    <a:moveTo>
                      <a:pt x="1" y="0"/>
                    </a:moveTo>
                    <a:lnTo>
                      <a:pt x="1" y="60"/>
                    </a:lnTo>
                    <a:cubicBezTo>
                      <a:pt x="1" y="60"/>
                      <a:pt x="172" y="2213"/>
                      <a:pt x="444" y="4468"/>
                    </a:cubicBezTo>
                    <a:cubicBezTo>
                      <a:pt x="597" y="5605"/>
                      <a:pt x="772" y="6760"/>
                      <a:pt x="962" y="7684"/>
                    </a:cubicBezTo>
                    <a:cubicBezTo>
                      <a:pt x="1059" y="8146"/>
                      <a:pt x="1156" y="8548"/>
                      <a:pt x="1253" y="8876"/>
                    </a:cubicBezTo>
                    <a:cubicBezTo>
                      <a:pt x="1368" y="9204"/>
                      <a:pt x="1465" y="9435"/>
                      <a:pt x="1599" y="9551"/>
                    </a:cubicBezTo>
                    <a:cubicBezTo>
                      <a:pt x="2051" y="9982"/>
                      <a:pt x="2575" y="10092"/>
                      <a:pt x="2993" y="10092"/>
                    </a:cubicBezTo>
                    <a:cubicBezTo>
                      <a:pt x="3431" y="10092"/>
                      <a:pt x="3753" y="9971"/>
                      <a:pt x="3753" y="9971"/>
                    </a:cubicBezTo>
                    <a:lnTo>
                      <a:pt x="3794" y="9953"/>
                    </a:lnTo>
                    <a:lnTo>
                      <a:pt x="3794" y="9916"/>
                    </a:lnTo>
                    <a:cubicBezTo>
                      <a:pt x="3794" y="9916"/>
                      <a:pt x="3776" y="9879"/>
                      <a:pt x="3776" y="9819"/>
                    </a:cubicBezTo>
                    <a:cubicBezTo>
                      <a:pt x="3734" y="9837"/>
                      <a:pt x="3716" y="9856"/>
                      <a:pt x="3697" y="9856"/>
                    </a:cubicBezTo>
                    <a:lnTo>
                      <a:pt x="3679" y="9879"/>
                    </a:lnTo>
                    <a:cubicBezTo>
                      <a:pt x="3649" y="9888"/>
                      <a:pt x="3361" y="9993"/>
                      <a:pt x="2975" y="9993"/>
                    </a:cubicBezTo>
                    <a:cubicBezTo>
                      <a:pt x="2587" y="9993"/>
                      <a:pt x="2100" y="9887"/>
                      <a:pt x="1673" y="9472"/>
                    </a:cubicBezTo>
                    <a:cubicBezTo>
                      <a:pt x="1558" y="9394"/>
                      <a:pt x="1465" y="9163"/>
                      <a:pt x="1350" y="8839"/>
                    </a:cubicBezTo>
                    <a:cubicBezTo>
                      <a:pt x="1253" y="8530"/>
                      <a:pt x="1156" y="8123"/>
                      <a:pt x="1059" y="7661"/>
                    </a:cubicBezTo>
                    <a:cubicBezTo>
                      <a:pt x="865" y="6737"/>
                      <a:pt x="694" y="5582"/>
                      <a:pt x="560" y="4450"/>
                    </a:cubicBezTo>
                    <a:cubicBezTo>
                      <a:pt x="269" y="2232"/>
                      <a:pt x="116" y="194"/>
                      <a:pt x="98" y="116"/>
                    </a:cubicBezTo>
                    <a:lnTo>
                      <a:pt x="98" y="116"/>
                    </a:lnTo>
                    <a:cubicBezTo>
                      <a:pt x="578" y="194"/>
                      <a:pt x="1022" y="328"/>
                      <a:pt x="1424" y="693"/>
                    </a:cubicBezTo>
                    <a:cubicBezTo>
                      <a:pt x="1830" y="1077"/>
                      <a:pt x="2195" y="1714"/>
                      <a:pt x="2426" y="2809"/>
                    </a:cubicBezTo>
                    <a:cubicBezTo>
                      <a:pt x="2639" y="3734"/>
                      <a:pt x="2773" y="4371"/>
                      <a:pt x="2888" y="4949"/>
                    </a:cubicBezTo>
                    <a:cubicBezTo>
                      <a:pt x="2925" y="4912"/>
                      <a:pt x="2967" y="4889"/>
                      <a:pt x="2986" y="4889"/>
                    </a:cubicBezTo>
                    <a:cubicBezTo>
                      <a:pt x="2870" y="4334"/>
                      <a:pt x="2736" y="3697"/>
                      <a:pt x="2523" y="2772"/>
                    </a:cubicBezTo>
                    <a:cubicBezTo>
                      <a:pt x="2292" y="1696"/>
                      <a:pt x="1927" y="1021"/>
                      <a:pt x="1484" y="615"/>
                    </a:cubicBezTo>
                    <a:cubicBezTo>
                      <a:pt x="1059" y="213"/>
                      <a:pt x="560" y="79"/>
                      <a:pt x="56"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4" name="Google Shape;1866;p45"/>
              <p:cNvSpPr/>
              <p:nvPr/>
            </p:nvSpPr>
            <p:spPr>
              <a:xfrm>
                <a:off x="5612578" y="4005361"/>
                <a:ext cx="350415" cy="926260"/>
              </a:xfrm>
              <a:custGeom>
                <a:avLst/>
                <a:gdLst/>
                <a:ahLst/>
                <a:cxnLst/>
                <a:rect l="l" t="t" r="r" b="b"/>
                <a:pathLst>
                  <a:path w="3813" h="10079" extrusionOk="0">
                    <a:moveTo>
                      <a:pt x="3732" y="1"/>
                    </a:moveTo>
                    <a:cubicBezTo>
                      <a:pt x="2268" y="1"/>
                      <a:pt x="1091" y="986"/>
                      <a:pt x="846" y="1984"/>
                    </a:cubicBezTo>
                    <a:cubicBezTo>
                      <a:pt x="597" y="3023"/>
                      <a:pt x="1" y="10070"/>
                      <a:pt x="1" y="10070"/>
                    </a:cubicBezTo>
                    <a:cubicBezTo>
                      <a:pt x="1" y="10070"/>
                      <a:pt x="63" y="10079"/>
                      <a:pt x="171" y="10079"/>
                    </a:cubicBezTo>
                    <a:cubicBezTo>
                      <a:pt x="420" y="10079"/>
                      <a:pt x="911" y="10032"/>
                      <a:pt x="1461" y="9723"/>
                    </a:cubicBezTo>
                    <a:cubicBezTo>
                      <a:pt x="2270" y="9261"/>
                      <a:pt x="2616" y="8550"/>
                      <a:pt x="2616" y="8550"/>
                    </a:cubicBezTo>
                    <a:lnTo>
                      <a:pt x="3813" y="2"/>
                    </a:lnTo>
                    <a:cubicBezTo>
                      <a:pt x="3786" y="1"/>
                      <a:pt x="3759" y="1"/>
                      <a:pt x="373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 name="Google Shape;1867;p45"/>
              <p:cNvSpPr/>
              <p:nvPr/>
            </p:nvSpPr>
            <p:spPr>
              <a:xfrm>
                <a:off x="5607064" y="4002053"/>
                <a:ext cx="361075" cy="933796"/>
              </a:xfrm>
              <a:custGeom>
                <a:avLst/>
                <a:gdLst/>
                <a:ahLst/>
                <a:cxnLst/>
                <a:rect l="l" t="t" r="r" b="b"/>
                <a:pathLst>
                  <a:path w="3929" h="10161" extrusionOk="0">
                    <a:moveTo>
                      <a:pt x="3772" y="0"/>
                    </a:moveTo>
                    <a:cubicBezTo>
                      <a:pt x="2289" y="0"/>
                      <a:pt x="1116" y="990"/>
                      <a:pt x="846" y="2020"/>
                    </a:cubicBezTo>
                    <a:cubicBezTo>
                      <a:pt x="791" y="2274"/>
                      <a:pt x="712" y="2907"/>
                      <a:pt x="615" y="3716"/>
                    </a:cubicBezTo>
                    <a:cubicBezTo>
                      <a:pt x="560" y="4159"/>
                      <a:pt x="523" y="4640"/>
                      <a:pt x="463" y="5139"/>
                    </a:cubicBezTo>
                    <a:cubicBezTo>
                      <a:pt x="500" y="5162"/>
                      <a:pt x="541" y="5162"/>
                      <a:pt x="560" y="5180"/>
                    </a:cubicBezTo>
                    <a:cubicBezTo>
                      <a:pt x="615" y="4658"/>
                      <a:pt x="657" y="4159"/>
                      <a:pt x="712" y="3734"/>
                    </a:cubicBezTo>
                    <a:cubicBezTo>
                      <a:pt x="809" y="2925"/>
                      <a:pt x="888" y="2292"/>
                      <a:pt x="943" y="2043"/>
                    </a:cubicBezTo>
                    <a:cubicBezTo>
                      <a:pt x="1193" y="1059"/>
                      <a:pt x="2348" y="98"/>
                      <a:pt x="3813" y="98"/>
                    </a:cubicBezTo>
                    <a:lnTo>
                      <a:pt x="2639" y="8567"/>
                    </a:lnTo>
                    <a:cubicBezTo>
                      <a:pt x="2621" y="8586"/>
                      <a:pt x="2293" y="9260"/>
                      <a:pt x="1502" y="9704"/>
                    </a:cubicBezTo>
                    <a:cubicBezTo>
                      <a:pt x="992" y="10009"/>
                      <a:pt x="559" y="10064"/>
                      <a:pt x="320" y="10064"/>
                    </a:cubicBezTo>
                    <a:cubicBezTo>
                      <a:pt x="226" y="10064"/>
                      <a:pt x="162" y="10056"/>
                      <a:pt x="135" y="10050"/>
                    </a:cubicBezTo>
                    <a:cubicBezTo>
                      <a:pt x="98" y="10069"/>
                      <a:pt x="61" y="10069"/>
                      <a:pt x="19" y="10069"/>
                    </a:cubicBezTo>
                    <a:lnTo>
                      <a:pt x="1" y="10106"/>
                    </a:lnTo>
                    <a:lnTo>
                      <a:pt x="1" y="10147"/>
                    </a:lnTo>
                    <a:lnTo>
                      <a:pt x="61" y="10147"/>
                    </a:lnTo>
                    <a:cubicBezTo>
                      <a:pt x="61" y="10147"/>
                      <a:pt x="135" y="10160"/>
                      <a:pt x="265" y="10160"/>
                    </a:cubicBezTo>
                    <a:cubicBezTo>
                      <a:pt x="525" y="10160"/>
                      <a:pt x="1008" y="10109"/>
                      <a:pt x="1563" y="9801"/>
                    </a:cubicBezTo>
                    <a:cubicBezTo>
                      <a:pt x="2371" y="9339"/>
                      <a:pt x="2718" y="8604"/>
                      <a:pt x="2718" y="8604"/>
                    </a:cubicBezTo>
                    <a:lnTo>
                      <a:pt x="2736" y="8604"/>
                    </a:lnTo>
                    <a:lnTo>
                      <a:pt x="3928" y="1"/>
                    </a:lnTo>
                    <a:lnTo>
                      <a:pt x="3813" y="1"/>
                    </a:lnTo>
                    <a:cubicBezTo>
                      <a:pt x="3799" y="1"/>
                      <a:pt x="3785" y="0"/>
                      <a:pt x="377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6" name="Google Shape;1868;p45"/>
              <p:cNvSpPr/>
              <p:nvPr/>
            </p:nvSpPr>
            <p:spPr>
              <a:xfrm>
                <a:off x="5794818" y="3865028"/>
                <a:ext cx="1022571" cy="1166854"/>
              </a:xfrm>
              <a:custGeom>
                <a:avLst/>
                <a:gdLst/>
                <a:ahLst/>
                <a:cxnLst/>
                <a:rect l="l" t="t" r="r" b="b"/>
                <a:pathLst>
                  <a:path w="11127" h="12697" extrusionOk="0">
                    <a:moveTo>
                      <a:pt x="6588" y="1"/>
                    </a:moveTo>
                    <a:cubicBezTo>
                      <a:pt x="6240" y="1"/>
                      <a:pt x="5847" y="14"/>
                      <a:pt x="5563" y="27"/>
                    </a:cubicBezTo>
                    <a:cubicBezTo>
                      <a:pt x="5314" y="8"/>
                      <a:pt x="5004" y="8"/>
                      <a:pt x="4695" y="8"/>
                    </a:cubicBezTo>
                    <a:lnTo>
                      <a:pt x="4140" y="8"/>
                    </a:lnTo>
                    <a:cubicBezTo>
                      <a:pt x="3521" y="45"/>
                      <a:pt x="3156" y="489"/>
                      <a:pt x="3156" y="489"/>
                    </a:cubicBezTo>
                    <a:cubicBezTo>
                      <a:pt x="3156" y="489"/>
                      <a:pt x="1830" y="1298"/>
                      <a:pt x="1636" y="1644"/>
                    </a:cubicBezTo>
                    <a:cubicBezTo>
                      <a:pt x="1460" y="1991"/>
                      <a:pt x="652" y="4842"/>
                      <a:pt x="402" y="7651"/>
                    </a:cubicBezTo>
                    <a:cubicBezTo>
                      <a:pt x="153" y="10442"/>
                      <a:pt x="0" y="12697"/>
                      <a:pt x="0" y="12697"/>
                    </a:cubicBezTo>
                    <a:lnTo>
                      <a:pt x="11126" y="12697"/>
                    </a:lnTo>
                    <a:cubicBezTo>
                      <a:pt x="11126" y="12697"/>
                      <a:pt x="10992" y="10442"/>
                      <a:pt x="10724" y="7651"/>
                    </a:cubicBezTo>
                    <a:cubicBezTo>
                      <a:pt x="10470" y="4842"/>
                      <a:pt x="9662" y="1991"/>
                      <a:pt x="9491" y="1644"/>
                    </a:cubicBezTo>
                    <a:cubicBezTo>
                      <a:pt x="9315" y="1298"/>
                      <a:pt x="7971" y="489"/>
                      <a:pt x="7971" y="489"/>
                    </a:cubicBezTo>
                    <a:cubicBezTo>
                      <a:pt x="7971" y="489"/>
                      <a:pt x="7624" y="45"/>
                      <a:pt x="6986" y="8"/>
                    </a:cubicBezTo>
                    <a:cubicBezTo>
                      <a:pt x="6869" y="3"/>
                      <a:pt x="6732" y="1"/>
                      <a:pt x="658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 name="Google Shape;1869;p45"/>
              <p:cNvSpPr/>
              <p:nvPr/>
            </p:nvSpPr>
            <p:spPr>
              <a:xfrm>
                <a:off x="5789212" y="3860709"/>
                <a:ext cx="1031578" cy="1174574"/>
              </a:xfrm>
              <a:custGeom>
                <a:avLst/>
                <a:gdLst/>
                <a:ahLst/>
                <a:cxnLst/>
                <a:rect l="l" t="t" r="r" b="b"/>
                <a:pathLst>
                  <a:path w="11225" h="12781" extrusionOk="0">
                    <a:moveTo>
                      <a:pt x="4737" y="92"/>
                    </a:moveTo>
                    <a:cubicBezTo>
                      <a:pt x="5065" y="116"/>
                      <a:pt x="5375" y="116"/>
                      <a:pt x="5606" y="116"/>
                    </a:cubicBezTo>
                    <a:lnTo>
                      <a:pt x="5624" y="116"/>
                    </a:lnTo>
                    <a:cubicBezTo>
                      <a:pt x="5892" y="116"/>
                      <a:pt x="6257" y="105"/>
                      <a:pt x="6584" y="105"/>
                    </a:cubicBezTo>
                    <a:cubicBezTo>
                      <a:pt x="6747" y="105"/>
                      <a:pt x="6901" y="108"/>
                      <a:pt x="7029" y="116"/>
                    </a:cubicBezTo>
                    <a:cubicBezTo>
                      <a:pt x="7643" y="134"/>
                      <a:pt x="7990" y="578"/>
                      <a:pt x="7990" y="578"/>
                    </a:cubicBezTo>
                    <a:lnTo>
                      <a:pt x="8013" y="578"/>
                    </a:lnTo>
                    <a:cubicBezTo>
                      <a:pt x="8013" y="578"/>
                      <a:pt x="8336" y="786"/>
                      <a:pt x="8683" y="1017"/>
                    </a:cubicBezTo>
                    <a:cubicBezTo>
                      <a:pt x="8859" y="1155"/>
                      <a:pt x="9053" y="1289"/>
                      <a:pt x="9205" y="1405"/>
                    </a:cubicBezTo>
                    <a:cubicBezTo>
                      <a:pt x="9339" y="1520"/>
                      <a:pt x="9455" y="1636"/>
                      <a:pt x="9492" y="1710"/>
                    </a:cubicBezTo>
                    <a:cubicBezTo>
                      <a:pt x="9533" y="1788"/>
                      <a:pt x="9630" y="2038"/>
                      <a:pt x="9723" y="2403"/>
                    </a:cubicBezTo>
                    <a:cubicBezTo>
                      <a:pt x="9820" y="2749"/>
                      <a:pt x="9954" y="3234"/>
                      <a:pt x="10092" y="3789"/>
                    </a:cubicBezTo>
                    <a:cubicBezTo>
                      <a:pt x="10342" y="4889"/>
                      <a:pt x="10610" y="6293"/>
                      <a:pt x="10725" y="7698"/>
                    </a:cubicBezTo>
                    <a:cubicBezTo>
                      <a:pt x="10975" y="10470"/>
                      <a:pt x="11132" y="12647"/>
                      <a:pt x="11132" y="12683"/>
                    </a:cubicBezTo>
                    <a:lnTo>
                      <a:pt x="98" y="12683"/>
                    </a:lnTo>
                    <a:cubicBezTo>
                      <a:pt x="116" y="12647"/>
                      <a:pt x="250" y="10470"/>
                      <a:pt x="505" y="7698"/>
                    </a:cubicBezTo>
                    <a:cubicBezTo>
                      <a:pt x="639" y="6293"/>
                      <a:pt x="888" y="4889"/>
                      <a:pt x="1156" y="3789"/>
                    </a:cubicBezTo>
                    <a:cubicBezTo>
                      <a:pt x="1272" y="3234"/>
                      <a:pt x="1406" y="2749"/>
                      <a:pt x="1503" y="2403"/>
                    </a:cubicBezTo>
                    <a:cubicBezTo>
                      <a:pt x="1618" y="2038"/>
                      <a:pt x="1697" y="1788"/>
                      <a:pt x="1734" y="1710"/>
                    </a:cubicBezTo>
                    <a:cubicBezTo>
                      <a:pt x="1775" y="1636"/>
                      <a:pt x="1891" y="1520"/>
                      <a:pt x="2043" y="1405"/>
                    </a:cubicBezTo>
                    <a:cubicBezTo>
                      <a:pt x="2177" y="1289"/>
                      <a:pt x="2371" y="1155"/>
                      <a:pt x="2542" y="1017"/>
                    </a:cubicBezTo>
                    <a:cubicBezTo>
                      <a:pt x="2889" y="786"/>
                      <a:pt x="3235" y="578"/>
                      <a:pt x="3235" y="578"/>
                    </a:cubicBezTo>
                    <a:cubicBezTo>
                      <a:pt x="3235" y="578"/>
                      <a:pt x="3582" y="134"/>
                      <a:pt x="4201" y="116"/>
                    </a:cubicBezTo>
                    <a:cubicBezTo>
                      <a:pt x="4354" y="92"/>
                      <a:pt x="4548" y="92"/>
                      <a:pt x="4737" y="92"/>
                    </a:cubicBezTo>
                    <a:close/>
                    <a:moveTo>
                      <a:pt x="4737" y="0"/>
                    </a:moveTo>
                    <a:cubicBezTo>
                      <a:pt x="4548" y="0"/>
                      <a:pt x="4354" y="0"/>
                      <a:pt x="4201" y="19"/>
                    </a:cubicBezTo>
                    <a:cubicBezTo>
                      <a:pt x="3563" y="37"/>
                      <a:pt x="3198" y="481"/>
                      <a:pt x="3180" y="499"/>
                    </a:cubicBezTo>
                    <a:cubicBezTo>
                      <a:pt x="3180" y="499"/>
                      <a:pt x="2852" y="693"/>
                      <a:pt x="2487" y="943"/>
                    </a:cubicBezTo>
                    <a:cubicBezTo>
                      <a:pt x="2311" y="1058"/>
                      <a:pt x="2122" y="1192"/>
                      <a:pt x="1965" y="1326"/>
                    </a:cubicBezTo>
                    <a:cubicBezTo>
                      <a:pt x="1812" y="1442"/>
                      <a:pt x="1697" y="1557"/>
                      <a:pt x="1637" y="1673"/>
                    </a:cubicBezTo>
                    <a:cubicBezTo>
                      <a:pt x="1600" y="1770"/>
                      <a:pt x="1521" y="2001"/>
                      <a:pt x="1406" y="2366"/>
                    </a:cubicBezTo>
                    <a:cubicBezTo>
                      <a:pt x="1313" y="2731"/>
                      <a:pt x="1175" y="3211"/>
                      <a:pt x="1059" y="3752"/>
                    </a:cubicBezTo>
                    <a:cubicBezTo>
                      <a:pt x="791" y="4870"/>
                      <a:pt x="523" y="6275"/>
                      <a:pt x="408" y="7679"/>
                    </a:cubicBezTo>
                    <a:cubicBezTo>
                      <a:pt x="135" y="10489"/>
                      <a:pt x="1" y="12744"/>
                      <a:pt x="1" y="12744"/>
                    </a:cubicBezTo>
                    <a:lnTo>
                      <a:pt x="1" y="12781"/>
                    </a:lnTo>
                    <a:lnTo>
                      <a:pt x="11224" y="12781"/>
                    </a:lnTo>
                    <a:lnTo>
                      <a:pt x="11224" y="12744"/>
                    </a:lnTo>
                    <a:cubicBezTo>
                      <a:pt x="11224" y="12744"/>
                      <a:pt x="11090" y="10489"/>
                      <a:pt x="10822" y="7679"/>
                    </a:cubicBezTo>
                    <a:cubicBezTo>
                      <a:pt x="10707" y="6275"/>
                      <a:pt x="10439" y="4870"/>
                      <a:pt x="10185" y="3752"/>
                    </a:cubicBezTo>
                    <a:cubicBezTo>
                      <a:pt x="10051" y="3211"/>
                      <a:pt x="9917" y="2731"/>
                      <a:pt x="9820" y="2366"/>
                    </a:cubicBezTo>
                    <a:cubicBezTo>
                      <a:pt x="9723" y="2001"/>
                      <a:pt x="9630" y="1770"/>
                      <a:pt x="9589" y="1673"/>
                    </a:cubicBezTo>
                    <a:cubicBezTo>
                      <a:pt x="9533" y="1557"/>
                      <a:pt x="9418" y="1442"/>
                      <a:pt x="9261" y="1326"/>
                    </a:cubicBezTo>
                    <a:cubicBezTo>
                      <a:pt x="9108" y="1192"/>
                      <a:pt x="8914" y="1058"/>
                      <a:pt x="8743" y="943"/>
                    </a:cubicBezTo>
                    <a:cubicBezTo>
                      <a:pt x="8397" y="693"/>
                      <a:pt x="8050" y="499"/>
                      <a:pt x="8050" y="499"/>
                    </a:cubicBezTo>
                    <a:cubicBezTo>
                      <a:pt x="8032" y="481"/>
                      <a:pt x="7685" y="37"/>
                      <a:pt x="7047" y="19"/>
                    </a:cubicBezTo>
                    <a:cubicBezTo>
                      <a:pt x="6846" y="9"/>
                      <a:pt x="6591" y="5"/>
                      <a:pt x="6336" y="5"/>
                    </a:cubicBezTo>
                    <a:cubicBezTo>
                      <a:pt x="6080" y="5"/>
                      <a:pt x="5825" y="9"/>
                      <a:pt x="5624" y="19"/>
                    </a:cubicBezTo>
                    <a:cubicBezTo>
                      <a:pt x="5375" y="19"/>
                      <a:pt x="5065" y="0"/>
                      <a:pt x="473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38" name="Google Shape;1870;p45"/>
              <p:cNvSpPr/>
              <p:nvPr/>
            </p:nvSpPr>
            <p:spPr>
              <a:xfrm>
                <a:off x="6162525" y="4559148"/>
                <a:ext cx="306202" cy="477224"/>
              </a:xfrm>
              <a:custGeom>
                <a:avLst/>
                <a:gdLst/>
                <a:ahLst/>
                <a:cxnLst/>
                <a:rect l="l" t="t" r="r" b="b"/>
                <a:pathLst>
                  <a:path w="3332" h="5278" extrusionOk="0">
                    <a:moveTo>
                      <a:pt x="578" y="1"/>
                    </a:moveTo>
                    <a:cubicBezTo>
                      <a:pt x="255" y="1"/>
                      <a:pt x="0" y="273"/>
                      <a:pt x="0" y="578"/>
                    </a:cubicBezTo>
                    <a:lnTo>
                      <a:pt x="0" y="4700"/>
                    </a:lnTo>
                    <a:cubicBezTo>
                      <a:pt x="0" y="5028"/>
                      <a:pt x="255" y="5278"/>
                      <a:pt x="578" y="5278"/>
                    </a:cubicBezTo>
                    <a:lnTo>
                      <a:pt x="2754" y="5278"/>
                    </a:lnTo>
                    <a:cubicBezTo>
                      <a:pt x="3082" y="5278"/>
                      <a:pt x="3332" y="5028"/>
                      <a:pt x="3332" y="4700"/>
                    </a:cubicBezTo>
                    <a:lnTo>
                      <a:pt x="3332" y="578"/>
                    </a:lnTo>
                    <a:cubicBezTo>
                      <a:pt x="3332" y="273"/>
                      <a:pt x="3082" y="1"/>
                      <a:pt x="27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 name="Google Shape;1871;p45"/>
              <p:cNvSpPr/>
              <p:nvPr/>
            </p:nvSpPr>
            <p:spPr>
              <a:xfrm>
                <a:off x="6157450" y="4555747"/>
                <a:ext cx="316797" cy="481654"/>
              </a:xfrm>
              <a:custGeom>
                <a:avLst/>
                <a:gdLst/>
                <a:ahLst/>
                <a:cxnLst/>
                <a:rect l="l" t="t" r="r" b="b"/>
                <a:pathLst>
                  <a:path w="3447" h="5375" extrusionOk="0">
                    <a:moveTo>
                      <a:pt x="2809" y="98"/>
                    </a:moveTo>
                    <a:cubicBezTo>
                      <a:pt x="3100" y="98"/>
                      <a:pt x="3331" y="329"/>
                      <a:pt x="3331" y="615"/>
                    </a:cubicBezTo>
                    <a:lnTo>
                      <a:pt x="3331" y="4737"/>
                    </a:lnTo>
                    <a:cubicBezTo>
                      <a:pt x="3331" y="5047"/>
                      <a:pt x="3100" y="5278"/>
                      <a:pt x="2809" y="5278"/>
                    </a:cubicBezTo>
                    <a:lnTo>
                      <a:pt x="633" y="5278"/>
                    </a:lnTo>
                    <a:cubicBezTo>
                      <a:pt x="347" y="5278"/>
                      <a:pt x="116" y="5047"/>
                      <a:pt x="116" y="4737"/>
                    </a:cubicBezTo>
                    <a:lnTo>
                      <a:pt x="116" y="615"/>
                    </a:lnTo>
                    <a:cubicBezTo>
                      <a:pt x="116" y="329"/>
                      <a:pt x="347" y="98"/>
                      <a:pt x="633" y="98"/>
                    </a:cubicBezTo>
                    <a:close/>
                    <a:moveTo>
                      <a:pt x="633" y="1"/>
                    </a:moveTo>
                    <a:cubicBezTo>
                      <a:pt x="286" y="1"/>
                      <a:pt x="0" y="269"/>
                      <a:pt x="0" y="615"/>
                    </a:cubicBezTo>
                    <a:lnTo>
                      <a:pt x="0" y="4737"/>
                    </a:lnTo>
                    <a:cubicBezTo>
                      <a:pt x="0" y="5084"/>
                      <a:pt x="286" y="5375"/>
                      <a:pt x="633" y="5375"/>
                    </a:cubicBezTo>
                    <a:lnTo>
                      <a:pt x="2809" y="5375"/>
                    </a:lnTo>
                    <a:cubicBezTo>
                      <a:pt x="3156" y="5375"/>
                      <a:pt x="3447" y="5084"/>
                      <a:pt x="3447" y="4737"/>
                    </a:cubicBezTo>
                    <a:lnTo>
                      <a:pt x="3447" y="615"/>
                    </a:lnTo>
                    <a:cubicBezTo>
                      <a:pt x="3447" y="269"/>
                      <a:pt x="3156" y="1"/>
                      <a:pt x="280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0" name="Google Shape;1872;p45"/>
              <p:cNvSpPr/>
              <p:nvPr/>
            </p:nvSpPr>
            <p:spPr>
              <a:xfrm>
                <a:off x="5895450" y="4161317"/>
                <a:ext cx="824711" cy="546621"/>
              </a:xfrm>
              <a:custGeom>
                <a:avLst/>
                <a:gdLst/>
                <a:ahLst/>
                <a:cxnLst/>
                <a:rect l="l" t="t" r="r" b="b"/>
                <a:pathLst>
                  <a:path w="8974" h="5948" extrusionOk="0">
                    <a:moveTo>
                      <a:pt x="2158" y="0"/>
                    </a:moveTo>
                    <a:cubicBezTo>
                      <a:pt x="966" y="0"/>
                      <a:pt x="0" y="961"/>
                      <a:pt x="0" y="2158"/>
                    </a:cubicBezTo>
                    <a:lnTo>
                      <a:pt x="0" y="3794"/>
                    </a:lnTo>
                    <a:cubicBezTo>
                      <a:pt x="0" y="4986"/>
                      <a:pt x="966" y="5947"/>
                      <a:pt x="2158" y="5947"/>
                    </a:cubicBezTo>
                    <a:lnTo>
                      <a:pt x="6815" y="5947"/>
                    </a:lnTo>
                    <a:cubicBezTo>
                      <a:pt x="8012" y="5947"/>
                      <a:pt x="8973" y="4986"/>
                      <a:pt x="8973" y="3794"/>
                    </a:cubicBezTo>
                    <a:lnTo>
                      <a:pt x="8973" y="2158"/>
                    </a:lnTo>
                    <a:cubicBezTo>
                      <a:pt x="8973" y="961"/>
                      <a:pt x="8012" y="0"/>
                      <a:pt x="681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1" name="Google Shape;1873;p45"/>
              <p:cNvSpPr/>
              <p:nvPr/>
            </p:nvSpPr>
            <p:spPr>
              <a:xfrm>
                <a:off x="5892049" y="4157917"/>
                <a:ext cx="833165" cy="555536"/>
              </a:xfrm>
              <a:custGeom>
                <a:avLst/>
                <a:gdLst/>
                <a:ahLst/>
                <a:cxnLst/>
                <a:rect l="l" t="t" r="r" b="b"/>
                <a:pathLst>
                  <a:path w="9066" h="6045" extrusionOk="0">
                    <a:moveTo>
                      <a:pt x="6852" y="93"/>
                    </a:moveTo>
                    <a:cubicBezTo>
                      <a:pt x="8026" y="93"/>
                      <a:pt x="8973" y="1017"/>
                      <a:pt x="8973" y="2195"/>
                    </a:cubicBezTo>
                    <a:lnTo>
                      <a:pt x="8973" y="3831"/>
                    </a:lnTo>
                    <a:cubicBezTo>
                      <a:pt x="8973" y="5004"/>
                      <a:pt x="8026" y="5947"/>
                      <a:pt x="6852" y="5947"/>
                    </a:cubicBezTo>
                    <a:lnTo>
                      <a:pt x="2195" y="5947"/>
                    </a:lnTo>
                    <a:cubicBezTo>
                      <a:pt x="1040" y="5947"/>
                      <a:pt x="97" y="5004"/>
                      <a:pt x="97" y="3831"/>
                    </a:cubicBezTo>
                    <a:lnTo>
                      <a:pt x="97" y="2195"/>
                    </a:lnTo>
                    <a:cubicBezTo>
                      <a:pt x="97" y="1017"/>
                      <a:pt x="1040" y="93"/>
                      <a:pt x="2195" y="93"/>
                    </a:cubicBezTo>
                    <a:close/>
                    <a:moveTo>
                      <a:pt x="2195" y="0"/>
                    </a:moveTo>
                    <a:cubicBezTo>
                      <a:pt x="980" y="0"/>
                      <a:pt x="0" y="980"/>
                      <a:pt x="0" y="2195"/>
                    </a:cubicBezTo>
                    <a:lnTo>
                      <a:pt x="0" y="3831"/>
                    </a:lnTo>
                    <a:cubicBezTo>
                      <a:pt x="0" y="5060"/>
                      <a:pt x="980" y="6044"/>
                      <a:pt x="2195" y="6044"/>
                    </a:cubicBezTo>
                    <a:lnTo>
                      <a:pt x="6852" y="6044"/>
                    </a:lnTo>
                    <a:cubicBezTo>
                      <a:pt x="8086" y="6044"/>
                      <a:pt x="9066" y="5060"/>
                      <a:pt x="9066" y="3831"/>
                    </a:cubicBezTo>
                    <a:lnTo>
                      <a:pt x="9066" y="2195"/>
                    </a:lnTo>
                    <a:cubicBezTo>
                      <a:pt x="9066" y="980"/>
                      <a:pt x="8086" y="0"/>
                      <a:pt x="685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2" name="Google Shape;1874;p45"/>
              <p:cNvSpPr/>
              <p:nvPr/>
            </p:nvSpPr>
            <p:spPr>
              <a:xfrm>
                <a:off x="6191003" y="3658985"/>
                <a:ext cx="221295" cy="240410"/>
              </a:xfrm>
              <a:custGeom>
                <a:avLst/>
                <a:gdLst/>
                <a:ahLst/>
                <a:cxnLst/>
                <a:rect l="l" t="t" r="r" b="b"/>
                <a:pathLst>
                  <a:path w="2408" h="2616" extrusionOk="0">
                    <a:moveTo>
                      <a:pt x="2176" y="0"/>
                    </a:moveTo>
                    <a:lnTo>
                      <a:pt x="176" y="287"/>
                    </a:lnTo>
                    <a:lnTo>
                      <a:pt x="0" y="2615"/>
                    </a:lnTo>
                    <a:lnTo>
                      <a:pt x="2407" y="2615"/>
                    </a:lnTo>
                    <a:lnTo>
                      <a:pt x="2176" y="0"/>
                    </a:lnTo>
                    <a:close/>
                  </a:path>
                </a:pathLst>
              </a:custGeom>
              <a:solidFill>
                <a:srgbClr val="917759"/>
              </a:solidFill>
              <a:ln>
                <a:noFill/>
              </a:ln>
            </p:spPr>
            <p:txBody>
              <a:bodyPr spcFirstLastPara="1" wrap="square" lIns="91425" tIns="91425" rIns="91425" bIns="91425" anchor="ctr" anchorCtr="0">
                <a:noAutofit/>
              </a:bodyPr>
              <a:lstStyle/>
              <a:p>
                <a:endParaRPr/>
              </a:p>
            </p:txBody>
          </p:sp>
          <p:sp>
            <p:nvSpPr>
              <p:cNvPr id="43" name="Google Shape;1875;p45"/>
              <p:cNvSpPr/>
              <p:nvPr/>
            </p:nvSpPr>
            <p:spPr>
              <a:xfrm>
                <a:off x="6187603" y="3653471"/>
                <a:ext cx="229750" cy="251438"/>
              </a:xfrm>
              <a:custGeom>
                <a:avLst/>
                <a:gdLst/>
                <a:ahLst/>
                <a:cxnLst/>
                <a:rect l="l" t="t" r="r" b="b"/>
                <a:pathLst>
                  <a:path w="2500" h="2736" extrusionOk="0">
                    <a:moveTo>
                      <a:pt x="2153" y="116"/>
                    </a:moveTo>
                    <a:lnTo>
                      <a:pt x="2407" y="2620"/>
                    </a:lnTo>
                    <a:lnTo>
                      <a:pt x="97" y="2620"/>
                    </a:lnTo>
                    <a:lnTo>
                      <a:pt x="250" y="384"/>
                    </a:lnTo>
                    <a:lnTo>
                      <a:pt x="2153" y="116"/>
                    </a:lnTo>
                    <a:close/>
                    <a:moveTo>
                      <a:pt x="2250" y="0"/>
                    </a:moveTo>
                    <a:lnTo>
                      <a:pt x="153" y="291"/>
                    </a:lnTo>
                    <a:lnTo>
                      <a:pt x="153" y="328"/>
                    </a:lnTo>
                    <a:lnTo>
                      <a:pt x="0" y="2736"/>
                    </a:lnTo>
                    <a:lnTo>
                      <a:pt x="2500" y="2736"/>
                    </a:lnTo>
                    <a:lnTo>
                      <a:pt x="2250"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4" name="Google Shape;1876;p45"/>
              <p:cNvSpPr/>
              <p:nvPr/>
            </p:nvSpPr>
            <p:spPr>
              <a:xfrm>
                <a:off x="6061882" y="3805476"/>
                <a:ext cx="465474" cy="124065"/>
              </a:xfrm>
              <a:custGeom>
                <a:avLst/>
                <a:gdLst/>
                <a:ahLst/>
                <a:cxnLst/>
                <a:rect l="l" t="t" r="r" b="b"/>
                <a:pathLst>
                  <a:path w="5065" h="1350" extrusionOk="0">
                    <a:moveTo>
                      <a:pt x="2676" y="0"/>
                    </a:moveTo>
                    <a:cubicBezTo>
                      <a:pt x="906" y="0"/>
                      <a:pt x="194" y="809"/>
                      <a:pt x="194" y="809"/>
                    </a:cubicBezTo>
                    <a:lnTo>
                      <a:pt x="0" y="1350"/>
                    </a:lnTo>
                    <a:cubicBezTo>
                      <a:pt x="0" y="1350"/>
                      <a:pt x="749" y="1137"/>
                      <a:pt x="2445" y="1137"/>
                    </a:cubicBezTo>
                    <a:cubicBezTo>
                      <a:pt x="4122" y="1137"/>
                      <a:pt x="5065" y="1197"/>
                      <a:pt x="5065" y="1197"/>
                    </a:cubicBezTo>
                    <a:lnTo>
                      <a:pt x="4889" y="717"/>
                    </a:lnTo>
                    <a:cubicBezTo>
                      <a:pt x="4889" y="717"/>
                      <a:pt x="4427" y="0"/>
                      <a:pt x="267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5" name="Google Shape;1877;p45"/>
              <p:cNvSpPr/>
              <p:nvPr/>
            </p:nvSpPr>
            <p:spPr>
              <a:xfrm>
                <a:off x="6054622" y="3800330"/>
                <a:ext cx="479534" cy="136471"/>
              </a:xfrm>
              <a:custGeom>
                <a:avLst/>
                <a:gdLst/>
                <a:ahLst/>
                <a:cxnLst/>
                <a:rect l="l" t="t" r="r" b="b"/>
                <a:pathLst>
                  <a:path w="5218" h="1485" extrusionOk="0">
                    <a:moveTo>
                      <a:pt x="2755" y="116"/>
                    </a:moveTo>
                    <a:cubicBezTo>
                      <a:pt x="3623" y="116"/>
                      <a:pt x="4159" y="287"/>
                      <a:pt x="4506" y="463"/>
                    </a:cubicBezTo>
                    <a:cubicBezTo>
                      <a:pt x="4663" y="542"/>
                      <a:pt x="4779" y="634"/>
                      <a:pt x="4834" y="694"/>
                    </a:cubicBezTo>
                    <a:cubicBezTo>
                      <a:pt x="4912" y="749"/>
                      <a:pt x="4931" y="791"/>
                      <a:pt x="4931" y="791"/>
                    </a:cubicBezTo>
                    <a:lnTo>
                      <a:pt x="5065" y="1193"/>
                    </a:lnTo>
                    <a:cubicBezTo>
                      <a:pt x="5028" y="1193"/>
                      <a:pt x="4159" y="1138"/>
                      <a:pt x="2524" y="1138"/>
                    </a:cubicBezTo>
                    <a:cubicBezTo>
                      <a:pt x="943" y="1138"/>
                      <a:pt x="273" y="1309"/>
                      <a:pt x="158" y="1350"/>
                    </a:cubicBezTo>
                    <a:lnTo>
                      <a:pt x="310" y="907"/>
                    </a:lnTo>
                    <a:cubicBezTo>
                      <a:pt x="310" y="888"/>
                      <a:pt x="481" y="712"/>
                      <a:pt x="869" y="500"/>
                    </a:cubicBezTo>
                    <a:cubicBezTo>
                      <a:pt x="1253" y="310"/>
                      <a:pt x="1868" y="116"/>
                      <a:pt x="2755" y="116"/>
                    </a:cubicBezTo>
                    <a:close/>
                    <a:moveTo>
                      <a:pt x="2755" y="1"/>
                    </a:moveTo>
                    <a:cubicBezTo>
                      <a:pt x="1849" y="1"/>
                      <a:pt x="1235" y="213"/>
                      <a:pt x="828" y="426"/>
                    </a:cubicBezTo>
                    <a:cubicBezTo>
                      <a:pt x="426" y="615"/>
                      <a:pt x="232" y="828"/>
                      <a:pt x="232" y="828"/>
                    </a:cubicBezTo>
                    <a:lnTo>
                      <a:pt x="213" y="846"/>
                    </a:lnTo>
                    <a:lnTo>
                      <a:pt x="1" y="1484"/>
                    </a:lnTo>
                    <a:lnTo>
                      <a:pt x="98" y="1466"/>
                    </a:lnTo>
                    <a:cubicBezTo>
                      <a:pt x="98" y="1466"/>
                      <a:pt x="828" y="1235"/>
                      <a:pt x="2524" y="1235"/>
                    </a:cubicBezTo>
                    <a:cubicBezTo>
                      <a:pt x="4201" y="1235"/>
                      <a:pt x="5144" y="1290"/>
                      <a:pt x="5144" y="1290"/>
                    </a:cubicBezTo>
                    <a:lnTo>
                      <a:pt x="5217" y="1290"/>
                    </a:lnTo>
                    <a:lnTo>
                      <a:pt x="5180" y="1235"/>
                    </a:lnTo>
                    <a:lnTo>
                      <a:pt x="5028" y="749"/>
                    </a:lnTo>
                    <a:lnTo>
                      <a:pt x="5028" y="731"/>
                    </a:lnTo>
                    <a:lnTo>
                      <a:pt x="4912" y="615"/>
                    </a:lnTo>
                    <a:cubicBezTo>
                      <a:pt x="4834" y="560"/>
                      <a:pt x="4718" y="463"/>
                      <a:pt x="4547" y="366"/>
                    </a:cubicBezTo>
                    <a:cubicBezTo>
                      <a:pt x="4201" y="195"/>
                      <a:pt x="3642" y="1"/>
                      <a:pt x="2755"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6" name="Google Shape;1878;p45"/>
              <p:cNvSpPr/>
              <p:nvPr/>
            </p:nvSpPr>
            <p:spPr>
              <a:xfrm>
                <a:off x="5922193" y="4292093"/>
                <a:ext cx="44204" cy="284982"/>
              </a:xfrm>
              <a:custGeom>
                <a:avLst/>
                <a:gdLst/>
                <a:ahLst/>
                <a:cxnLst/>
                <a:rect l="l" t="t" r="r" b="b"/>
                <a:pathLst>
                  <a:path w="481" h="3101" extrusionOk="0">
                    <a:moveTo>
                      <a:pt x="231" y="1"/>
                    </a:moveTo>
                    <a:cubicBezTo>
                      <a:pt x="116" y="1"/>
                      <a:pt x="0" y="158"/>
                      <a:pt x="0" y="366"/>
                    </a:cubicBezTo>
                    <a:lnTo>
                      <a:pt x="0" y="2736"/>
                    </a:lnTo>
                    <a:cubicBezTo>
                      <a:pt x="0" y="2948"/>
                      <a:pt x="116" y="3101"/>
                      <a:pt x="231" y="3101"/>
                    </a:cubicBezTo>
                    <a:cubicBezTo>
                      <a:pt x="365" y="3101"/>
                      <a:pt x="481" y="2948"/>
                      <a:pt x="481" y="2736"/>
                    </a:cubicBezTo>
                    <a:lnTo>
                      <a:pt x="481" y="366"/>
                    </a:lnTo>
                    <a:cubicBezTo>
                      <a:pt x="481" y="158"/>
                      <a:pt x="365" y="1"/>
                      <a:pt x="23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7" name="Google Shape;1879;p45"/>
              <p:cNvSpPr/>
              <p:nvPr/>
            </p:nvSpPr>
            <p:spPr>
              <a:xfrm>
                <a:off x="6180343" y="4739652"/>
                <a:ext cx="30235" cy="219641"/>
              </a:xfrm>
              <a:custGeom>
                <a:avLst/>
                <a:gdLst/>
                <a:ahLst/>
                <a:cxnLst/>
                <a:rect l="l" t="t" r="r" b="b"/>
                <a:pathLst>
                  <a:path w="329" h="2390" extrusionOk="0">
                    <a:moveTo>
                      <a:pt x="176" y="1"/>
                    </a:moveTo>
                    <a:cubicBezTo>
                      <a:pt x="79" y="1"/>
                      <a:pt x="1" y="116"/>
                      <a:pt x="1" y="273"/>
                    </a:cubicBezTo>
                    <a:lnTo>
                      <a:pt x="1" y="2121"/>
                    </a:lnTo>
                    <a:cubicBezTo>
                      <a:pt x="1" y="2274"/>
                      <a:pt x="79" y="2389"/>
                      <a:pt x="176" y="2389"/>
                    </a:cubicBezTo>
                    <a:cubicBezTo>
                      <a:pt x="250" y="2389"/>
                      <a:pt x="329" y="2274"/>
                      <a:pt x="329" y="2121"/>
                    </a:cubicBezTo>
                    <a:lnTo>
                      <a:pt x="329" y="273"/>
                    </a:lnTo>
                    <a:cubicBezTo>
                      <a:pt x="329" y="116"/>
                      <a:pt x="250" y="1"/>
                      <a:pt x="17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8" name="Google Shape;1880;p45"/>
              <p:cNvSpPr/>
              <p:nvPr/>
            </p:nvSpPr>
            <p:spPr>
              <a:xfrm>
                <a:off x="6840193" y="4428382"/>
                <a:ext cx="63779" cy="76093"/>
              </a:xfrm>
              <a:custGeom>
                <a:avLst/>
                <a:gdLst/>
                <a:ahLst/>
                <a:cxnLst/>
                <a:rect l="l" t="t" r="r" b="b"/>
                <a:pathLst>
                  <a:path w="694" h="828" extrusionOk="0">
                    <a:moveTo>
                      <a:pt x="620" y="1"/>
                    </a:moveTo>
                    <a:cubicBezTo>
                      <a:pt x="274" y="195"/>
                      <a:pt x="116" y="407"/>
                      <a:pt x="1" y="791"/>
                    </a:cubicBezTo>
                    <a:cubicBezTo>
                      <a:pt x="1" y="809"/>
                      <a:pt x="19" y="828"/>
                      <a:pt x="42" y="828"/>
                    </a:cubicBezTo>
                    <a:cubicBezTo>
                      <a:pt x="61" y="828"/>
                      <a:pt x="79" y="828"/>
                      <a:pt x="79" y="809"/>
                    </a:cubicBezTo>
                    <a:cubicBezTo>
                      <a:pt x="195" y="444"/>
                      <a:pt x="310" y="250"/>
                      <a:pt x="657" y="79"/>
                    </a:cubicBezTo>
                    <a:cubicBezTo>
                      <a:pt x="675" y="61"/>
                      <a:pt x="694" y="38"/>
                      <a:pt x="675" y="19"/>
                    </a:cubicBezTo>
                    <a:cubicBezTo>
                      <a:pt x="675" y="1"/>
                      <a:pt x="657" y="1"/>
                      <a:pt x="65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49" name="Google Shape;1881;p45"/>
              <p:cNvSpPr/>
              <p:nvPr/>
            </p:nvSpPr>
            <p:spPr>
              <a:xfrm>
                <a:off x="5890211" y="2945373"/>
                <a:ext cx="780231" cy="821127"/>
              </a:xfrm>
              <a:custGeom>
                <a:avLst/>
                <a:gdLst/>
                <a:ahLst/>
                <a:cxnLst/>
                <a:rect l="l" t="t" r="r" b="b"/>
                <a:pathLst>
                  <a:path w="8490" h="8935" extrusionOk="0">
                    <a:moveTo>
                      <a:pt x="1085" y="1"/>
                    </a:moveTo>
                    <a:cubicBezTo>
                      <a:pt x="347" y="1"/>
                      <a:pt x="1" y="656"/>
                      <a:pt x="136" y="1218"/>
                    </a:cubicBezTo>
                    <a:cubicBezTo>
                      <a:pt x="288" y="1948"/>
                      <a:pt x="713" y="2082"/>
                      <a:pt x="713" y="2082"/>
                    </a:cubicBezTo>
                    <a:cubicBezTo>
                      <a:pt x="713" y="2082"/>
                      <a:pt x="385" y="2258"/>
                      <a:pt x="538" y="2604"/>
                    </a:cubicBezTo>
                    <a:cubicBezTo>
                      <a:pt x="713" y="2951"/>
                      <a:pt x="1060" y="2951"/>
                      <a:pt x="1212" y="2951"/>
                    </a:cubicBezTo>
                    <a:cubicBezTo>
                      <a:pt x="1388" y="2969"/>
                      <a:pt x="4391" y="8112"/>
                      <a:pt x="4391" y="8112"/>
                    </a:cubicBezTo>
                    <a:cubicBezTo>
                      <a:pt x="4391" y="8112"/>
                      <a:pt x="4488" y="8458"/>
                      <a:pt x="5024" y="8611"/>
                    </a:cubicBezTo>
                    <a:cubicBezTo>
                      <a:pt x="5114" y="8636"/>
                      <a:pt x="5199" y="8647"/>
                      <a:pt x="5278" y="8647"/>
                    </a:cubicBezTo>
                    <a:cubicBezTo>
                      <a:pt x="5676" y="8647"/>
                      <a:pt x="5930" y="8380"/>
                      <a:pt x="5930" y="8380"/>
                    </a:cubicBezTo>
                    <a:cubicBezTo>
                      <a:pt x="5930" y="8380"/>
                      <a:pt x="6125" y="8934"/>
                      <a:pt x="6831" y="8934"/>
                    </a:cubicBezTo>
                    <a:cubicBezTo>
                      <a:pt x="6893" y="8934"/>
                      <a:pt x="6959" y="8930"/>
                      <a:pt x="7030" y="8920"/>
                    </a:cubicBezTo>
                    <a:cubicBezTo>
                      <a:pt x="7894" y="8805"/>
                      <a:pt x="7663" y="7858"/>
                      <a:pt x="7663" y="7858"/>
                    </a:cubicBezTo>
                    <a:cubicBezTo>
                      <a:pt x="7663" y="7858"/>
                      <a:pt x="8490" y="7765"/>
                      <a:pt x="8416" y="7165"/>
                    </a:cubicBezTo>
                    <a:cubicBezTo>
                      <a:pt x="8356" y="6550"/>
                      <a:pt x="7797" y="6148"/>
                      <a:pt x="7815" y="5067"/>
                    </a:cubicBezTo>
                    <a:cubicBezTo>
                      <a:pt x="7857" y="3990"/>
                      <a:pt x="8277" y="2179"/>
                      <a:pt x="6373" y="1084"/>
                    </a:cubicBezTo>
                    <a:cubicBezTo>
                      <a:pt x="4465" y="3"/>
                      <a:pt x="3121" y="774"/>
                      <a:pt x="1850" y="197"/>
                    </a:cubicBezTo>
                    <a:cubicBezTo>
                      <a:pt x="1562" y="60"/>
                      <a:pt x="1306" y="1"/>
                      <a:pt x="1085" y="1"/>
                    </a:cubicBezTo>
                    <a:close/>
                  </a:path>
                </a:pathLst>
              </a:custGeom>
              <a:solidFill>
                <a:srgbClr val="362D21"/>
              </a:solidFill>
              <a:ln>
                <a:noFill/>
              </a:ln>
            </p:spPr>
            <p:txBody>
              <a:bodyPr spcFirstLastPara="1" wrap="square" lIns="91425" tIns="91425" rIns="91425" bIns="91425" anchor="ctr" anchorCtr="0">
                <a:noAutofit/>
              </a:bodyPr>
              <a:lstStyle/>
              <a:p>
                <a:endParaRPr/>
              </a:p>
            </p:txBody>
          </p:sp>
          <p:sp>
            <p:nvSpPr>
              <p:cNvPr id="50" name="Google Shape;1882;p45"/>
              <p:cNvSpPr/>
              <p:nvPr/>
            </p:nvSpPr>
            <p:spPr>
              <a:xfrm>
                <a:off x="5890303" y="2940502"/>
                <a:ext cx="780139" cy="829306"/>
              </a:xfrm>
              <a:custGeom>
                <a:avLst/>
                <a:gdLst/>
                <a:ahLst/>
                <a:cxnLst/>
                <a:rect l="l" t="t" r="r" b="b"/>
                <a:pathLst>
                  <a:path w="8489" h="9024" extrusionOk="0">
                    <a:moveTo>
                      <a:pt x="1202" y="3057"/>
                    </a:moveTo>
                    <a:cubicBezTo>
                      <a:pt x="1204" y="3058"/>
                      <a:pt x="1207" y="3059"/>
                      <a:pt x="1211" y="3059"/>
                    </a:cubicBezTo>
                    <a:cubicBezTo>
                      <a:pt x="1208" y="3058"/>
                      <a:pt x="1205" y="3058"/>
                      <a:pt x="1202" y="3057"/>
                    </a:cubicBezTo>
                    <a:close/>
                    <a:moveTo>
                      <a:pt x="1040" y="97"/>
                    </a:moveTo>
                    <a:cubicBezTo>
                      <a:pt x="1253" y="97"/>
                      <a:pt x="1521" y="153"/>
                      <a:pt x="1830" y="287"/>
                    </a:cubicBezTo>
                    <a:cubicBezTo>
                      <a:pt x="2482" y="596"/>
                      <a:pt x="3138" y="541"/>
                      <a:pt x="3868" y="559"/>
                    </a:cubicBezTo>
                    <a:cubicBezTo>
                      <a:pt x="4603" y="578"/>
                      <a:pt x="5388" y="656"/>
                      <a:pt x="6335" y="1192"/>
                    </a:cubicBezTo>
                    <a:cubicBezTo>
                      <a:pt x="7278" y="1733"/>
                      <a:pt x="7643" y="2426"/>
                      <a:pt x="7777" y="3156"/>
                    </a:cubicBezTo>
                    <a:cubicBezTo>
                      <a:pt x="7893" y="3868"/>
                      <a:pt x="7777" y="4584"/>
                      <a:pt x="7777" y="5120"/>
                    </a:cubicBezTo>
                    <a:cubicBezTo>
                      <a:pt x="7759" y="5679"/>
                      <a:pt x="7893" y="6062"/>
                      <a:pt x="8045" y="6372"/>
                    </a:cubicBezTo>
                    <a:cubicBezTo>
                      <a:pt x="8184" y="6682"/>
                      <a:pt x="8336" y="6931"/>
                      <a:pt x="8373" y="7218"/>
                    </a:cubicBezTo>
                    <a:cubicBezTo>
                      <a:pt x="8392" y="7356"/>
                      <a:pt x="8355" y="7472"/>
                      <a:pt x="8276" y="7546"/>
                    </a:cubicBezTo>
                    <a:cubicBezTo>
                      <a:pt x="8221" y="7643"/>
                      <a:pt x="8142" y="7703"/>
                      <a:pt x="8045" y="7740"/>
                    </a:cubicBezTo>
                    <a:cubicBezTo>
                      <a:pt x="7856" y="7837"/>
                      <a:pt x="7662" y="7855"/>
                      <a:pt x="7662" y="7855"/>
                    </a:cubicBezTo>
                    <a:lnTo>
                      <a:pt x="7606" y="7874"/>
                    </a:lnTo>
                    <a:lnTo>
                      <a:pt x="7606" y="7934"/>
                    </a:lnTo>
                    <a:cubicBezTo>
                      <a:pt x="7606" y="7934"/>
                      <a:pt x="7662" y="8142"/>
                      <a:pt x="7625" y="8396"/>
                    </a:cubicBezTo>
                    <a:cubicBezTo>
                      <a:pt x="7583" y="8511"/>
                      <a:pt x="7546" y="8627"/>
                      <a:pt x="7449" y="8719"/>
                    </a:cubicBezTo>
                    <a:cubicBezTo>
                      <a:pt x="7352" y="8816"/>
                      <a:pt x="7218" y="8895"/>
                      <a:pt x="7029" y="8913"/>
                    </a:cubicBezTo>
                    <a:cubicBezTo>
                      <a:pt x="6958" y="8923"/>
                      <a:pt x="6893" y="8928"/>
                      <a:pt x="6832" y="8928"/>
                    </a:cubicBezTo>
                    <a:cubicBezTo>
                      <a:pt x="6523" y="8928"/>
                      <a:pt x="6325" y="8813"/>
                      <a:pt x="6178" y="8701"/>
                    </a:cubicBezTo>
                    <a:cubicBezTo>
                      <a:pt x="6026" y="8567"/>
                      <a:pt x="5989" y="8433"/>
                      <a:pt x="5989" y="8433"/>
                    </a:cubicBezTo>
                    <a:lnTo>
                      <a:pt x="5947" y="8354"/>
                    </a:lnTo>
                    <a:lnTo>
                      <a:pt x="5892" y="8414"/>
                    </a:lnTo>
                    <a:cubicBezTo>
                      <a:pt x="5892" y="8414"/>
                      <a:pt x="5674" y="8645"/>
                      <a:pt x="5310" y="8645"/>
                    </a:cubicBezTo>
                    <a:cubicBezTo>
                      <a:pt x="5228" y="8645"/>
                      <a:pt x="5138" y="8633"/>
                      <a:pt x="5042" y="8604"/>
                    </a:cubicBezTo>
                    <a:cubicBezTo>
                      <a:pt x="4792" y="8548"/>
                      <a:pt x="4640" y="8414"/>
                      <a:pt x="4543" y="8317"/>
                    </a:cubicBezTo>
                    <a:cubicBezTo>
                      <a:pt x="4464" y="8220"/>
                      <a:pt x="4427" y="8142"/>
                      <a:pt x="4427" y="8142"/>
                    </a:cubicBezTo>
                    <a:lnTo>
                      <a:pt x="4427" y="8123"/>
                    </a:lnTo>
                    <a:cubicBezTo>
                      <a:pt x="4427" y="8123"/>
                      <a:pt x="3679" y="6853"/>
                      <a:pt x="2907" y="5563"/>
                    </a:cubicBezTo>
                    <a:cubicBezTo>
                      <a:pt x="2524" y="4907"/>
                      <a:pt x="2135" y="4274"/>
                      <a:pt x="1830" y="3794"/>
                    </a:cubicBezTo>
                    <a:cubicBezTo>
                      <a:pt x="1673" y="3544"/>
                      <a:pt x="1539" y="3350"/>
                      <a:pt x="1442" y="3198"/>
                    </a:cubicBezTo>
                    <a:cubicBezTo>
                      <a:pt x="1405" y="3138"/>
                      <a:pt x="1345" y="3082"/>
                      <a:pt x="1327" y="3041"/>
                    </a:cubicBezTo>
                    <a:cubicBezTo>
                      <a:pt x="1308" y="3004"/>
                      <a:pt x="1290" y="3004"/>
                      <a:pt x="1271" y="2985"/>
                    </a:cubicBezTo>
                    <a:cubicBezTo>
                      <a:pt x="1271" y="2967"/>
                      <a:pt x="1253" y="2967"/>
                      <a:pt x="1230" y="2967"/>
                    </a:cubicBezTo>
                    <a:cubicBezTo>
                      <a:pt x="1137" y="2944"/>
                      <a:pt x="1022" y="2944"/>
                      <a:pt x="906" y="2907"/>
                    </a:cubicBezTo>
                    <a:cubicBezTo>
                      <a:pt x="791" y="2870"/>
                      <a:pt x="675" y="2791"/>
                      <a:pt x="597" y="2639"/>
                    </a:cubicBezTo>
                    <a:cubicBezTo>
                      <a:pt x="518" y="2482"/>
                      <a:pt x="560" y="2366"/>
                      <a:pt x="615" y="2292"/>
                    </a:cubicBezTo>
                    <a:cubicBezTo>
                      <a:pt x="675" y="2214"/>
                      <a:pt x="731" y="2177"/>
                      <a:pt x="731" y="2177"/>
                    </a:cubicBezTo>
                    <a:lnTo>
                      <a:pt x="846" y="2116"/>
                    </a:lnTo>
                    <a:lnTo>
                      <a:pt x="731" y="2080"/>
                    </a:lnTo>
                    <a:cubicBezTo>
                      <a:pt x="731" y="2080"/>
                      <a:pt x="634" y="2061"/>
                      <a:pt x="518" y="1946"/>
                    </a:cubicBezTo>
                    <a:cubicBezTo>
                      <a:pt x="403" y="1830"/>
                      <a:pt x="269" y="1617"/>
                      <a:pt x="172" y="1271"/>
                    </a:cubicBezTo>
                    <a:cubicBezTo>
                      <a:pt x="98" y="906"/>
                      <a:pt x="213" y="518"/>
                      <a:pt x="481" y="310"/>
                    </a:cubicBezTo>
                    <a:cubicBezTo>
                      <a:pt x="634" y="194"/>
                      <a:pt x="809" y="116"/>
                      <a:pt x="1040" y="97"/>
                    </a:cubicBezTo>
                    <a:close/>
                    <a:moveTo>
                      <a:pt x="1022" y="0"/>
                    </a:moveTo>
                    <a:cubicBezTo>
                      <a:pt x="791" y="19"/>
                      <a:pt x="578" y="97"/>
                      <a:pt x="421" y="231"/>
                    </a:cubicBezTo>
                    <a:cubicBezTo>
                      <a:pt x="116" y="481"/>
                      <a:pt x="1" y="906"/>
                      <a:pt x="75" y="1289"/>
                    </a:cubicBezTo>
                    <a:cubicBezTo>
                      <a:pt x="172" y="1654"/>
                      <a:pt x="329" y="1885"/>
                      <a:pt x="444" y="2019"/>
                    </a:cubicBezTo>
                    <a:cubicBezTo>
                      <a:pt x="560" y="2116"/>
                      <a:pt x="597" y="2116"/>
                      <a:pt x="634" y="2135"/>
                    </a:cubicBezTo>
                    <a:cubicBezTo>
                      <a:pt x="597" y="2158"/>
                      <a:pt x="578" y="2177"/>
                      <a:pt x="537" y="2232"/>
                    </a:cubicBezTo>
                    <a:cubicBezTo>
                      <a:pt x="463" y="2329"/>
                      <a:pt x="403" y="2505"/>
                      <a:pt x="500" y="2676"/>
                    </a:cubicBezTo>
                    <a:cubicBezTo>
                      <a:pt x="597" y="2870"/>
                      <a:pt x="731" y="2967"/>
                      <a:pt x="865" y="3004"/>
                    </a:cubicBezTo>
                    <a:cubicBezTo>
                      <a:pt x="993" y="3057"/>
                      <a:pt x="1126" y="3042"/>
                      <a:pt x="1202" y="3057"/>
                    </a:cubicBezTo>
                    <a:lnTo>
                      <a:pt x="1202" y="3057"/>
                    </a:lnTo>
                    <a:cubicBezTo>
                      <a:pt x="1197" y="3055"/>
                      <a:pt x="1196" y="3051"/>
                      <a:pt x="1199" y="3051"/>
                    </a:cubicBezTo>
                    <a:cubicBezTo>
                      <a:pt x="1201" y="3051"/>
                      <a:pt x="1205" y="3053"/>
                      <a:pt x="1211" y="3059"/>
                    </a:cubicBezTo>
                    <a:cubicBezTo>
                      <a:pt x="1211" y="3059"/>
                      <a:pt x="1230" y="3082"/>
                      <a:pt x="1253" y="3101"/>
                    </a:cubicBezTo>
                    <a:cubicBezTo>
                      <a:pt x="1271" y="3138"/>
                      <a:pt x="1308" y="3198"/>
                      <a:pt x="1368" y="3253"/>
                    </a:cubicBezTo>
                    <a:cubicBezTo>
                      <a:pt x="1461" y="3387"/>
                      <a:pt x="1599" y="3600"/>
                      <a:pt x="1733" y="3831"/>
                    </a:cubicBezTo>
                    <a:cubicBezTo>
                      <a:pt x="2038" y="4330"/>
                      <a:pt x="2445" y="4967"/>
                      <a:pt x="2828" y="5600"/>
                    </a:cubicBezTo>
                    <a:cubicBezTo>
                      <a:pt x="3600" y="6894"/>
                      <a:pt x="4349" y="8183"/>
                      <a:pt x="4349" y="8183"/>
                    </a:cubicBezTo>
                    <a:lnTo>
                      <a:pt x="4330" y="8165"/>
                    </a:lnTo>
                    <a:lnTo>
                      <a:pt x="4330" y="8165"/>
                    </a:lnTo>
                    <a:cubicBezTo>
                      <a:pt x="4330" y="8165"/>
                      <a:pt x="4372" y="8280"/>
                      <a:pt x="4464" y="8373"/>
                    </a:cubicBezTo>
                    <a:cubicBezTo>
                      <a:pt x="4561" y="8488"/>
                      <a:pt x="4737" y="8627"/>
                      <a:pt x="5023" y="8701"/>
                    </a:cubicBezTo>
                    <a:cubicBezTo>
                      <a:pt x="5128" y="8734"/>
                      <a:pt x="5225" y="8747"/>
                      <a:pt x="5314" y="8747"/>
                    </a:cubicBezTo>
                    <a:cubicBezTo>
                      <a:pt x="5650" y="8747"/>
                      <a:pt x="5863" y="8555"/>
                      <a:pt x="5910" y="8511"/>
                    </a:cubicBezTo>
                    <a:cubicBezTo>
                      <a:pt x="5929" y="8548"/>
                      <a:pt x="5966" y="8645"/>
                      <a:pt x="6123" y="8779"/>
                    </a:cubicBezTo>
                    <a:cubicBezTo>
                      <a:pt x="6267" y="8908"/>
                      <a:pt x="6496" y="9023"/>
                      <a:pt x="6830" y="9023"/>
                    </a:cubicBezTo>
                    <a:cubicBezTo>
                      <a:pt x="6893" y="9023"/>
                      <a:pt x="6959" y="9019"/>
                      <a:pt x="7029" y="9010"/>
                    </a:cubicBezTo>
                    <a:cubicBezTo>
                      <a:pt x="7260" y="8992"/>
                      <a:pt x="7412" y="8895"/>
                      <a:pt x="7528" y="8798"/>
                    </a:cubicBezTo>
                    <a:cubicBezTo>
                      <a:pt x="7625" y="8682"/>
                      <a:pt x="7680" y="8548"/>
                      <a:pt x="7722" y="8414"/>
                    </a:cubicBezTo>
                    <a:cubicBezTo>
                      <a:pt x="7759" y="8165"/>
                      <a:pt x="7722" y="7989"/>
                      <a:pt x="7699" y="7952"/>
                    </a:cubicBezTo>
                    <a:cubicBezTo>
                      <a:pt x="7740" y="7952"/>
                      <a:pt x="7893" y="7934"/>
                      <a:pt x="8087" y="7837"/>
                    </a:cubicBezTo>
                    <a:cubicBezTo>
                      <a:pt x="8184" y="7777"/>
                      <a:pt x="8299" y="7721"/>
                      <a:pt x="8373" y="7606"/>
                    </a:cubicBezTo>
                    <a:cubicBezTo>
                      <a:pt x="8452" y="7509"/>
                      <a:pt x="8489" y="7375"/>
                      <a:pt x="8470" y="7199"/>
                    </a:cubicBezTo>
                    <a:cubicBezTo>
                      <a:pt x="8433" y="6894"/>
                      <a:pt x="8276" y="6640"/>
                      <a:pt x="8142" y="6335"/>
                    </a:cubicBezTo>
                    <a:cubicBezTo>
                      <a:pt x="7990" y="6025"/>
                      <a:pt x="7856" y="5660"/>
                      <a:pt x="7874" y="5120"/>
                    </a:cubicBezTo>
                    <a:cubicBezTo>
                      <a:pt x="7893" y="4602"/>
                      <a:pt x="8008" y="3868"/>
                      <a:pt x="7874" y="3138"/>
                    </a:cubicBezTo>
                    <a:cubicBezTo>
                      <a:pt x="7740" y="2389"/>
                      <a:pt x="7352" y="1654"/>
                      <a:pt x="6391" y="1095"/>
                    </a:cubicBezTo>
                    <a:cubicBezTo>
                      <a:pt x="5430" y="559"/>
                      <a:pt x="4603" y="481"/>
                      <a:pt x="3868" y="462"/>
                    </a:cubicBezTo>
                    <a:cubicBezTo>
                      <a:pt x="3138" y="444"/>
                      <a:pt x="2482" y="481"/>
                      <a:pt x="1867" y="194"/>
                    </a:cubicBezTo>
                    <a:cubicBezTo>
                      <a:pt x="1558" y="56"/>
                      <a:pt x="1271" y="0"/>
                      <a:pt x="102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1" name="Google Shape;1883;p45"/>
              <p:cNvSpPr/>
              <p:nvPr/>
            </p:nvSpPr>
            <p:spPr>
              <a:xfrm>
                <a:off x="5952796" y="3398629"/>
                <a:ext cx="84548" cy="109821"/>
              </a:xfrm>
              <a:custGeom>
                <a:avLst/>
                <a:gdLst/>
                <a:ahLst/>
                <a:cxnLst/>
                <a:rect l="l" t="t" r="r" b="b"/>
                <a:pathLst>
                  <a:path w="920" h="1195" extrusionOk="0">
                    <a:moveTo>
                      <a:pt x="707" y="1"/>
                    </a:moveTo>
                    <a:cubicBezTo>
                      <a:pt x="550" y="500"/>
                      <a:pt x="282" y="407"/>
                      <a:pt x="129" y="657"/>
                    </a:cubicBezTo>
                    <a:cubicBezTo>
                      <a:pt x="0" y="898"/>
                      <a:pt x="81" y="1194"/>
                      <a:pt x="365" y="1194"/>
                    </a:cubicBezTo>
                    <a:cubicBezTo>
                      <a:pt x="376" y="1194"/>
                      <a:pt x="386" y="1194"/>
                      <a:pt x="397" y="1193"/>
                    </a:cubicBezTo>
                    <a:cubicBezTo>
                      <a:pt x="707" y="1193"/>
                      <a:pt x="919" y="870"/>
                      <a:pt x="919" y="870"/>
                    </a:cubicBezTo>
                    <a:lnTo>
                      <a:pt x="707" y="1"/>
                    </a:lnTo>
                    <a:close/>
                  </a:path>
                </a:pathLst>
              </a:custGeom>
              <a:solidFill>
                <a:srgbClr val="917759"/>
              </a:solidFill>
              <a:ln>
                <a:noFill/>
              </a:ln>
            </p:spPr>
            <p:txBody>
              <a:bodyPr spcFirstLastPara="1" wrap="square" lIns="91425" tIns="91425" rIns="91425" bIns="91425" anchor="ctr" anchorCtr="0">
                <a:noAutofit/>
              </a:bodyPr>
              <a:lstStyle/>
              <a:p>
                <a:endParaRPr/>
              </a:p>
            </p:txBody>
          </p:sp>
          <p:sp>
            <p:nvSpPr>
              <p:cNvPr id="52" name="Google Shape;1884;p45"/>
              <p:cNvSpPr/>
              <p:nvPr/>
            </p:nvSpPr>
            <p:spPr>
              <a:xfrm>
                <a:off x="5952336" y="3379146"/>
                <a:ext cx="88408" cy="134725"/>
              </a:xfrm>
              <a:custGeom>
                <a:avLst/>
                <a:gdLst/>
                <a:ahLst/>
                <a:cxnLst/>
                <a:rect l="l" t="t" r="r" b="b"/>
                <a:pathLst>
                  <a:path w="962" h="1466" extrusionOk="0">
                    <a:moveTo>
                      <a:pt x="693" y="328"/>
                    </a:moveTo>
                    <a:lnTo>
                      <a:pt x="864" y="1058"/>
                    </a:lnTo>
                    <a:cubicBezTo>
                      <a:pt x="846" y="1100"/>
                      <a:pt x="652" y="1368"/>
                      <a:pt x="402" y="1368"/>
                    </a:cubicBezTo>
                    <a:cubicBezTo>
                      <a:pt x="268" y="1368"/>
                      <a:pt x="190" y="1313"/>
                      <a:pt x="153" y="1216"/>
                    </a:cubicBezTo>
                    <a:cubicBezTo>
                      <a:pt x="116" y="1137"/>
                      <a:pt x="116" y="1003"/>
                      <a:pt x="171" y="906"/>
                    </a:cubicBezTo>
                    <a:cubicBezTo>
                      <a:pt x="250" y="790"/>
                      <a:pt x="347" y="753"/>
                      <a:pt x="439" y="675"/>
                    </a:cubicBezTo>
                    <a:cubicBezTo>
                      <a:pt x="536" y="619"/>
                      <a:pt x="615" y="481"/>
                      <a:pt x="693" y="328"/>
                    </a:cubicBezTo>
                    <a:close/>
                    <a:moveTo>
                      <a:pt x="712" y="0"/>
                    </a:moveTo>
                    <a:lnTo>
                      <a:pt x="652" y="194"/>
                    </a:lnTo>
                    <a:cubicBezTo>
                      <a:pt x="596" y="444"/>
                      <a:pt x="499" y="522"/>
                      <a:pt x="402" y="596"/>
                    </a:cubicBezTo>
                    <a:cubicBezTo>
                      <a:pt x="287" y="656"/>
                      <a:pt x="171" y="712"/>
                      <a:pt x="93" y="850"/>
                    </a:cubicBezTo>
                    <a:cubicBezTo>
                      <a:pt x="19" y="984"/>
                      <a:pt x="0" y="1137"/>
                      <a:pt x="56" y="1252"/>
                    </a:cubicBezTo>
                    <a:cubicBezTo>
                      <a:pt x="116" y="1386"/>
                      <a:pt x="231" y="1465"/>
                      <a:pt x="402" y="1465"/>
                    </a:cubicBezTo>
                    <a:cubicBezTo>
                      <a:pt x="749" y="1465"/>
                      <a:pt x="961" y="1118"/>
                      <a:pt x="961" y="1118"/>
                    </a:cubicBezTo>
                    <a:lnTo>
                      <a:pt x="961" y="1100"/>
                    </a:lnTo>
                    <a:lnTo>
                      <a:pt x="712"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3" name="Google Shape;1885;p45"/>
              <p:cNvSpPr/>
              <p:nvPr/>
            </p:nvSpPr>
            <p:spPr>
              <a:xfrm>
                <a:off x="6003249" y="3205912"/>
                <a:ext cx="430276" cy="518500"/>
              </a:xfrm>
              <a:custGeom>
                <a:avLst/>
                <a:gdLst/>
                <a:ahLst/>
                <a:cxnLst/>
                <a:rect l="l" t="t" r="r" b="b"/>
                <a:pathLst>
                  <a:path w="4682" h="5642" extrusionOk="0">
                    <a:moveTo>
                      <a:pt x="1" y="0"/>
                    </a:moveTo>
                    <a:lnTo>
                      <a:pt x="1" y="3752"/>
                    </a:lnTo>
                    <a:cubicBezTo>
                      <a:pt x="1" y="4639"/>
                      <a:pt x="176" y="5642"/>
                      <a:pt x="1599" y="5642"/>
                    </a:cubicBezTo>
                    <a:cubicBezTo>
                      <a:pt x="2450" y="5642"/>
                      <a:pt x="2889" y="5485"/>
                      <a:pt x="3161" y="5277"/>
                    </a:cubicBezTo>
                    <a:cubicBezTo>
                      <a:pt x="3004" y="5083"/>
                      <a:pt x="2930" y="4815"/>
                      <a:pt x="2967" y="4390"/>
                    </a:cubicBezTo>
                    <a:cubicBezTo>
                      <a:pt x="3027" y="3752"/>
                      <a:pt x="3448" y="3484"/>
                      <a:pt x="3605" y="3405"/>
                    </a:cubicBezTo>
                    <a:lnTo>
                      <a:pt x="3605" y="3387"/>
                    </a:lnTo>
                    <a:cubicBezTo>
                      <a:pt x="3605" y="3387"/>
                      <a:pt x="4681" y="3022"/>
                      <a:pt x="4256" y="2116"/>
                    </a:cubicBezTo>
                    <a:cubicBezTo>
                      <a:pt x="4071" y="1691"/>
                      <a:pt x="3742" y="1531"/>
                      <a:pt x="3439" y="1531"/>
                    </a:cubicBezTo>
                    <a:cubicBezTo>
                      <a:pt x="3084" y="1531"/>
                      <a:pt x="2765" y="1750"/>
                      <a:pt x="2755" y="2019"/>
                    </a:cubicBezTo>
                    <a:cubicBezTo>
                      <a:pt x="2219" y="1788"/>
                      <a:pt x="2353" y="1308"/>
                      <a:pt x="2353" y="1308"/>
                    </a:cubicBezTo>
                    <a:lnTo>
                      <a:pt x="2353" y="1308"/>
                    </a:lnTo>
                    <a:cubicBezTo>
                      <a:pt x="2353" y="1308"/>
                      <a:pt x="2339" y="1309"/>
                      <a:pt x="2314" y="1309"/>
                    </a:cubicBezTo>
                    <a:cubicBezTo>
                      <a:pt x="2182" y="1309"/>
                      <a:pt x="1745" y="1279"/>
                      <a:pt x="1484" y="906"/>
                    </a:cubicBezTo>
                    <a:cubicBezTo>
                      <a:pt x="1179" y="462"/>
                      <a:pt x="1179" y="171"/>
                      <a:pt x="1179" y="171"/>
                    </a:cubicBezTo>
                    <a:cubicBezTo>
                      <a:pt x="1179" y="171"/>
                      <a:pt x="981" y="295"/>
                      <a:pt x="724" y="295"/>
                    </a:cubicBezTo>
                    <a:cubicBezTo>
                      <a:pt x="660" y="295"/>
                      <a:pt x="592" y="288"/>
                      <a:pt x="523" y="268"/>
                    </a:cubicBezTo>
                    <a:cubicBezTo>
                      <a:pt x="176" y="171"/>
                      <a:pt x="1" y="0"/>
                      <a:pt x="1" y="0"/>
                    </a:cubicBezTo>
                    <a:close/>
                  </a:path>
                </a:pathLst>
              </a:custGeom>
              <a:solidFill>
                <a:srgbClr val="917759"/>
              </a:solidFill>
              <a:ln>
                <a:noFill/>
              </a:ln>
            </p:spPr>
            <p:txBody>
              <a:bodyPr spcFirstLastPara="1" wrap="square" lIns="91425" tIns="91425" rIns="91425" bIns="91425" anchor="ctr" anchorCtr="0">
                <a:noAutofit/>
              </a:bodyPr>
              <a:lstStyle/>
              <a:p>
                <a:endParaRPr/>
              </a:p>
            </p:txBody>
          </p:sp>
          <p:sp>
            <p:nvSpPr>
              <p:cNvPr id="54" name="Google Shape;1886;p45"/>
              <p:cNvSpPr/>
              <p:nvPr/>
            </p:nvSpPr>
            <p:spPr>
              <a:xfrm>
                <a:off x="5987534" y="3196998"/>
                <a:ext cx="423016" cy="532561"/>
              </a:xfrm>
              <a:custGeom>
                <a:avLst/>
                <a:gdLst/>
                <a:ahLst/>
                <a:cxnLst/>
                <a:rect l="l" t="t" r="r" b="b"/>
                <a:pathLst>
                  <a:path w="4603" h="5795" extrusionOk="0">
                    <a:moveTo>
                      <a:pt x="232" y="176"/>
                    </a:moveTo>
                    <a:cubicBezTo>
                      <a:pt x="269" y="213"/>
                      <a:pt x="384" y="328"/>
                      <a:pt x="675" y="407"/>
                    </a:cubicBezTo>
                    <a:cubicBezTo>
                      <a:pt x="757" y="432"/>
                      <a:pt x="836" y="441"/>
                      <a:pt x="908" y="441"/>
                    </a:cubicBezTo>
                    <a:cubicBezTo>
                      <a:pt x="1104" y="441"/>
                      <a:pt x="1254" y="369"/>
                      <a:pt x="1308" y="328"/>
                    </a:cubicBezTo>
                    <a:cubicBezTo>
                      <a:pt x="1308" y="365"/>
                      <a:pt x="1308" y="384"/>
                      <a:pt x="1350" y="481"/>
                    </a:cubicBezTo>
                    <a:cubicBezTo>
                      <a:pt x="1387" y="615"/>
                      <a:pt x="1466" y="809"/>
                      <a:pt x="1618" y="1040"/>
                    </a:cubicBezTo>
                    <a:cubicBezTo>
                      <a:pt x="1903" y="1431"/>
                      <a:pt x="2317" y="1446"/>
                      <a:pt x="2439" y="1446"/>
                    </a:cubicBezTo>
                    <a:cubicBezTo>
                      <a:pt x="2449" y="1446"/>
                      <a:pt x="2458" y="1446"/>
                      <a:pt x="2464" y="1446"/>
                    </a:cubicBezTo>
                    <a:cubicBezTo>
                      <a:pt x="2464" y="1483"/>
                      <a:pt x="2445" y="1562"/>
                      <a:pt x="2464" y="1696"/>
                    </a:cubicBezTo>
                    <a:cubicBezTo>
                      <a:pt x="2505" y="1848"/>
                      <a:pt x="2621" y="2061"/>
                      <a:pt x="2907" y="2176"/>
                    </a:cubicBezTo>
                    <a:lnTo>
                      <a:pt x="2967" y="2195"/>
                    </a:lnTo>
                    <a:lnTo>
                      <a:pt x="2967" y="2139"/>
                    </a:lnTo>
                    <a:cubicBezTo>
                      <a:pt x="2987" y="1897"/>
                      <a:pt x="3289" y="1684"/>
                      <a:pt x="3624" y="1684"/>
                    </a:cubicBezTo>
                    <a:cubicBezTo>
                      <a:pt x="3903" y="1684"/>
                      <a:pt x="4206" y="1831"/>
                      <a:pt x="4390" y="2232"/>
                    </a:cubicBezTo>
                    <a:cubicBezTo>
                      <a:pt x="4487" y="2444"/>
                      <a:pt x="4506" y="2620"/>
                      <a:pt x="4469" y="2772"/>
                    </a:cubicBezTo>
                    <a:cubicBezTo>
                      <a:pt x="4427" y="2925"/>
                      <a:pt x="4330" y="3064"/>
                      <a:pt x="4215" y="3156"/>
                    </a:cubicBezTo>
                    <a:cubicBezTo>
                      <a:pt x="4025" y="3350"/>
                      <a:pt x="3753" y="3447"/>
                      <a:pt x="3753" y="3447"/>
                    </a:cubicBezTo>
                    <a:lnTo>
                      <a:pt x="3716" y="3466"/>
                    </a:lnTo>
                    <a:lnTo>
                      <a:pt x="3716" y="3484"/>
                    </a:lnTo>
                    <a:cubicBezTo>
                      <a:pt x="3545" y="3581"/>
                      <a:pt x="3157" y="3849"/>
                      <a:pt x="3083" y="4487"/>
                    </a:cubicBezTo>
                    <a:cubicBezTo>
                      <a:pt x="3041" y="4870"/>
                      <a:pt x="3120" y="5143"/>
                      <a:pt x="3254" y="5332"/>
                    </a:cubicBezTo>
                    <a:cubicBezTo>
                      <a:pt x="3004" y="5545"/>
                      <a:pt x="2579" y="5679"/>
                      <a:pt x="1770" y="5679"/>
                    </a:cubicBezTo>
                    <a:cubicBezTo>
                      <a:pt x="1077" y="5679"/>
                      <a:pt x="694" y="5448"/>
                      <a:pt x="481" y="5101"/>
                    </a:cubicBezTo>
                    <a:cubicBezTo>
                      <a:pt x="269" y="4755"/>
                      <a:pt x="232" y="4293"/>
                      <a:pt x="232" y="3849"/>
                    </a:cubicBezTo>
                    <a:lnTo>
                      <a:pt x="232" y="176"/>
                    </a:lnTo>
                    <a:close/>
                    <a:moveTo>
                      <a:pt x="1" y="0"/>
                    </a:moveTo>
                    <a:lnTo>
                      <a:pt x="135" y="116"/>
                    </a:lnTo>
                    <a:lnTo>
                      <a:pt x="135" y="3849"/>
                    </a:lnTo>
                    <a:cubicBezTo>
                      <a:pt x="135" y="4293"/>
                      <a:pt x="172" y="4773"/>
                      <a:pt x="403" y="5143"/>
                    </a:cubicBezTo>
                    <a:cubicBezTo>
                      <a:pt x="634" y="5526"/>
                      <a:pt x="1059" y="5794"/>
                      <a:pt x="1770" y="5794"/>
                    </a:cubicBezTo>
                    <a:cubicBezTo>
                      <a:pt x="2621" y="5794"/>
                      <a:pt x="3083" y="5642"/>
                      <a:pt x="3369" y="5411"/>
                    </a:cubicBezTo>
                    <a:lnTo>
                      <a:pt x="3388" y="5374"/>
                    </a:lnTo>
                    <a:lnTo>
                      <a:pt x="3369" y="5332"/>
                    </a:lnTo>
                    <a:cubicBezTo>
                      <a:pt x="3217" y="5161"/>
                      <a:pt x="3157" y="4912"/>
                      <a:pt x="3198" y="4487"/>
                    </a:cubicBezTo>
                    <a:cubicBezTo>
                      <a:pt x="3254" y="3872"/>
                      <a:pt x="3637" y="3618"/>
                      <a:pt x="3794" y="3544"/>
                    </a:cubicBezTo>
                    <a:lnTo>
                      <a:pt x="3831" y="3526"/>
                    </a:lnTo>
                    <a:cubicBezTo>
                      <a:pt x="3850" y="3502"/>
                      <a:pt x="4081" y="3429"/>
                      <a:pt x="4293" y="3234"/>
                    </a:cubicBezTo>
                    <a:cubicBezTo>
                      <a:pt x="4409" y="3119"/>
                      <a:pt x="4506" y="2985"/>
                      <a:pt x="4561" y="2809"/>
                    </a:cubicBezTo>
                    <a:cubicBezTo>
                      <a:pt x="4603" y="2638"/>
                      <a:pt x="4584" y="2426"/>
                      <a:pt x="4487" y="2195"/>
                    </a:cubicBezTo>
                    <a:cubicBezTo>
                      <a:pt x="4292" y="1760"/>
                      <a:pt x="3951" y="1592"/>
                      <a:pt x="3634" y="1592"/>
                    </a:cubicBezTo>
                    <a:cubicBezTo>
                      <a:pt x="3291" y="1592"/>
                      <a:pt x="2977" y="1789"/>
                      <a:pt x="2907" y="2061"/>
                    </a:cubicBezTo>
                    <a:cubicBezTo>
                      <a:pt x="2695" y="1945"/>
                      <a:pt x="2598" y="1793"/>
                      <a:pt x="2561" y="1677"/>
                    </a:cubicBezTo>
                    <a:cubicBezTo>
                      <a:pt x="2542" y="1520"/>
                      <a:pt x="2561" y="1423"/>
                      <a:pt x="2561" y="1423"/>
                    </a:cubicBezTo>
                    <a:lnTo>
                      <a:pt x="2579" y="1349"/>
                    </a:lnTo>
                    <a:lnTo>
                      <a:pt x="2524" y="1349"/>
                    </a:lnTo>
                    <a:cubicBezTo>
                      <a:pt x="2524" y="1349"/>
                      <a:pt x="2511" y="1350"/>
                      <a:pt x="2489" y="1350"/>
                    </a:cubicBezTo>
                    <a:cubicBezTo>
                      <a:pt x="2367" y="1350"/>
                      <a:pt x="1954" y="1324"/>
                      <a:pt x="1697" y="984"/>
                    </a:cubicBezTo>
                    <a:cubicBezTo>
                      <a:pt x="1539" y="753"/>
                      <a:pt x="1484" y="578"/>
                      <a:pt x="1442" y="462"/>
                    </a:cubicBezTo>
                    <a:cubicBezTo>
                      <a:pt x="1405" y="328"/>
                      <a:pt x="1405" y="268"/>
                      <a:pt x="1405" y="268"/>
                    </a:cubicBezTo>
                    <a:lnTo>
                      <a:pt x="1405" y="176"/>
                    </a:lnTo>
                    <a:lnTo>
                      <a:pt x="1327" y="231"/>
                    </a:lnTo>
                    <a:cubicBezTo>
                      <a:pt x="1327" y="231"/>
                      <a:pt x="1140" y="339"/>
                      <a:pt x="910" y="339"/>
                    </a:cubicBezTo>
                    <a:cubicBezTo>
                      <a:pt x="846" y="339"/>
                      <a:pt x="779" y="331"/>
                      <a:pt x="712" y="310"/>
                    </a:cubicBezTo>
                    <a:cubicBezTo>
                      <a:pt x="384" y="213"/>
                      <a:pt x="232" y="79"/>
                      <a:pt x="232" y="79"/>
                    </a:cubicBezTo>
                    <a:lnTo>
                      <a:pt x="232" y="60"/>
                    </a:lnTo>
                    <a:lnTo>
                      <a:pt x="195" y="60"/>
                    </a:lnTo>
                    <a:lnTo>
                      <a:pt x="1"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5" name="Google Shape;1887;p45"/>
              <p:cNvSpPr/>
              <p:nvPr/>
            </p:nvSpPr>
            <p:spPr>
              <a:xfrm>
                <a:off x="6284834" y="3407544"/>
                <a:ext cx="56518" cy="54864"/>
              </a:xfrm>
              <a:custGeom>
                <a:avLst/>
                <a:gdLst/>
                <a:ahLst/>
                <a:cxnLst/>
                <a:rect l="l" t="t" r="r" b="b"/>
                <a:pathLst>
                  <a:path w="615" h="597" extrusionOk="0">
                    <a:moveTo>
                      <a:pt x="310" y="1"/>
                    </a:moveTo>
                    <a:cubicBezTo>
                      <a:pt x="134" y="1"/>
                      <a:pt x="0" y="135"/>
                      <a:pt x="0" y="310"/>
                    </a:cubicBezTo>
                    <a:cubicBezTo>
                      <a:pt x="0" y="463"/>
                      <a:pt x="134" y="597"/>
                      <a:pt x="310" y="597"/>
                    </a:cubicBezTo>
                    <a:cubicBezTo>
                      <a:pt x="481" y="597"/>
                      <a:pt x="615" y="463"/>
                      <a:pt x="615" y="310"/>
                    </a:cubicBezTo>
                    <a:cubicBezTo>
                      <a:pt x="615" y="135"/>
                      <a:pt x="481" y="1"/>
                      <a:pt x="310" y="1"/>
                    </a:cubicBezTo>
                    <a:close/>
                  </a:path>
                </a:pathLst>
              </a:custGeom>
              <a:solidFill>
                <a:srgbClr val="FFD4B7"/>
              </a:solidFill>
              <a:ln>
                <a:noFill/>
              </a:ln>
            </p:spPr>
            <p:txBody>
              <a:bodyPr spcFirstLastPara="1" wrap="square" lIns="91425" tIns="91425" rIns="91425" bIns="91425" anchor="ctr" anchorCtr="0">
                <a:noAutofit/>
              </a:bodyPr>
              <a:lstStyle/>
              <a:p>
                <a:endParaRPr/>
              </a:p>
            </p:txBody>
          </p:sp>
          <p:sp>
            <p:nvSpPr>
              <p:cNvPr id="56" name="Google Shape;1888;p45"/>
              <p:cNvSpPr/>
              <p:nvPr/>
            </p:nvSpPr>
            <p:spPr>
              <a:xfrm>
                <a:off x="6281434" y="3402030"/>
                <a:ext cx="65433" cy="65892"/>
              </a:xfrm>
              <a:custGeom>
                <a:avLst/>
                <a:gdLst/>
                <a:ahLst/>
                <a:cxnLst/>
                <a:rect l="l" t="t" r="r" b="b"/>
                <a:pathLst>
                  <a:path w="712" h="717" extrusionOk="0">
                    <a:moveTo>
                      <a:pt x="347" y="98"/>
                    </a:moveTo>
                    <a:cubicBezTo>
                      <a:pt x="481" y="98"/>
                      <a:pt x="596" y="213"/>
                      <a:pt x="596" y="370"/>
                    </a:cubicBezTo>
                    <a:cubicBezTo>
                      <a:pt x="596" y="504"/>
                      <a:pt x="481" y="620"/>
                      <a:pt x="347" y="620"/>
                    </a:cubicBezTo>
                    <a:cubicBezTo>
                      <a:pt x="208" y="620"/>
                      <a:pt x="93" y="504"/>
                      <a:pt x="93" y="370"/>
                    </a:cubicBezTo>
                    <a:cubicBezTo>
                      <a:pt x="93" y="213"/>
                      <a:pt x="208" y="98"/>
                      <a:pt x="347" y="98"/>
                    </a:cubicBezTo>
                    <a:close/>
                    <a:moveTo>
                      <a:pt x="347" y="1"/>
                    </a:moveTo>
                    <a:cubicBezTo>
                      <a:pt x="153" y="1"/>
                      <a:pt x="0" y="158"/>
                      <a:pt x="0" y="370"/>
                    </a:cubicBezTo>
                    <a:cubicBezTo>
                      <a:pt x="0" y="560"/>
                      <a:pt x="153" y="717"/>
                      <a:pt x="347" y="717"/>
                    </a:cubicBezTo>
                    <a:cubicBezTo>
                      <a:pt x="536" y="717"/>
                      <a:pt x="712" y="560"/>
                      <a:pt x="712" y="370"/>
                    </a:cubicBezTo>
                    <a:cubicBezTo>
                      <a:pt x="712" y="158"/>
                      <a:pt x="536" y="1"/>
                      <a:pt x="34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7" name="Google Shape;1889;p45"/>
              <p:cNvSpPr/>
              <p:nvPr/>
            </p:nvSpPr>
            <p:spPr>
              <a:xfrm>
                <a:off x="6003249" y="3526096"/>
                <a:ext cx="74439" cy="35290"/>
              </a:xfrm>
              <a:custGeom>
                <a:avLst/>
                <a:gdLst/>
                <a:ahLst/>
                <a:cxnLst/>
                <a:rect l="l" t="t" r="r" b="b"/>
                <a:pathLst>
                  <a:path w="810" h="384" extrusionOk="0">
                    <a:moveTo>
                      <a:pt x="735" y="0"/>
                    </a:moveTo>
                    <a:cubicBezTo>
                      <a:pt x="560" y="231"/>
                      <a:pt x="389" y="291"/>
                      <a:pt x="255" y="291"/>
                    </a:cubicBezTo>
                    <a:cubicBezTo>
                      <a:pt x="139" y="291"/>
                      <a:pt x="42" y="250"/>
                      <a:pt x="42" y="250"/>
                    </a:cubicBezTo>
                    <a:lnTo>
                      <a:pt x="1" y="328"/>
                    </a:lnTo>
                    <a:cubicBezTo>
                      <a:pt x="1" y="328"/>
                      <a:pt x="98" y="384"/>
                      <a:pt x="255" y="384"/>
                    </a:cubicBezTo>
                    <a:cubicBezTo>
                      <a:pt x="426" y="384"/>
                      <a:pt x="620" y="310"/>
                      <a:pt x="809" y="79"/>
                    </a:cubicBezTo>
                    <a:lnTo>
                      <a:pt x="735"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8" name="Google Shape;1890;p45"/>
              <p:cNvSpPr/>
              <p:nvPr/>
            </p:nvSpPr>
            <p:spPr>
              <a:xfrm>
                <a:off x="6056368" y="3368486"/>
                <a:ext cx="37403" cy="62124"/>
              </a:xfrm>
              <a:custGeom>
                <a:avLst/>
                <a:gdLst/>
                <a:ahLst/>
                <a:cxnLst/>
                <a:rect l="l" t="t" r="r" b="b"/>
                <a:pathLst>
                  <a:path w="407" h="676" extrusionOk="0">
                    <a:moveTo>
                      <a:pt x="213" y="1"/>
                    </a:moveTo>
                    <a:cubicBezTo>
                      <a:pt x="97" y="1"/>
                      <a:pt x="0" y="158"/>
                      <a:pt x="0" y="347"/>
                    </a:cubicBezTo>
                    <a:cubicBezTo>
                      <a:pt x="0" y="523"/>
                      <a:pt x="97" y="675"/>
                      <a:pt x="213" y="675"/>
                    </a:cubicBezTo>
                    <a:cubicBezTo>
                      <a:pt x="328" y="675"/>
                      <a:pt x="407" y="523"/>
                      <a:pt x="407" y="347"/>
                    </a:cubicBezTo>
                    <a:cubicBezTo>
                      <a:pt x="407" y="158"/>
                      <a:pt x="328" y="1"/>
                      <a:pt x="213"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59" name="Google Shape;1891;p45"/>
              <p:cNvSpPr/>
              <p:nvPr/>
            </p:nvSpPr>
            <p:spPr>
              <a:xfrm>
                <a:off x="6019424" y="3263443"/>
                <a:ext cx="95576" cy="69936"/>
              </a:xfrm>
              <a:custGeom>
                <a:avLst/>
                <a:gdLst/>
                <a:ahLst/>
                <a:cxnLst/>
                <a:rect l="l" t="t" r="r" b="b"/>
                <a:pathLst>
                  <a:path w="1040" h="761" extrusionOk="0">
                    <a:moveTo>
                      <a:pt x="684" y="1"/>
                    </a:moveTo>
                    <a:cubicBezTo>
                      <a:pt x="603" y="1"/>
                      <a:pt x="509" y="14"/>
                      <a:pt x="402" y="49"/>
                    </a:cubicBezTo>
                    <a:cubicBezTo>
                      <a:pt x="19" y="183"/>
                      <a:pt x="0" y="451"/>
                      <a:pt x="0" y="451"/>
                    </a:cubicBezTo>
                    <a:lnTo>
                      <a:pt x="231" y="760"/>
                    </a:lnTo>
                    <a:cubicBezTo>
                      <a:pt x="231" y="760"/>
                      <a:pt x="389" y="547"/>
                      <a:pt x="627" y="547"/>
                    </a:cubicBezTo>
                    <a:cubicBezTo>
                      <a:pt x="637" y="547"/>
                      <a:pt x="647" y="547"/>
                      <a:pt x="656" y="548"/>
                    </a:cubicBezTo>
                    <a:cubicBezTo>
                      <a:pt x="906" y="566"/>
                      <a:pt x="1040" y="626"/>
                      <a:pt x="1040" y="626"/>
                    </a:cubicBezTo>
                    <a:lnTo>
                      <a:pt x="1040" y="104"/>
                    </a:lnTo>
                    <a:cubicBezTo>
                      <a:pt x="1040" y="104"/>
                      <a:pt x="914" y="1"/>
                      <a:pt x="684" y="1"/>
                    </a:cubicBezTo>
                    <a:close/>
                  </a:path>
                </a:pathLst>
              </a:custGeom>
              <a:solidFill>
                <a:srgbClr val="362D21"/>
              </a:solidFill>
              <a:ln>
                <a:noFill/>
              </a:ln>
            </p:spPr>
            <p:txBody>
              <a:bodyPr spcFirstLastPara="1" wrap="square" lIns="91425" tIns="91425" rIns="91425" bIns="91425" anchor="ctr" anchorCtr="0">
                <a:noAutofit/>
              </a:bodyPr>
              <a:lstStyle/>
              <a:p>
                <a:endParaRPr/>
              </a:p>
            </p:txBody>
          </p:sp>
          <p:sp>
            <p:nvSpPr>
              <p:cNvPr id="60" name="Google Shape;1892;p45"/>
              <p:cNvSpPr/>
              <p:nvPr/>
            </p:nvSpPr>
            <p:spPr>
              <a:xfrm>
                <a:off x="6013910" y="3258939"/>
                <a:ext cx="104490" cy="81607"/>
              </a:xfrm>
              <a:custGeom>
                <a:avLst/>
                <a:gdLst/>
                <a:ahLst/>
                <a:cxnLst/>
                <a:rect l="l" t="t" r="r" b="b"/>
                <a:pathLst>
                  <a:path w="1137" h="888" extrusionOk="0">
                    <a:moveTo>
                      <a:pt x="733" y="98"/>
                    </a:moveTo>
                    <a:cubicBezTo>
                      <a:pt x="804" y="98"/>
                      <a:pt x="867" y="107"/>
                      <a:pt x="924" y="116"/>
                    </a:cubicBezTo>
                    <a:cubicBezTo>
                      <a:pt x="1003" y="135"/>
                      <a:pt x="1040" y="172"/>
                      <a:pt x="1040" y="172"/>
                    </a:cubicBezTo>
                    <a:lnTo>
                      <a:pt x="1040" y="615"/>
                    </a:lnTo>
                    <a:cubicBezTo>
                      <a:pt x="1003" y="597"/>
                      <a:pt x="924" y="560"/>
                      <a:pt x="716" y="541"/>
                    </a:cubicBezTo>
                    <a:cubicBezTo>
                      <a:pt x="485" y="541"/>
                      <a:pt x="347" y="675"/>
                      <a:pt x="291" y="731"/>
                    </a:cubicBezTo>
                    <a:lnTo>
                      <a:pt x="116" y="481"/>
                    </a:lnTo>
                    <a:cubicBezTo>
                      <a:pt x="116" y="481"/>
                      <a:pt x="116" y="444"/>
                      <a:pt x="157" y="366"/>
                    </a:cubicBezTo>
                    <a:cubicBezTo>
                      <a:pt x="213" y="287"/>
                      <a:pt x="310" y="213"/>
                      <a:pt x="485" y="135"/>
                    </a:cubicBezTo>
                    <a:cubicBezTo>
                      <a:pt x="580" y="107"/>
                      <a:pt x="661" y="98"/>
                      <a:pt x="733" y="98"/>
                    </a:cubicBezTo>
                    <a:close/>
                    <a:moveTo>
                      <a:pt x="734" y="1"/>
                    </a:moveTo>
                    <a:cubicBezTo>
                      <a:pt x="652" y="1"/>
                      <a:pt x="559" y="10"/>
                      <a:pt x="462" y="38"/>
                    </a:cubicBezTo>
                    <a:cubicBezTo>
                      <a:pt x="254" y="116"/>
                      <a:pt x="139" y="213"/>
                      <a:pt x="79" y="310"/>
                    </a:cubicBezTo>
                    <a:cubicBezTo>
                      <a:pt x="23" y="403"/>
                      <a:pt x="0" y="481"/>
                      <a:pt x="0" y="481"/>
                    </a:cubicBezTo>
                    <a:lnTo>
                      <a:pt x="0" y="500"/>
                    </a:lnTo>
                    <a:lnTo>
                      <a:pt x="291" y="888"/>
                    </a:lnTo>
                    <a:lnTo>
                      <a:pt x="328" y="846"/>
                    </a:lnTo>
                    <a:cubicBezTo>
                      <a:pt x="328" y="846"/>
                      <a:pt x="485" y="634"/>
                      <a:pt x="716" y="634"/>
                    </a:cubicBezTo>
                    <a:cubicBezTo>
                      <a:pt x="966" y="657"/>
                      <a:pt x="1081" y="712"/>
                      <a:pt x="1081" y="712"/>
                    </a:cubicBezTo>
                    <a:lnTo>
                      <a:pt x="1137" y="749"/>
                    </a:lnTo>
                    <a:lnTo>
                      <a:pt x="1137" y="116"/>
                    </a:lnTo>
                    <a:lnTo>
                      <a:pt x="1118" y="98"/>
                    </a:lnTo>
                    <a:cubicBezTo>
                      <a:pt x="1118" y="98"/>
                      <a:pt x="1063" y="56"/>
                      <a:pt x="947" y="19"/>
                    </a:cubicBezTo>
                    <a:cubicBezTo>
                      <a:pt x="890" y="10"/>
                      <a:pt x="817" y="1"/>
                      <a:pt x="734" y="1"/>
                    </a:cubicBezTo>
                    <a:close/>
                  </a:path>
                </a:pathLst>
              </a:custGeom>
              <a:solidFill>
                <a:srgbClr val="3E285A"/>
              </a:solidFill>
              <a:ln>
                <a:noFill/>
              </a:ln>
            </p:spPr>
            <p:txBody>
              <a:bodyPr spcFirstLastPara="1" wrap="square" lIns="91425" tIns="91425" rIns="91425" bIns="91425" anchor="ctr" anchorCtr="0">
                <a:noAutofit/>
              </a:bodyPr>
              <a:lstStyle/>
              <a:p>
                <a:endParaRPr/>
              </a:p>
            </p:txBody>
          </p:sp>
        </p:grpSp>
      </p:grpSp>
      <p:sp>
        <p:nvSpPr>
          <p:cNvPr id="125" name="TextBox 35">
            <a:extLst>
              <a:ext uri="{FF2B5EF4-FFF2-40B4-BE49-F238E27FC236}">
                <a16:creationId xmlns:a16="http://schemas.microsoft.com/office/drawing/2014/main" id="{07A84435-F1CD-62CE-85F5-5FBC58D4C539}"/>
              </a:ext>
            </a:extLst>
          </p:cNvPr>
          <p:cNvSpPr txBox="1"/>
          <p:nvPr/>
        </p:nvSpPr>
        <p:spPr>
          <a:xfrm>
            <a:off x="2126849" y="1399910"/>
            <a:ext cx="14257810" cy="3693319"/>
          </a:xfrm>
          <a:prstGeom prst="rect">
            <a:avLst/>
          </a:prstGeom>
        </p:spPr>
        <p:txBody>
          <a:bodyPr wrap="square" lIns="0" tIns="0" rIns="0" bIns="0" rtlCol="0" anchor="t">
            <a:spAutoFit/>
          </a:bodyPr>
          <a:lstStyle/>
          <a:p>
            <a:pPr algn="ctr">
              <a:lnSpc>
                <a:spcPct val="150000"/>
              </a:lnSpc>
            </a:pPr>
            <a:r>
              <a:rPr lang="en-US" sz="8000" b="1" dirty="0">
                <a:solidFill>
                  <a:srgbClr val="000000"/>
                </a:solidFill>
                <a:latin typeface="Arial" panose="020B0604020202020204" pitchFamily="34" charset="0"/>
                <a:cs typeface="Arial" panose="020B0604020202020204" pitchFamily="34" charset="0"/>
              </a:rPr>
              <a:t>HẸN GẶP LẠI CÁC EM VÀO TIẾT HỌC MỚI!</a:t>
            </a:r>
          </a:p>
        </p:txBody>
      </p:sp>
    </p:spTree>
    <p:extLst>
      <p:ext uri="{BB962C8B-B14F-4D97-AF65-F5344CB8AC3E}">
        <p14:creationId xmlns:p14="http://schemas.microsoft.com/office/powerpoint/2010/main" val="148894526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barn(inVertical)">
                                      <p:cBhvr>
                                        <p:cTn id="7"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8" name="Rectangle 7"/>
          <p:cNvSpPr/>
          <p:nvPr/>
        </p:nvSpPr>
        <p:spPr>
          <a:xfrm>
            <a:off x="6400800" y="1358900"/>
            <a:ext cx="5644494" cy="1169551"/>
          </a:xfrm>
          <a:prstGeom prst="rect">
            <a:avLst/>
          </a:prstGeom>
        </p:spPr>
        <p:txBody>
          <a:bodyPr wrap="none">
            <a:spAutoFit/>
          </a:bodyPr>
          <a:lstStyle/>
          <a:p>
            <a:r>
              <a:rPr lang="en-US" sz="7000" b="1" dirty="0"/>
              <a:t>KHỞI ĐỘNG </a:t>
            </a:r>
          </a:p>
        </p:txBody>
      </p:sp>
      <p:sp>
        <p:nvSpPr>
          <p:cNvPr id="9" name="Rounded Rectangle 8"/>
          <p:cNvSpPr/>
          <p:nvPr/>
        </p:nvSpPr>
        <p:spPr>
          <a:xfrm>
            <a:off x="1143001" y="2819400"/>
            <a:ext cx="15951200" cy="3073400"/>
          </a:xfrm>
          <a:prstGeom prst="roundRect">
            <a:avLst/>
          </a:prstGeom>
          <a:solidFill>
            <a:srgbClr val="FBFCD4"/>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rgbClr val="000000"/>
                </a:solidFill>
              </a:rPr>
              <a:t>Khi muốn tìm hiểu về lịch sử, em có thể đọc sách, xem tranh ảnh hay xem video. Theo em, trong các hình thức trên, hình thức nào có thể giúp em tìm hiểu về lịch sử một cách trực quan, sinh động hơn?</a:t>
            </a:r>
            <a:endParaRPr lang="en-US" sz="4000" dirty="0">
              <a:solidFill>
                <a:srgbClr val="000000"/>
              </a:solidFill>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r="41124"/>
          <a:stretch/>
        </p:blipFill>
        <p:spPr>
          <a:xfrm>
            <a:off x="14808201" y="7301897"/>
            <a:ext cx="1854200" cy="23254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58876"/>
          <a:stretch/>
        </p:blipFill>
        <p:spPr>
          <a:xfrm>
            <a:off x="1737527" y="7169034"/>
            <a:ext cx="1361553" cy="2444688"/>
          </a:xfrm>
          <a:prstGeom prst="rect">
            <a:avLst/>
          </a:prstGeom>
        </p:spPr>
      </p:pic>
      <p:sp>
        <p:nvSpPr>
          <p:cNvPr id="13" name="Oval Callout 12"/>
          <p:cNvSpPr/>
          <p:nvPr/>
        </p:nvSpPr>
        <p:spPr>
          <a:xfrm>
            <a:off x="3698352" y="6376369"/>
            <a:ext cx="4140200" cy="1851056"/>
          </a:xfrm>
          <a:prstGeom prst="wedgeEllipseCallout">
            <a:avLst>
              <a:gd name="adj1" fmla="val -50281"/>
              <a:gd name="adj2" fmla="val 37801"/>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solidFill>
                  <a:srgbClr val="000000"/>
                </a:solidFill>
              </a:rPr>
              <a:t>Quay video</a:t>
            </a:r>
          </a:p>
        </p:txBody>
      </p:sp>
      <p:sp>
        <p:nvSpPr>
          <p:cNvPr id="14" name="Oval Callout 13"/>
          <p:cNvSpPr/>
          <p:nvPr/>
        </p:nvSpPr>
        <p:spPr>
          <a:xfrm>
            <a:off x="9118601" y="6376369"/>
            <a:ext cx="4800600" cy="1851056"/>
          </a:xfrm>
          <a:prstGeom prst="wedgeEllipseCallout">
            <a:avLst>
              <a:gd name="adj1" fmla="val 61375"/>
              <a:gd name="adj2" fmla="val 30940"/>
            </a:avLst>
          </a:prstGeom>
          <a:solidFill>
            <a:schemeClr val="accent6">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a:solidFill>
                  <a:srgbClr val="000000"/>
                </a:solidFill>
              </a:rPr>
              <a:t>Xem</a:t>
            </a:r>
            <a:r>
              <a:rPr lang="en-US" sz="4000" dirty="0">
                <a:solidFill>
                  <a:srgbClr val="000000"/>
                </a:solidFill>
              </a:rPr>
              <a:t> </a:t>
            </a:r>
            <a:r>
              <a:rPr lang="en-US" sz="4000" dirty="0" err="1">
                <a:solidFill>
                  <a:srgbClr val="000000"/>
                </a:solidFill>
              </a:rPr>
              <a:t>ảnh</a:t>
            </a:r>
            <a:r>
              <a:rPr lang="en-US" sz="4000" dirty="0">
                <a:solidFill>
                  <a:srgbClr val="000000"/>
                </a:solidFill>
              </a:rPr>
              <a:t> 3D</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par>
                                <p:cTn id="21" presetID="14"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6"/>
        <p:cNvGrpSpPr/>
        <p:nvPr/>
      </p:nvGrpSpPr>
      <p:grpSpPr>
        <a:xfrm>
          <a:off x="0" y="0"/>
          <a:ext cx="0" cy="0"/>
          <a:chOff x="0" y="0"/>
          <a:chExt cx="0" cy="0"/>
        </a:xfrm>
      </p:grpSpPr>
      <p:grpSp>
        <p:nvGrpSpPr>
          <p:cNvPr id="1903" name="Google Shape;1903;p46"/>
          <p:cNvGrpSpPr/>
          <p:nvPr/>
        </p:nvGrpSpPr>
        <p:grpSpPr>
          <a:xfrm>
            <a:off x="11627478" y="2631388"/>
            <a:ext cx="5914150" cy="6070056"/>
            <a:chOff x="5198315" y="1396581"/>
            <a:chExt cx="3232460" cy="3211994"/>
          </a:xfrm>
        </p:grpSpPr>
        <p:sp>
          <p:nvSpPr>
            <p:cNvPr id="1904" name="Google Shape;1904;p46"/>
            <p:cNvSpPr/>
            <p:nvPr/>
          </p:nvSpPr>
          <p:spPr>
            <a:xfrm>
              <a:off x="5260075" y="3945875"/>
              <a:ext cx="3170700" cy="662700"/>
            </a:xfrm>
            <a:prstGeom prst="ellipse">
              <a:avLst/>
            </a:prstGeom>
            <a:solidFill>
              <a:srgbClr val="3E285A">
                <a:alpha val="13840"/>
              </a:srgbClr>
            </a:solidFill>
            <a:ln>
              <a:noFill/>
            </a:ln>
          </p:spPr>
          <p:txBody>
            <a:bodyPr spcFirstLastPara="1" wrap="square" lIns="91425" tIns="91425" rIns="91425" bIns="91425" anchor="ctr" anchorCtr="0">
              <a:noAutofit/>
            </a:bodyPr>
            <a:lstStyle/>
            <a:p>
              <a:endParaRPr/>
            </a:p>
          </p:txBody>
        </p:sp>
        <p:grpSp>
          <p:nvGrpSpPr>
            <p:cNvPr id="1905" name="Google Shape;1905;p46"/>
            <p:cNvGrpSpPr/>
            <p:nvPr/>
          </p:nvGrpSpPr>
          <p:grpSpPr>
            <a:xfrm>
              <a:off x="5198315" y="2639438"/>
              <a:ext cx="2280005" cy="1691059"/>
              <a:chOff x="3790320" y="631277"/>
              <a:chExt cx="4717578" cy="3498984"/>
            </a:xfrm>
          </p:grpSpPr>
          <p:sp>
            <p:nvSpPr>
              <p:cNvPr id="1906" name="Google Shape;1906;p46"/>
              <p:cNvSpPr/>
              <p:nvPr/>
            </p:nvSpPr>
            <p:spPr>
              <a:xfrm>
                <a:off x="5441192" y="3349436"/>
                <a:ext cx="939711" cy="653123"/>
              </a:xfrm>
              <a:custGeom>
                <a:avLst/>
                <a:gdLst/>
                <a:ahLst/>
                <a:cxnLst/>
                <a:rect l="l" t="t" r="r" b="b"/>
                <a:pathLst>
                  <a:path w="6594" h="4583" extrusionOk="0">
                    <a:moveTo>
                      <a:pt x="288" y="0"/>
                    </a:moveTo>
                    <a:cubicBezTo>
                      <a:pt x="131" y="0"/>
                      <a:pt x="0" y="110"/>
                      <a:pt x="0" y="262"/>
                    </a:cubicBezTo>
                    <a:lnTo>
                      <a:pt x="0" y="4300"/>
                    </a:lnTo>
                    <a:cubicBezTo>
                      <a:pt x="0" y="4452"/>
                      <a:pt x="131" y="4583"/>
                      <a:pt x="288" y="4583"/>
                    </a:cubicBezTo>
                    <a:lnTo>
                      <a:pt x="6332" y="4583"/>
                    </a:lnTo>
                    <a:cubicBezTo>
                      <a:pt x="6484" y="4583"/>
                      <a:pt x="6594" y="4452"/>
                      <a:pt x="6594" y="4300"/>
                    </a:cubicBezTo>
                    <a:lnTo>
                      <a:pt x="6594" y="262"/>
                    </a:lnTo>
                    <a:cubicBezTo>
                      <a:pt x="6594" y="110"/>
                      <a:pt x="6484" y="0"/>
                      <a:pt x="633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907" name="Google Shape;1907;p46"/>
              <p:cNvSpPr/>
              <p:nvPr/>
            </p:nvSpPr>
            <p:spPr>
              <a:xfrm>
                <a:off x="5435206" y="3339745"/>
                <a:ext cx="954674" cy="668799"/>
              </a:xfrm>
              <a:custGeom>
                <a:avLst/>
                <a:gdLst/>
                <a:ahLst/>
                <a:cxnLst/>
                <a:rect l="l" t="t" r="r" b="b"/>
                <a:pathLst>
                  <a:path w="6699" h="4693" extrusionOk="0">
                    <a:moveTo>
                      <a:pt x="6374" y="110"/>
                    </a:moveTo>
                    <a:cubicBezTo>
                      <a:pt x="6484" y="110"/>
                      <a:pt x="6588" y="220"/>
                      <a:pt x="6588" y="330"/>
                    </a:cubicBezTo>
                    <a:lnTo>
                      <a:pt x="6588" y="4368"/>
                    </a:lnTo>
                    <a:cubicBezTo>
                      <a:pt x="6588" y="4499"/>
                      <a:pt x="6484" y="4583"/>
                      <a:pt x="6374" y="4583"/>
                    </a:cubicBezTo>
                    <a:lnTo>
                      <a:pt x="330" y="4583"/>
                    </a:lnTo>
                    <a:cubicBezTo>
                      <a:pt x="199" y="4583"/>
                      <a:pt x="110" y="4499"/>
                      <a:pt x="110" y="4368"/>
                    </a:cubicBezTo>
                    <a:lnTo>
                      <a:pt x="110" y="330"/>
                    </a:lnTo>
                    <a:cubicBezTo>
                      <a:pt x="110" y="220"/>
                      <a:pt x="199" y="110"/>
                      <a:pt x="330" y="110"/>
                    </a:cubicBezTo>
                    <a:close/>
                    <a:moveTo>
                      <a:pt x="330" y="0"/>
                    </a:moveTo>
                    <a:cubicBezTo>
                      <a:pt x="152" y="0"/>
                      <a:pt x="0" y="157"/>
                      <a:pt x="0" y="330"/>
                    </a:cubicBezTo>
                    <a:lnTo>
                      <a:pt x="0" y="4368"/>
                    </a:lnTo>
                    <a:cubicBezTo>
                      <a:pt x="0" y="4541"/>
                      <a:pt x="152" y="4693"/>
                      <a:pt x="330" y="4693"/>
                    </a:cubicBezTo>
                    <a:lnTo>
                      <a:pt x="6374" y="4693"/>
                    </a:lnTo>
                    <a:cubicBezTo>
                      <a:pt x="6547" y="4693"/>
                      <a:pt x="6698" y="4541"/>
                      <a:pt x="6698" y="4368"/>
                    </a:cubicBezTo>
                    <a:lnTo>
                      <a:pt x="6698" y="330"/>
                    </a:lnTo>
                    <a:cubicBezTo>
                      <a:pt x="6698" y="157"/>
                      <a:pt x="6547" y="0"/>
                      <a:pt x="637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08" name="Google Shape;1908;p46"/>
              <p:cNvSpPr/>
              <p:nvPr/>
            </p:nvSpPr>
            <p:spPr>
              <a:xfrm>
                <a:off x="5357537" y="3843531"/>
                <a:ext cx="1107018" cy="277039"/>
              </a:xfrm>
              <a:custGeom>
                <a:avLst/>
                <a:gdLst/>
                <a:ahLst/>
                <a:cxnLst/>
                <a:rect l="l" t="t" r="r" b="b"/>
                <a:pathLst>
                  <a:path w="7768" h="1944" extrusionOk="0">
                    <a:moveTo>
                      <a:pt x="284" y="0"/>
                    </a:moveTo>
                    <a:cubicBezTo>
                      <a:pt x="132" y="0"/>
                      <a:pt x="1" y="110"/>
                      <a:pt x="1" y="262"/>
                    </a:cubicBezTo>
                    <a:lnTo>
                      <a:pt x="1" y="1681"/>
                    </a:lnTo>
                    <a:cubicBezTo>
                      <a:pt x="1" y="1833"/>
                      <a:pt x="132" y="1943"/>
                      <a:pt x="284" y="1943"/>
                    </a:cubicBezTo>
                    <a:lnTo>
                      <a:pt x="7505" y="1943"/>
                    </a:lnTo>
                    <a:cubicBezTo>
                      <a:pt x="7657" y="1943"/>
                      <a:pt x="7767" y="1833"/>
                      <a:pt x="7767" y="1681"/>
                    </a:cubicBezTo>
                    <a:lnTo>
                      <a:pt x="7767" y="262"/>
                    </a:lnTo>
                    <a:cubicBezTo>
                      <a:pt x="7767" y="110"/>
                      <a:pt x="7657" y="0"/>
                      <a:pt x="750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09" name="Google Shape;1909;p46"/>
              <p:cNvSpPr/>
              <p:nvPr/>
            </p:nvSpPr>
            <p:spPr>
              <a:xfrm>
                <a:off x="5351551" y="3834552"/>
                <a:ext cx="1122694" cy="295708"/>
              </a:xfrm>
              <a:custGeom>
                <a:avLst/>
                <a:gdLst/>
                <a:ahLst/>
                <a:cxnLst/>
                <a:rect l="l" t="t" r="r" b="b"/>
                <a:pathLst>
                  <a:path w="7878" h="2075" extrusionOk="0">
                    <a:moveTo>
                      <a:pt x="7547" y="110"/>
                    </a:moveTo>
                    <a:cubicBezTo>
                      <a:pt x="7657" y="110"/>
                      <a:pt x="7767" y="220"/>
                      <a:pt x="7767" y="325"/>
                    </a:cubicBezTo>
                    <a:lnTo>
                      <a:pt x="7767" y="1744"/>
                    </a:lnTo>
                    <a:cubicBezTo>
                      <a:pt x="7767" y="1854"/>
                      <a:pt x="7657" y="1964"/>
                      <a:pt x="7547" y="1964"/>
                    </a:cubicBezTo>
                    <a:lnTo>
                      <a:pt x="326" y="1964"/>
                    </a:lnTo>
                    <a:cubicBezTo>
                      <a:pt x="195" y="1964"/>
                      <a:pt x="106" y="1854"/>
                      <a:pt x="106" y="1744"/>
                    </a:cubicBezTo>
                    <a:lnTo>
                      <a:pt x="106" y="325"/>
                    </a:lnTo>
                    <a:cubicBezTo>
                      <a:pt x="106" y="220"/>
                      <a:pt x="195" y="110"/>
                      <a:pt x="326" y="110"/>
                    </a:cubicBezTo>
                    <a:close/>
                    <a:moveTo>
                      <a:pt x="326" y="0"/>
                    </a:moveTo>
                    <a:cubicBezTo>
                      <a:pt x="153" y="0"/>
                      <a:pt x="1" y="152"/>
                      <a:pt x="1" y="325"/>
                    </a:cubicBezTo>
                    <a:lnTo>
                      <a:pt x="1" y="1744"/>
                    </a:lnTo>
                    <a:cubicBezTo>
                      <a:pt x="1" y="1922"/>
                      <a:pt x="153" y="2074"/>
                      <a:pt x="326" y="2074"/>
                    </a:cubicBezTo>
                    <a:lnTo>
                      <a:pt x="7547" y="2074"/>
                    </a:lnTo>
                    <a:cubicBezTo>
                      <a:pt x="7725" y="2074"/>
                      <a:pt x="7877" y="1922"/>
                      <a:pt x="7877" y="1744"/>
                    </a:cubicBezTo>
                    <a:lnTo>
                      <a:pt x="7877" y="325"/>
                    </a:lnTo>
                    <a:cubicBezTo>
                      <a:pt x="7877" y="152"/>
                      <a:pt x="7725" y="0"/>
                      <a:pt x="754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10" name="Google Shape;1910;p46"/>
              <p:cNvSpPr/>
              <p:nvPr/>
            </p:nvSpPr>
            <p:spPr>
              <a:xfrm>
                <a:off x="3799298" y="820820"/>
                <a:ext cx="4226419" cy="2630877"/>
              </a:xfrm>
              <a:custGeom>
                <a:avLst/>
                <a:gdLst/>
                <a:ahLst/>
                <a:cxnLst/>
                <a:rect l="l" t="t" r="r" b="b"/>
                <a:pathLst>
                  <a:path w="29657" h="18461" extrusionOk="0">
                    <a:moveTo>
                      <a:pt x="1356" y="1"/>
                    </a:moveTo>
                    <a:cubicBezTo>
                      <a:pt x="613" y="1"/>
                      <a:pt x="0" y="593"/>
                      <a:pt x="0" y="1357"/>
                    </a:cubicBezTo>
                    <a:lnTo>
                      <a:pt x="0" y="17089"/>
                    </a:lnTo>
                    <a:cubicBezTo>
                      <a:pt x="0" y="17853"/>
                      <a:pt x="613" y="18461"/>
                      <a:pt x="1356" y="18461"/>
                    </a:cubicBezTo>
                    <a:lnTo>
                      <a:pt x="28279" y="18461"/>
                    </a:lnTo>
                    <a:cubicBezTo>
                      <a:pt x="29044" y="18461"/>
                      <a:pt x="29657" y="17853"/>
                      <a:pt x="29657" y="17089"/>
                    </a:cubicBezTo>
                    <a:lnTo>
                      <a:pt x="29657" y="1357"/>
                    </a:lnTo>
                    <a:cubicBezTo>
                      <a:pt x="29657" y="593"/>
                      <a:pt x="29044" y="1"/>
                      <a:pt x="2827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1" name="Google Shape;1911;p46"/>
              <p:cNvSpPr/>
              <p:nvPr/>
            </p:nvSpPr>
            <p:spPr>
              <a:xfrm>
                <a:off x="3790320" y="811841"/>
                <a:ext cx="4244375" cy="2646553"/>
              </a:xfrm>
              <a:custGeom>
                <a:avLst/>
                <a:gdLst/>
                <a:ahLst/>
                <a:cxnLst/>
                <a:rect l="l" t="t" r="r" b="b"/>
                <a:pathLst>
                  <a:path w="29783" h="18571" extrusionOk="0">
                    <a:moveTo>
                      <a:pt x="28342" y="111"/>
                    </a:moveTo>
                    <a:cubicBezTo>
                      <a:pt x="29086" y="111"/>
                      <a:pt x="29652" y="697"/>
                      <a:pt x="29652" y="1420"/>
                    </a:cubicBezTo>
                    <a:lnTo>
                      <a:pt x="29652" y="17152"/>
                    </a:lnTo>
                    <a:cubicBezTo>
                      <a:pt x="29652" y="17869"/>
                      <a:pt x="29086" y="18461"/>
                      <a:pt x="28342" y="18461"/>
                    </a:cubicBezTo>
                    <a:lnTo>
                      <a:pt x="1419" y="18461"/>
                    </a:lnTo>
                    <a:cubicBezTo>
                      <a:pt x="697" y="18461"/>
                      <a:pt x="110" y="17869"/>
                      <a:pt x="110" y="17152"/>
                    </a:cubicBezTo>
                    <a:lnTo>
                      <a:pt x="110" y="1420"/>
                    </a:lnTo>
                    <a:cubicBezTo>
                      <a:pt x="110" y="697"/>
                      <a:pt x="697" y="111"/>
                      <a:pt x="1419" y="111"/>
                    </a:cubicBezTo>
                    <a:close/>
                    <a:moveTo>
                      <a:pt x="1419" y="1"/>
                    </a:moveTo>
                    <a:cubicBezTo>
                      <a:pt x="634" y="1"/>
                      <a:pt x="0" y="635"/>
                      <a:pt x="0" y="1420"/>
                    </a:cubicBezTo>
                    <a:lnTo>
                      <a:pt x="0" y="17152"/>
                    </a:lnTo>
                    <a:cubicBezTo>
                      <a:pt x="0" y="17937"/>
                      <a:pt x="634" y="18571"/>
                      <a:pt x="1419" y="18571"/>
                    </a:cubicBezTo>
                    <a:lnTo>
                      <a:pt x="28342" y="18571"/>
                    </a:lnTo>
                    <a:cubicBezTo>
                      <a:pt x="29128" y="18571"/>
                      <a:pt x="29782" y="17937"/>
                      <a:pt x="29782" y="17152"/>
                    </a:cubicBezTo>
                    <a:lnTo>
                      <a:pt x="29782" y="1420"/>
                    </a:lnTo>
                    <a:cubicBezTo>
                      <a:pt x="29782" y="635"/>
                      <a:pt x="29128" y="1"/>
                      <a:pt x="28342"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12" name="Google Shape;1912;p46"/>
              <p:cNvSpPr/>
              <p:nvPr/>
            </p:nvSpPr>
            <p:spPr>
              <a:xfrm>
                <a:off x="3961193" y="955210"/>
                <a:ext cx="3899644" cy="2359966"/>
              </a:xfrm>
              <a:custGeom>
                <a:avLst/>
                <a:gdLst/>
                <a:ahLst/>
                <a:cxnLst/>
                <a:rect l="l" t="t" r="r" b="b"/>
                <a:pathLst>
                  <a:path w="27364" h="16560" extrusionOk="0">
                    <a:moveTo>
                      <a:pt x="1268" y="0"/>
                    </a:moveTo>
                    <a:cubicBezTo>
                      <a:pt x="566" y="0"/>
                      <a:pt x="1" y="566"/>
                      <a:pt x="1" y="1262"/>
                    </a:cubicBezTo>
                    <a:lnTo>
                      <a:pt x="1" y="15292"/>
                    </a:lnTo>
                    <a:cubicBezTo>
                      <a:pt x="1" y="15994"/>
                      <a:pt x="566" y="16560"/>
                      <a:pt x="1268" y="16560"/>
                    </a:cubicBezTo>
                    <a:lnTo>
                      <a:pt x="26096" y="16560"/>
                    </a:lnTo>
                    <a:cubicBezTo>
                      <a:pt x="26798" y="16560"/>
                      <a:pt x="27363" y="15994"/>
                      <a:pt x="27363" y="15292"/>
                    </a:cubicBezTo>
                    <a:lnTo>
                      <a:pt x="27363" y="1262"/>
                    </a:lnTo>
                    <a:cubicBezTo>
                      <a:pt x="27363" y="566"/>
                      <a:pt x="26798" y="0"/>
                      <a:pt x="2609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13" name="Google Shape;1913;p46"/>
              <p:cNvSpPr/>
              <p:nvPr/>
            </p:nvSpPr>
            <p:spPr>
              <a:xfrm>
                <a:off x="3955208" y="945519"/>
                <a:ext cx="3915320" cy="2379347"/>
              </a:xfrm>
              <a:custGeom>
                <a:avLst/>
                <a:gdLst/>
                <a:ahLst/>
                <a:cxnLst/>
                <a:rect l="l" t="t" r="r" b="b"/>
                <a:pathLst>
                  <a:path w="27474" h="16696" extrusionOk="0">
                    <a:moveTo>
                      <a:pt x="26138" y="110"/>
                    </a:moveTo>
                    <a:cubicBezTo>
                      <a:pt x="26819" y="110"/>
                      <a:pt x="27363" y="655"/>
                      <a:pt x="27363" y="1330"/>
                    </a:cubicBezTo>
                    <a:lnTo>
                      <a:pt x="27363" y="15360"/>
                    </a:lnTo>
                    <a:cubicBezTo>
                      <a:pt x="27363" y="16041"/>
                      <a:pt x="26819" y="16586"/>
                      <a:pt x="26138" y="16586"/>
                    </a:cubicBezTo>
                    <a:lnTo>
                      <a:pt x="1310" y="16586"/>
                    </a:lnTo>
                    <a:cubicBezTo>
                      <a:pt x="655" y="16586"/>
                      <a:pt x="111" y="16041"/>
                      <a:pt x="111" y="15360"/>
                    </a:cubicBezTo>
                    <a:lnTo>
                      <a:pt x="111" y="1330"/>
                    </a:lnTo>
                    <a:cubicBezTo>
                      <a:pt x="111" y="655"/>
                      <a:pt x="655" y="110"/>
                      <a:pt x="1310" y="110"/>
                    </a:cubicBezTo>
                    <a:close/>
                    <a:moveTo>
                      <a:pt x="1310" y="0"/>
                    </a:moveTo>
                    <a:cubicBezTo>
                      <a:pt x="587" y="0"/>
                      <a:pt x="1" y="592"/>
                      <a:pt x="1" y="1330"/>
                    </a:cubicBezTo>
                    <a:lnTo>
                      <a:pt x="1" y="15360"/>
                    </a:lnTo>
                    <a:cubicBezTo>
                      <a:pt x="1" y="16104"/>
                      <a:pt x="587" y="16696"/>
                      <a:pt x="1310" y="16696"/>
                    </a:cubicBezTo>
                    <a:lnTo>
                      <a:pt x="26138" y="16696"/>
                    </a:lnTo>
                    <a:cubicBezTo>
                      <a:pt x="26882" y="16696"/>
                      <a:pt x="27473" y="16104"/>
                      <a:pt x="27473" y="15360"/>
                    </a:cubicBezTo>
                    <a:lnTo>
                      <a:pt x="27473" y="1330"/>
                    </a:lnTo>
                    <a:cubicBezTo>
                      <a:pt x="27473" y="592"/>
                      <a:pt x="26882" y="0"/>
                      <a:pt x="26138"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14" name="Google Shape;1914;p46"/>
              <p:cNvSpPr/>
              <p:nvPr/>
            </p:nvSpPr>
            <p:spPr>
              <a:xfrm>
                <a:off x="5948681" y="1057392"/>
                <a:ext cx="1818855" cy="2142923"/>
              </a:xfrm>
              <a:custGeom>
                <a:avLst/>
                <a:gdLst/>
                <a:ahLst/>
                <a:cxnLst/>
                <a:rect l="l" t="t" r="r" b="b"/>
                <a:pathLst>
                  <a:path w="12763" h="15037" extrusionOk="0">
                    <a:moveTo>
                      <a:pt x="262" y="1"/>
                    </a:moveTo>
                    <a:cubicBezTo>
                      <a:pt x="105" y="1"/>
                      <a:pt x="0" y="132"/>
                      <a:pt x="0" y="284"/>
                    </a:cubicBezTo>
                    <a:lnTo>
                      <a:pt x="0" y="14753"/>
                    </a:lnTo>
                    <a:cubicBezTo>
                      <a:pt x="0" y="14905"/>
                      <a:pt x="105" y="15036"/>
                      <a:pt x="262" y="15036"/>
                    </a:cubicBezTo>
                    <a:lnTo>
                      <a:pt x="12501" y="15036"/>
                    </a:lnTo>
                    <a:cubicBezTo>
                      <a:pt x="12653" y="15036"/>
                      <a:pt x="12763" y="14905"/>
                      <a:pt x="12763" y="14753"/>
                    </a:cubicBezTo>
                    <a:lnTo>
                      <a:pt x="12763" y="284"/>
                    </a:lnTo>
                    <a:cubicBezTo>
                      <a:pt x="12763" y="132"/>
                      <a:pt x="12653" y="1"/>
                      <a:pt x="1250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15" name="Google Shape;1915;p46"/>
              <p:cNvSpPr/>
              <p:nvPr/>
            </p:nvSpPr>
            <p:spPr>
              <a:xfrm>
                <a:off x="6131526" y="1197768"/>
                <a:ext cx="1518159" cy="1050869"/>
              </a:xfrm>
              <a:custGeom>
                <a:avLst/>
                <a:gdLst/>
                <a:ahLst/>
                <a:cxnLst/>
                <a:rect l="l" t="t" r="r" b="b"/>
                <a:pathLst>
                  <a:path w="10653" h="7374" extrusionOk="0">
                    <a:moveTo>
                      <a:pt x="262" y="0"/>
                    </a:moveTo>
                    <a:cubicBezTo>
                      <a:pt x="110" y="0"/>
                      <a:pt x="0" y="105"/>
                      <a:pt x="0" y="262"/>
                    </a:cubicBezTo>
                    <a:lnTo>
                      <a:pt x="0" y="7091"/>
                    </a:lnTo>
                    <a:cubicBezTo>
                      <a:pt x="0" y="7243"/>
                      <a:pt x="110" y="7374"/>
                      <a:pt x="262" y="7374"/>
                    </a:cubicBezTo>
                    <a:lnTo>
                      <a:pt x="10369" y="7374"/>
                    </a:lnTo>
                    <a:cubicBezTo>
                      <a:pt x="10521" y="7374"/>
                      <a:pt x="10652" y="7243"/>
                      <a:pt x="10652" y="7091"/>
                    </a:cubicBezTo>
                    <a:lnTo>
                      <a:pt x="10652" y="262"/>
                    </a:lnTo>
                    <a:cubicBezTo>
                      <a:pt x="10652" y="105"/>
                      <a:pt x="10521" y="0"/>
                      <a:pt x="1036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16" name="Google Shape;1916;p46"/>
              <p:cNvSpPr/>
              <p:nvPr/>
            </p:nvSpPr>
            <p:spPr>
              <a:xfrm>
                <a:off x="3805997" y="640968"/>
                <a:ext cx="2055422" cy="643433"/>
              </a:xfrm>
              <a:custGeom>
                <a:avLst/>
                <a:gdLst/>
                <a:ahLst/>
                <a:cxnLst/>
                <a:rect l="l" t="t" r="r" b="b"/>
                <a:pathLst>
                  <a:path w="14423" h="4515" extrusionOk="0">
                    <a:moveTo>
                      <a:pt x="1550" y="1"/>
                    </a:moveTo>
                    <a:cubicBezTo>
                      <a:pt x="697" y="1"/>
                      <a:pt x="0" y="697"/>
                      <a:pt x="0" y="1551"/>
                    </a:cubicBezTo>
                    <a:lnTo>
                      <a:pt x="0" y="2965"/>
                    </a:lnTo>
                    <a:cubicBezTo>
                      <a:pt x="0" y="3839"/>
                      <a:pt x="697" y="4515"/>
                      <a:pt x="1550" y="4515"/>
                    </a:cubicBezTo>
                    <a:lnTo>
                      <a:pt x="12873" y="4515"/>
                    </a:lnTo>
                    <a:cubicBezTo>
                      <a:pt x="13747" y="4515"/>
                      <a:pt x="14423" y="3839"/>
                      <a:pt x="14423" y="2965"/>
                    </a:cubicBezTo>
                    <a:lnTo>
                      <a:pt x="14423" y="1551"/>
                    </a:lnTo>
                    <a:cubicBezTo>
                      <a:pt x="14423" y="697"/>
                      <a:pt x="13747" y="1"/>
                      <a:pt x="1287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917" name="Google Shape;1917;p46"/>
              <p:cNvSpPr/>
              <p:nvPr/>
            </p:nvSpPr>
            <p:spPr>
              <a:xfrm>
                <a:off x="3799298" y="631277"/>
                <a:ext cx="2071098" cy="662814"/>
              </a:xfrm>
              <a:custGeom>
                <a:avLst/>
                <a:gdLst/>
                <a:ahLst/>
                <a:cxnLst/>
                <a:rect l="l" t="t" r="r" b="b"/>
                <a:pathLst>
                  <a:path w="14533" h="4651" extrusionOk="0">
                    <a:moveTo>
                      <a:pt x="12920" y="111"/>
                    </a:moveTo>
                    <a:cubicBezTo>
                      <a:pt x="13747" y="111"/>
                      <a:pt x="14428" y="786"/>
                      <a:pt x="14428" y="1619"/>
                    </a:cubicBezTo>
                    <a:lnTo>
                      <a:pt x="14428" y="3033"/>
                    </a:lnTo>
                    <a:cubicBezTo>
                      <a:pt x="14428" y="3865"/>
                      <a:pt x="13747" y="4541"/>
                      <a:pt x="12920" y="4541"/>
                    </a:cubicBezTo>
                    <a:lnTo>
                      <a:pt x="1597" y="4541"/>
                    </a:lnTo>
                    <a:cubicBezTo>
                      <a:pt x="765" y="4541"/>
                      <a:pt x="110" y="3865"/>
                      <a:pt x="110" y="3033"/>
                    </a:cubicBezTo>
                    <a:lnTo>
                      <a:pt x="110" y="1619"/>
                    </a:lnTo>
                    <a:cubicBezTo>
                      <a:pt x="110" y="786"/>
                      <a:pt x="765" y="111"/>
                      <a:pt x="1597" y="111"/>
                    </a:cubicBezTo>
                    <a:close/>
                    <a:moveTo>
                      <a:pt x="1597" y="1"/>
                    </a:moveTo>
                    <a:cubicBezTo>
                      <a:pt x="723" y="1"/>
                      <a:pt x="0" y="723"/>
                      <a:pt x="0" y="1619"/>
                    </a:cubicBezTo>
                    <a:lnTo>
                      <a:pt x="0" y="3033"/>
                    </a:lnTo>
                    <a:cubicBezTo>
                      <a:pt x="0" y="3928"/>
                      <a:pt x="723" y="4651"/>
                      <a:pt x="1597" y="4651"/>
                    </a:cubicBezTo>
                    <a:lnTo>
                      <a:pt x="12920" y="4651"/>
                    </a:lnTo>
                    <a:cubicBezTo>
                      <a:pt x="13815" y="4651"/>
                      <a:pt x="14532" y="3928"/>
                      <a:pt x="14532" y="3033"/>
                    </a:cubicBezTo>
                    <a:lnTo>
                      <a:pt x="14532" y="1619"/>
                    </a:lnTo>
                    <a:cubicBezTo>
                      <a:pt x="14532" y="723"/>
                      <a:pt x="13815" y="1"/>
                      <a:pt x="12920"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18" name="Google Shape;1918;p46"/>
              <p:cNvSpPr/>
              <p:nvPr/>
            </p:nvSpPr>
            <p:spPr>
              <a:xfrm>
                <a:off x="3873833" y="820820"/>
                <a:ext cx="1515166" cy="280032"/>
              </a:xfrm>
              <a:custGeom>
                <a:avLst/>
                <a:gdLst/>
                <a:ahLst/>
                <a:cxnLst/>
                <a:rect l="l" t="t" r="r" b="b"/>
                <a:pathLst>
                  <a:path w="10632" h="1965" extrusionOk="0">
                    <a:moveTo>
                      <a:pt x="875" y="1"/>
                    </a:moveTo>
                    <a:cubicBezTo>
                      <a:pt x="394" y="1"/>
                      <a:pt x="1" y="441"/>
                      <a:pt x="1" y="943"/>
                    </a:cubicBezTo>
                    <a:lnTo>
                      <a:pt x="1" y="1027"/>
                    </a:lnTo>
                    <a:cubicBezTo>
                      <a:pt x="1" y="1551"/>
                      <a:pt x="394" y="1965"/>
                      <a:pt x="875" y="1965"/>
                    </a:cubicBezTo>
                    <a:lnTo>
                      <a:pt x="9757" y="1965"/>
                    </a:lnTo>
                    <a:cubicBezTo>
                      <a:pt x="10260" y="1965"/>
                      <a:pt x="10632" y="1551"/>
                      <a:pt x="10632" y="1027"/>
                    </a:cubicBezTo>
                    <a:lnTo>
                      <a:pt x="10632" y="943"/>
                    </a:lnTo>
                    <a:cubicBezTo>
                      <a:pt x="10632" y="441"/>
                      <a:pt x="10260" y="1"/>
                      <a:pt x="975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9" name="Google Shape;1919;p46"/>
              <p:cNvSpPr/>
              <p:nvPr/>
            </p:nvSpPr>
            <p:spPr>
              <a:xfrm>
                <a:off x="3867847" y="814834"/>
                <a:ext cx="1530130" cy="295708"/>
              </a:xfrm>
              <a:custGeom>
                <a:avLst/>
                <a:gdLst/>
                <a:ahLst/>
                <a:cxnLst/>
                <a:rect l="l" t="t" r="r" b="b"/>
                <a:pathLst>
                  <a:path w="10737" h="2075" extrusionOk="0">
                    <a:moveTo>
                      <a:pt x="9799" y="111"/>
                    </a:moveTo>
                    <a:cubicBezTo>
                      <a:pt x="10255" y="111"/>
                      <a:pt x="10627" y="504"/>
                      <a:pt x="10627" y="985"/>
                    </a:cubicBezTo>
                    <a:lnTo>
                      <a:pt x="10627" y="1069"/>
                    </a:lnTo>
                    <a:cubicBezTo>
                      <a:pt x="10627" y="1572"/>
                      <a:pt x="10255" y="1965"/>
                      <a:pt x="9799" y="1965"/>
                    </a:cubicBezTo>
                    <a:lnTo>
                      <a:pt x="917" y="1965"/>
                    </a:lnTo>
                    <a:cubicBezTo>
                      <a:pt x="483" y="1965"/>
                      <a:pt x="111" y="1572"/>
                      <a:pt x="111" y="1069"/>
                    </a:cubicBezTo>
                    <a:lnTo>
                      <a:pt x="111" y="985"/>
                    </a:lnTo>
                    <a:cubicBezTo>
                      <a:pt x="111" y="504"/>
                      <a:pt x="483" y="111"/>
                      <a:pt x="917" y="111"/>
                    </a:cubicBezTo>
                    <a:close/>
                    <a:moveTo>
                      <a:pt x="917" y="1"/>
                    </a:moveTo>
                    <a:cubicBezTo>
                      <a:pt x="415" y="1"/>
                      <a:pt x="1" y="436"/>
                      <a:pt x="1" y="985"/>
                    </a:cubicBezTo>
                    <a:lnTo>
                      <a:pt x="1" y="1069"/>
                    </a:lnTo>
                    <a:cubicBezTo>
                      <a:pt x="1" y="1640"/>
                      <a:pt x="415" y="2075"/>
                      <a:pt x="917" y="2075"/>
                    </a:cubicBezTo>
                    <a:lnTo>
                      <a:pt x="9799" y="2075"/>
                    </a:lnTo>
                    <a:cubicBezTo>
                      <a:pt x="10323" y="2075"/>
                      <a:pt x="10737" y="1640"/>
                      <a:pt x="10737" y="1069"/>
                    </a:cubicBezTo>
                    <a:lnTo>
                      <a:pt x="10737" y="985"/>
                    </a:lnTo>
                    <a:cubicBezTo>
                      <a:pt x="10737" y="436"/>
                      <a:pt x="10323" y="1"/>
                      <a:pt x="979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20" name="Google Shape;1920;p46"/>
              <p:cNvSpPr/>
              <p:nvPr/>
            </p:nvSpPr>
            <p:spPr>
              <a:xfrm>
                <a:off x="4060525" y="1542508"/>
                <a:ext cx="1697864" cy="700294"/>
              </a:xfrm>
              <a:custGeom>
                <a:avLst/>
                <a:gdLst/>
                <a:ahLst/>
                <a:cxnLst/>
                <a:rect l="l" t="t" r="r" b="b"/>
                <a:pathLst>
                  <a:path w="11914" h="4914" extrusionOk="0">
                    <a:moveTo>
                      <a:pt x="288" y="1"/>
                    </a:moveTo>
                    <a:cubicBezTo>
                      <a:pt x="131" y="1"/>
                      <a:pt x="0" y="132"/>
                      <a:pt x="0" y="284"/>
                    </a:cubicBezTo>
                    <a:lnTo>
                      <a:pt x="0" y="4651"/>
                    </a:lnTo>
                    <a:cubicBezTo>
                      <a:pt x="0" y="4803"/>
                      <a:pt x="131" y="4913"/>
                      <a:pt x="288" y="4913"/>
                    </a:cubicBezTo>
                    <a:lnTo>
                      <a:pt x="11631" y="4913"/>
                    </a:lnTo>
                    <a:cubicBezTo>
                      <a:pt x="11783" y="4913"/>
                      <a:pt x="11914" y="4803"/>
                      <a:pt x="11914" y="4651"/>
                    </a:cubicBezTo>
                    <a:lnTo>
                      <a:pt x="11914" y="284"/>
                    </a:lnTo>
                    <a:cubicBezTo>
                      <a:pt x="11914" y="132"/>
                      <a:pt x="11783" y="1"/>
                      <a:pt x="1163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921" name="Google Shape;1921;p46"/>
              <p:cNvSpPr/>
              <p:nvPr/>
            </p:nvSpPr>
            <p:spPr>
              <a:xfrm>
                <a:off x="4051547" y="1533530"/>
                <a:ext cx="1716675" cy="718108"/>
              </a:xfrm>
              <a:custGeom>
                <a:avLst/>
                <a:gdLst/>
                <a:ahLst/>
                <a:cxnLst/>
                <a:rect l="l" t="t" r="r" b="b"/>
                <a:pathLst>
                  <a:path w="12046" h="5039" extrusionOk="0">
                    <a:moveTo>
                      <a:pt x="11694" y="132"/>
                    </a:moveTo>
                    <a:cubicBezTo>
                      <a:pt x="11825" y="132"/>
                      <a:pt x="11935" y="216"/>
                      <a:pt x="11935" y="347"/>
                    </a:cubicBezTo>
                    <a:lnTo>
                      <a:pt x="11935" y="4714"/>
                    </a:lnTo>
                    <a:cubicBezTo>
                      <a:pt x="11935" y="4819"/>
                      <a:pt x="11825" y="4929"/>
                      <a:pt x="11694" y="4929"/>
                    </a:cubicBezTo>
                    <a:lnTo>
                      <a:pt x="351" y="4929"/>
                    </a:lnTo>
                    <a:cubicBezTo>
                      <a:pt x="220" y="4929"/>
                      <a:pt x="131" y="4819"/>
                      <a:pt x="131" y="4714"/>
                    </a:cubicBezTo>
                    <a:lnTo>
                      <a:pt x="131" y="347"/>
                    </a:lnTo>
                    <a:cubicBezTo>
                      <a:pt x="131" y="216"/>
                      <a:pt x="220" y="132"/>
                      <a:pt x="351" y="132"/>
                    </a:cubicBezTo>
                    <a:close/>
                    <a:moveTo>
                      <a:pt x="351" y="1"/>
                    </a:moveTo>
                    <a:cubicBezTo>
                      <a:pt x="152" y="1"/>
                      <a:pt x="0" y="153"/>
                      <a:pt x="0" y="347"/>
                    </a:cubicBezTo>
                    <a:lnTo>
                      <a:pt x="0" y="4714"/>
                    </a:lnTo>
                    <a:cubicBezTo>
                      <a:pt x="0" y="4887"/>
                      <a:pt x="152" y="5039"/>
                      <a:pt x="351" y="5039"/>
                    </a:cubicBezTo>
                    <a:lnTo>
                      <a:pt x="11694" y="5039"/>
                    </a:lnTo>
                    <a:cubicBezTo>
                      <a:pt x="11893" y="5039"/>
                      <a:pt x="12045" y="4887"/>
                      <a:pt x="12045" y="4714"/>
                    </a:cubicBezTo>
                    <a:lnTo>
                      <a:pt x="12045" y="347"/>
                    </a:lnTo>
                    <a:cubicBezTo>
                      <a:pt x="12045" y="153"/>
                      <a:pt x="11893" y="1"/>
                      <a:pt x="1169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22" name="Google Shape;1922;p46"/>
              <p:cNvSpPr/>
              <p:nvPr/>
            </p:nvSpPr>
            <p:spPr>
              <a:xfrm>
                <a:off x="4060525" y="2335880"/>
                <a:ext cx="1697864" cy="699439"/>
              </a:xfrm>
              <a:custGeom>
                <a:avLst/>
                <a:gdLst/>
                <a:ahLst/>
                <a:cxnLst/>
                <a:rect l="l" t="t" r="r" b="b"/>
                <a:pathLst>
                  <a:path w="11914" h="4908" extrusionOk="0">
                    <a:moveTo>
                      <a:pt x="288" y="1"/>
                    </a:moveTo>
                    <a:cubicBezTo>
                      <a:pt x="131" y="1"/>
                      <a:pt x="0" y="132"/>
                      <a:pt x="0" y="283"/>
                    </a:cubicBezTo>
                    <a:lnTo>
                      <a:pt x="0" y="4646"/>
                    </a:lnTo>
                    <a:cubicBezTo>
                      <a:pt x="0" y="4798"/>
                      <a:pt x="131" y="4908"/>
                      <a:pt x="288" y="4908"/>
                    </a:cubicBezTo>
                    <a:lnTo>
                      <a:pt x="11631" y="4908"/>
                    </a:lnTo>
                    <a:cubicBezTo>
                      <a:pt x="11783" y="4908"/>
                      <a:pt x="11914" y="4798"/>
                      <a:pt x="11914" y="4646"/>
                    </a:cubicBezTo>
                    <a:lnTo>
                      <a:pt x="11914" y="283"/>
                    </a:lnTo>
                    <a:cubicBezTo>
                      <a:pt x="11914" y="132"/>
                      <a:pt x="11783" y="1"/>
                      <a:pt x="1163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923" name="Google Shape;1923;p46"/>
              <p:cNvSpPr/>
              <p:nvPr/>
            </p:nvSpPr>
            <p:spPr>
              <a:xfrm>
                <a:off x="4051547" y="2329182"/>
                <a:ext cx="1716675" cy="715828"/>
              </a:xfrm>
              <a:custGeom>
                <a:avLst/>
                <a:gdLst/>
                <a:ahLst/>
                <a:cxnLst/>
                <a:rect l="l" t="t" r="r" b="b"/>
                <a:pathLst>
                  <a:path w="12046" h="5023" extrusionOk="0">
                    <a:moveTo>
                      <a:pt x="11694" y="111"/>
                    </a:moveTo>
                    <a:cubicBezTo>
                      <a:pt x="11825" y="111"/>
                      <a:pt x="11935" y="200"/>
                      <a:pt x="11935" y="330"/>
                    </a:cubicBezTo>
                    <a:lnTo>
                      <a:pt x="11935" y="4693"/>
                    </a:lnTo>
                    <a:cubicBezTo>
                      <a:pt x="11935" y="4803"/>
                      <a:pt x="11825" y="4913"/>
                      <a:pt x="11694" y="4913"/>
                    </a:cubicBezTo>
                    <a:lnTo>
                      <a:pt x="351" y="4913"/>
                    </a:lnTo>
                    <a:cubicBezTo>
                      <a:pt x="220" y="4913"/>
                      <a:pt x="131" y="4803"/>
                      <a:pt x="131" y="4693"/>
                    </a:cubicBezTo>
                    <a:lnTo>
                      <a:pt x="131" y="330"/>
                    </a:lnTo>
                    <a:cubicBezTo>
                      <a:pt x="131" y="200"/>
                      <a:pt x="220" y="111"/>
                      <a:pt x="351" y="111"/>
                    </a:cubicBezTo>
                    <a:close/>
                    <a:moveTo>
                      <a:pt x="351" y="1"/>
                    </a:moveTo>
                    <a:cubicBezTo>
                      <a:pt x="152" y="1"/>
                      <a:pt x="0" y="131"/>
                      <a:pt x="0" y="330"/>
                    </a:cubicBezTo>
                    <a:lnTo>
                      <a:pt x="0" y="4693"/>
                    </a:lnTo>
                    <a:cubicBezTo>
                      <a:pt x="0" y="4866"/>
                      <a:pt x="152" y="5023"/>
                      <a:pt x="351" y="5023"/>
                    </a:cubicBezTo>
                    <a:lnTo>
                      <a:pt x="11694" y="5023"/>
                    </a:lnTo>
                    <a:cubicBezTo>
                      <a:pt x="11893" y="5023"/>
                      <a:pt x="12045" y="4866"/>
                      <a:pt x="12045" y="4693"/>
                    </a:cubicBezTo>
                    <a:lnTo>
                      <a:pt x="12045" y="330"/>
                    </a:lnTo>
                    <a:cubicBezTo>
                      <a:pt x="12045" y="131"/>
                      <a:pt x="11893" y="1"/>
                      <a:pt x="1169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24" name="Google Shape;1924;p46"/>
              <p:cNvSpPr/>
              <p:nvPr/>
            </p:nvSpPr>
            <p:spPr>
              <a:xfrm>
                <a:off x="4129070" y="1654524"/>
                <a:ext cx="1560770" cy="109020"/>
              </a:xfrm>
              <a:custGeom>
                <a:avLst/>
                <a:gdLst/>
                <a:ahLst/>
                <a:cxnLst/>
                <a:rect l="l" t="t" r="r" b="b"/>
                <a:pathLst>
                  <a:path w="10952" h="765" extrusionOk="0">
                    <a:moveTo>
                      <a:pt x="284" y="0"/>
                    </a:moveTo>
                    <a:cubicBezTo>
                      <a:pt x="132" y="0"/>
                      <a:pt x="1" y="131"/>
                      <a:pt x="1" y="283"/>
                    </a:cubicBezTo>
                    <a:lnTo>
                      <a:pt x="1" y="482"/>
                    </a:lnTo>
                    <a:cubicBezTo>
                      <a:pt x="1" y="634"/>
                      <a:pt x="132" y="765"/>
                      <a:pt x="284" y="765"/>
                    </a:cubicBezTo>
                    <a:lnTo>
                      <a:pt x="10669" y="765"/>
                    </a:lnTo>
                    <a:cubicBezTo>
                      <a:pt x="10820" y="765"/>
                      <a:pt x="10951" y="634"/>
                      <a:pt x="10951" y="482"/>
                    </a:cubicBezTo>
                    <a:lnTo>
                      <a:pt x="10951" y="283"/>
                    </a:lnTo>
                    <a:cubicBezTo>
                      <a:pt x="10951" y="131"/>
                      <a:pt x="10820" y="0"/>
                      <a:pt x="1066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25" name="Google Shape;1925;p46"/>
              <p:cNvSpPr/>
              <p:nvPr/>
            </p:nvSpPr>
            <p:spPr>
              <a:xfrm>
                <a:off x="4113706" y="1648538"/>
                <a:ext cx="1577158" cy="120991"/>
              </a:xfrm>
              <a:custGeom>
                <a:avLst/>
                <a:gdLst/>
                <a:ahLst/>
                <a:cxnLst/>
                <a:rect l="l" t="t" r="r" b="b"/>
                <a:pathLst>
                  <a:path w="11067" h="849" extrusionOk="0">
                    <a:moveTo>
                      <a:pt x="10737" y="110"/>
                    </a:moveTo>
                    <a:cubicBezTo>
                      <a:pt x="10867" y="110"/>
                      <a:pt x="10956" y="194"/>
                      <a:pt x="10956" y="325"/>
                    </a:cubicBezTo>
                    <a:lnTo>
                      <a:pt x="10956" y="524"/>
                    </a:lnTo>
                    <a:cubicBezTo>
                      <a:pt x="10956" y="655"/>
                      <a:pt x="10867" y="739"/>
                      <a:pt x="10737" y="739"/>
                    </a:cubicBezTo>
                    <a:lnTo>
                      <a:pt x="352" y="739"/>
                    </a:lnTo>
                    <a:cubicBezTo>
                      <a:pt x="221" y="739"/>
                      <a:pt x="132" y="655"/>
                      <a:pt x="132" y="524"/>
                    </a:cubicBezTo>
                    <a:lnTo>
                      <a:pt x="132" y="325"/>
                    </a:lnTo>
                    <a:cubicBezTo>
                      <a:pt x="132" y="194"/>
                      <a:pt x="221" y="110"/>
                      <a:pt x="352" y="110"/>
                    </a:cubicBezTo>
                    <a:close/>
                    <a:moveTo>
                      <a:pt x="352" y="0"/>
                    </a:moveTo>
                    <a:cubicBezTo>
                      <a:pt x="153" y="0"/>
                      <a:pt x="1" y="131"/>
                      <a:pt x="1" y="325"/>
                    </a:cubicBezTo>
                    <a:lnTo>
                      <a:pt x="1" y="524"/>
                    </a:lnTo>
                    <a:cubicBezTo>
                      <a:pt x="1" y="697"/>
                      <a:pt x="153" y="849"/>
                      <a:pt x="352" y="849"/>
                    </a:cubicBezTo>
                    <a:lnTo>
                      <a:pt x="10737" y="849"/>
                    </a:lnTo>
                    <a:cubicBezTo>
                      <a:pt x="10909" y="849"/>
                      <a:pt x="11066" y="697"/>
                      <a:pt x="11066" y="524"/>
                    </a:cubicBezTo>
                    <a:lnTo>
                      <a:pt x="11066" y="325"/>
                    </a:lnTo>
                    <a:cubicBezTo>
                      <a:pt x="11066" y="131"/>
                      <a:pt x="10909" y="0"/>
                      <a:pt x="1073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26" name="Google Shape;1926;p46"/>
              <p:cNvSpPr/>
              <p:nvPr/>
            </p:nvSpPr>
            <p:spPr>
              <a:xfrm>
                <a:off x="4129070" y="2447896"/>
                <a:ext cx="1560770" cy="108308"/>
              </a:xfrm>
              <a:custGeom>
                <a:avLst/>
                <a:gdLst/>
                <a:ahLst/>
                <a:cxnLst/>
                <a:rect l="l" t="t" r="r" b="b"/>
                <a:pathLst>
                  <a:path w="10952" h="760" extrusionOk="0">
                    <a:moveTo>
                      <a:pt x="284" y="0"/>
                    </a:moveTo>
                    <a:cubicBezTo>
                      <a:pt x="132" y="0"/>
                      <a:pt x="1" y="131"/>
                      <a:pt x="1" y="283"/>
                    </a:cubicBezTo>
                    <a:lnTo>
                      <a:pt x="1" y="477"/>
                    </a:lnTo>
                    <a:cubicBezTo>
                      <a:pt x="1" y="629"/>
                      <a:pt x="132" y="760"/>
                      <a:pt x="284" y="760"/>
                    </a:cubicBezTo>
                    <a:lnTo>
                      <a:pt x="10669" y="760"/>
                    </a:lnTo>
                    <a:cubicBezTo>
                      <a:pt x="10820" y="760"/>
                      <a:pt x="10951" y="629"/>
                      <a:pt x="10951" y="477"/>
                    </a:cubicBezTo>
                    <a:lnTo>
                      <a:pt x="10951" y="283"/>
                    </a:lnTo>
                    <a:cubicBezTo>
                      <a:pt x="10951" y="131"/>
                      <a:pt x="10820" y="0"/>
                      <a:pt x="1066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27" name="Google Shape;1927;p46"/>
              <p:cNvSpPr/>
              <p:nvPr/>
            </p:nvSpPr>
            <p:spPr>
              <a:xfrm>
                <a:off x="4113706" y="2441198"/>
                <a:ext cx="1577158" cy="121704"/>
              </a:xfrm>
              <a:custGeom>
                <a:avLst/>
                <a:gdLst/>
                <a:ahLst/>
                <a:cxnLst/>
                <a:rect l="l" t="t" r="r" b="b"/>
                <a:pathLst>
                  <a:path w="11067" h="854" extrusionOk="0">
                    <a:moveTo>
                      <a:pt x="10737" y="110"/>
                    </a:moveTo>
                    <a:cubicBezTo>
                      <a:pt x="10867" y="110"/>
                      <a:pt x="10956" y="199"/>
                      <a:pt x="10956" y="330"/>
                    </a:cubicBezTo>
                    <a:lnTo>
                      <a:pt x="10956" y="524"/>
                    </a:lnTo>
                    <a:cubicBezTo>
                      <a:pt x="10956" y="655"/>
                      <a:pt x="10867" y="744"/>
                      <a:pt x="10737" y="744"/>
                    </a:cubicBezTo>
                    <a:lnTo>
                      <a:pt x="352" y="744"/>
                    </a:lnTo>
                    <a:cubicBezTo>
                      <a:pt x="221" y="744"/>
                      <a:pt x="132" y="655"/>
                      <a:pt x="132" y="524"/>
                    </a:cubicBezTo>
                    <a:lnTo>
                      <a:pt x="132" y="330"/>
                    </a:lnTo>
                    <a:cubicBezTo>
                      <a:pt x="132" y="199"/>
                      <a:pt x="221" y="110"/>
                      <a:pt x="352" y="110"/>
                    </a:cubicBezTo>
                    <a:close/>
                    <a:moveTo>
                      <a:pt x="352" y="0"/>
                    </a:moveTo>
                    <a:cubicBezTo>
                      <a:pt x="153" y="0"/>
                      <a:pt x="1" y="131"/>
                      <a:pt x="1" y="330"/>
                    </a:cubicBezTo>
                    <a:lnTo>
                      <a:pt x="1" y="524"/>
                    </a:lnTo>
                    <a:cubicBezTo>
                      <a:pt x="1" y="723"/>
                      <a:pt x="153" y="854"/>
                      <a:pt x="352" y="854"/>
                    </a:cubicBezTo>
                    <a:lnTo>
                      <a:pt x="10737" y="854"/>
                    </a:lnTo>
                    <a:cubicBezTo>
                      <a:pt x="10909" y="854"/>
                      <a:pt x="11066" y="723"/>
                      <a:pt x="11066" y="524"/>
                    </a:cubicBezTo>
                    <a:lnTo>
                      <a:pt x="11066" y="330"/>
                    </a:lnTo>
                    <a:cubicBezTo>
                      <a:pt x="11066" y="131"/>
                      <a:pt x="10909" y="0"/>
                      <a:pt x="1073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28" name="Google Shape;1928;p46"/>
              <p:cNvSpPr/>
              <p:nvPr/>
            </p:nvSpPr>
            <p:spPr>
              <a:xfrm>
                <a:off x="4120095" y="1819412"/>
                <a:ext cx="1560770" cy="106170"/>
              </a:xfrm>
              <a:custGeom>
                <a:avLst/>
                <a:gdLst/>
                <a:ahLst/>
                <a:cxnLst/>
                <a:rect l="l" t="t" r="r" b="b"/>
                <a:pathLst>
                  <a:path w="10952" h="745" extrusionOk="0">
                    <a:moveTo>
                      <a:pt x="284" y="1"/>
                    </a:moveTo>
                    <a:cubicBezTo>
                      <a:pt x="132" y="1"/>
                      <a:pt x="1" y="111"/>
                      <a:pt x="1" y="263"/>
                    </a:cubicBezTo>
                    <a:lnTo>
                      <a:pt x="1" y="456"/>
                    </a:lnTo>
                    <a:cubicBezTo>
                      <a:pt x="1" y="613"/>
                      <a:pt x="132" y="744"/>
                      <a:pt x="284" y="744"/>
                    </a:cubicBezTo>
                    <a:lnTo>
                      <a:pt x="10669" y="744"/>
                    </a:lnTo>
                    <a:cubicBezTo>
                      <a:pt x="10820" y="744"/>
                      <a:pt x="10951" y="613"/>
                      <a:pt x="10951" y="456"/>
                    </a:cubicBezTo>
                    <a:lnTo>
                      <a:pt x="10951" y="263"/>
                    </a:lnTo>
                    <a:cubicBezTo>
                      <a:pt x="10951" y="111"/>
                      <a:pt x="10820" y="1"/>
                      <a:pt x="10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29" name="Google Shape;1929;p46"/>
              <p:cNvSpPr/>
              <p:nvPr/>
            </p:nvSpPr>
            <p:spPr>
              <a:xfrm>
                <a:off x="4113706" y="1809721"/>
                <a:ext cx="1577158" cy="124839"/>
              </a:xfrm>
              <a:custGeom>
                <a:avLst/>
                <a:gdLst/>
                <a:ahLst/>
                <a:cxnLst/>
                <a:rect l="l" t="t" r="r" b="b"/>
                <a:pathLst>
                  <a:path w="11067" h="876" extrusionOk="0">
                    <a:moveTo>
                      <a:pt x="10737" y="111"/>
                    </a:moveTo>
                    <a:cubicBezTo>
                      <a:pt x="10867" y="111"/>
                      <a:pt x="10956" y="221"/>
                      <a:pt x="10956" y="331"/>
                    </a:cubicBezTo>
                    <a:lnTo>
                      <a:pt x="10956" y="524"/>
                    </a:lnTo>
                    <a:cubicBezTo>
                      <a:pt x="10956" y="655"/>
                      <a:pt x="10867" y="744"/>
                      <a:pt x="10737" y="744"/>
                    </a:cubicBezTo>
                    <a:lnTo>
                      <a:pt x="352" y="744"/>
                    </a:lnTo>
                    <a:cubicBezTo>
                      <a:pt x="221" y="744"/>
                      <a:pt x="132" y="655"/>
                      <a:pt x="132" y="524"/>
                    </a:cubicBezTo>
                    <a:lnTo>
                      <a:pt x="132" y="331"/>
                    </a:lnTo>
                    <a:cubicBezTo>
                      <a:pt x="132" y="221"/>
                      <a:pt x="221" y="111"/>
                      <a:pt x="352" y="111"/>
                    </a:cubicBezTo>
                    <a:close/>
                    <a:moveTo>
                      <a:pt x="352" y="1"/>
                    </a:moveTo>
                    <a:cubicBezTo>
                      <a:pt x="153" y="1"/>
                      <a:pt x="1" y="158"/>
                      <a:pt x="1" y="331"/>
                    </a:cubicBezTo>
                    <a:lnTo>
                      <a:pt x="1" y="524"/>
                    </a:lnTo>
                    <a:cubicBezTo>
                      <a:pt x="1" y="723"/>
                      <a:pt x="153" y="875"/>
                      <a:pt x="352" y="875"/>
                    </a:cubicBezTo>
                    <a:lnTo>
                      <a:pt x="10737" y="875"/>
                    </a:lnTo>
                    <a:cubicBezTo>
                      <a:pt x="10909" y="875"/>
                      <a:pt x="11066" y="723"/>
                      <a:pt x="11066" y="524"/>
                    </a:cubicBezTo>
                    <a:lnTo>
                      <a:pt x="11066" y="331"/>
                    </a:lnTo>
                    <a:cubicBezTo>
                      <a:pt x="11066" y="158"/>
                      <a:pt x="10909" y="1"/>
                      <a:pt x="1073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30" name="Google Shape;1930;p46"/>
              <p:cNvSpPr/>
              <p:nvPr/>
            </p:nvSpPr>
            <p:spPr>
              <a:xfrm>
                <a:off x="4120095" y="2612072"/>
                <a:ext cx="1560770" cy="106027"/>
              </a:xfrm>
              <a:custGeom>
                <a:avLst/>
                <a:gdLst/>
                <a:ahLst/>
                <a:cxnLst/>
                <a:rect l="l" t="t" r="r" b="b"/>
                <a:pathLst>
                  <a:path w="10952" h="744" extrusionOk="0">
                    <a:moveTo>
                      <a:pt x="284" y="0"/>
                    </a:moveTo>
                    <a:cubicBezTo>
                      <a:pt x="132" y="0"/>
                      <a:pt x="1" y="110"/>
                      <a:pt x="1" y="262"/>
                    </a:cubicBezTo>
                    <a:lnTo>
                      <a:pt x="1" y="482"/>
                    </a:lnTo>
                    <a:cubicBezTo>
                      <a:pt x="1" y="634"/>
                      <a:pt x="132" y="744"/>
                      <a:pt x="284" y="744"/>
                    </a:cubicBezTo>
                    <a:lnTo>
                      <a:pt x="10669" y="744"/>
                    </a:lnTo>
                    <a:cubicBezTo>
                      <a:pt x="10820" y="744"/>
                      <a:pt x="10951" y="634"/>
                      <a:pt x="10951" y="482"/>
                    </a:cubicBezTo>
                    <a:lnTo>
                      <a:pt x="10951" y="262"/>
                    </a:lnTo>
                    <a:cubicBezTo>
                      <a:pt x="10951" y="110"/>
                      <a:pt x="10820" y="0"/>
                      <a:pt x="1066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31" name="Google Shape;1931;p46"/>
              <p:cNvSpPr/>
              <p:nvPr/>
            </p:nvSpPr>
            <p:spPr>
              <a:xfrm>
                <a:off x="4113706" y="2603093"/>
                <a:ext cx="1577158" cy="124839"/>
              </a:xfrm>
              <a:custGeom>
                <a:avLst/>
                <a:gdLst/>
                <a:ahLst/>
                <a:cxnLst/>
                <a:rect l="l" t="t" r="r" b="b"/>
                <a:pathLst>
                  <a:path w="11067" h="876" extrusionOk="0">
                    <a:moveTo>
                      <a:pt x="10737" y="110"/>
                    </a:moveTo>
                    <a:cubicBezTo>
                      <a:pt x="10867" y="110"/>
                      <a:pt x="10956" y="220"/>
                      <a:pt x="10956" y="325"/>
                    </a:cubicBezTo>
                    <a:lnTo>
                      <a:pt x="10956" y="545"/>
                    </a:lnTo>
                    <a:cubicBezTo>
                      <a:pt x="10956" y="655"/>
                      <a:pt x="10867" y="765"/>
                      <a:pt x="10737" y="765"/>
                    </a:cubicBezTo>
                    <a:lnTo>
                      <a:pt x="352" y="765"/>
                    </a:lnTo>
                    <a:cubicBezTo>
                      <a:pt x="221" y="765"/>
                      <a:pt x="132" y="655"/>
                      <a:pt x="132" y="545"/>
                    </a:cubicBezTo>
                    <a:lnTo>
                      <a:pt x="132" y="325"/>
                    </a:lnTo>
                    <a:cubicBezTo>
                      <a:pt x="132" y="220"/>
                      <a:pt x="221" y="110"/>
                      <a:pt x="352" y="110"/>
                    </a:cubicBezTo>
                    <a:close/>
                    <a:moveTo>
                      <a:pt x="352" y="0"/>
                    </a:moveTo>
                    <a:cubicBezTo>
                      <a:pt x="153" y="0"/>
                      <a:pt x="1" y="152"/>
                      <a:pt x="1" y="325"/>
                    </a:cubicBezTo>
                    <a:lnTo>
                      <a:pt x="1" y="545"/>
                    </a:lnTo>
                    <a:cubicBezTo>
                      <a:pt x="1" y="718"/>
                      <a:pt x="153" y="875"/>
                      <a:pt x="352" y="875"/>
                    </a:cubicBezTo>
                    <a:lnTo>
                      <a:pt x="10737" y="875"/>
                    </a:lnTo>
                    <a:cubicBezTo>
                      <a:pt x="10909" y="875"/>
                      <a:pt x="11066" y="718"/>
                      <a:pt x="11066" y="545"/>
                    </a:cubicBezTo>
                    <a:lnTo>
                      <a:pt x="11066" y="325"/>
                    </a:lnTo>
                    <a:cubicBezTo>
                      <a:pt x="11066" y="152"/>
                      <a:pt x="10909" y="0"/>
                      <a:pt x="1073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32" name="Google Shape;1932;p46"/>
              <p:cNvSpPr/>
              <p:nvPr/>
            </p:nvSpPr>
            <p:spPr>
              <a:xfrm>
                <a:off x="4120095" y="1968766"/>
                <a:ext cx="1560770" cy="109020"/>
              </a:xfrm>
              <a:custGeom>
                <a:avLst/>
                <a:gdLst/>
                <a:ahLst/>
                <a:cxnLst/>
                <a:rect l="l" t="t" r="r" b="b"/>
                <a:pathLst>
                  <a:path w="10952" h="765" extrusionOk="0">
                    <a:moveTo>
                      <a:pt x="284" y="0"/>
                    </a:moveTo>
                    <a:cubicBezTo>
                      <a:pt x="132" y="0"/>
                      <a:pt x="1" y="131"/>
                      <a:pt x="1" y="283"/>
                    </a:cubicBezTo>
                    <a:lnTo>
                      <a:pt x="1" y="482"/>
                    </a:lnTo>
                    <a:cubicBezTo>
                      <a:pt x="1" y="634"/>
                      <a:pt x="132" y="765"/>
                      <a:pt x="284" y="765"/>
                    </a:cubicBezTo>
                    <a:lnTo>
                      <a:pt x="10669" y="765"/>
                    </a:lnTo>
                    <a:cubicBezTo>
                      <a:pt x="10820" y="765"/>
                      <a:pt x="10951" y="634"/>
                      <a:pt x="10951" y="482"/>
                    </a:cubicBezTo>
                    <a:lnTo>
                      <a:pt x="10951" y="283"/>
                    </a:lnTo>
                    <a:cubicBezTo>
                      <a:pt x="10951" y="131"/>
                      <a:pt x="10820" y="0"/>
                      <a:pt x="1066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33" name="Google Shape;1933;p46"/>
              <p:cNvSpPr/>
              <p:nvPr/>
            </p:nvSpPr>
            <p:spPr>
              <a:xfrm>
                <a:off x="4113706" y="1962780"/>
                <a:ext cx="1577158" cy="120991"/>
              </a:xfrm>
              <a:custGeom>
                <a:avLst/>
                <a:gdLst/>
                <a:ahLst/>
                <a:cxnLst/>
                <a:rect l="l" t="t" r="r" b="b"/>
                <a:pathLst>
                  <a:path w="11067" h="849" extrusionOk="0">
                    <a:moveTo>
                      <a:pt x="10737" y="105"/>
                    </a:moveTo>
                    <a:cubicBezTo>
                      <a:pt x="10867" y="105"/>
                      <a:pt x="10956" y="194"/>
                      <a:pt x="10956" y="325"/>
                    </a:cubicBezTo>
                    <a:lnTo>
                      <a:pt x="10956" y="524"/>
                    </a:lnTo>
                    <a:cubicBezTo>
                      <a:pt x="10956" y="655"/>
                      <a:pt x="10867" y="739"/>
                      <a:pt x="10737" y="739"/>
                    </a:cubicBezTo>
                    <a:lnTo>
                      <a:pt x="352" y="739"/>
                    </a:lnTo>
                    <a:cubicBezTo>
                      <a:pt x="221" y="739"/>
                      <a:pt x="132" y="655"/>
                      <a:pt x="132" y="524"/>
                    </a:cubicBezTo>
                    <a:lnTo>
                      <a:pt x="132" y="325"/>
                    </a:lnTo>
                    <a:cubicBezTo>
                      <a:pt x="132" y="194"/>
                      <a:pt x="221" y="105"/>
                      <a:pt x="352" y="105"/>
                    </a:cubicBezTo>
                    <a:close/>
                    <a:moveTo>
                      <a:pt x="352" y="0"/>
                    </a:moveTo>
                    <a:cubicBezTo>
                      <a:pt x="153" y="0"/>
                      <a:pt x="1" y="131"/>
                      <a:pt x="1" y="325"/>
                    </a:cubicBezTo>
                    <a:lnTo>
                      <a:pt x="1" y="524"/>
                    </a:lnTo>
                    <a:cubicBezTo>
                      <a:pt x="1" y="718"/>
                      <a:pt x="153" y="849"/>
                      <a:pt x="352" y="849"/>
                    </a:cubicBezTo>
                    <a:lnTo>
                      <a:pt x="10737" y="849"/>
                    </a:lnTo>
                    <a:cubicBezTo>
                      <a:pt x="10909" y="849"/>
                      <a:pt x="11066" y="718"/>
                      <a:pt x="11066" y="524"/>
                    </a:cubicBezTo>
                    <a:lnTo>
                      <a:pt x="11066" y="325"/>
                    </a:lnTo>
                    <a:cubicBezTo>
                      <a:pt x="11066" y="131"/>
                      <a:pt x="10909" y="0"/>
                      <a:pt x="1073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34" name="Google Shape;1934;p46"/>
              <p:cNvSpPr/>
              <p:nvPr/>
            </p:nvSpPr>
            <p:spPr>
              <a:xfrm>
                <a:off x="4120095" y="2761283"/>
                <a:ext cx="1560770" cy="109163"/>
              </a:xfrm>
              <a:custGeom>
                <a:avLst/>
                <a:gdLst/>
                <a:ahLst/>
                <a:cxnLst/>
                <a:rect l="l" t="t" r="r" b="b"/>
                <a:pathLst>
                  <a:path w="10952" h="766" extrusionOk="0">
                    <a:moveTo>
                      <a:pt x="284" y="1"/>
                    </a:moveTo>
                    <a:cubicBezTo>
                      <a:pt x="132" y="1"/>
                      <a:pt x="1" y="132"/>
                      <a:pt x="1" y="289"/>
                    </a:cubicBezTo>
                    <a:lnTo>
                      <a:pt x="1" y="483"/>
                    </a:lnTo>
                    <a:cubicBezTo>
                      <a:pt x="1" y="634"/>
                      <a:pt x="132" y="765"/>
                      <a:pt x="284" y="765"/>
                    </a:cubicBezTo>
                    <a:lnTo>
                      <a:pt x="10669" y="765"/>
                    </a:lnTo>
                    <a:cubicBezTo>
                      <a:pt x="10820" y="765"/>
                      <a:pt x="10951" y="634"/>
                      <a:pt x="10951" y="483"/>
                    </a:cubicBezTo>
                    <a:lnTo>
                      <a:pt x="10951" y="289"/>
                    </a:lnTo>
                    <a:cubicBezTo>
                      <a:pt x="10951" y="132"/>
                      <a:pt x="10820" y="1"/>
                      <a:pt x="10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35" name="Google Shape;1935;p46"/>
              <p:cNvSpPr/>
              <p:nvPr/>
            </p:nvSpPr>
            <p:spPr>
              <a:xfrm>
                <a:off x="4113706" y="2755298"/>
                <a:ext cx="1577158" cy="121846"/>
              </a:xfrm>
              <a:custGeom>
                <a:avLst/>
                <a:gdLst/>
                <a:ahLst/>
                <a:cxnLst/>
                <a:rect l="l" t="t" r="r" b="b"/>
                <a:pathLst>
                  <a:path w="11067" h="855" extrusionOk="0">
                    <a:moveTo>
                      <a:pt x="10737" y="111"/>
                    </a:moveTo>
                    <a:cubicBezTo>
                      <a:pt x="10867" y="111"/>
                      <a:pt x="10956" y="200"/>
                      <a:pt x="10956" y="331"/>
                    </a:cubicBezTo>
                    <a:lnTo>
                      <a:pt x="10956" y="525"/>
                    </a:lnTo>
                    <a:cubicBezTo>
                      <a:pt x="10956" y="655"/>
                      <a:pt x="10867" y="744"/>
                      <a:pt x="10737" y="744"/>
                    </a:cubicBezTo>
                    <a:lnTo>
                      <a:pt x="352" y="744"/>
                    </a:lnTo>
                    <a:cubicBezTo>
                      <a:pt x="221" y="744"/>
                      <a:pt x="132" y="655"/>
                      <a:pt x="132" y="525"/>
                    </a:cubicBezTo>
                    <a:lnTo>
                      <a:pt x="132" y="331"/>
                    </a:lnTo>
                    <a:cubicBezTo>
                      <a:pt x="132" y="200"/>
                      <a:pt x="221" y="111"/>
                      <a:pt x="352" y="111"/>
                    </a:cubicBezTo>
                    <a:close/>
                    <a:moveTo>
                      <a:pt x="352" y="1"/>
                    </a:moveTo>
                    <a:cubicBezTo>
                      <a:pt x="153" y="1"/>
                      <a:pt x="1" y="153"/>
                      <a:pt x="1" y="331"/>
                    </a:cubicBezTo>
                    <a:lnTo>
                      <a:pt x="1" y="525"/>
                    </a:lnTo>
                    <a:cubicBezTo>
                      <a:pt x="1" y="724"/>
                      <a:pt x="153" y="854"/>
                      <a:pt x="352" y="854"/>
                    </a:cubicBezTo>
                    <a:lnTo>
                      <a:pt x="10737" y="854"/>
                    </a:lnTo>
                    <a:cubicBezTo>
                      <a:pt x="10909" y="854"/>
                      <a:pt x="11066" y="724"/>
                      <a:pt x="11066" y="525"/>
                    </a:cubicBezTo>
                    <a:lnTo>
                      <a:pt x="11066" y="331"/>
                    </a:lnTo>
                    <a:cubicBezTo>
                      <a:pt x="11066" y="153"/>
                      <a:pt x="10909" y="1"/>
                      <a:pt x="1073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36" name="Google Shape;1936;p46"/>
              <p:cNvSpPr/>
              <p:nvPr/>
            </p:nvSpPr>
            <p:spPr>
              <a:xfrm>
                <a:off x="5938990" y="1051406"/>
                <a:ext cx="1838236" cy="2157744"/>
              </a:xfrm>
              <a:custGeom>
                <a:avLst/>
                <a:gdLst/>
                <a:ahLst/>
                <a:cxnLst/>
                <a:rect l="l" t="t" r="r" b="b"/>
                <a:pathLst>
                  <a:path w="12899" h="15141" extrusionOk="0">
                    <a:moveTo>
                      <a:pt x="12569" y="111"/>
                    </a:moveTo>
                    <a:cubicBezTo>
                      <a:pt x="12679" y="111"/>
                      <a:pt x="12789" y="195"/>
                      <a:pt x="12789" y="326"/>
                    </a:cubicBezTo>
                    <a:lnTo>
                      <a:pt x="12789" y="14795"/>
                    </a:lnTo>
                    <a:cubicBezTo>
                      <a:pt x="12789" y="14926"/>
                      <a:pt x="12679" y="15010"/>
                      <a:pt x="12569" y="15010"/>
                    </a:cubicBezTo>
                    <a:lnTo>
                      <a:pt x="330" y="15010"/>
                    </a:lnTo>
                    <a:cubicBezTo>
                      <a:pt x="220" y="15010"/>
                      <a:pt x="110" y="14926"/>
                      <a:pt x="110" y="14795"/>
                    </a:cubicBezTo>
                    <a:lnTo>
                      <a:pt x="110" y="326"/>
                    </a:lnTo>
                    <a:cubicBezTo>
                      <a:pt x="110" y="195"/>
                      <a:pt x="220" y="111"/>
                      <a:pt x="330" y="111"/>
                    </a:cubicBezTo>
                    <a:close/>
                    <a:moveTo>
                      <a:pt x="330" y="1"/>
                    </a:moveTo>
                    <a:cubicBezTo>
                      <a:pt x="152" y="1"/>
                      <a:pt x="0" y="132"/>
                      <a:pt x="0" y="326"/>
                    </a:cubicBezTo>
                    <a:lnTo>
                      <a:pt x="0" y="14795"/>
                    </a:lnTo>
                    <a:cubicBezTo>
                      <a:pt x="0" y="14989"/>
                      <a:pt x="152" y="15141"/>
                      <a:pt x="330" y="15141"/>
                    </a:cubicBezTo>
                    <a:lnTo>
                      <a:pt x="12569" y="15141"/>
                    </a:lnTo>
                    <a:cubicBezTo>
                      <a:pt x="12742" y="15141"/>
                      <a:pt x="12899" y="14989"/>
                      <a:pt x="12899" y="14795"/>
                    </a:cubicBezTo>
                    <a:lnTo>
                      <a:pt x="12899" y="326"/>
                    </a:lnTo>
                    <a:cubicBezTo>
                      <a:pt x="12899" y="132"/>
                      <a:pt x="12742" y="1"/>
                      <a:pt x="1256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37" name="Google Shape;1937;p46"/>
              <p:cNvSpPr/>
              <p:nvPr/>
            </p:nvSpPr>
            <p:spPr>
              <a:xfrm>
                <a:off x="6980761" y="1436620"/>
                <a:ext cx="1517446" cy="1051724"/>
              </a:xfrm>
              <a:custGeom>
                <a:avLst/>
                <a:gdLst/>
                <a:ahLst/>
                <a:cxnLst/>
                <a:rect l="l" t="t" r="r" b="b"/>
                <a:pathLst>
                  <a:path w="10648" h="7380" extrusionOk="0">
                    <a:moveTo>
                      <a:pt x="284" y="0"/>
                    </a:moveTo>
                    <a:cubicBezTo>
                      <a:pt x="132" y="0"/>
                      <a:pt x="1" y="110"/>
                      <a:pt x="1" y="262"/>
                    </a:cubicBezTo>
                    <a:lnTo>
                      <a:pt x="1" y="7096"/>
                    </a:lnTo>
                    <a:cubicBezTo>
                      <a:pt x="1" y="7248"/>
                      <a:pt x="132" y="7379"/>
                      <a:pt x="284" y="7379"/>
                    </a:cubicBezTo>
                    <a:lnTo>
                      <a:pt x="10386" y="7379"/>
                    </a:lnTo>
                    <a:cubicBezTo>
                      <a:pt x="10538" y="7379"/>
                      <a:pt x="10648" y="7248"/>
                      <a:pt x="10648" y="7096"/>
                    </a:cubicBezTo>
                    <a:lnTo>
                      <a:pt x="10648" y="262"/>
                    </a:lnTo>
                    <a:cubicBezTo>
                      <a:pt x="10648" y="110"/>
                      <a:pt x="10538" y="0"/>
                      <a:pt x="1038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938" name="Google Shape;1938;p46"/>
              <p:cNvSpPr/>
              <p:nvPr/>
            </p:nvSpPr>
            <p:spPr>
              <a:xfrm>
                <a:off x="6974918" y="1427642"/>
                <a:ext cx="1532980" cy="1069538"/>
              </a:xfrm>
              <a:custGeom>
                <a:avLst/>
                <a:gdLst/>
                <a:ahLst/>
                <a:cxnLst/>
                <a:rect l="l" t="t" r="r" b="b"/>
                <a:pathLst>
                  <a:path w="10757" h="7505" extrusionOk="0">
                    <a:moveTo>
                      <a:pt x="10427" y="110"/>
                    </a:moveTo>
                    <a:cubicBezTo>
                      <a:pt x="10537" y="110"/>
                      <a:pt x="10647" y="220"/>
                      <a:pt x="10647" y="325"/>
                    </a:cubicBezTo>
                    <a:lnTo>
                      <a:pt x="10647" y="7159"/>
                    </a:lnTo>
                    <a:cubicBezTo>
                      <a:pt x="10647" y="7290"/>
                      <a:pt x="10537" y="7374"/>
                      <a:pt x="10427" y="7374"/>
                    </a:cubicBezTo>
                    <a:lnTo>
                      <a:pt x="325" y="7374"/>
                    </a:lnTo>
                    <a:cubicBezTo>
                      <a:pt x="194" y="7374"/>
                      <a:pt x="105" y="7290"/>
                      <a:pt x="105" y="7159"/>
                    </a:cubicBezTo>
                    <a:lnTo>
                      <a:pt x="105" y="325"/>
                    </a:lnTo>
                    <a:cubicBezTo>
                      <a:pt x="105" y="220"/>
                      <a:pt x="194" y="110"/>
                      <a:pt x="325" y="110"/>
                    </a:cubicBezTo>
                    <a:close/>
                    <a:moveTo>
                      <a:pt x="325" y="0"/>
                    </a:moveTo>
                    <a:cubicBezTo>
                      <a:pt x="131" y="0"/>
                      <a:pt x="0" y="152"/>
                      <a:pt x="0" y="325"/>
                    </a:cubicBezTo>
                    <a:lnTo>
                      <a:pt x="0" y="7159"/>
                    </a:lnTo>
                    <a:cubicBezTo>
                      <a:pt x="0" y="7353"/>
                      <a:pt x="131" y="7505"/>
                      <a:pt x="325" y="7505"/>
                    </a:cubicBezTo>
                    <a:lnTo>
                      <a:pt x="10427" y="7505"/>
                    </a:lnTo>
                    <a:cubicBezTo>
                      <a:pt x="10605" y="7505"/>
                      <a:pt x="10757" y="7353"/>
                      <a:pt x="10757" y="7159"/>
                    </a:cubicBezTo>
                    <a:lnTo>
                      <a:pt x="10757" y="325"/>
                    </a:lnTo>
                    <a:cubicBezTo>
                      <a:pt x="10757" y="152"/>
                      <a:pt x="10605" y="0"/>
                      <a:pt x="1042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39" name="Google Shape;1939;p46"/>
              <p:cNvSpPr/>
              <p:nvPr/>
            </p:nvSpPr>
            <p:spPr>
              <a:xfrm>
                <a:off x="7524876" y="1735044"/>
                <a:ext cx="447909" cy="448051"/>
              </a:xfrm>
              <a:custGeom>
                <a:avLst/>
                <a:gdLst/>
                <a:ahLst/>
                <a:cxnLst/>
                <a:rect l="l" t="t" r="r" b="b"/>
                <a:pathLst>
                  <a:path w="3143" h="3144" extrusionOk="0">
                    <a:moveTo>
                      <a:pt x="1572" y="1"/>
                    </a:moveTo>
                    <a:cubicBezTo>
                      <a:pt x="697" y="1"/>
                      <a:pt x="1" y="703"/>
                      <a:pt x="1" y="1572"/>
                    </a:cubicBezTo>
                    <a:cubicBezTo>
                      <a:pt x="1" y="2447"/>
                      <a:pt x="697" y="3143"/>
                      <a:pt x="1572" y="3143"/>
                    </a:cubicBezTo>
                    <a:cubicBezTo>
                      <a:pt x="2446" y="3143"/>
                      <a:pt x="3143" y="2447"/>
                      <a:pt x="3143" y="1572"/>
                    </a:cubicBezTo>
                    <a:cubicBezTo>
                      <a:pt x="3143" y="703"/>
                      <a:pt x="2446" y="1"/>
                      <a:pt x="157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40" name="Google Shape;1940;p46"/>
              <p:cNvSpPr/>
              <p:nvPr/>
            </p:nvSpPr>
            <p:spPr>
              <a:xfrm>
                <a:off x="7518891" y="1729201"/>
                <a:ext cx="463585" cy="460592"/>
              </a:xfrm>
              <a:custGeom>
                <a:avLst/>
                <a:gdLst/>
                <a:ahLst/>
                <a:cxnLst/>
                <a:rect l="l" t="t" r="r" b="b"/>
                <a:pathLst>
                  <a:path w="3253" h="3232" extrusionOk="0">
                    <a:moveTo>
                      <a:pt x="1614" y="110"/>
                    </a:moveTo>
                    <a:cubicBezTo>
                      <a:pt x="2441" y="110"/>
                      <a:pt x="3122" y="786"/>
                      <a:pt x="3122" y="1613"/>
                    </a:cubicBezTo>
                    <a:cubicBezTo>
                      <a:pt x="3122" y="2446"/>
                      <a:pt x="2441" y="3121"/>
                      <a:pt x="1614" y="3121"/>
                    </a:cubicBezTo>
                    <a:cubicBezTo>
                      <a:pt x="786" y="3121"/>
                      <a:pt x="111" y="2446"/>
                      <a:pt x="111" y="1613"/>
                    </a:cubicBezTo>
                    <a:cubicBezTo>
                      <a:pt x="111" y="786"/>
                      <a:pt x="786" y="110"/>
                      <a:pt x="1614" y="110"/>
                    </a:cubicBezTo>
                    <a:close/>
                    <a:moveTo>
                      <a:pt x="1614" y="0"/>
                    </a:moveTo>
                    <a:cubicBezTo>
                      <a:pt x="718" y="0"/>
                      <a:pt x="1" y="723"/>
                      <a:pt x="1" y="1613"/>
                    </a:cubicBezTo>
                    <a:cubicBezTo>
                      <a:pt x="1" y="2509"/>
                      <a:pt x="718" y="3231"/>
                      <a:pt x="1614" y="3231"/>
                    </a:cubicBezTo>
                    <a:cubicBezTo>
                      <a:pt x="2509" y="3231"/>
                      <a:pt x="3253" y="2509"/>
                      <a:pt x="3253" y="1613"/>
                    </a:cubicBezTo>
                    <a:cubicBezTo>
                      <a:pt x="3253" y="723"/>
                      <a:pt x="2509" y="0"/>
                      <a:pt x="161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41" name="Google Shape;1941;p46"/>
              <p:cNvSpPr/>
              <p:nvPr/>
            </p:nvSpPr>
            <p:spPr>
              <a:xfrm>
                <a:off x="7698742" y="1875419"/>
                <a:ext cx="165169" cy="174005"/>
              </a:xfrm>
              <a:custGeom>
                <a:avLst/>
                <a:gdLst/>
                <a:ahLst/>
                <a:cxnLst/>
                <a:rect l="l" t="t" r="r" b="b"/>
                <a:pathLst>
                  <a:path w="1159" h="1221" extrusionOk="0">
                    <a:moveTo>
                      <a:pt x="1" y="1"/>
                    </a:moveTo>
                    <a:lnTo>
                      <a:pt x="1" y="1221"/>
                    </a:lnTo>
                    <a:lnTo>
                      <a:pt x="1158" y="655"/>
                    </a:lnTo>
                    <a:lnTo>
                      <a:pt x="1"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42" name="Google Shape;1942;p46"/>
              <p:cNvSpPr/>
              <p:nvPr/>
            </p:nvSpPr>
            <p:spPr>
              <a:xfrm>
                <a:off x="7689906" y="1862736"/>
                <a:ext cx="189681" cy="199371"/>
              </a:xfrm>
              <a:custGeom>
                <a:avLst/>
                <a:gdLst/>
                <a:ahLst/>
                <a:cxnLst/>
                <a:rect l="l" t="t" r="r" b="b"/>
                <a:pathLst>
                  <a:path w="1331" h="1399" extrusionOk="0">
                    <a:moveTo>
                      <a:pt x="110" y="199"/>
                    </a:moveTo>
                    <a:lnTo>
                      <a:pt x="1089" y="744"/>
                    </a:lnTo>
                    <a:lnTo>
                      <a:pt x="110" y="1226"/>
                    </a:lnTo>
                    <a:lnTo>
                      <a:pt x="110" y="199"/>
                    </a:lnTo>
                    <a:close/>
                    <a:moveTo>
                      <a:pt x="0" y="0"/>
                    </a:moveTo>
                    <a:lnTo>
                      <a:pt x="0" y="90"/>
                    </a:lnTo>
                    <a:lnTo>
                      <a:pt x="0" y="1399"/>
                    </a:lnTo>
                    <a:lnTo>
                      <a:pt x="1330" y="744"/>
                    </a:lnTo>
                    <a:lnTo>
                      <a:pt x="0"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43" name="Google Shape;1943;p46"/>
              <p:cNvSpPr/>
              <p:nvPr/>
            </p:nvSpPr>
            <p:spPr>
              <a:xfrm>
                <a:off x="6069532" y="2947833"/>
                <a:ext cx="1545806" cy="121846"/>
              </a:xfrm>
              <a:custGeom>
                <a:avLst/>
                <a:gdLst/>
                <a:ahLst/>
                <a:cxnLst/>
                <a:rect l="l" t="t" r="r" b="b"/>
                <a:pathLst>
                  <a:path w="10847" h="855" extrusionOk="0">
                    <a:moveTo>
                      <a:pt x="435" y="1"/>
                    </a:moveTo>
                    <a:cubicBezTo>
                      <a:pt x="200" y="1"/>
                      <a:pt x="1" y="179"/>
                      <a:pt x="1" y="420"/>
                    </a:cubicBezTo>
                    <a:cubicBezTo>
                      <a:pt x="1" y="656"/>
                      <a:pt x="200" y="855"/>
                      <a:pt x="435" y="855"/>
                    </a:cubicBezTo>
                    <a:lnTo>
                      <a:pt x="10412" y="855"/>
                    </a:lnTo>
                    <a:cubicBezTo>
                      <a:pt x="10647" y="855"/>
                      <a:pt x="10846" y="656"/>
                      <a:pt x="10846" y="420"/>
                    </a:cubicBezTo>
                    <a:cubicBezTo>
                      <a:pt x="10846" y="179"/>
                      <a:pt x="10647" y="1"/>
                      <a:pt x="1041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44" name="Google Shape;1944;p46"/>
              <p:cNvSpPr/>
              <p:nvPr/>
            </p:nvSpPr>
            <p:spPr>
              <a:xfrm>
                <a:off x="6076217" y="2938997"/>
                <a:ext cx="1563762" cy="139660"/>
              </a:xfrm>
              <a:custGeom>
                <a:avLst/>
                <a:gdLst/>
                <a:ahLst/>
                <a:cxnLst/>
                <a:rect l="l" t="t" r="r" b="b"/>
                <a:pathLst>
                  <a:path w="10973" h="980" extrusionOk="0">
                    <a:moveTo>
                      <a:pt x="10475" y="110"/>
                    </a:moveTo>
                    <a:cubicBezTo>
                      <a:pt x="10689" y="110"/>
                      <a:pt x="10841" y="283"/>
                      <a:pt x="10841" y="482"/>
                    </a:cubicBezTo>
                    <a:cubicBezTo>
                      <a:pt x="10841" y="697"/>
                      <a:pt x="10689" y="848"/>
                      <a:pt x="10475" y="848"/>
                    </a:cubicBezTo>
                    <a:lnTo>
                      <a:pt x="498" y="848"/>
                    </a:lnTo>
                    <a:cubicBezTo>
                      <a:pt x="284" y="848"/>
                      <a:pt x="106" y="697"/>
                      <a:pt x="106" y="482"/>
                    </a:cubicBezTo>
                    <a:cubicBezTo>
                      <a:pt x="106" y="283"/>
                      <a:pt x="284" y="110"/>
                      <a:pt x="498" y="110"/>
                    </a:cubicBezTo>
                    <a:close/>
                    <a:moveTo>
                      <a:pt x="498" y="0"/>
                    </a:moveTo>
                    <a:cubicBezTo>
                      <a:pt x="216" y="0"/>
                      <a:pt x="1" y="220"/>
                      <a:pt x="1" y="482"/>
                    </a:cubicBezTo>
                    <a:cubicBezTo>
                      <a:pt x="1" y="765"/>
                      <a:pt x="216" y="979"/>
                      <a:pt x="498" y="979"/>
                    </a:cubicBezTo>
                    <a:lnTo>
                      <a:pt x="10475" y="979"/>
                    </a:lnTo>
                    <a:cubicBezTo>
                      <a:pt x="10757" y="979"/>
                      <a:pt x="10972" y="765"/>
                      <a:pt x="10972" y="482"/>
                    </a:cubicBezTo>
                    <a:cubicBezTo>
                      <a:pt x="10972" y="220"/>
                      <a:pt x="10757" y="0"/>
                      <a:pt x="10475"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45" name="Google Shape;1945;p46"/>
              <p:cNvSpPr/>
              <p:nvPr/>
            </p:nvSpPr>
            <p:spPr>
              <a:xfrm>
                <a:off x="6069532" y="2752305"/>
                <a:ext cx="1545806" cy="121133"/>
              </a:xfrm>
              <a:custGeom>
                <a:avLst/>
                <a:gdLst/>
                <a:ahLst/>
                <a:cxnLst/>
                <a:rect l="l" t="t" r="r" b="b"/>
                <a:pathLst>
                  <a:path w="10847" h="850" extrusionOk="0">
                    <a:moveTo>
                      <a:pt x="435" y="1"/>
                    </a:moveTo>
                    <a:cubicBezTo>
                      <a:pt x="200" y="1"/>
                      <a:pt x="1" y="195"/>
                      <a:pt x="1" y="436"/>
                    </a:cubicBezTo>
                    <a:cubicBezTo>
                      <a:pt x="1" y="676"/>
                      <a:pt x="200" y="849"/>
                      <a:pt x="435" y="849"/>
                    </a:cubicBezTo>
                    <a:lnTo>
                      <a:pt x="10412" y="849"/>
                    </a:lnTo>
                    <a:cubicBezTo>
                      <a:pt x="10647" y="849"/>
                      <a:pt x="10846" y="676"/>
                      <a:pt x="10846" y="436"/>
                    </a:cubicBezTo>
                    <a:cubicBezTo>
                      <a:pt x="10846" y="195"/>
                      <a:pt x="10647" y="1"/>
                      <a:pt x="1041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46" name="Google Shape;1946;p46"/>
              <p:cNvSpPr/>
              <p:nvPr/>
            </p:nvSpPr>
            <p:spPr>
              <a:xfrm>
                <a:off x="6076217" y="2742614"/>
                <a:ext cx="1563762" cy="140515"/>
              </a:xfrm>
              <a:custGeom>
                <a:avLst/>
                <a:gdLst/>
                <a:ahLst/>
                <a:cxnLst/>
                <a:rect l="l" t="t" r="r" b="b"/>
                <a:pathLst>
                  <a:path w="10973" h="986" extrusionOk="0">
                    <a:moveTo>
                      <a:pt x="10475" y="111"/>
                    </a:moveTo>
                    <a:cubicBezTo>
                      <a:pt x="10689" y="111"/>
                      <a:pt x="10841" y="289"/>
                      <a:pt x="10841" y="504"/>
                    </a:cubicBezTo>
                    <a:cubicBezTo>
                      <a:pt x="10841" y="703"/>
                      <a:pt x="10689" y="875"/>
                      <a:pt x="10475" y="875"/>
                    </a:cubicBezTo>
                    <a:lnTo>
                      <a:pt x="498" y="875"/>
                    </a:lnTo>
                    <a:cubicBezTo>
                      <a:pt x="284" y="875"/>
                      <a:pt x="106" y="703"/>
                      <a:pt x="106" y="504"/>
                    </a:cubicBezTo>
                    <a:cubicBezTo>
                      <a:pt x="106" y="289"/>
                      <a:pt x="284" y="111"/>
                      <a:pt x="498" y="111"/>
                    </a:cubicBezTo>
                    <a:close/>
                    <a:moveTo>
                      <a:pt x="498" y="1"/>
                    </a:moveTo>
                    <a:cubicBezTo>
                      <a:pt x="216" y="1"/>
                      <a:pt x="1" y="221"/>
                      <a:pt x="1" y="504"/>
                    </a:cubicBezTo>
                    <a:cubicBezTo>
                      <a:pt x="1" y="765"/>
                      <a:pt x="216" y="985"/>
                      <a:pt x="498" y="985"/>
                    </a:cubicBezTo>
                    <a:lnTo>
                      <a:pt x="10475" y="985"/>
                    </a:lnTo>
                    <a:cubicBezTo>
                      <a:pt x="10757" y="985"/>
                      <a:pt x="10972" y="765"/>
                      <a:pt x="10972" y="504"/>
                    </a:cubicBezTo>
                    <a:cubicBezTo>
                      <a:pt x="10972" y="221"/>
                      <a:pt x="10757" y="1"/>
                      <a:pt x="10475"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47" name="Google Shape;1947;p46"/>
              <p:cNvSpPr/>
              <p:nvPr/>
            </p:nvSpPr>
            <p:spPr>
              <a:xfrm>
                <a:off x="6069532" y="2544093"/>
                <a:ext cx="1545806" cy="124126"/>
              </a:xfrm>
              <a:custGeom>
                <a:avLst/>
                <a:gdLst/>
                <a:ahLst/>
                <a:cxnLst/>
                <a:rect l="l" t="t" r="r" b="b"/>
                <a:pathLst>
                  <a:path w="10847" h="871" extrusionOk="0">
                    <a:moveTo>
                      <a:pt x="435" y="1"/>
                    </a:moveTo>
                    <a:cubicBezTo>
                      <a:pt x="200" y="1"/>
                      <a:pt x="1" y="195"/>
                      <a:pt x="1" y="435"/>
                    </a:cubicBezTo>
                    <a:cubicBezTo>
                      <a:pt x="1" y="676"/>
                      <a:pt x="200" y="870"/>
                      <a:pt x="435" y="870"/>
                    </a:cubicBezTo>
                    <a:lnTo>
                      <a:pt x="10412" y="870"/>
                    </a:lnTo>
                    <a:cubicBezTo>
                      <a:pt x="10647" y="870"/>
                      <a:pt x="10846" y="676"/>
                      <a:pt x="10846" y="435"/>
                    </a:cubicBezTo>
                    <a:cubicBezTo>
                      <a:pt x="10846" y="195"/>
                      <a:pt x="10647" y="1"/>
                      <a:pt x="1041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48" name="Google Shape;1948;p46"/>
              <p:cNvSpPr/>
              <p:nvPr/>
            </p:nvSpPr>
            <p:spPr>
              <a:xfrm>
                <a:off x="6076217" y="2537395"/>
                <a:ext cx="1563762" cy="140515"/>
              </a:xfrm>
              <a:custGeom>
                <a:avLst/>
                <a:gdLst/>
                <a:ahLst/>
                <a:cxnLst/>
                <a:rect l="l" t="t" r="r" b="b"/>
                <a:pathLst>
                  <a:path w="10973" h="986" extrusionOk="0">
                    <a:moveTo>
                      <a:pt x="10475" y="111"/>
                    </a:moveTo>
                    <a:cubicBezTo>
                      <a:pt x="10689" y="111"/>
                      <a:pt x="10841" y="289"/>
                      <a:pt x="10841" y="482"/>
                    </a:cubicBezTo>
                    <a:cubicBezTo>
                      <a:pt x="10841" y="702"/>
                      <a:pt x="10689" y="854"/>
                      <a:pt x="10475" y="854"/>
                    </a:cubicBezTo>
                    <a:lnTo>
                      <a:pt x="498" y="854"/>
                    </a:lnTo>
                    <a:cubicBezTo>
                      <a:pt x="284" y="854"/>
                      <a:pt x="106" y="702"/>
                      <a:pt x="106" y="482"/>
                    </a:cubicBezTo>
                    <a:cubicBezTo>
                      <a:pt x="106" y="289"/>
                      <a:pt x="284" y="111"/>
                      <a:pt x="498" y="111"/>
                    </a:cubicBezTo>
                    <a:close/>
                    <a:moveTo>
                      <a:pt x="498" y="1"/>
                    </a:moveTo>
                    <a:cubicBezTo>
                      <a:pt x="216" y="1"/>
                      <a:pt x="1" y="221"/>
                      <a:pt x="1" y="482"/>
                    </a:cubicBezTo>
                    <a:cubicBezTo>
                      <a:pt x="1" y="765"/>
                      <a:pt x="216" y="985"/>
                      <a:pt x="498" y="985"/>
                    </a:cubicBezTo>
                    <a:lnTo>
                      <a:pt x="10475" y="985"/>
                    </a:lnTo>
                    <a:cubicBezTo>
                      <a:pt x="10757" y="985"/>
                      <a:pt x="10972" y="765"/>
                      <a:pt x="10972" y="482"/>
                    </a:cubicBezTo>
                    <a:cubicBezTo>
                      <a:pt x="10972" y="221"/>
                      <a:pt x="10757" y="1"/>
                      <a:pt x="10475"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49" name="Google Shape;1949;p46"/>
              <p:cNvSpPr/>
              <p:nvPr/>
            </p:nvSpPr>
            <p:spPr>
              <a:xfrm>
                <a:off x="5609072" y="933690"/>
                <a:ext cx="215048" cy="208065"/>
              </a:xfrm>
              <a:custGeom>
                <a:avLst/>
                <a:gdLst/>
                <a:ahLst/>
                <a:cxnLst/>
                <a:rect l="l" t="t" r="r" b="b"/>
                <a:pathLst>
                  <a:path w="1509" h="1460" extrusionOk="0">
                    <a:moveTo>
                      <a:pt x="273" y="1"/>
                    </a:moveTo>
                    <a:cubicBezTo>
                      <a:pt x="210" y="1"/>
                      <a:pt x="145" y="28"/>
                      <a:pt x="90" y="83"/>
                    </a:cubicBezTo>
                    <a:cubicBezTo>
                      <a:pt x="1" y="172"/>
                      <a:pt x="1" y="324"/>
                      <a:pt x="90" y="434"/>
                    </a:cubicBezTo>
                    <a:lnTo>
                      <a:pt x="1048" y="1393"/>
                    </a:lnTo>
                    <a:cubicBezTo>
                      <a:pt x="1103" y="1437"/>
                      <a:pt x="1168" y="1459"/>
                      <a:pt x="1231" y="1459"/>
                    </a:cubicBezTo>
                    <a:cubicBezTo>
                      <a:pt x="1294" y="1459"/>
                      <a:pt x="1354" y="1437"/>
                      <a:pt x="1399" y="1393"/>
                    </a:cubicBezTo>
                    <a:cubicBezTo>
                      <a:pt x="1509" y="1283"/>
                      <a:pt x="1509" y="1131"/>
                      <a:pt x="1399" y="1042"/>
                    </a:cubicBezTo>
                    <a:lnTo>
                      <a:pt x="440" y="83"/>
                    </a:lnTo>
                    <a:cubicBezTo>
                      <a:pt x="396" y="28"/>
                      <a:pt x="336" y="1"/>
                      <a:pt x="27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50" name="Google Shape;1950;p46"/>
              <p:cNvSpPr/>
              <p:nvPr/>
            </p:nvSpPr>
            <p:spPr>
              <a:xfrm>
                <a:off x="5600094" y="927705"/>
                <a:ext cx="230011" cy="222173"/>
              </a:xfrm>
              <a:custGeom>
                <a:avLst/>
                <a:gdLst/>
                <a:ahLst/>
                <a:cxnLst/>
                <a:rect l="l" t="t" r="r" b="b"/>
                <a:pathLst>
                  <a:path w="1614" h="1559" extrusionOk="0">
                    <a:moveTo>
                      <a:pt x="327" y="104"/>
                    </a:moveTo>
                    <a:cubicBezTo>
                      <a:pt x="376" y="104"/>
                      <a:pt x="425" y="125"/>
                      <a:pt x="456" y="167"/>
                    </a:cubicBezTo>
                    <a:lnTo>
                      <a:pt x="1420" y="1131"/>
                    </a:lnTo>
                    <a:cubicBezTo>
                      <a:pt x="1504" y="1194"/>
                      <a:pt x="1504" y="1325"/>
                      <a:pt x="1420" y="1393"/>
                    </a:cubicBezTo>
                    <a:cubicBezTo>
                      <a:pt x="1386" y="1424"/>
                      <a:pt x="1341" y="1440"/>
                      <a:pt x="1295" y="1440"/>
                    </a:cubicBezTo>
                    <a:cubicBezTo>
                      <a:pt x="1248" y="1440"/>
                      <a:pt x="1200" y="1424"/>
                      <a:pt x="1158" y="1393"/>
                    </a:cubicBezTo>
                    <a:lnTo>
                      <a:pt x="195" y="429"/>
                    </a:lnTo>
                    <a:cubicBezTo>
                      <a:pt x="132" y="345"/>
                      <a:pt x="132" y="235"/>
                      <a:pt x="195" y="167"/>
                    </a:cubicBezTo>
                    <a:cubicBezTo>
                      <a:pt x="229" y="125"/>
                      <a:pt x="278" y="104"/>
                      <a:pt x="327" y="104"/>
                    </a:cubicBezTo>
                    <a:close/>
                    <a:moveTo>
                      <a:pt x="336" y="1"/>
                    </a:moveTo>
                    <a:cubicBezTo>
                      <a:pt x="257" y="1"/>
                      <a:pt x="176" y="28"/>
                      <a:pt x="111" y="83"/>
                    </a:cubicBezTo>
                    <a:cubicBezTo>
                      <a:pt x="1" y="193"/>
                      <a:pt x="1" y="387"/>
                      <a:pt x="111" y="518"/>
                    </a:cubicBezTo>
                    <a:lnTo>
                      <a:pt x="1069" y="1476"/>
                    </a:lnTo>
                    <a:cubicBezTo>
                      <a:pt x="1135" y="1531"/>
                      <a:pt x="1217" y="1559"/>
                      <a:pt x="1296" y="1559"/>
                    </a:cubicBezTo>
                    <a:cubicBezTo>
                      <a:pt x="1375" y="1559"/>
                      <a:pt x="1451" y="1531"/>
                      <a:pt x="1504" y="1476"/>
                    </a:cubicBezTo>
                    <a:cubicBezTo>
                      <a:pt x="1614" y="1346"/>
                      <a:pt x="1614" y="1152"/>
                      <a:pt x="1504" y="1042"/>
                    </a:cubicBezTo>
                    <a:lnTo>
                      <a:pt x="545" y="83"/>
                    </a:lnTo>
                    <a:cubicBezTo>
                      <a:pt x="490" y="28"/>
                      <a:pt x="414" y="1"/>
                      <a:pt x="336"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51" name="Google Shape;1951;p46"/>
              <p:cNvSpPr/>
              <p:nvPr/>
            </p:nvSpPr>
            <p:spPr>
              <a:xfrm>
                <a:off x="5432214" y="768375"/>
                <a:ext cx="280032" cy="255093"/>
              </a:xfrm>
              <a:custGeom>
                <a:avLst/>
                <a:gdLst/>
                <a:ahLst/>
                <a:cxnLst/>
                <a:rect l="l" t="t" r="r" b="b"/>
                <a:pathLst>
                  <a:path w="1965" h="1790" extrusionOk="0">
                    <a:moveTo>
                      <a:pt x="982" y="1"/>
                    </a:moveTo>
                    <a:cubicBezTo>
                      <a:pt x="753" y="1"/>
                      <a:pt x="524" y="89"/>
                      <a:pt x="351" y="264"/>
                    </a:cubicBezTo>
                    <a:cubicBezTo>
                      <a:pt x="0" y="610"/>
                      <a:pt x="0" y="1180"/>
                      <a:pt x="351" y="1526"/>
                    </a:cubicBezTo>
                    <a:cubicBezTo>
                      <a:pt x="524" y="1702"/>
                      <a:pt x="753" y="1789"/>
                      <a:pt x="982" y="1789"/>
                    </a:cubicBezTo>
                    <a:cubicBezTo>
                      <a:pt x="1211" y="1789"/>
                      <a:pt x="1441" y="1702"/>
                      <a:pt x="1613" y="1526"/>
                    </a:cubicBezTo>
                    <a:cubicBezTo>
                      <a:pt x="1964" y="1180"/>
                      <a:pt x="1964" y="610"/>
                      <a:pt x="1613" y="264"/>
                    </a:cubicBezTo>
                    <a:cubicBezTo>
                      <a:pt x="1441" y="89"/>
                      <a:pt x="1211" y="1"/>
                      <a:pt x="98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52" name="Google Shape;1952;p46"/>
              <p:cNvSpPr/>
              <p:nvPr/>
            </p:nvSpPr>
            <p:spPr>
              <a:xfrm>
                <a:off x="5422523" y="759396"/>
                <a:ext cx="298701" cy="272479"/>
              </a:xfrm>
              <a:custGeom>
                <a:avLst/>
                <a:gdLst/>
                <a:ahLst/>
                <a:cxnLst/>
                <a:rect l="l" t="t" r="r" b="b"/>
                <a:pathLst>
                  <a:path w="2096" h="1912" extrusionOk="0">
                    <a:moveTo>
                      <a:pt x="1048" y="121"/>
                    </a:moveTo>
                    <a:cubicBezTo>
                      <a:pt x="1261" y="121"/>
                      <a:pt x="1475" y="204"/>
                      <a:pt x="1640" y="369"/>
                    </a:cubicBezTo>
                    <a:cubicBezTo>
                      <a:pt x="1964" y="694"/>
                      <a:pt x="1964" y="1217"/>
                      <a:pt x="1640" y="1547"/>
                    </a:cubicBezTo>
                    <a:cubicBezTo>
                      <a:pt x="1475" y="1710"/>
                      <a:pt x="1261" y="1791"/>
                      <a:pt x="1048" y="1791"/>
                    </a:cubicBezTo>
                    <a:cubicBezTo>
                      <a:pt x="836" y="1791"/>
                      <a:pt x="624" y="1710"/>
                      <a:pt x="461" y="1547"/>
                    </a:cubicBezTo>
                    <a:cubicBezTo>
                      <a:pt x="131" y="1217"/>
                      <a:pt x="131" y="694"/>
                      <a:pt x="461" y="369"/>
                    </a:cubicBezTo>
                    <a:cubicBezTo>
                      <a:pt x="624" y="204"/>
                      <a:pt x="836" y="121"/>
                      <a:pt x="1048" y="121"/>
                    </a:cubicBezTo>
                    <a:close/>
                    <a:moveTo>
                      <a:pt x="1050" y="1"/>
                    </a:moveTo>
                    <a:cubicBezTo>
                      <a:pt x="804" y="1"/>
                      <a:pt x="558" y="94"/>
                      <a:pt x="372" y="280"/>
                    </a:cubicBezTo>
                    <a:cubicBezTo>
                      <a:pt x="0" y="652"/>
                      <a:pt x="0" y="1264"/>
                      <a:pt x="372" y="1636"/>
                    </a:cubicBezTo>
                    <a:cubicBezTo>
                      <a:pt x="558" y="1820"/>
                      <a:pt x="804" y="1911"/>
                      <a:pt x="1050" y="1911"/>
                    </a:cubicBezTo>
                    <a:cubicBezTo>
                      <a:pt x="1296" y="1911"/>
                      <a:pt x="1543" y="1820"/>
                      <a:pt x="1729" y="1636"/>
                    </a:cubicBezTo>
                    <a:cubicBezTo>
                      <a:pt x="2095" y="1264"/>
                      <a:pt x="2095" y="652"/>
                      <a:pt x="1729" y="280"/>
                    </a:cubicBezTo>
                    <a:cubicBezTo>
                      <a:pt x="1543" y="94"/>
                      <a:pt x="1296" y="1"/>
                      <a:pt x="1050"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53" name="Google Shape;1953;p46"/>
              <p:cNvSpPr/>
              <p:nvPr/>
            </p:nvSpPr>
            <p:spPr>
              <a:xfrm>
                <a:off x="5466559" y="799585"/>
                <a:ext cx="211342" cy="189681"/>
              </a:xfrm>
              <a:custGeom>
                <a:avLst/>
                <a:gdLst/>
                <a:ahLst/>
                <a:cxnLst/>
                <a:rect l="l" t="t" r="r" b="b"/>
                <a:pathLst>
                  <a:path w="1483" h="1331" extrusionOk="0">
                    <a:moveTo>
                      <a:pt x="741" y="0"/>
                    </a:moveTo>
                    <a:cubicBezTo>
                      <a:pt x="567" y="0"/>
                      <a:pt x="393" y="66"/>
                      <a:pt x="262" y="197"/>
                    </a:cubicBezTo>
                    <a:cubicBezTo>
                      <a:pt x="0" y="459"/>
                      <a:pt x="0" y="893"/>
                      <a:pt x="262" y="1134"/>
                    </a:cubicBezTo>
                    <a:cubicBezTo>
                      <a:pt x="393" y="1265"/>
                      <a:pt x="567" y="1331"/>
                      <a:pt x="741" y="1331"/>
                    </a:cubicBezTo>
                    <a:cubicBezTo>
                      <a:pt x="915" y="1331"/>
                      <a:pt x="1090" y="1265"/>
                      <a:pt x="1221" y="1134"/>
                    </a:cubicBezTo>
                    <a:cubicBezTo>
                      <a:pt x="1482" y="893"/>
                      <a:pt x="1482" y="459"/>
                      <a:pt x="1221" y="197"/>
                    </a:cubicBezTo>
                    <a:cubicBezTo>
                      <a:pt x="1090" y="66"/>
                      <a:pt x="915" y="0"/>
                      <a:pt x="74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54" name="Google Shape;1954;p46"/>
              <p:cNvSpPr/>
              <p:nvPr/>
            </p:nvSpPr>
            <p:spPr>
              <a:xfrm>
                <a:off x="5459861" y="790607"/>
                <a:ext cx="227731" cy="206925"/>
              </a:xfrm>
              <a:custGeom>
                <a:avLst/>
                <a:gdLst/>
                <a:ahLst/>
                <a:cxnLst/>
                <a:rect l="l" t="t" r="r" b="b"/>
                <a:pathLst>
                  <a:path w="1598" h="1452" extrusionOk="0">
                    <a:moveTo>
                      <a:pt x="788" y="121"/>
                    </a:moveTo>
                    <a:cubicBezTo>
                      <a:pt x="947" y="121"/>
                      <a:pt x="1105" y="181"/>
                      <a:pt x="1226" y="302"/>
                    </a:cubicBezTo>
                    <a:cubicBezTo>
                      <a:pt x="1467" y="543"/>
                      <a:pt x="1467" y="935"/>
                      <a:pt x="1226" y="1176"/>
                    </a:cubicBezTo>
                    <a:cubicBezTo>
                      <a:pt x="1105" y="1297"/>
                      <a:pt x="947" y="1357"/>
                      <a:pt x="788" y="1357"/>
                    </a:cubicBezTo>
                    <a:cubicBezTo>
                      <a:pt x="630" y="1357"/>
                      <a:pt x="472" y="1297"/>
                      <a:pt x="351" y="1176"/>
                    </a:cubicBezTo>
                    <a:cubicBezTo>
                      <a:pt x="110" y="935"/>
                      <a:pt x="110" y="543"/>
                      <a:pt x="351" y="302"/>
                    </a:cubicBezTo>
                    <a:cubicBezTo>
                      <a:pt x="472" y="181"/>
                      <a:pt x="630" y="121"/>
                      <a:pt x="788" y="121"/>
                    </a:cubicBezTo>
                    <a:close/>
                    <a:moveTo>
                      <a:pt x="799" y="1"/>
                    </a:moveTo>
                    <a:cubicBezTo>
                      <a:pt x="614" y="1"/>
                      <a:pt x="430" y="71"/>
                      <a:pt x="288" y="213"/>
                    </a:cubicBezTo>
                    <a:cubicBezTo>
                      <a:pt x="0" y="501"/>
                      <a:pt x="0" y="956"/>
                      <a:pt x="288" y="1239"/>
                    </a:cubicBezTo>
                    <a:cubicBezTo>
                      <a:pt x="430" y="1381"/>
                      <a:pt x="614" y="1451"/>
                      <a:pt x="799" y="1451"/>
                    </a:cubicBezTo>
                    <a:cubicBezTo>
                      <a:pt x="983" y="1451"/>
                      <a:pt x="1168" y="1381"/>
                      <a:pt x="1309" y="1239"/>
                    </a:cubicBezTo>
                    <a:cubicBezTo>
                      <a:pt x="1597" y="956"/>
                      <a:pt x="1597" y="501"/>
                      <a:pt x="1309" y="213"/>
                    </a:cubicBezTo>
                    <a:cubicBezTo>
                      <a:pt x="1168" y="71"/>
                      <a:pt x="983" y="1"/>
                      <a:pt x="799" y="1"/>
                    </a:cubicBezTo>
                    <a:close/>
                  </a:path>
                </a:pathLst>
              </a:custGeom>
              <a:solidFill>
                <a:srgbClr val="3E285A"/>
              </a:solidFill>
              <a:ln>
                <a:noFill/>
              </a:ln>
            </p:spPr>
            <p:txBody>
              <a:bodyPr spcFirstLastPara="1" wrap="square" lIns="91425" tIns="91425" rIns="91425" bIns="91425" anchor="ctr" anchorCtr="0">
                <a:noAutofit/>
              </a:bodyPr>
              <a:lstStyle/>
              <a:p>
                <a:endParaRPr/>
              </a:p>
            </p:txBody>
          </p:sp>
        </p:grpSp>
        <p:grpSp>
          <p:nvGrpSpPr>
            <p:cNvPr id="1955" name="Google Shape;1955;p46"/>
            <p:cNvGrpSpPr/>
            <p:nvPr/>
          </p:nvGrpSpPr>
          <p:grpSpPr>
            <a:xfrm flipH="1">
              <a:off x="6976822" y="1731964"/>
              <a:ext cx="1261938" cy="2704551"/>
              <a:chOff x="487650" y="835701"/>
              <a:chExt cx="1906250" cy="4085425"/>
            </a:xfrm>
          </p:grpSpPr>
          <p:sp>
            <p:nvSpPr>
              <p:cNvPr id="1956" name="Google Shape;1956;p46"/>
              <p:cNvSpPr/>
              <p:nvPr/>
            </p:nvSpPr>
            <p:spPr>
              <a:xfrm>
                <a:off x="1747466" y="1278205"/>
                <a:ext cx="422542" cy="530137"/>
              </a:xfrm>
              <a:custGeom>
                <a:avLst/>
                <a:gdLst/>
                <a:ahLst/>
                <a:cxnLst/>
                <a:rect l="l" t="t" r="r" b="b"/>
                <a:pathLst>
                  <a:path w="2965" h="3720" extrusionOk="0">
                    <a:moveTo>
                      <a:pt x="1782" y="1"/>
                    </a:moveTo>
                    <a:cubicBezTo>
                      <a:pt x="1717" y="1"/>
                      <a:pt x="1650" y="35"/>
                      <a:pt x="1592" y="122"/>
                    </a:cubicBezTo>
                    <a:cubicBezTo>
                      <a:pt x="1440" y="384"/>
                      <a:pt x="1111" y="536"/>
                      <a:pt x="959" y="667"/>
                    </a:cubicBezTo>
                    <a:cubicBezTo>
                      <a:pt x="786" y="797"/>
                      <a:pt x="697" y="991"/>
                      <a:pt x="524" y="1321"/>
                    </a:cubicBezTo>
                    <a:cubicBezTo>
                      <a:pt x="346" y="1646"/>
                      <a:pt x="0" y="2170"/>
                      <a:pt x="0" y="2170"/>
                    </a:cubicBezTo>
                    <a:cubicBezTo>
                      <a:pt x="0" y="2170"/>
                      <a:pt x="173" y="2850"/>
                      <a:pt x="435" y="3175"/>
                    </a:cubicBezTo>
                    <a:cubicBezTo>
                      <a:pt x="697" y="3479"/>
                      <a:pt x="1262" y="3720"/>
                      <a:pt x="1262" y="3720"/>
                    </a:cubicBezTo>
                    <a:cubicBezTo>
                      <a:pt x="1262" y="3720"/>
                      <a:pt x="1681" y="3217"/>
                      <a:pt x="1943" y="3154"/>
                    </a:cubicBezTo>
                    <a:cubicBezTo>
                      <a:pt x="2179" y="3086"/>
                      <a:pt x="2682" y="3023"/>
                      <a:pt x="2682" y="3023"/>
                    </a:cubicBezTo>
                    <a:cubicBezTo>
                      <a:pt x="2682" y="3023"/>
                      <a:pt x="2964" y="1232"/>
                      <a:pt x="2682" y="1232"/>
                    </a:cubicBezTo>
                    <a:cubicBezTo>
                      <a:pt x="2399" y="1211"/>
                      <a:pt x="1786" y="1101"/>
                      <a:pt x="1786" y="1101"/>
                    </a:cubicBezTo>
                    <a:cubicBezTo>
                      <a:pt x="1786" y="1101"/>
                      <a:pt x="1681" y="970"/>
                      <a:pt x="1744" y="839"/>
                    </a:cubicBezTo>
                    <a:cubicBezTo>
                      <a:pt x="1812" y="729"/>
                      <a:pt x="2116" y="494"/>
                      <a:pt x="2074" y="274"/>
                    </a:cubicBezTo>
                    <a:cubicBezTo>
                      <a:pt x="2043" y="141"/>
                      <a:pt x="1915" y="1"/>
                      <a:pt x="1782" y="1"/>
                    </a:cubicBezTo>
                    <a:close/>
                  </a:path>
                </a:pathLst>
              </a:custGeom>
              <a:solidFill>
                <a:srgbClr val="FFB9B6"/>
              </a:solidFill>
              <a:ln>
                <a:noFill/>
              </a:ln>
            </p:spPr>
            <p:txBody>
              <a:bodyPr spcFirstLastPara="1" wrap="square" lIns="91425" tIns="91425" rIns="91425" bIns="91425" anchor="ctr" anchorCtr="0">
                <a:noAutofit/>
              </a:bodyPr>
              <a:lstStyle/>
              <a:p>
                <a:endParaRPr/>
              </a:p>
            </p:txBody>
          </p:sp>
          <p:sp>
            <p:nvSpPr>
              <p:cNvPr id="1957" name="Google Shape;1957;p46"/>
              <p:cNvSpPr/>
              <p:nvPr/>
            </p:nvSpPr>
            <p:spPr>
              <a:xfrm>
                <a:off x="1737775" y="1268942"/>
                <a:ext cx="420262" cy="549091"/>
              </a:xfrm>
              <a:custGeom>
                <a:avLst/>
                <a:gdLst/>
                <a:ahLst/>
                <a:cxnLst/>
                <a:rect l="l" t="t" r="r" b="b"/>
                <a:pathLst>
                  <a:path w="2949" h="3853" extrusionOk="0">
                    <a:moveTo>
                      <a:pt x="1812" y="119"/>
                    </a:moveTo>
                    <a:cubicBezTo>
                      <a:pt x="1854" y="119"/>
                      <a:pt x="1880" y="119"/>
                      <a:pt x="1922" y="140"/>
                    </a:cubicBezTo>
                    <a:cubicBezTo>
                      <a:pt x="1985" y="187"/>
                      <a:pt x="2074" y="271"/>
                      <a:pt x="2095" y="360"/>
                    </a:cubicBezTo>
                    <a:cubicBezTo>
                      <a:pt x="2095" y="428"/>
                      <a:pt x="2053" y="533"/>
                      <a:pt x="1964" y="622"/>
                    </a:cubicBezTo>
                    <a:cubicBezTo>
                      <a:pt x="1901" y="732"/>
                      <a:pt x="1812" y="794"/>
                      <a:pt x="1770" y="883"/>
                    </a:cubicBezTo>
                    <a:cubicBezTo>
                      <a:pt x="1681" y="1056"/>
                      <a:pt x="1812" y="1213"/>
                      <a:pt x="1812" y="1213"/>
                    </a:cubicBezTo>
                    <a:lnTo>
                      <a:pt x="1833" y="1234"/>
                    </a:lnTo>
                    <a:lnTo>
                      <a:pt x="1854" y="1234"/>
                    </a:lnTo>
                    <a:cubicBezTo>
                      <a:pt x="1854" y="1234"/>
                      <a:pt x="2446" y="1344"/>
                      <a:pt x="2750" y="1344"/>
                    </a:cubicBezTo>
                    <a:lnTo>
                      <a:pt x="2750" y="1365"/>
                    </a:lnTo>
                    <a:lnTo>
                      <a:pt x="2771" y="1386"/>
                    </a:lnTo>
                    <a:cubicBezTo>
                      <a:pt x="2797" y="1428"/>
                      <a:pt x="2797" y="1496"/>
                      <a:pt x="2818" y="1580"/>
                    </a:cubicBezTo>
                    <a:cubicBezTo>
                      <a:pt x="2818" y="1758"/>
                      <a:pt x="2818" y="1973"/>
                      <a:pt x="2797" y="2193"/>
                    </a:cubicBezTo>
                    <a:cubicBezTo>
                      <a:pt x="2771" y="2606"/>
                      <a:pt x="2708" y="2999"/>
                      <a:pt x="2687" y="3046"/>
                    </a:cubicBezTo>
                    <a:cubicBezTo>
                      <a:pt x="2640" y="3046"/>
                      <a:pt x="2226" y="3088"/>
                      <a:pt x="1985" y="3177"/>
                    </a:cubicBezTo>
                    <a:cubicBezTo>
                      <a:pt x="1833" y="3219"/>
                      <a:pt x="1681" y="3350"/>
                      <a:pt x="1529" y="3481"/>
                    </a:cubicBezTo>
                    <a:cubicBezTo>
                      <a:pt x="1419" y="3612"/>
                      <a:pt x="1357" y="3701"/>
                      <a:pt x="1330" y="3722"/>
                    </a:cubicBezTo>
                    <a:cubicBezTo>
                      <a:pt x="1288" y="3701"/>
                      <a:pt x="1199" y="3654"/>
                      <a:pt x="1048" y="3570"/>
                    </a:cubicBezTo>
                    <a:cubicBezTo>
                      <a:pt x="875" y="3481"/>
                      <a:pt x="676" y="3350"/>
                      <a:pt x="545" y="3198"/>
                    </a:cubicBezTo>
                    <a:cubicBezTo>
                      <a:pt x="440" y="3046"/>
                      <a:pt x="330" y="2805"/>
                      <a:pt x="241" y="2606"/>
                    </a:cubicBezTo>
                    <a:cubicBezTo>
                      <a:pt x="178" y="2413"/>
                      <a:pt x="131" y="2261"/>
                      <a:pt x="131" y="2261"/>
                    </a:cubicBezTo>
                    <a:cubicBezTo>
                      <a:pt x="152" y="2214"/>
                      <a:pt x="482" y="1737"/>
                      <a:pt x="655" y="1407"/>
                    </a:cubicBezTo>
                    <a:cubicBezTo>
                      <a:pt x="833" y="1082"/>
                      <a:pt x="917" y="883"/>
                      <a:pt x="1048" y="773"/>
                    </a:cubicBezTo>
                    <a:cubicBezTo>
                      <a:pt x="1199" y="663"/>
                      <a:pt x="1529" y="491"/>
                      <a:pt x="1702" y="208"/>
                    </a:cubicBezTo>
                    <a:cubicBezTo>
                      <a:pt x="1749" y="166"/>
                      <a:pt x="1791" y="119"/>
                      <a:pt x="1812" y="119"/>
                    </a:cubicBezTo>
                    <a:close/>
                    <a:moveTo>
                      <a:pt x="1846" y="0"/>
                    </a:moveTo>
                    <a:cubicBezTo>
                      <a:pt x="1828" y="0"/>
                      <a:pt x="1809" y="3"/>
                      <a:pt x="1791" y="9"/>
                    </a:cubicBezTo>
                    <a:cubicBezTo>
                      <a:pt x="1723" y="35"/>
                      <a:pt x="1660" y="77"/>
                      <a:pt x="1618" y="140"/>
                    </a:cubicBezTo>
                    <a:cubicBezTo>
                      <a:pt x="1461" y="402"/>
                      <a:pt x="1158" y="559"/>
                      <a:pt x="985" y="690"/>
                    </a:cubicBezTo>
                    <a:cubicBezTo>
                      <a:pt x="807" y="821"/>
                      <a:pt x="723" y="1035"/>
                      <a:pt x="545" y="1365"/>
                    </a:cubicBezTo>
                    <a:cubicBezTo>
                      <a:pt x="372" y="1669"/>
                      <a:pt x="68" y="2151"/>
                      <a:pt x="47" y="2193"/>
                    </a:cubicBezTo>
                    <a:lnTo>
                      <a:pt x="0" y="2193"/>
                    </a:lnTo>
                    <a:lnTo>
                      <a:pt x="21" y="2261"/>
                    </a:lnTo>
                    <a:cubicBezTo>
                      <a:pt x="21" y="2261"/>
                      <a:pt x="68" y="2434"/>
                      <a:pt x="131" y="2627"/>
                    </a:cubicBezTo>
                    <a:cubicBezTo>
                      <a:pt x="220" y="2847"/>
                      <a:pt x="330" y="3109"/>
                      <a:pt x="461" y="3261"/>
                    </a:cubicBezTo>
                    <a:cubicBezTo>
                      <a:pt x="613" y="3439"/>
                      <a:pt x="807" y="3570"/>
                      <a:pt x="985" y="3675"/>
                    </a:cubicBezTo>
                    <a:cubicBezTo>
                      <a:pt x="1179" y="3785"/>
                      <a:pt x="1309" y="3832"/>
                      <a:pt x="1309" y="3832"/>
                    </a:cubicBezTo>
                    <a:lnTo>
                      <a:pt x="1357" y="3853"/>
                    </a:lnTo>
                    <a:lnTo>
                      <a:pt x="1378" y="3832"/>
                    </a:lnTo>
                    <a:cubicBezTo>
                      <a:pt x="1378" y="3832"/>
                      <a:pt x="1487" y="3701"/>
                      <a:pt x="1618" y="3570"/>
                    </a:cubicBezTo>
                    <a:cubicBezTo>
                      <a:pt x="1749" y="3439"/>
                      <a:pt x="1922" y="3308"/>
                      <a:pt x="2011" y="3282"/>
                    </a:cubicBezTo>
                    <a:cubicBezTo>
                      <a:pt x="2247" y="3198"/>
                      <a:pt x="2750" y="3151"/>
                      <a:pt x="2750" y="3151"/>
                    </a:cubicBezTo>
                    <a:lnTo>
                      <a:pt x="2797" y="3151"/>
                    </a:lnTo>
                    <a:lnTo>
                      <a:pt x="2797" y="3109"/>
                    </a:lnTo>
                    <a:cubicBezTo>
                      <a:pt x="2797" y="3109"/>
                      <a:pt x="2881" y="2653"/>
                      <a:pt x="2901" y="2193"/>
                    </a:cubicBezTo>
                    <a:cubicBezTo>
                      <a:pt x="2928" y="1973"/>
                      <a:pt x="2949" y="1758"/>
                      <a:pt x="2928" y="1580"/>
                    </a:cubicBezTo>
                    <a:cubicBezTo>
                      <a:pt x="2928" y="1496"/>
                      <a:pt x="2901" y="1407"/>
                      <a:pt x="2881" y="1365"/>
                    </a:cubicBezTo>
                    <a:cubicBezTo>
                      <a:pt x="2860" y="1318"/>
                      <a:pt x="2860" y="1297"/>
                      <a:pt x="2839" y="1276"/>
                    </a:cubicBezTo>
                    <a:cubicBezTo>
                      <a:pt x="2818" y="1255"/>
                      <a:pt x="2771" y="1234"/>
                      <a:pt x="2750" y="1234"/>
                    </a:cubicBezTo>
                    <a:cubicBezTo>
                      <a:pt x="2488" y="1234"/>
                      <a:pt x="1943" y="1124"/>
                      <a:pt x="1901" y="1124"/>
                    </a:cubicBezTo>
                    <a:cubicBezTo>
                      <a:pt x="1901" y="1103"/>
                      <a:pt x="1833" y="1014"/>
                      <a:pt x="1854" y="951"/>
                    </a:cubicBezTo>
                    <a:cubicBezTo>
                      <a:pt x="1880" y="904"/>
                      <a:pt x="1985" y="794"/>
                      <a:pt x="2053" y="690"/>
                    </a:cubicBezTo>
                    <a:cubicBezTo>
                      <a:pt x="2142" y="601"/>
                      <a:pt x="2226" y="470"/>
                      <a:pt x="2205" y="339"/>
                    </a:cubicBezTo>
                    <a:cubicBezTo>
                      <a:pt x="2163" y="208"/>
                      <a:pt x="2095" y="98"/>
                      <a:pt x="1985" y="35"/>
                    </a:cubicBezTo>
                    <a:cubicBezTo>
                      <a:pt x="1940" y="16"/>
                      <a:pt x="1893" y="0"/>
                      <a:pt x="1846"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58" name="Google Shape;1958;p46"/>
              <p:cNvSpPr/>
              <p:nvPr/>
            </p:nvSpPr>
            <p:spPr>
              <a:xfrm>
                <a:off x="975757" y="1549978"/>
                <a:ext cx="974056" cy="625619"/>
              </a:xfrm>
              <a:custGeom>
                <a:avLst/>
                <a:gdLst/>
                <a:ahLst/>
                <a:cxnLst/>
                <a:rect l="l" t="t" r="r" b="b"/>
                <a:pathLst>
                  <a:path w="6835" h="4390" extrusionOk="0">
                    <a:moveTo>
                      <a:pt x="5133" y="1"/>
                    </a:moveTo>
                    <a:cubicBezTo>
                      <a:pt x="5133" y="1"/>
                      <a:pt x="3582" y="1640"/>
                      <a:pt x="1791" y="2205"/>
                    </a:cubicBezTo>
                    <a:cubicBezTo>
                      <a:pt x="0" y="2776"/>
                      <a:pt x="330" y="4017"/>
                      <a:pt x="1268" y="4389"/>
                    </a:cubicBezTo>
                    <a:cubicBezTo>
                      <a:pt x="1268" y="4389"/>
                      <a:pt x="2860" y="4216"/>
                      <a:pt x="4693" y="3274"/>
                    </a:cubicBezTo>
                    <a:cubicBezTo>
                      <a:pt x="6526" y="2336"/>
                      <a:pt x="6834" y="1881"/>
                      <a:pt x="6834" y="1881"/>
                    </a:cubicBezTo>
                    <a:lnTo>
                      <a:pt x="5133"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59" name="Google Shape;1959;p46"/>
              <p:cNvSpPr/>
              <p:nvPr/>
            </p:nvSpPr>
            <p:spPr>
              <a:xfrm>
                <a:off x="1038463" y="1538007"/>
                <a:ext cx="923322" cy="643575"/>
              </a:xfrm>
              <a:custGeom>
                <a:avLst/>
                <a:gdLst/>
                <a:ahLst/>
                <a:cxnLst/>
                <a:rect l="l" t="t" r="r" b="b"/>
                <a:pathLst>
                  <a:path w="6479" h="4516" extrusionOk="0">
                    <a:moveTo>
                      <a:pt x="4666" y="153"/>
                    </a:moveTo>
                    <a:lnTo>
                      <a:pt x="6326" y="1965"/>
                    </a:lnTo>
                    <a:cubicBezTo>
                      <a:pt x="6305" y="1965"/>
                      <a:pt x="6305" y="1965"/>
                      <a:pt x="6285" y="2007"/>
                    </a:cubicBezTo>
                    <a:cubicBezTo>
                      <a:pt x="6216" y="2049"/>
                      <a:pt x="6133" y="2138"/>
                      <a:pt x="5976" y="2268"/>
                    </a:cubicBezTo>
                    <a:cubicBezTo>
                      <a:pt x="5672" y="2488"/>
                      <a:pt x="5148" y="2834"/>
                      <a:pt x="4232" y="3295"/>
                    </a:cubicBezTo>
                    <a:cubicBezTo>
                      <a:pt x="2420" y="4232"/>
                      <a:pt x="870" y="4405"/>
                      <a:pt x="849" y="4405"/>
                    </a:cubicBezTo>
                    <a:cubicBezTo>
                      <a:pt x="414" y="4232"/>
                      <a:pt x="110" y="3840"/>
                      <a:pt x="131" y="3447"/>
                    </a:cubicBezTo>
                    <a:cubicBezTo>
                      <a:pt x="152" y="3054"/>
                      <a:pt x="503" y="2619"/>
                      <a:pt x="1372" y="2357"/>
                    </a:cubicBezTo>
                    <a:cubicBezTo>
                      <a:pt x="3142" y="1787"/>
                      <a:pt x="4603" y="242"/>
                      <a:pt x="4666" y="153"/>
                    </a:cubicBezTo>
                    <a:close/>
                    <a:moveTo>
                      <a:pt x="4693" y="1"/>
                    </a:moveTo>
                    <a:lnTo>
                      <a:pt x="4645" y="43"/>
                    </a:lnTo>
                    <a:cubicBezTo>
                      <a:pt x="4645" y="43"/>
                      <a:pt x="3095" y="1682"/>
                      <a:pt x="1330" y="2248"/>
                    </a:cubicBezTo>
                    <a:cubicBezTo>
                      <a:pt x="435" y="2530"/>
                      <a:pt x="42" y="2991"/>
                      <a:pt x="21" y="3447"/>
                    </a:cubicBezTo>
                    <a:cubicBezTo>
                      <a:pt x="0" y="3908"/>
                      <a:pt x="325" y="4321"/>
                      <a:pt x="807" y="4515"/>
                    </a:cubicBezTo>
                    <a:lnTo>
                      <a:pt x="849" y="4515"/>
                    </a:lnTo>
                    <a:cubicBezTo>
                      <a:pt x="849" y="4515"/>
                      <a:pt x="2441" y="4342"/>
                      <a:pt x="4274" y="3405"/>
                    </a:cubicBezTo>
                    <a:cubicBezTo>
                      <a:pt x="5190" y="2944"/>
                      <a:pt x="5740" y="2572"/>
                      <a:pt x="6044" y="2357"/>
                    </a:cubicBezTo>
                    <a:cubicBezTo>
                      <a:pt x="6195" y="2227"/>
                      <a:pt x="6305" y="2138"/>
                      <a:pt x="6368" y="2096"/>
                    </a:cubicBezTo>
                    <a:cubicBezTo>
                      <a:pt x="6415" y="2028"/>
                      <a:pt x="6436" y="1986"/>
                      <a:pt x="6436" y="1986"/>
                    </a:cubicBezTo>
                    <a:lnTo>
                      <a:pt x="6478" y="1965"/>
                    </a:lnTo>
                    <a:lnTo>
                      <a:pt x="4693"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60" name="Google Shape;1960;p46"/>
              <p:cNvSpPr/>
              <p:nvPr/>
            </p:nvSpPr>
            <p:spPr>
              <a:xfrm>
                <a:off x="1610083" y="1505229"/>
                <a:ext cx="386060" cy="396605"/>
              </a:xfrm>
              <a:custGeom>
                <a:avLst/>
                <a:gdLst/>
                <a:ahLst/>
                <a:cxnLst/>
                <a:rect l="l" t="t" r="r" b="b"/>
                <a:pathLst>
                  <a:path w="2709" h="2783" extrusionOk="0">
                    <a:moveTo>
                      <a:pt x="864" y="0"/>
                    </a:moveTo>
                    <a:cubicBezTo>
                      <a:pt x="747" y="0"/>
                      <a:pt x="682" y="100"/>
                      <a:pt x="682" y="100"/>
                    </a:cubicBezTo>
                    <a:cubicBezTo>
                      <a:pt x="352" y="294"/>
                      <a:pt x="1" y="535"/>
                      <a:pt x="111" y="885"/>
                    </a:cubicBezTo>
                    <a:cubicBezTo>
                      <a:pt x="200" y="1210"/>
                      <a:pt x="1441" y="2650"/>
                      <a:pt x="1661" y="2760"/>
                    </a:cubicBezTo>
                    <a:cubicBezTo>
                      <a:pt x="1688" y="2776"/>
                      <a:pt x="1719" y="2782"/>
                      <a:pt x="1751" y="2782"/>
                    </a:cubicBezTo>
                    <a:cubicBezTo>
                      <a:pt x="1954" y="2782"/>
                      <a:pt x="2239" y="2519"/>
                      <a:pt x="2446" y="2388"/>
                    </a:cubicBezTo>
                    <a:cubicBezTo>
                      <a:pt x="2708" y="2216"/>
                      <a:pt x="2708" y="2148"/>
                      <a:pt x="2666" y="1912"/>
                    </a:cubicBezTo>
                    <a:cubicBezTo>
                      <a:pt x="2598" y="1671"/>
                      <a:pt x="1420" y="472"/>
                      <a:pt x="1137" y="163"/>
                    </a:cubicBezTo>
                    <a:cubicBezTo>
                      <a:pt x="1029" y="39"/>
                      <a:pt x="937" y="0"/>
                      <a:pt x="86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961" name="Google Shape;1961;p46"/>
              <p:cNvSpPr/>
              <p:nvPr/>
            </p:nvSpPr>
            <p:spPr>
              <a:xfrm>
                <a:off x="1607090" y="1496536"/>
                <a:ext cx="395038" cy="413707"/>
              </a:xfrm>
              <a:custGeom>
                <a:avLst/>
                <a:gdLst/>
                <a:ahLst/>
                <a:cxnLst/>
                <a:rect l="l" t="t" r="r" b="b"/>
                <a:pathLst>
                  <a:path w="2772" h="2903" extrusionOk="0">
                    <a:moveTo>
                      <a:pt x="891" y="104"/>
                    </a:moveTo>
                    <a:cubicBezTo>
                      <a:pt x="948" y="104"/>
                      <a:pt x="1021" y="134"/>
                      <a:pt x="1116" y="245"/>
                    </a:cubicBezTo>
                    <a:cubicBezTo>
                      <a:pt x="1247" y="423"/>
                      <a:pt x="1619" y="795"/>
                      <a:pt x="1965" y="1161"/>
                    </a:cubicBezTo>
                    <a:cubicBezTo>
                      <a:pt x="2116" y="1339"/>
                      <a:pt x="2295" y="1533"/>
                      <a:pt x="2425" y="1664"/>
                    </a:cubicBezTo>
                    <a:cubicBezTo>
                      <a:pt x="2467" y="1753"/>
                      <a:pt x="2535" y="1816"/>
                      <a:pt x="2556" y="1863"/>
                    </a:cubicBezTo>
                    <a:cubicBezTo>
                      <a:pt x="2598" y="1926"/>
                      <a:pt x="2619" y="1973"/>
                      <a:pt x="2619" y="1973"/>
                    </a:cubicBezTo>
                    <a:cubicBezTo>
                      <a:pt x="2640" y="2104"/>
                      <a:pt x="2666" y="2167"/>
                      <a:pt x="2640" y="2209"/>
                    </a:cubicBezTo>
                    <a:cubicBezTo>
                      <a:pt x="2619" y="2256"/>
                      <a:pt x="2556" y="2319"/>
                      <a:pt x="2446" y="2387"/>
                    </a:cubicBezTo>
                    <a:cubicBezTo>
                      <a:pt x="2315" y="2470"/>
                      <a:pt x="2164" y="2601"/>
                      <a:pt x="2033" y="2690"/>
                    </a:cubicBezTo>
                    <a:cubicBezTo>
                      <a:pt x="1965" y="2732"/>
                      <a:pt x="1902" y="2758"/>
                      <a:pt x="1834" y="2779"/>
                    </a:cubicBezTo>
                    <a:cubicBezTo>
                      <a:pt x="1813" y="2790"/>
                      <a:pt x="1785" y="2795"/>
                      <a:pt x="1760" y="2795"/>
                    </a:cubicBezTo>
                    <a:cubicBezTo>
                      <a:pt x="1735" y="2795"/>
                      <a:pt x="1713" y="2790"/>
                      <a:pt x="1703" y="2779"/>
                    </a:cubicBezTo>
                    <a:cubicBezTo>
                      <a:pt x="1682" y="2758"/>
                      <a:pt x="1640" y="2732"/>
                      <a:pt x="1593" y="2690"/>
                    </a:cubicBezTo>
                    <a:lnTo>
                      <a:pt x="1399" y="2497"/>
                    </a:lnTo>
                    <a:cubicBezTo>
                      <a:pt x="1247" y="2340"/>
                      <a:pt x="1069" y="2146"/>
                      <a:pt x="896" y="1926"/>
                    </a:cubicBezTo>
                    <a:cubicBezTo>
                      <a:pt x="723" y="1732"/>
                      <a:pt x="572" y="1512"/>
                      <a:pt x="414" y="1318"/>
                    </a:cubicBezTo>
                    <a:cubicBezTo>
                      <a:pt x="284" y="1140"/>
                      <a:pt x="200" y="988"/>
                      <a:pt x="179" y="926"/>
                    </a:cubicBezTo>
                    <a:cubicBezTo>
                      <a:pt x="132" y="768"/>
                      <a:pt x="179" y="664"/>
                      <a:pt x="284" y="533"/>
                    </a:cubicBezTo>
                    <a:cubicBezTo>
                      <a:pt x="394" y="423"/>
                      <a:pt x="572" y="292"/>
                      <a:pt x="723" y="203"/>
                    </a:cubicBezTo>
                    <a:lnTo>
                      <a:pt x="744" y="182"/>
                    </a:lnTo>
                    <a:cubicBezTo>
                      <a:pt x="744" y="182"/>
                      <a:pt x="765" y="140"/>
                      <a:pt x="833" y="114"/>
                    </a:cubicBezTo>
                    <a:cubicBezTo>
                      <a:pt x="850" y="108"/>
                      <a:pt x="869" y="104"/>
                      <a:pt x="891" y="104"/>
                    </a:cubicBezTo>
                    <a:close/>
                    <a:moveTo>
                      <a:pt x="871" y="0"/>
                    </a:moveTo>
                    <a:cubicBezTo>
                      <a:pt x="847" y="0"/>
                      <a:pt x="826" y="4"/>
                      <a:pt x="807" y="9"/>
                    </a:cubicBezTo>
                    <a:cubicBezTo>
                      <a:pt x="703" y="30"/>
                      <a:pt x="655" y="114"/>
                      <a:pt x="655" y="114"/>
                    </a:cubicBezTo>
                    <a:lnTo>
                      <a:pt x="655" y="93"/>
                    </a:lnTo>
                    <a:cubicBezTo>
                      <a:pt x="504" y="203"/>
                      <a:pt x="331" y="313"/>
                      <a:pt x="200" y="465"/>
                    </a:cubicBezTo>
                    <a:cubicBezTo>
                      <a:pt x="90" y="596"/>
                      <a:pt x="1" y="768"/>
                      <a:pt x="69" y="967"/>
                    </a:cubicBezTo>
                    <a:cubicBezTo>
                      <a:pt x="111" y="1056"/>
                      <a:pt x="200" y="1208"/>
                      <a:pt x="331" y="1402"/>
                    </a:cubicBezTo>
                    <a:cubicBezTo>
                      <a:pt x="462" y="1580"/>
                      <a:pt x="634" y="1795"/>
                      <a:pt x="807" y="1994"/>
                    </a:cubicBezTo>
                    <a:cubicBezTo>
                      <a:pt x="985" y="2209"/>
                      <a:pt x="1179" y="2408"/>
                      <a:pt x="1310" y="2559"/>
                    </a:cubicBezTo>
                    <a:cubicBezTo>
                      <a:pt x="1399" y="2648"/>
                      <a:pt x="1462" y="2711"/>
                      <a:pt x="1509" y="2758"/>
                    </a:cubicBezTo>
                    <a:cubicBezTo>
                      <a:pt x="1572" y="2821"/>
                      <a:pt x="1619" y="2842"/>
                      <a:pt x="1640" y="2863"/>
                    </a:cubicBezTo>
                    <a:cubicBezTo>
                      <a:pt x="1690" y="2891"/>
                      <a:pt x="1735" y="2903"/>
                      <a:pt x="1782" y="2903"/>
                    </a:cubicBezTo>
                    <a:cubicBezTo>
                      <a:pt x="1813" y="2903"/>
                      <a:pt x="1845" y="2898"/>
                      <a:pt x="1881" y="2889"/>
                    </a:cubicBezTo>
                    <a:cubicBezTo>
                      <a:pt x="1944" y="2863"/>
                      <a:pt x="2012" y="2821"/>
                      <a:pt x="2096" y="2779"/>
                    </a:cubicBezTo>
                    <a:cubicBezTo>
                      <a:pt x="2247" y="2690"/>
                      <a:pt x="2378" y="2559"/>
                      <a:pt x="2509" y="2497"/>
                    </a:cubicBezTo>
                    <a:cubicBezTo>
                      <a:pt x="2640" y="2408"/>
                      <a:pt x="2708" y="2340"/>
                      <a:pt x="2750" y="2256"/>
                    </a:cubicBezTo>
                    <a:cubicBezTo>
                      <a:pt x="2771" y="2167"/>
                      <a:pt x="2771" y="2078"/>
                      <a:pt x="2729" y="1947"/>
                    </a:cubicBezTo>
                    <a:cubicBezTo>
                      <a:pt x="2729" y="1905"/>
                      <a:pt x="2708" y="1863"/>
                      <a:pt x="2666" y="1795"/>
                    </a:cubicBezTo>
                    <a:cubicBezTo>
                      <a:pt x="2619" y="1753"/>
                      <a:pt x="2556" y="1685"/>
                      <a:pt x="2509" y="1601"/>
                    </a:cubicBezTo>
                    <a:cubicBezTo>
                      <a:pt x="2378" y="1449"/>
                      <a:pt x="2205" y="1271"/>
                      <a:pt x="2054" y="1077"/>
                    </a:cubicBezTo>
                    <a:cubicBezTo>
                      <a:pt x="1703" y="727"/>
                      <a:pt x="1331" y="334"/>
                      <a:pt x="1200" y="182"/>
                    </a:cubicBezTo>
                    <a:cubicBezTo>
                      <a:pt x="1080" y="45"/>
                      <a:pt x="960" y="0"/>
                      <a:pt x="871"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62" name="Google Shape;1962;p46"/>
              <p:cNvSpPr/>
              <p:nvPr/>
            </p:nvSpPr>
            <p:spPr>
              <a:xfrm>
                <a:off x="2126551" y="1449791"/>
                <a:ext cx="261363" cy="117001"/>
              </a:xfrm>
              <a:custGeom>
                <a:avLst/>
                <a:gdLst/>
                <a:ahLst/>
                <a:cxnLst/>
                <a:rect l="l" t="t" r="r" b="b"/>
                <a:pathLst>
                  <a:path w="1834" h="821" extrusionOk="0">
                    <a:moveTo>
                      <a:pt x="1504" y="0"/>
                    </a:moveTo>
                    <a:cubicBezTo>
                      <a:pt x="1478" y="0"/>
                      <a:pt x="1450" y="2"/>
                      <a:pt x="1420" y="7"/>
                    </a:cubicBezTo>
                    <a:cubicBezTo>
                      <a:pt x="1269" y="46"/>
                      <a:pt x="923" y="70"/>
                      <a:pt x="606" y="70"/>
                    </a:cubicBezTo>
                    <a:cubicBezTo>
                      <a:pt x="372" y="70"/>
                      <a:pt x="154" y="57"/>
                      <a:pt x="43" y="28"/>
                    </a:cubicBezTo>
                    <a:cubicBezTo>
                      <a:pt x="43" y="28"/>
                      <a:pt x="1" y="421"/>
                      <a:pt x="22" y="620"/>
                    </a:cubicBezTo>
                    <a:cubicBezTo>
                      <a:pt x="39" y="776"/>
                      <a:pt x="28" y="820"/>
                      <a:pt x="197" y="820"/>
                    </a:cubicBezTo>
                    <a:cubicBezTo>
                      <a:pt x="238" y="820"/>
                      <a:pt x="288" y="818"/>
                      <a:pt x="352" y="814"/>
                    </a:cubicBezTo>
                    <a:cubicBezTo>
                      <a:pt x="676" y="793"/>
                      <a:pt x="1724" y="573"/>
                      <a:pt x="1724" y="573"/>
                    </a:cubicBezTo>
                    <a:cubicBezTo>
                      <a:pt x="1724" y="573"/>
                      <a:pt x="1834" y="379"/>
                      <a:pt x="1792" y="248"/>
                    </a:cubicBezTo>
                    <a:cubicBezTo>
                      <a:pt x="1773" y="132"/>
                      <a:pt x="1701" y="0"/>
                      <a:pt x="1504" y="0"/>
                    </a:cubicBezTo>
                    <a:close/>
                  </a:path>
                </a:pathLst>
              </a:custGeom>
              <a:solidFill>
                <a:srgbClr val="FFB9B6"/>
              </a:solidFill>
              <a:ln>
                <a:noFill/>
              </a:ln>
            </p:spPr>
            <p:txBody>
              <a:bodyPr spcFirstLastPara="1" wrap="square" lIns="91425" tIns="91425" rIns="91425" bIns="91425" anchor="ctr" anchorCtr="0">
                <a:noAutofit/>
              </a:bodyPr>
              <a:lstStyle/>
              <a:p>
                <a:endParaRPr/>
              </a:p>
            </p:txBody>
          </p:sp>
          <p:sp>
            <p:nvSpPr>
              <p:cNvPr id="1963" name="Google Shape;1963;p46"/>
              <p:cNvSpPr/>
              <p:nvPr/>
            </p:nvSpPr>
            <p:spPr>
              <a:xfrm>
                <a:off x="2123558" y="1441810"/>
                <a:ext cx="270341" cy="133674"/>
              </a:xfrm>
              <a:custGeom>
                <a:avLst/>
                <a:gdLst/>
                <a:ahLst/>
                <a:cxnLst/>
                <a:rect l="l" t="t" r="r" b="b"/>
                <a:pathLst>
                  <a:path w="1897" h="938" extrusionOk="0">
                    <a:moveTo>
                      <a:pt x="1530" y="0"/>
                    </a:moveTo>
                    <a:cubicBezTo>
                      <a:pt x="1504" y="0"/>
                      <a:pt x="1462" y="21"/>
                      <a:pt x="1420" y="21"/>
                    </a:cubicBezTo>
                    <a:cubicBezTo>
                      <a:pt x="1271" y="47"/>
                      <a:pt x="888" y="65"/>
                      <a:pt x="555" y="65"/>
                    </a:cubicBezTo>
                    <a:cubicBezTo>
                      <a:pt x="350" y="65"/>
                      <a:pt x="164" y="58"/>
                      <a:pt x="64" y="42"/>
                    </a:cubicBezTo>
                    <a:lnTo>
                      <a:pt x="22" y="21"/>
                    </a:lnTo>
                    <a:lnTo>
                      <a:pt x="1" y="84"/>
                    </a:lnTo>
                    <a:lnTo>
                      <a:pt x="1" y="105"/>
                    </a:lnTo>
                    <a:cubicBezTo>
                      <a:pt x="64" y="105"/>
                      <a:pt x="153" y="131"/>
                      <a:pt x="194" y="152"/>
                    </a:cubicBezTo>
                    <a:cubicBezTo>
                      <a:pt x="336" y="168"/>
                      <a:pt x="517" y="175"/>
                      <a:pt x="699" y="175"/>
                    </a:cubicBezTo>
                    <a:cubicBezTo>
                      <a:pt x="993" y="175"/>
                      <a:pt x="1292" y="157"/>
                      <a:pt x="1441" y="131"/>
                    </a:cubicBezTo>
                    <a:cubicBezTo>
                      <a:pt x="1477" y="124"/>
                      <a:pt x="1508" y="121"/>
                      <a:pt x="1535" y="121"/>
                    </a:cubicBezTo>
                    <a:cubicBezTo>
                      <a:pt x="1605" y="121"/>
                      <a:pt x="1648" y="143"/>
                      <a:pt x="1682" y="173"/>
                    </a:cubicBezTo>
                    <a:cubicBezTo>
                      <a:pt x="1724" y="194"/>
                      <a:pt x="1745" y="262"/>
                      <a:pt x="1766" y="325"/>
                    </a:cubicBezTo>
                    <a:cubicBezTo>
                      <a:pt x="1766" y="367"/>
                      <a:pt x="1766" y="435"/>
                      <a:pt x="1745" y="498"/>
                    </a:cubicBezTo>
                    <a:cubicBezTo>
                      <a:pt x="1724" y="545"/>
                      <a:pt x="1703" y="566"/>
                      <a:pt x="1703" y="587"/>
                    </a:cubicBezTo>
                    <a:cubicBezTo>
                      <a:pt x="1682" y="587"/>
                      <a:pt x="1462" y="629"/>
                      <a:pt x="1158" y="676"/>
                    </a:cubicBezTo>
                    <a:cubicBezTo>
                      <a:pt x="849" y="739"/>
                      <a:pt x="524" y="807"/>
                      <a:pt x="373" y="828"/>
                    </a:cubicBezTo>
                    <a:lnTo>
                      <a:pt x="304" y="828"/>
                    </a:lnTo>
                    <a:lnTo>
                      <a:pt x="304" y="938"/>
                    </a:lnTo>
                    <a:lnTo>
                      <a:pt x="373" y="938"/>
                    </a:lnTo>
                    <a:cubicBezTo>
                      <a:pt x="545" y="917"/>
                      <a:pt x="875" y="849"/>
                      <a:pt x="1179" y="807"/>
                    </a:cubicBezTo>
                    <a:cubicBezTo>
                      <a:pt x="1483" y="739"/>
                      <a:pt x="1745" y="676"/>
                      <a:pt x="1745" y="676"/>
                    </a:cubicBezTo>
                    <a:lnTo>
                      <a:pt x="1766" y="676"/>
                    </a:lnTo>
                    <a:lnTo>
                      <a:pt x="1792" y="655"/>
                    </a:lnTo>
                    <a:cubicBezTo>
                      <a:pt x="1792" y="655"/>
                      <a:pt x="1813" y="608"/>
                      <a:pt x="1834" y="545"/>
                    </a:cubicBezTo>
                    <a:cubicBezTo>
                      <a:pt x="1876" y="477"/>
                      <a:pt x="1896" y="393"/>
                      <a:pt x="1876" y="304"/>
                    </a:cubicBezTo>
                    <a:cubicBezTo>
                      <a:pt x="1855" y="215"/>
                      <a:pt x="1813" y="152"/>
                      <a:pt x="1745" y="84"/>
                    </a:cubicBezTo>
                    <a:cubicBezTo>
                      <a:pt x="1703" y="42"/>
                      <a:pt x="1614" y="0"/>
                      <a:pt x="1530"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64" name="Google Shape;1964;p46"/>
              <p:cNvSpPr/>
              <p:nvPr/>
            </p:nvSpPr>
            <p:spPr>
              <a:xfrm>
                <a:off x="2126551" y="1497248"/>
                <a:ext cx="261363" cy="130254"/>
              </a:xfrm>
              <a:custGeom>
                <a:avLst/>
                <a:gdLst/>
                <a:ahLst/>
                <a:cxnLst/>
                <a:rect l="l" t="t" r="r" b="b"/>
                <a:pathLst>
                  <a:path w="1834" h="914" extrusionOk="0">
                    <a:moveTo>
                      <a:pt x="1591" y="0"/>
                    </a:moveTo>
                    <a:cubicBezTo>
                      <a:pt x="1445" y="0"/>
                      <a:pt x="1270" y="97"/>
                      <a:pt x="917" y="177"/>
                    </a:cubicBezTo>
                    <a:cubicBezTo>
                      <a:pt x="524" y="266"/>
                      <a:pt x="69" y="266"/>
                      <a:pt x="69" y="266"/>
                    </a:cubicBezTo>
                    <a:cubicBezTo>
                      <a:pt x="69" y="266"/>
                      <a:pt x="1" y="680"/>
                      <a:pt x="1" y="811"/>
                    </a:cubicBezTo>
                    <a:cubicBezTo>
                      <a:pt x="13" y="891"/>
                      <a:pt x="60" y="914"/>
                      <a:pt x="193" y="914"/>
                    </a:cubicBezTo>
                    <a:cubicBezTo>
                      <a:pt x="278" y="914"/>
                      <a:pt x="397" y="905"/>
                      <a:pt x="566" y="894"/>
                    </a:cubicBezTo>
                    <a:cubicBezTo>
                      <a:pt x="985" y="873"/>
                      <a:pt x="1614" y="680"/>
                      <a:pt x="1614" y="680"/>
                    </a:cubicBezTo>
                    <a:cubicBezTo>
                      <a:pt x="1614" y="680"/>
                      <a:pt x="1771" y="528"/>
                      <a:pt x="1813" y="418"/>
                    </a:cubicBezTo>
                    <a:cubicBezTo>
                      <a:pt x="1834" y="287"/>
                      <a:pt x="1771" y="25"/>
                      <a:pt x="1640" y="4"/>
                    </a:cubicBezTo>
                    <a:cubicBezTo>
                      <a:pt x="1624" y="1"/>
                      <a:pt x="1608" y="0"/>
                      <a:pt x="1591" y="0"/>
                    </a:cubicBezTo>
                    <a:close/>
                  </a:path>
                </a:pathLst>
              </a:custGeom>
              <a:solidFill>
                <a:srgbClr val="FFB9B6"/>
              </a:solidFill>
              <a:ln>
                <a:noFill/>
              </a:ln>
            </p:spPr>
            <p:txBody>
              <a:bodyPr spcFirstLastPara="1" wrap="square" lIns="91425" tIns="91425" rIns="91425" bIns="91425" anchor="ctr" anchorCtr="0">
                <a:noAutofit/>
              </a:bodyPr>
              <a:lstStyle/>
              <a:p>
                <a:endParaRPr/>
              </a:p>
            </p:txBody>
          </p:sp>
          <p:sp>
            <p:nvSpPr>
              <p:cNvPr id="1965" name="Google Shape;1965;p46"/>
              <p:cNvSpPr/>
              <p:nvPr/>
            </p:nvSpPr>
            <p:spPr>
              <a:xfrm>
                <a:off x="2163889" y="1490978"/>
                <a:ext cx="230011" cy="143508"/>
              </a:xfrm>
              <a:custGeom>
                <a:avLst/>
                <a:gdLst/>
                <a:ahLst/>
                <a:cxnLst/>
                <a:rect l="l" t="t" r="r" b="b"/>
                <a:pathLst>
                  <a:path w="1614" h="1007" extrusionOk="0">
                    <a:moveTo>
                      <a:pt x="1310" y="1"/>
                    </a:moveTo>
                    <a:cubicBezTo>
                      <a:pt x="1158" y="1"/>
                      <a:pt x="985" y="90"/>
                      <a:pt x="634" y="153"/>
                    </a:cubicBezTo>
                    <a:cubicBezTo>
                      <a:pt x="414" y="200"/>
                      <a:pt x="173" y="242"/>
                      <a:pt x="0" y="242"/>
                    </a:cubicBezTo>
                    <a:lnTo>
                      <a:pt x="0" y="352"/>
                    </a:lnTo>
                    <a:cubicBezTo>
                      <a:pt x="152" y="352"/>
                      <a:pt x="414" y="331"/>
                      <a:pt x="655" y="263"/>
                    </a:cubicBezTo>
                    <a:cubicBezTo>
                      <a:pt x="1027" y="187"/>
                      <a:pt x="1209" y="108"/>
                      <a:pt x="1318" y="108"/>
                    </a:cubicBezTo>
                    <a:cubicBezTo>
                      <a:pt x="1330" y="108"/>
                      <a:pt x="1341" y="109"/>
                      <a:pt x="1352" y="111"/>
                    </a:cubicBezTo>
                    <a:cubicBezTo>
                      <a:pt x="1399" y="111"/>
                      <a:pt x="1441" y="153"/>
                      <a:pt x="1462" y="242"/>
                    </a:cubicBezTo>
                    <a:cubicBezTo>
                      <a:pt x="1509" y="310"/>
                      <a:pt x="1509" y="394"/>
                      <a:pt x="1483" y="441"/>
                    </a:cubicBezTo>
                    <a:cubicBezTo>
                      <a:pt x="1483" y="483"/>
                      <a:pt x="1441" y="546"/>
                      <a:pt x="1399" y="593"/>
                    </a:cubicBezTo>
                    <a:cubicBezTo>
                      <a:pt x="1352" y="635"/>
                      <a:pt x="1331" y="656"/>
                      <a:pt x="1310" y="677"/>
                    </a:cubicBezTo>
                    <a:cubicBezTo>
                      <a:pt x="1310" y="677"/>
                      <a:pt x="697" y="855"/>
                      <a:pt x="283" y="876"/>
                    </a:cubicBezTo>
                    <a:cubicBezTo>
                      <a:pt x="173" y="896"/>
                      <a:pt x="90" y="896"/>
                      <a:pt x="21" y="896"/>
                    </a:cubicBezTo>
                    <a:lnTo>
                      <a:pt x="21" y="1006"/>
                    </a:lnTo>
                    <a:lnTo>
                      <a:pt x="304" y="1006"/>
                    </a:lnTo>
                    <a:cubicBezTo>
                      <a:pt x="744" y="985"/>
                      <a:pt x="1378" y="766"/>
                      <a:pt x="1378" y="766"/>
                    </a:cubicBezTo>
                    <a:lnTo>
                      <a:pt x="1399" y="766"/>
                    </a:lnTo>
                    <a:cubicBezTo>
                      <a:pt x="1399" y="766"/>
                      <a:pt x="1441" y="724"/>
                      <a:pt x="1483" y="677"/>
                    </a:cubicBezTo>
                    <a:cubicBezTo>
                      <a:pt x="1530" y="614"/>
                      <a:pt x="1572" y="546"/>
                      <a:pt x="1593" y="462"/>
                    </a:cubicBezTo>
                    <a:cubicBezTo>
                      <a:pt x="1613" y="394"/>
                      <a:pt x="1613" y="284"/>
                      <a:pt x="1572" y="200"/>
                    </a:cubicBezTo>
                    <a:cubicBezTo>
                      <a:pt x="1551" y="111"/>
                      <a:pt x="1483" y="1"/>
                      <a:pt x="1378"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66" name="Google Shape;1966;p46"/>
              <p:cNvSpPr/>
              <p:nvPr/>
            </p:nvSpPr>
            <p:spPr>
              <a:xfrm>
                <a:off x="2105459" y="1546700"/>
                <a:ext cx="260793" cy="125979"/>
              </a:xfrm>
              <a:custGeom>
                <a:avLst/>
                <a:gdLst/>
                <a:ahLst/>
                <a:cxnLst/>
                <a:rect l="l" t="t" r="r" b="b"/>
                <a:pathLst>
                  <a:path w="1830" h="884" extrusionOk="0">
                    <a:moveTo>
                      <a:pt x="1567" y="0"/>
                    </a:moveTo>
                    <a:cubicBezTo>
                      <a:pt x="1412" y="0"/>
                      <a:pt x="1264" y="101"/>
                      <a:pt x="803" y="202"/>
                    </a:cubicBezTo>
                    <a:cubicBezTo>
                      <a:pt x="590" y="257"/>
                      <a:pt x="440" y="273"/>
                      <a:pt x="338" y="273"/>
                    </a:cubicBezTo>
                    <a:cubicBezTo>
                      <a:pt x="199" y="273"/>
                      <a:pt x="149" y="244"/>
                      <a:pt x="149" y="244"/>
                    </a:cubicBezTo>
                    <a:cubicBezTo>
                      <a:pt x="149" y="244"/>
                      <a:pt x="39" y="526"/>
                      <a:pt x="18" y="704"/>
                    </a:cubicBezTo>
                    <a:cubicBezTo>
                      <a:pt x="1" y="843"/>
                      <a:pt x="55" y="884"/>
                      <a:pt x="244" y="884"/>
                    </a:cubicBezTo>
                    <a:cubicBezTo>
                      <a:pt x="291" y="884"/>
                      <a:pt x="346" y="881"/>
                      <a:pt x="410" y="877"/>
                    </a:cubicBezTo>
                    <a:cubicBezTo>
                      <a:pt x="761" y="877"/>
                      <a:pt x="1547" y="636"/>
                      <a:pt x="1547" y="636"/>
                    </a:cubicBezTo>
                    <a:cubicBezTo>
                      <a:pt x="1547" y="636"/>
                      <a:pt x="1830" y="464"/>
                      <a:pt x="1830" y="286"/>
                    </a:cubicBezTo>
                    <a:cubicBezTo>
                      <a:pt x="1830" y="113"/>
                      <a:pt x="1788" y="24"/>
                      <a:pt x="1610" y="3"/>
                    </a:cubicBezTo>
                    <a:cubicBezTo>
                      <a:pt x="1595" y="1"/>
                      <a:pt x="1581" y="0"/>
                      <a:pt x="1567" y="0"/>
                    </a:cubicBezTo>
                    <a:close/>
                  </a:path>
                </a:pathLst>
              </a:custGeom>
              <a:solidFill>
                <a:srgbClr val="FFB9B6"/>
              </a:solidFill>
              <a:ln>
                <a:noFill/>
              </a:ln>
            </p:spPr>
            <p:txBody>
              <a:bodyPr spcFirstLastPara="1" wrap="square" lIns="91425" tIns="91425" rIns="91425" bIns="91425" anchor="ctr" anchorCtr="0">
                <a:noAutofit/>
              </a:bodyPr>
              <a:lstStyle/>
              <a:p>
                <a:endParaRPr/>
              </a:p>
            </p:txBody>
          </p:sp>
          <p:sp>
            <p:nvSpPr>
              <p:cNvPr id="1967" name="Google Shape;1967;p46"/>
              <p:cNvSpPr/>
              <p:nvPr/>
            </p:nvSpPr>
            <p:spPr>
              <a:xfrm>
                <a:off x="2151206" y="1538007"/>
                <a:ext cx="224026" cy="142795"/>
              </a:xfrm>
              <a:custGeom>
                <a:avLst/>
                <a:gdLst/>
                <a:ahLst/>
                <a:cxnLst/>
                <a:rect l="l" t="t" r="r" b="b"/>
                <a:pathLst>
                  <a:path w="1572" h="1002" extrusionOk="0">
                    <a:moveTo>
                      <a:pt x="1247" y="1"/>
                    </a:moveTo>
                    <a:cubicBezTo>
                      <a:pt x="1158" y="1"/>
                      <a:pt x="1095" y="22"/>
                      <a:pt x="985" y="64"/>
                    </a:cubicBezTo>
                    <a:cubicBezTo>
                      <a:pt x="875" y="85"/>
                      <a:pt x="723" y="153"/>
                      <a:pt x="482" y="216"/>
                    </a:cubicBezTo>
                    <a:cubicBezTo>
                      <a:pt x="330" y="242"/>
                      <a:pt x="199" y="263"/>
                      <a:pt x="110" y="263"/>
                    </a:cubicBezTo>
                    <a:lnTo>
                      <a:pt x="110" y="394"/>
                    </a:lnTo>
                    <a:cubicBezTo>
                      <a:pt x="220" y="373"/>
                      <a:pt x="351" y="373"/>
                      <a:pt x="503" y="326"/>
                    </a:cubicBezTo>
                    <a:cubicBezTo>
                      <a:pt x="744" y="263"/>
                      <a:pt x="917" y="195"/>
                      <a:pt x="1027" y="174"/>
                    </a:cubicBezTo>
                    <a:cubicBezTo>
                      <a:pt x="1107" y="143"/>
                      <a:pt x="1165" y="124"/>
                      <a:pt x="1224" y="124"/>
                    </a:cubicBezTo>
                    <a:cubicBezTo>
                      <a:pt x="1245" y="124"/>
                      <a:pt x="1266" y="126"/>
                      <a:pt x="1289" y="132"/>
                    </a:cubicBezTo>
                    <a:cubicBezTo>
                      <a:pt x="1357" y="132"/>
                      <a:pt x="1399" y="153"/>
                      <a:pt x="1420" y="174"/>
                    </a:cubicBezTo>
                    <a:cubicBezTo>
                      <a:pt x="1441" y="216"/>
                      <a:pt x="1441" y="263"/>
                      <a:pt x="1441" y="347"/>
                    </a:cubicBezTo>
                    <a:cubicBezTo>
                      <a:pt x="1441" y="394"/>
                      <a:pt x="1399" y="477"/>
                      <a:pt x="1336" y="546"/>
                    </a:cubicBezTo>
                    <a:cubicBezTo>
                      <a:pt x="1268" y="608"/>
                      <a:pt x="1205" y="635"/>
                      <a:pt x="1205" y="635"/>
                    </a:cubicBezTo>
                    <a:cubicBezTo>
                      <a:pt x="1205" y="655"/>
                      <a:pt x="1006" y="697"/>
                      <a:pt x="765" y="765"/>
                    </a:cubicBezTo>
                    <a:cubicBezTo>
                      <a:pt x="524" y="828"/>
                      <a:pt x="241" y="870"/>
                      <a:pt x="89" y="896"/>
                    </a:cubicBezTo>
                    <a:lnTo>
                      <a:pt x="48" y="896"/>
                    </a:lnTo>
                    <a:cubicBezTo>
                      <a:pt x="48" y="938"/>
                      <a:pt x="27" y="959"/>
                      <a:pt x="0" y="1001"/>
                    </a:cubicBezTo>
                    <a:lnTo>
                      <a:pt x="89" y="1001"/>
                    </a:lnTo>
                    <a:cubicBezTo>
                      <a:pt x="262" y="1001"/>
                      <a:pt x="550" y="938"/>
                      <a:pt x="812" y="870"/>
                    </a:cubicBezTo>
                    <a:cubicBezTo>
                      <a:pt x="1048" y="807"/>
                      <a:pt x="1247" y="739"/>
                      <a:pt x="1247" y="739"/>
                    </a:cubicBezTo>
                    <a:lnTo>
                      <a:pt x="1268" y="739"/>
                    </a:lnTo>
                    <a:cubicBezTo>
                      <a:pt x="1268" y="739"/>
                      <a:pt x="1336" y="697"/>
                      <a:pt x="1420" y="635"/>
                    </a:cubicBezTo>
                    <a:cubicBezTo>
                      <a:pt x="1488" y="546"/>
                      <a:pt x="1572" y="456"/>
                      <a:pt x="1572" y="347"/>
                    </a:cubicBezTo>
                    <a:cubicBezTo>
                      <a:pt x="1551" y="263"/>
                      <a:pt x="1551" y="174"/>
                      <a:pt x="1509" y="111"/>
                    </a:cubicBezTo>
                    <a:cubicBezTo>
                      <a:pt x="1467" y="64"/>
                      <a:pt x="1399" y="22"/>
                      <a:pt x="1289" y="22"/>
                    </a:cubicBezTo>
                    <a:cubicBezTo>
                      <a:pt x="1268" y="1"/>
                      <a:pt x="1268" y="1"/>
                      <a:pt x="124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68" name="Google Shape;1968;p46"/>
              <p:cNvSpPr/>
              <p:nvPr/>
            </p:nvSpPr>
            <p:spPr>
              <a:xfrm>
                <a:off x="2107882" y="1612257"/>
                <a:ext cx="227018" cy="97049"/>
              </a:xfrm>
              <a:custGeom>
                <a:avLst/>
                <a:gdLst/>
                <a:ahLst/>
                <a:cxnLst/>
                <a:rect l="l" t="t" r="r" b="b"/>
                <a:pathLst>
                  <a:path w="1593" h="681" extrusionOk="0">
                    <a:moveTo>
                      <a:pt x="1309" y="1"/>
                    </a:moveTo>
                    <a:cubicBezTo>
                      <a:pt x="1153" y="1"/>
                      <a:pt x="909" y="93"/>
                      <a:pt x="613" y="155"/>
                    </a:cubicBezTo>
                    <a:cubicBezTo>
                      <a:pt x="536" y="166"/>
                      <a:pt x="474" y="170"/>
                      <a:pt x="424" y="170"/>
                    </a:cubicBezTo>
                    <a:cubicBezTo>
                      <a:pt x="271" y="170"/>
                      <a:pt x="219" y="134"/>
                      <a:pt x="153" y="134"/>
                    </a:cubicBezTo>
                    <a:cubicBezTo>
                      <a:pt x="43" y="155"/>
                      <a:pt x="22" y="244"/>
                      <a:pt x="22" y="349"/>
                    </a:cubicBezTo>
                    <a:cubicBezTo>
                      <a:pt x="1" y="480"/>
                      <a:pt x="90" y="679"/>
                      <a:pt x="90" y="679"/>
                    </a:cubicBezTo>
                    <a:cubicBezTo>
                      <a:pt x="109" y="680"/>
                      <a:pt x="130" y="681"/>
                      <a:pt x="152" y="681"/>
                    </a:cubicBezTo>
                    <a:cubicBezTo>
                      <a:pt x="526" y="681"/>
                      <a:pt x="1278" y="517"/>
                      <a:pt x="1441" y="349"/>
                    </a:cubicBezTo>
                    <a:cubicBezTo>
                      <a:pt x="1593" y="197"/>
                      <a:pt x="1483" y="25"/>
                      <a:pt x="1352" y="4"/>
                    </a:cubicBezTo>
                    <a:cubicBezTo>
                      <a:pt x="1338" y="2"/>
                      <a:pt x="1324" y="1"/>
                      <a:pt x="1309" y="1"/>
                    </a:cubicBezTo>
                    <a:close/>
                  </a:path>
                </a:pathLst>
              </a:custGeom>
              <a:solidFill>
                <a:srgbClr val="FFB9B6"/>
              </a:solidFill>
              <a:ln>
                <a:noFill/>
              </a:ln>
            </p:spPr>
            <p:txBody>
              <a:bodyPr spcFirstLastPara="1" wrap="square" lIns="91425" tIns="91425" rIns="91425" bIns="91425" anchor="ctr" anchorCtr="0">
                <a:noAutofit/>
              </a:bodyPr>
              <a:lstStyle/>
              <a:p>
                <a:endParaRPr/>
              </a:p>
            </p:txBody>
          </p:sp>
          <p:sp>
            <p:nvSpPr>
              <p:cNvPr id="1969" name="Google Shape;1969;p46"/>
              <p:cNvSpPr/>
              <p:nvPr/>
            </p:nvSpPr>
            <p:spPr>
              <a:xfrm>
                <a:off x="2107882" y="1602993"/>
                <a:ext cx="227018" cy="115006"/>
              </a:xfrm>
              <a:custGeom>
                <a:avLst/>
                <a:gdLst/>
                <a:ahLst/>
                <a:cxnLst/>
                <a:rect l="l" t="t" r="r" b="b"/>
                <a:pathLst>
                  <a:path w="1593" h="807" extrusionOk="0">
                    <a:moveTo>
                      <a:pt x="1289" y="0"/>
                    </a:moveTo>
                    <a:cubicBezTo>
                      <a:pt x="1200" y="0"/>
                      <a:pt x="1137" y="21"/>
                      <a:pt x="1027" y="48"/>
                    </a:cubicBezTo>
                    <a:cubicBezTo>
                      <a:pt x="917" y="90"/>
                      <a:pt x="765" y="131"/>
                      <a:pt x="613" y="152"/>
                    </a:cubicBezTo>
                    <a:cubicBezTo>
                      <a:pt x="524" y="179"/>
                      <a:pt x="462" y="179"/>
                      <a:pt x="414" y="179"/>
                    </a:cubicBezTo>
                    <a:cubicBezTo>
                      <a:pt x="414" y="220"/>
                      <a:pt x="393" y="241"/>
                      <a:pt x="393" y="283"/>
                    </a:cubicBezTo>
                    <a:cubicBezTo>
                      <a:pt x="462" y="283"/>
                      <a:pt x="524" y="283"/>
                      <a:pt x="634" y="262"/>
                    </a:cubicBezTo>
                    <a:cubicBezTo>
                      <a:pt x="786" y="241"/>
                      <a:pt x="938" y="199"/>
                      <a:pt x="1069" y="152"/>
                    </a:cubicBezTo>
                    <a:cubicBezTo>
                      <a:pt x="1147" y="138"/>
                      <a:pt x="1225" y="123"/>
                      <a:pt x="1278" y="123"/>
                    </a:cubicBezTo>
                    <a:cubicBezTo>
                      <a:pt x="1301" y="123"/>
                      <a:pt x="1319" y="125"/>
                      <a:pt x="1331" y="131"/>
                    </a:cubicBezTo>
                    <a:cubicBezTo>
                      <a:pt x="1399" y="131"/>
                      <a:pt x="1441" y="179"/>
                      <a:pt x="1441" y="220"/>
                    </a:cubicBezTo>
                    <a:cubicBezTo>
                      <a:pt x="1462" y="262"/>
                      <a:pt x="1462" y="309"/>
                      <a:pt x="1399" y="393"/>
                    </a:cubicBezTo>
                    <a:cubicBezTo>
                      <a:pt x="1352" y="414"/>
                      <a:pt x="1289" y="461"/>
                      <a:pt x="1179" y="503"/>
                    </a:cubicBezTo>
                    <a:cubicBezTo>
                      <a:pt x="1069" y="524"/>
                      <a:pt x="959" y="571"/>
                      <a:pt x="807" y="592"/>
                    </a:cubicBezTo>
                    <a:cubicBezTo>
                      <a:pt x="613" y="655"/>
                      <a:pt x="393" y="676"/>
                      <a:pt x="242" y="676"/>
                    </a:cubicBezTo>
                    <a:cubicBezTo>
                      <a:pt x="221" y="676"/>
                      <a:pt x="111" y="702"/>
                      <a:pt x="1" y="702"/>
                    </a:cubicBezTo>
                    <a:cubicBezTo>
                      <a:pt x="22" y="744"/>
                      <a:pt x="22" y="765"/>
                      <a:pt x="22" y="765"/>
                    </a:cubicBezTo>
                    <a:lnTo>
                      <a:pt x="43" y="807"/>
                    </a:lnTo>
                    <a:lnTo>
                      <a:pt x="69" y="807"/>
                    </a:lnTo>
                    <a:cubicBezTo>
                      <a:pt x="263" y="807"/>
                      <a:pt x="566" y="765"/>
                      <a:pt x="854" y="702"/>
                    </a:cubicBezTo>
                    <a:cubicBezTo>
                      <a:pt x="985" y="676"/>
                      <a:pt x="1116" y="634"/>
                      <a:pt x="1221" y="592"/>
                    </a:cubicBezTo>
                    <a:cubicBezTo>
                      <a:pt x="1331" y="571"/>
                      <a:pt x="1420" y="524"/>
                      <a:pt x="1462" y="461"/>
                    </a:cubicBezTo>
                    <a:cubicBezTo>
                      <a:pt x="1572" y="372"/>
                      <a:pt x="1593" y="262"/>
                      <a:pt x="1551" y="179"/>
                    </a:cubicBezTo>
                    <a:cubicBezTo>
                      <a:pt x="1530" y="90"/>
                      <a:pt x="1441" y="21"/>
                      <a:pt x="1352" y="21"/>
                    </a:cubicBezTo>
                    <a:cubicBezTo>
                      <a:pt x="1331" y="0"/>
                      <a:pt x="1310" y="0"/>
                      <a:pt x="128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70" name="Google Shape;1970;p46"/>
              <p:cNvSpPr/>
              <p:nvPr/>
            </p:nvSpPr>
            <p:spPr>
              <a:xfrm>
                <a:off x="1905655" y="1546985"/>
                <a:ext cx="124839" cy="60709"/>
              </a:xfrm>
              <a:custGeom>
                <a:avLst/>
                <a:gdLst/>
                <a:ahLst/>
                <a:cxnLst/>
                <a:rect l="l" t="t" r="r" b="b"/>
                <a:pathLst>
                  <a:path w="876" h="426" extrusionOk="0">
                    <a:moveTo>
                      <a:pt x="807" y="1"/>
                    </a:moveTo>
                    <a:cubicBezTo>
                      <a:pt x="634" y="48"/>
                      <a:pt x="503" y="48"/>
                      <a:pt x="372" y="90"/>
                    </a:cubicBezTo>
                    <a:cubicBezTo>
                      <a:pt x="241" y="132"/>
                      <a:pt x="131" y="200"/>
                      <a:pt x="21" y="331"/>
                    </a:cubicBezTo>
                    <a:cubicBezTo>
                      <a:pt x="1" y="352"/>
                      <a:pt x="1" y="393"/>
                      <a:pt x="21" y="414"/>
                    </a:cubicBezTo>
                    <a:cubicBezTo>
                      <a:pt x="29" y="422"/>
                      <a:pt x="39" y="425"/>
                      <a:pt x="48" y="425"/>
                    </a:cubicBezTo>
                    <a:cubicBezTo>
                      <a:pt x="71" y="425"/>
                      <a:pt x="96" y="408"/>
                      <a:pt x="110" y="393"/>
                    </a:cubicBezTo>
                    <a:cubicBezTo>
                      <a:pt x="220" y="284"/>
                      <a:pt x="309" y="221"/>
                      <a:pt x="414" y="200"/>
                    </a:cubicBezTo>
                    <a:cubicBezTo>
                      <a:pt x="524" y="153"/>
                      <a:pt x="655" y="153"/>
                      <a:pt x="833" y="132"/>
                    </a:cubicBezTo>
                    <a:cubicBezTo>
                      <a:pt x="854" y="111"/>
                      <a:pt x="875" y="90"/>
                      <a:pt x="875" y="69"/>
                    </a:cubicBezTo>
                    <a:cubicBezTo>
                      <a:pt x="875" y="22"/>
                      <a:pt x="833" y="1"/>
                      <a:pt x="80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71" name="Google Shape;1971;p46"/>
              <p:cNvSpPr/>
              <p:nvPr/>
            </p:nvSpPr>
            <p:spPr>
              <a:xfrm>
                <a:off x="487650" y="4560718"/>
                <a:ext cx="544246" cy="352997"/>
              </a:xfrm>
              <a:custGeom>
                <a:avLst/>
                <a:gdLst/>
                <a:ahLst/>
                <a:cxnLst/>
                <a:rect l="l" t="t" r="r" b="b"/>
                <a:pathLst>
                  <a:path w="3819" h="2477" extrusionOk="0">
                    <a:moveTo>
                      <a:pt x="482" y="0"/>
                    </a:moveTo>
                    <a:cubicBezTo>
                      <a:pt x="131" y="194"/>
                      <a:pt x="131" y="194"/>
                      <a:pt x="110" y="697"/>
                    </a:cubicBezTo>
                    <a:cubicBezTo>
                      <a:pt x="89" y="1200"/>
                      <a:pt x="0" y="1571"/>
                      <a:pt x="309" y="1786"/>
                    </a:cubicBezTo>
                    <a:cubicBezTo>
                      <a:pt x="613" y="1985"/>
                      <a:pt x="1509" y="2074"/>
                      <a:pt x="2116" y="2336"/>
                    </a:cubicBezTo>
                    <a:cubicBezTo>
                      <a:pt x="2336" y="2437"/>
                      <a:pt x="2513" y="2477"/>
                      <a:pt x="2667" y="2477"/>
                    </a:cubicBezTo>
                    <a:cubicBezTo>
                      <a:pt x="2943" y="2477"/>
                      <a:pt x="3145" y="2350"/>
                      <a:pt x="3383" y="2226"/>
                    </a:cubicBezTo>
                    <a:cubicBezTo>
                      <a:pt x="3755" y="2048"/>
                      <a:pt x="3818" y="1896"/>
                      <a:pt x="3818" y="1634"/>
                    </a:cubicBezTo>
                    <a:cubicBezTo>
                      <a:pt x="3818" y="1352"/>
                      <a:pt x="3624" y="1262"/>
                      <a:pt x="3232" y="1001"/>
                    </a:cubicBezTo>
                    <a:cubicBezTo>
                      <a:pt x="2818" y="765"/>
                      <a:pt x="2556" y="414"/>
                      <a:pt x="2556" y="414"/>
                    </a:cubicBezTo>
                    <a:lnTo>
                      <a:pt x="482"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72" name="Google Shape;1972;p46"/>
              <p:cNvSpPr/>
              <p:nvPr/>
            </p:nvSpPr>
            <p:spPr>
              <a:xfrm>
                <a:off x="490643" y="4551027"/>
                <a:ext cx="550944" cy="370098"/>
              </a:xfrm>
              <a:custGeom>
                <a:avLst/>
                <a:gdLst/>
                <a:ahLst/>
                <a:cxnLst/>
                <a:rect l="l" t="t" r="r" b="b"/>
                <a:pathLst>
                  <a:path w="3866" h="2597" extrusionOk="0">
                    <a:moveTo>
                      <a:pt x="482" y="131"/>
                    </a:moveTo>
                    <a:lnTo>
                      <a:pt x="2514" y="524"/>
                    </a:lnTo>
                    <a:cubicBezTo>
                      <a:pt x="2535" y="545"/>
                      <a:pt x="2776" y="875"/>
                      <a:pt x="3169" y="1137"/>
                    </a:cubicBezTo>
                    <a:cubicBezTo>
                      <a:pt x="3383" y="1268"/>
                      <a:pt x="3514" y="1330"/>
                      <a:pt x="3624" y="1420"/>
                    </a:cubicBezTo>
                    <a:cubicBezTo>
                      <a:pt x="3713" y="1509"/>
                      <a:pt x="3734" y="1571"/>
                      <a:pt x="3734" y="1702"/>
                    </a:cubicBezTo>
                    <a:cubicBezTo>
                      <a:pt x="3755" y="1833"/>
                      <a:pt x="3734" y="1922"/>
                      <a:pt x="3666" y="2011"/>
                    </a:cubicBezTo>
                    <a:cubicBezTo>
                      <a:pt x="3624" y="2074"/>
                      <a:pt x="3514" y="2163"/>
                      <a:pt x="3341" y="2247"/>
                    </a:cubicBezTo>
                    <a:cubicBezTo>
                      <a:pt x="3142" y="2336"/>
                      <a:pt x="2991" y="2425"/>
                      <a:pt x="2818" y="2467"/>
                    </a:cubicBezTo>
                    <a:cubicBezTo>
                      <a:pt x="2758" y="2479"/>
                      <a:pt x="2699" y="2486"/>
                      <a:pt x="2637" y="2486"/>
                    </a:cubicBezTo>
                    <a:cubicBezTo>
                      <a:pt x="2493" y="2486"/>
                      <a:pt x="2334" y="2449"/>
                      <a:pt x="2121" y="2357"/>
                    </a:cubicBezTo>
                    <a:cubicBezTo>
                      <a:pt x="1812" y="2205"/>
                      <a:pt x="1420" y="2116"/>
                      <a:pt x="1095" y="2053"/>
                    </a:cubicBezTo>
                    <a:cubicBezTo>
                      <a:pt x="765" y="1964"/>
                      <a:pt x="461" y="1901"/>
                      <a:pt x="309" y="1791"/>
                    </a:cubicBezTo>
                    <a:cubicBezTo>
                      <a:pt x="178" y="1702"/>
                      <a:pt x="131" y="1571"/>
                      <a:pt x="110" y="1399"/>
                    </a:cubicBezTo>
                    <a:cubicBezTo>
                      <a:pt x="110" y="1226"/>
                      <a:pt x="131" y="1006"/>
                      <a:pt x="131" y="765"/>
                    </a:cubicBezTo>
                    <a:cubicBezTo>
                      <a:pt x="157" y="503"/>
                      <a:pt x="157" y="393"/>
                      <a:pt x="199" y="330"/>
                    </a:cubicBezTo>
                    <a:cubicBezTo>
                      <a:pt x="241" y="262"/>
                      <a:pt x="309" y="220"/>
                      <a:pt x="482" y="131"/>
                    </a:cubicBezTo>
                    <a:close/>
                    <a:moveTo>
                      <a:pt x="461" y="0"/>
                    </a:moveTo>
                    <a:lnTo>
                      <a:pt x="440" y="21"/>
                    </a:lnTo>
                    <a:cubicBezTo>
                      <a:pt x="262" y="110"/>
                      <a:pt x="157" y="152"/>
                      <a:pt x="89" y="262"/>
                    </a:cubicBezTo>
                    <a:cubicBezTo>
                      <a:pt x="47" y="372"/>
                      <a:pt x="47" y="503"/>
                      <a:pt x="27" y="765"/>
                    </a:cubicBezTo>
                    <a:cubicBezTo>
                      <a:pt x="27" y="1006"/>
                      <a:pt x="0" y="1226"/>
                      <a:pt x="0" y="1420"/>
                    </a:cubicBezTo>
                    <a:cubicBezTo>
                      <a:pt x="27" y="1592"/>
                      <a:pt x="89" y="1770"/>
                      <a:pt x="262" y="1901"/>
                    </a:cubicBezTo>
                    <a:cubicBezTo>
                      <a:pt x="440" y="2011"/>
                      <a:pt x="723" y="2074"/>
                      <a:pt x="1074" y="2163"/>
                    </a:cubicBezTo>
                    <a:cubicBezTo>
                      <a:pt x="1399" y="2247"/>
                      <a:pt x="1770" y="2315"/>
                      <a:pt x="2074" y="2467"/>
                    </a:cubicBezTo>
                    <a:cubicBezTo>
                      <a:pt x="2291" y="2559"/>
                      <a:pt x="2471" y="2596"/>
                      <a:pt x="2635" y="2596"/>
                    </a:cubicBezTo>
                    <a:cubicBezTo>
                      <a:pt x="2706" y="2596"/>
                      <a:pt x="2773" y="2589"/>
                      <a:pt x="2839" y="2577"/>
                    </a:cubicBezTo>
                    <a:cubicBezTo>
                      <a:pt x="3038" y="2535"/>
                      <a:pt x="3211" y="2446"/>
                      <a:pt x="3383" y="2336"/>
                    </a:cubicBezTo>
                    <a:cubicBezTo>
                      <a:pt x="3582" y="2247"/>
                      <a:pt x="3692" y="2163"/>
                      <a:pt x="3755" y="2074"/>
                    </a:cubicBezTo>
                    <a:cubicBezTo>
                      <a:pt x="3844" y="1964"/>
                      <a:pt x="3865" y="1833"/>
                      <a:pt x="3865" y="1702"/>
                    </a:cubicBezTo>
                    <a:cubicBezTo>
                      <a:pt x="3844" y="1550"/>
                      <a:pt x="3797" y="1440"/>
                      <a:pt x="3692" y="1330"/>
                    </a:cubicBezTo>
                    <a:cubicBezTo>
                      <a:pt x="3582" y="1247"/>
                      <a:pt x="3431" y="1158"/>
                      <a:pt x="3232" y="1027"/>
                    </a:cubicBezTo>
                    <a:cubicBezTo>
                      <a:pt x="2839" y="786"/>
                      <a:pt x="2577" y="440"/>
                      <a:pt x="2577" y="440"/>
                    </a:cubicBezTo>
                    <a:lnTo>
                      <a:pt x="461"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73" name="Google Shape;1973;p46"/>
              <p:cNvSpPr/>
              <p:nvPr/>
            </p:nvSpPr>
            <p:spPr>
              <a:xfrm>
                <a:off x="1031765" y="4383146"/>
                <a:ext cx="547808" cy="358128"/>
              </a:xfrm>
              <a:custGeom>
                <a:avLst/>
                <a:gdLst/>
                <a:ahLst/>
                <a:cxnLst/>
                <a:rect l="l" t="t" r="r" b="b"/>
                <a:pathLst>
                  <a:path w="3844" h="2513" extrusionOk="0">
                    <a:moveTo>
                      <a:pt x="2142" y="0"/>
                    </a:moveTo>
                    <a:lnTo>
                      <a:pt x="309" y="110"/>
                    </a:lnTo>
                    <a:lnTo>
                      <a:pt x="199" y="110"/>
                    </a:lnTo>
                    <a:cubicBezTo>
                      <a:pt x="0" y="744"/>
                      <a:pt x="157" y="1833"/>
                      <a:pt x="440" y="1985"/>
                    </a:cubicBezTo>
                    <a:cubicBezTo>
                      <a:pt x="702" y="2142"/>
                      <a:pt x="1660" y="2357"/>
                      <a:pt x="2252" y="2488"/>
                    </a:cubicBezTo>
                    <a:cubicBezTo>
                      <a:pt x="2330" y="2505"/>
                      <a:pt x="2408" y="2513"/>
                      <a:pt x="2484" y="2513"/>
                    </a:cubicBezTo>
                    <a:cubicBezTo>
                      <a:pt x="2988" y="2513"/>
                      <a:pt x="3456" y="2179"/>
                      <a:pt x="3624" y="2011"/>
                    </a:cubicBezTo>
                    <a:cubicBezTo>
                      <a:pt x="3844" y="1791"/>
                      <a:pt x="3776" y="1529"/>
                      <a:pt x="3645" y="1356"/>
                    </a:cubicBezTo>
                    <a:cubicBezTo>
                      <a:pt x="3493" y="1178"/>
                      <a:pt x="3079" y="1246"/>
                      <a:pt x="2687" y="916"/>
                    </a:cubicBezTo>
                    <a:cubicBezTo>
                      <a:pt x="2294" y="592"/>
                      <a:pt x="2142" y="0"/>
                      <a:pt x="214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74" name="Google Shape;1974;p46"/>
              <p:cNvSpPr/>
              <p:nvPr/>
            </p:nvSpPr>
            <p:spPr>
              <a:xfrm>
                <a:off x="1038463" y="4377161"/>
                <a:ext cx="538260" cy="373376"/>
              </a:xfrm>
              <a:custGeom>
                <a:avLst/>
                <a:gdLst/>
                <a:ahLst/>
                <a:cxnLst/>
                <a:rect l="l" t="t" r="r" b="b"/>
                <a:pathLst>
                  <a:path w="3777" h="2620" extrusionOk="0">
                    <a:moveTo>
                      <a:pt x="2048" y="110"/>
                    </a:moveTo>
                    <a:cubicBezTo>
                      <a:pt x="2074" y="173"/>
                      <a:pt x="2205" y="676"/>
                      <a:pt x="2598" y="1006"/>
                    </a:cubicBezTo>
                    <a:cubicBezTo>
                      <a:pt x="2812" y="1178"/>
                      <a:pt x="3011" y="1241"/>
                      <a:pt x="3205" y="1288"/>
                    </a:cubicBezTo>
                    <a:cubicBezTo>
                      <a:pt x="3383" y="1330"/>
                      <a:pt x="3488" y="1351"/>
                      <a:pt x="3556" y="1419"/>
                    </a:cubicBezTo>
                    <a:cubicBezTo>
                      <a:pt x="3619" y="1503"/>
                      <a:pt x="3666" y="1613"/>
                      <a:pt x="3666" y="1702"/>
                    </a:cubicBezTo>
                    <a:cubicBezTo>
                      <a:pt x="3666" y="1812"/>
                      <a:pt x="3645" y="1922"/>
                      <a:pt x="3535" y="2006"/>
                    </a:cubicBezTo>
                    <a:cubicBezTo>
                      <a:pt x="3446" y="2095"/>
                      <a:pt x="3252" y="2247"/>
                      <a:pt x="3011" y="2357"/>
                    </a:cubicBezTo>
                    <a:cubicBezTo>
                      <a:pt x="2836" y="2437"/>
                      <a:pt x="2639" y="2492"/>
                      <a:pt x="2444" y="2492"/>
                    </a:cubicBezTo>
                    <a:cubicBezTo>
                      <a:pt x="2371" y="2492"/>
                      <a:pt x="2297" y="2484"/>
                      <a:pt x="2226" y="2467"/>
                    </a:cubicBezTo>
                    <a:cubicBezTo>
                      <a:pt x="1917" y="2420"/>
                      <a:pt x="1550" y="2336"/>
                      <a:pt x="1199" y="2247"/>
                    </a:cubicBezTo>
                    <a:cubicBezTo>
                      <a:pt x="849" y="2137"/>
                      <a:pt x="545" y="2053"/>
                      <a:pt x="414" y="1985"/>
                    </a:cubicBezTo>
                    <a:cubicBezTo>
                      <a:pt x="372" y="1964"/>
                      <a:pt x="304" y="1875"/>
                      <a:pt x="262" y="1744"/>
                    </a:cubicBezTo>
                    <a:cubicBezTo>
                      <a:pt x="215" y="1613"/>
                      <a:pt x="173" y="1440"/>
                      <a:pt x="152" y="1267"/>
                    </a:cubicBezTo>
                    <a:cubicBezTo>
                      <a:pt x="110" y="917"/>
                      <a:pt x="131" y="503"/>
                      <a:pt x="215" y="194"/>
                    </a:cubicBezTo>
                    <a:lnTo>
                      <a:pt x="262" y="194"/>
                    </a:lnTo>
                    <a:lnTo>
                      <a:pt x="2048" y="110"/>
                    </a:lnTo>
                    <a:close/>
                    <a:moveTo>
                      <a:pt x="2137" y="0"/>
                    </a:moveTo>
                    <a:lnTo>
                      <a:pt x="262" y="89"/>
                    </a:lnTo>
                    <a:lnTo>
                      <a:pt x="131" y="89"/>
                    </a:lnTo>
                    <a:lnTo>
                      <a:pt x="110" y="131"/>
                    </a:lnTo>
                    <a:cubicBezTo>
                      <a:pt x="0" y="456"/>
                      <a:pt x="0" y="896"/>
                      <a:pt x="42" y="1267"/>
                    </a:cubicBezTo>
                    <a:cubicBezTo>
                      <a:pt x="63" y="1461"/>
                      <a:pt x="84" y="1634"/>
                      <a:pt x="152" y="1791"/>
                    </a:cubicBezTo>
                    <a:cubicBezTo>
                      <a:pt x="194" y="1922"/>
                      <a:pt x="262" y="2027"/>
                      <a:pt x="346" y="2074"/>
                    </a:cubicBezTo>
                    <a:cubicBezTo>
                      <a:pt x="503" y="2158"/>
                      <a:pt x="807" y="2247"/>
                      <a:pt x="1179" y="2357"/>
                    </a:cubicBezTo>
                    <a:cubicBezTo>
                      <a:pt x="1524" y="2446"/>
                      <a:pt x="1896" y="2530"/>
                      <a:pt x="2205" y="2598"/>
                    </a:cubicBezTo>
                    <a:cubicBezTo>
                      <a:pt x="2277" y="2613"/>
                      <a:pt x="2349" y="2619"/>
                      <a:pt x="2420" y="2619"/>
                    </a:cubicBezTo>
                    <a:cubicBezTo>
                      <a:pt x="2649" y="2619"/>
                      <a:pt x="2870" y="2551"/>
                      <a:pt x="3053" y="2467"/>
                    </a:cubicBezTo>
                    <a:cubicBezTo>
                      <a:pt x="3315" y="2357"/>
                      <a:pt x="3514" y="2205"/>
                      <a:pt x="3619" y="2095"/>
                    </a:cubicBezTo>
                    <a:cubicBezTo>
                      <a:pt x="3729" y="1964"/>
                      <a:pt x="3776" y="1833"/>
                      <a:pt x="3776" y="1702"/>
                    </a:cubicBezTo>
                    <a:cubicBezTo>
                      <a:pt x="3776" y="1571"/>
                      <a:pt x="3708" y="1461"/>
                      <a:pt x="3645" y="1351"/>
                    </a:cubicBezTo>
                    <a:cubicBezTo>
                      <a:pt x="3556" y="1241"/>
                      <a:pt x="3404" y="1220"/>
                      <a:pt x="3226" y="1178"/>
                    </a:cubicBezTo>
                    <a:cubicBezTo>
                      <a:pt x="3053" y="1137"/>
                      <a:pt x="2860" y="1068"/>
                      <a:pt x="2661" y="917"/>
                    </a:cubicBezTo>
                    <a:cubicBezTo>
                      <a:pt x="2289" y="613"/>
                      <a:pt x="2137" y="42"/>
                      <a:pt x="2137" y="42"/>
                    </a:cubicBezTo>
                    <a:lnTo>
                      <a:pt x="2137"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75" name="Google Shape;1975;p46"/>
              <p:cNvSpPr/>
              <p:nvPr/>
            </p:nvSpPr>
            <p:spPr>
              <a:xfrm>
                <a:off x="1041456" y="3061334"/>
                <a:ext cx="388910" cy="1391183"/>
              </a:xfrm>
              <a:custGeom>
                <a:avLst/>
                <a:gdLst/>
                <a:ahLst/>
                <a:cxnLst/>
                <a:rect l="l" t="t" r="r" b="b"/>
                <a:pathLst>
                  <a:path w="2729" h="9762" extrusionOk="0">
                    <a:moveTo>
                      <a:pt x="2640" y="0"/>
                    </a:moveTo>
                    <a:lnTo>
                      <a:pt x="42" y="1268"/>
                    </a:lnTo>
                    <a:lnTo>
                      <a:pt x="0" y="9516"/>
                    </a:lnTo>
                    <a:cubicBezTo>
                      <a:pt x="0" y="9516"/>
                      <a:pt x="436" y="9761"/>
                      <a:pt x="1041" y="9761"/>
                    </a:cubicBezTo>
                    <a:cubicBezTo>
                      <a:pt x="1086" y="9761"/>
                      <a:pt x="1132" y="9760"/>
                      <a:pt x="1178" y="9757"/>
                    </a:cubicBezTo>
                    <a:cubicBezTo>
                      <a:pt x="1875" y="9736"/>
                      <a:pt x="2268" y="9453"/>
                      <a:pt x="2268" y="9453"/>
                    </a:cubicBezTo>
                    <a:cubicBezTo>
                      <a:pt x="2268" y="9453"/>
                      <a:pt x="2729" y="550"/>
                      <a:pt x="264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76" name="Google Shape;1976;p46"/>
              <p:cNvSpPr/>
              <p:nvPr/>
            </p:nvSpPr>
            <p:spPr>
              <a:xfrm>
                <a:off x="1035470" y="3049363"/>
                <a:ext cx="391902" cy="1411704"/>
              </a:xfrm>
              <a:custGeom>
                <a:avLst/>
                <a:gdLst/>
                <a:ahLst/>
                <a:cxnLst/>
                <a:rect l="l" t="t" r="r" b="b"/>
                <a:pathLst>
                  <a:path w="2750" h="9906" extrusionOk="0">
                    <a:moveTo>
                      <a:pt x="2640" y="173"/>
                    </a:moveTo>
                    <a:lnTo>
                      <a:pt x="2640" y="655"/>
                    </a:lnTo>
                    <a:cubicBezTo>
                      <a:pt x="2640" y="938"/>
                      <a:pt x="2619" y="1331"/>
                      <a:pt x="2593" y="1786"/>
                    </a:cubicBezTo>
                    <a:cubicBezTo>
                      <a:pt x="2572" y="2703"/>
                      <a:pt x="2530" y="3860"/>
                      <a:pt x="2462" y="5018"/>
                    </a:cubicBezTo>
                    <a:cubicBezTo>
                      <a:pt x="2378" y="7285"/>
                      <a:pt x="2268" y="9469"/>
                      <a:pt x="2268" y="9511"/>
                    </a:cubicBezTo>
                    <a:cubicBezTo>
                      <a:pt x="2226" y="9537"/>
                      <a:pt x="1875" y="9752"/>
                      <a:pt x="1220" y="9799"/>
                    </a:cubicBezTo>
                    <a:cubicBezTo>
                      <a:pt x="1192" y="9800"/>
                      <a:pt x="1163" y="9800"/>
                      <a:pt x="1136" y="9800"/>
                    </a:cubicBezTo>
                    <a:cubicBezTo>
                      <a:pt x="548" y="9800"/>
                      <a:pt x="150" y="9599"/>
                      <a:pt x="105" y="9579"/>
                    </a:cubicBezTo>
                    <a:lnTo>
                      <a:pt x="152" y="1373"/>
                    </a:lnTo>
                    <a:lnTo>
                      <a:pt x="2640" y="173"/>
                    </a:lnTo>
                    <a:close/>
                    <a:moveTo>
                      <a:pt x="2750" y="1"/>
                    </a:moveTo>
                    <a:lnTo>
                      <a:pt x="2661" y="43"/>
                    </a:lnTo>
                    <a:lnTo>
                      <a:pt x="42" y="1310"/>
                    </a:lnTo>
                    <a:lnTo>
                      <a:pt x="0" y="9642"/>
                    </a:lnTo>
                    <a:lnTo>
                      <a:pt x="21" y="9668"/>
                    </a:lnTo>
                    <a:cubicBezTo>
                      <a:pt x="21" y="9668"/>
                      <a:pt x="477" y="9905"/>
                      <a:pt x="1122" y="9905"/>
                    </a:cubicBezTo>
                    <a:cubicBezTo>
                      <a:pt x="1155" y="9905"/>
                      <a:pt x="1187" y="9905"/>
                      <a:pt x="1220" y="9904"/>
                    </a:cubicBezTo>
                    <a:cubicBezTo>
                      <a:pt x="1938" y="9862"/>
                      <a:pt x="2357" y="9579"/>
                      <a:pt x="2357" y="9579"/>
                    </a:cubicBezTo>
                    <a:lnTo>
                      <a:pt x="2378" y="9579"/>
                    </a:lnTo>
                    <a:lnTo>
                      <a:pt x="2378" y="9537"/>
                    </a:lnTo>
                    <a:cubicBezTo>
                      <a:pt x="2378" y="9537"/>
                      <a:pt x="2488" y="7311"/>
                      <a:pt x="2593" y="5018"/>
                    </a:cubicBezTo>
                    <a:cubicBezTo>
                      <a:pt x="2640" y="3881"/>
                      <a:pt x="2682" y="2703"/>
                      <a:pt x="2723" y="1786"/>
                    </a:cubicBezTo>
                    <a:cubicBezTo>
                      <a:pt x="2723" y="1331"/>
                      <a:pt x="2750" y="938"/>
                      <a:pt x="2750" y="655"/>
                    </a:cubicBezTo>
                    <a:lnTo>
                      <a:pt x="2750" y="84"/>
                    </a:lnTo>
                    <a:lnTo>
                      <a:pt x="2750"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77" name="Google Shape;1977;p46"/>
              <p:cNvSpPr/>
              <p:nvPr/>
            </p:nvSpPr>
            <p:spPr>
              <a:xfrm>
                <a:off x="1128674" y="3294913"/>
                <a:ext cx="65127" cy="1156896"/>
              </a:xfrm>
              <a:custGeom>
                <a:avLst/>
                <a:gdLst/>
                <a:ahLst/>
                <a:cxnLst/>
                <a:rect l="l" t="t" r="r" b="b"/>
                <a:pathLst>
                  <a:path w="457" h="8118" extrusionOk="0">
                    <a:moveTo>
                      <a:pt x="457" y="1"/>
                    </a:moveTo>
                    <a:lnTo>
                      <a:pt x="216" y="111"/>
                    </a:lnTo>
                    <a:lnTo>
                      <a:pt x="1" y="8097"/>
                    </a:lnTo>
                    <a:cubicBezTo>
                      <a:pt x="85" y="8097"/>
                      <a:pt x="174" y="8118"/>
                      <a:pt x="237" y="8118"/>
                    </a:cubicBezTo>
                    <a:lnTo>
                      <a:pt x="457"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78" name="Google Shape;1978;p46"/>
              <p:cNvSpPr/>
              <p:nvPr/>
            </p:nvSpPr>
            <p:spPr>
              <a:xfrm>
                <a:off x="1121976" y="3282230"/>
                <a:ext cx="81516" cy="1178558"/>
              </a:xfrm>
              <a:custGeom>
                <a:avLst/>
                <a:gdLst/>
                <a:ahLst/>
                <a:cxnLst/>
                <a:rect l="l" t="t" r="r" b="b"/>
                <a:pathLst>
                  <a:path w="572" h="8270" extrusionOk="0">
                    <a:moveTo>
                      <a:pt x="462" y="179"/>
                    </a:moveTo>
                    <a:lnTo>
                      <a:pt x="242" y="8139"/>
                    </a:lnTo>
                    <a:cubicBezTo>
                      <a:pt x="200" y="8139"/>
                      <a:pt x="153" y="8139"/>
                      <a:pt x="111" y="8118"/>
                    </a:cubicBezTo>
                    <a:lnTo>
                      <a:pt x="331" y="221"/>
                    </a:lnTo>
                    <a:lnTo>
                      <a:pt x="462" y="179"/>
                    </a:lnTo>
                    <a:close/>
                    <a:moveTo>
                      <a:pt x="572" y="1"/>
                    </a:moveTo>
                    <a:lnTo>
                      <a:pt x="483" y="48"/>
                    </a:lnTo>
                    <a:lnTo>
                      <a:pt x="221" y="152"/>
                    </a:lnTo>
                    <a:lnTo>
                      <a:pt x="1" y="8228"/>
                    </a:lnTo>
                    <a:lnTo>
                      <a:pt x="48" y="8228"/>
                    </a:lnTo>
                    <a:cubicBezTo>
                      <a:pt x="132" y="8249"/>
                      <a:pt x="200" y="8249"/>
                      <a:pt x="284" y="8270"/>
                    </a:cubicBezTo>
                    <a:lnTo>
                      <a:pt x="352" y="8270"/>
                    </a:lnTo>
                    <a:lnTo>
                      <a:pt x="572"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79" name="Google Shape;1979;p46"/>
              <p:cNvSpPr/>
              <p:nvPr/>
            </p:nvSpPr>
            <p:spPr>
              <a:xfrm>
                <a:off x="497341" y="3080003"/>
                <a:ext cx="768129" cy="1587419"/>
              </a:xfrm>
              <a:custGeom>
                <a:avLst/>
                <a:gdLst/>
                <a:ahLst/>
                <a:cxnLst/>
                <a:rect l="l" t="t" r="r" b="b"/>
                <a:pathLst>
                  <a:path w="5390" h="11139" extrusionOk="0">
                    <a:moveTo>
                      <a:pt x="1069" y="0"/>
                    </a:moveTo>
                    <a:lnTo>
                      <a:pt x="0" y="10673"/>
                    </a:lnTo>
                    <a:cubicBezTo>
                      <a:pt x="0" y="10673"/>
                      <a:pt x="215" y="10914"/>
                      <a:pt x="1001" y="11087"/>
                    </a:cubicBezTo>
                    <a:cubicBezTo>
                      <a:pt x="1142" y="11124"/>
                      <a:pt x="1285" y="11139"/>
                      <a:pt x="1425" y="11139"/>
                    </a:cubicBezTo>
                    <a:cubicBezTo>
                      <a:pt x="2044" y="11139"/>
                      <a:pt x="2598" y="10846"/>
                      <a:pt x="2598" y="10846"/>
                    </a:cubicBezTo>
                    <a:lnTo>
                      <a:pt x="4646" y="2205"/>
                    </a:lnTo>
                    <a:lnTo>
                      <a:pt x="5216" y="2053"/>
                    </a:lnTo>
                    <a:lnTo>
                      <a:pt x="5389" y="482"/>
                    </a:lnTo>
                    <a:lnTo>
                      <a:pt x="106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80" name="Google Shape;1980;p46"/>
              <p:cNvSpPr/>
              <p:nvPr/>
            </p:nvSpPr>
            <p:spPr>
              <a:xfrm>
                <a:off x="487650" y="3071025"/>
                <a:ext cx="786798" cy="1605518"/>
              </a:xfrm>
              <a:custGeom>
                <a:avLst/>
                <a:gdLst/>
                <a:ahLst/>
                <a:cxnLst/>
                <a:rect l="l" t="t" r="r" b="b"/>
                <a:pathLst>
                  <a:path w="5521" h="11266" extrusionOk="0">
                    <a:moveTo>
                      <a:pt x="1179" y="131"/>
                    </a:moveTo>
                    <a:lnTo>
                      <a:pt x="5415" y="587"/>
                    </a:lnTo>
                    <a:lnTo>
                      <a:pt x="5216" y="2074"/>
                    </a:lnTo>
                    <a:lnTo>
                      <a:pt x="4672" y="2226"/>
                    </a:lnTo>
                    <a:lnTo>
                      <a:pt x="2619" y="10867"/>
                    </a:lnTo>
                    <a:cubicBezTo>
                      <a:pt x="2584" y="10884"/>
                      <a:pt x="2064" y="11152"/>
                      <a:pt x="1467" y="11152"/>
                    </a:cubicBezTo>
                    <a:cubicBezTo>
                      <a:pt x="1336" y="11152"/>
                      <a:pt x="1202" y="11139"/>
                      <a:pt x="1069" y="11108"/>
                    </a:cubicBezTo>
                    <a:cubicBezTo>
                      <a:pt x="702" y="11019"/>
                      <a:pt x="440" y="10909"/>
                      <a:pt x="309" y="10825"/>
                    </a:cubicBezTo>
                    <a:cubicBezTo>
                      <a:pt x="152" y="10757"/>
                      <a:pt x="131" y="10715"/>
                      <a:pt x="131" y="10715"/>
                    </a:cubicBezTo>
                    <a:lnTo>
                      <a:pt x="1179" y="131"/>
                    </a:lnTo>
                    <a:close/>
                    <a:moveTo>
                      <a:pt x="1069" y="1"/>
                    </a:moveTo>
                    <a:lnTo>
                      <a:pt x="0" y="10757"/>
                    </a:lnTo>
                    <a:lnTo>
                      <a:pt x="21" y="10778"/>
                    </a:lnTo>
                    <a:cubicBezTo>
                      <a:pt x="21" y="10778"/>
                      <a:pt x="89" y="10846"/>
                      <a:pt x="241" y="10930"/>
                    </a:cubicBezTo>
                    <a:cubicBezTo>
                      <a:pt x="393" y="11019"/>
                      <a:pt x="655" y="11129"/>
                      <a:pt x="1048" y="11218"/>
                    </a:cubicBezTo>
                    <a:cubicBezTo>
                      <a:pt x="1189" y="11252"/>
                      <a:pt x="1331" y="11266"/>
                      <a:pt x="1470" y="11266"/>
                    </a:cubicBezTo>
                    <a:cubicBezTo>
                      <a:pt x="2121" y="11266"/>
                      <a:pt x="2687" y="10956"/>
                      <a:pt x="2687" y="10956"/>
                    </a:cubicBezTo>
                    <a:lnTo>
                      <a:pt x="2708" y="10956"/>
                    </a:lnTo>
                    <a:lnTo>
                      <a:pt x="4761" y="2336"/>
                    </a:lnTo>
                    <a:lnTo>
                      <a:pt x="5326" y="2158"/>
                    </a:lnTo>
                    <a:lnTo>
                      <a:pt x="5520" y="503"/>
                    </a:lnTo>
                    <a:lnTo>
                      <a:pt x="5478" y="503"/>
                    </a:lnTo>
                    <a:lnTo>
                      <a:pt x="1069"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81" name="Google Shape;1981;p46"/>
              <p:cNvSpPr/>
              <p:nvPr/>
            </p:nvSpPr>
            <p:spPr>
              <a:xfrm>
                <a:off x="575011" y="3167364"/>
                <a:ext cx="199371" cy="1486664"/>
              </a:xfrm>
              <a:custGeom>
                <a:avLst/>
                <a:gdLst/>
                <a:ahLst/>
                <a:cxnLst/>
                <a:rect l="l" t="t" r="r" b="b"/>
                <a:pathLst>
                  <a:path w="1399" h="10432" extrusionOk="0">
                    <a:moveTo>
                      <a:pt x="1398" y="0"/>
                    </a:moveTo>
                    <a:lnTo>
                      <a:pt x="1027" y="21"/>
                    </a:lnTo>
                    <a:lnTo>
                      <a:pt x="0" y="10364"/>
                    </a:lnTo>
                    <a:cubicBezTo>
                      <a:pt x="63" y="10385"/>
                      <a:pt x="152" y="10411"/>
                      <a:pt x="220" y="10432"/>
                    </a:cubicBezTo>
                    <a:lnTo>
                      <a:pt x="1398"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82" name="Google Shape;1982;p46"/>
              <p:cNvSpPr/>
              <p:nvPr/>
            </p:nvSpPr>
            <p:spPr>
              <a:xfrm>
                <a:off x="569025" y="3158385"/>
                <a:ext cx="214335" cy="1504621"/>
              </a:xfrm>
              <a:custGeom>
                <a:avLst/>
                <a:gdLst/>
                <a:ahLst/>
                <a:cxnLst/>
                <a:rect l="l" t="t" r="r" b="b"/>
                <a:pathLst>
                  <a:path w="1504" h="10558" extrusionOk="0">
                    <a:moveTo>
                      <a:pt x="1372" y="131"/>
                    </a:moveTo>
                    <a:lnTo>
                      <a:pt x="215" y="10406"/>
                    </a:lnTo>
                    <a:cubicBezTo>
                      <a:pt x="173" y="10406"/>
                      <a:pt x="152" y="10385"/>
                      <a:pt x="105" y="10385"/>
                    </a:cubicBezTo>
                    <a:lnTo>
                      <a:pt x="1131" y="131"/>
                    </a:lnTo>
                    <a:close/>
                    <a:moveTo>
                      <a:pt x="1440" y="0"/>
                    </a:moveTo>
                    <a:lnTo>
                      <a:pt x="1021" y="21"/>
                    </a:lnTo>
                    <a:lnTo>
                      <a:pt x="0" y="10448"/>
                    </a:lnTo>
                    <a:lnTo>
                      <a:pt x="42" y="10474"/>
                    </a:lnTo>
                    <a:cubicBezTo>
                      <a:pt x="105" y="10495"/>
                      <a:pt x="173" y="10516"/>
                      <a:pt x="262" y="10537"/>
                    </a:cubicBezTo>
                    <a:lnTo>
                      <a:pt x="325" y="10558"/>
                    </a:lnTo>
                    <a:lnTo>
                      <a:pt x="1503"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83" name="Google Shape;1983;p46"/>
              <p:cNvSpPr/>
              <p:nvPr/>
            </p:nvSpPr>
            <p:spPr>
              <a:xfrm>
                <a:off x="1013096" y="1858235"/>
                <a:ext cx="410571" cy="1343157"/>
              </a:xfrm>
              <a:custGeom>
                <a:avLst/>
                <a:gdLst/>
                <a:ahLst/>
                <a:cxnLst/>
                <a:rect l="l" t="t" r="r" b="b"/>
                <a:pathLst>
                  <a:path w="2881" h="9425" extrusionOk="0">
                    <a:moveTo>
                      <a:pt x="461" y="1"/>
                    </a:moveTo>
                    <a:lnTo>
                      <a:pt x="0" y="1069"/>
                    </a:lnTo>
                    <a:lnTo>
                      <a:pt x="68" y="9317"/>
                    </a:lnTo>
                    <a:cubicBezTo>
                      <a:pt x="68" y="9317"/>
                      <a:pt x="515" y="9424"/>
                      <a:pt x="1052" y="9424"/>
                    </a:cubicBezTo>
                    <a:cubicBezTo>
                      <a:pt x="1320" y="9424"/>
                      <a:pt x="1611" y="9397"/>
                      <a:pt x="1880" y="9317"/>
                    </a:cubicBezTo>
                    <a:cubicBezTo>
                      <a:pt x="2708" y="9097"/>
                      <a:pt x="2880" y="8861"/>
                      <a:pt x="2880" y="8861"/>
                    </a:cubicBezTo>
                    <a:cubicBezTo>
                      <a:pt x="2880" y="8861"/>
                      <a:pt x="2577" y="4321"/>
                      <a:pt x="2577" y="3143"/>
                    </a:cubicBezTo>
                    <a:cubicBezTo>
                      <a:pt x="2577" y="1964"/>
                      <a:pt x="2336" y="718"/>
                      <a:pt x="1749" y="482"/>
                    </a:cubicBezTo>
                    <a:cubicBezTo>
                      <a:pt x="1178" y="262"/>
                      <a:pt x="461" y="1"/>
                      <a:pt x="46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4" name="Google Shape;1984;p46"/>
              <p:cNvSpPr/>
              <p:nvPr/>
            </p:nvSpPr>
            <p:spPr>
              <a:xfrm>
                <a:off x="1004118" y="1848544"/>
                <a:ext cx="426247" cy="1362111"/>
              </a:xfrm>
              <a:custGeom>
                <a:avLst/>
                <a:gdLst/>
                <a:ahLst/>
                <a:cxnLst/>
                <a:rect l="l" t="t" r="r" b="b"/>
                <a:pathLst>
                  <a:path w="2991" h="9558" extrusionOk="0">
                    <a:moveTo>
                      <a:pt x="566" y="131"/>
                    </a:moveTo>
                    <a:cubicBezTo>
                      <a:pt x="613" y="158"/>
                      <a:pt x="1241" y="393"/>
                      <a:pt x="1791" y="613"/>
                    </a:cubicBezTo>
                    <a:cubicBezTo>
                      <a:pt x="2053" y="702"/>
                      <a:pt x="2247" y="1074"/>
                      <a:pt x="2399" y="1551"/>
                    </a:cubicBezTo>
                    <a:cubicBezTo>
                      <a:pt x="2530" y="2032"/>
                      <a:pt x="2577" y="2619"/>
                      <a:pt x="2577" y="3211"/>
                    </a:cubicBezTo>
                    <a:cubicBezTo>
                      <a:pt x="2577" y="4389"/>
                      <a:pt x="2881" y="8861"/>
                      <a:pt x="2881" y="8903"/>
                    </a:cubicBezTo>
                    <a:lnTo>
                      <a:pt x="2860" y="8929"/>
                    </a:lnTo>
                    <a:cubicBezTo>
                      <a:pt x="2839" y="8950"/>
                      <a:pt x="2792" y="8971"/>
                      <a:pt x="2729" y="9013"/>
                    </a:cubicBezTo>
                    <a:cubicBezTo>
                      <a:pt x="2577" y="9102"/>
                      <a:pt x="2336" y="9233"/>
                      <a:pt x="1943" y="9343"/>
                    </a:cubicBezTo>
                    <a:cubicBezTo>
                      <a:pt x="1676" y="9418"/>
                      <a:pt x="1389" y="9443"/>
                      <a:pt x="1128" y="9443"/>
                    </a:cubicBezTo>
                    <a:cubicBezTo>
                      <a:pt x="641" y="9443"/>
                      <a:pt x="238" y="9357"/>
                      <a:pt x="194" y="9343"/>
                    </a:cubicBezTo>
                    <a:lnTo>
                      <a:pt x="131" y="1137"/>
                    </a:lnTo>
                    <a:lnTo>
                      <a:pt x="566" y="131"/>
                    </a:lnTo>
                    <a:close/>
                    <a:moveTo>
                      <a:pt x="503" y="0"/>
                    </a:moveTo>
                    <a:lnTo>
                      <a:pt x="0" y="1116"/>
                    </a:lnTo>
                    <a:lnTo>
                      <a:pt x="63" y="9427"/>
                    </a:lnTo>
                    <a:lnTo>
                      <a:pt x="110" y="9453"/>
                    </a:lnTo>
                    <a:cubicBezTo>
                      <a:pt x="110" y="9453"/>
                      <a:pt x="567" y="9558"/>
                      <a:pt x="1116" y="9558"/>
                    </a:cubicBezTo>
                    <a:cubicBezTo>
                      <a:pt x="1390" y="9558"/>
                      <a:pt x="1688" y="9532"/>
                      <a:pt x="1964" y="9453"/>
                    </a:cubicBezTo>
                    <a:cubicBezTo>
                      <a:pt x="2378" y="9322"/>
                      <a:pt x="2640" y="9212"/>
                      <a:pt x="2771" y="9123"/>
                    </a:cubicBezTo>
                    <a:cubicBezTo>
                      <a:pt x="2860" y="9081"/>
                      <a:pt x="2902" y="9034"/>
                      <a:pt x="2943" y="8992"/>
                    </a:cubicBezTo>
                    <a:cubicBezTo>
                      <a:pt x="2970" y="8971"/>
                      <a:pt x="2991" y="8950"/>
                      <a:pt x="2991" y="8950"/>
                    </a:cubicBezTo>
                    <a:lnTo>
                      <a:pt x="2991" y="8929"/>
                    </a:lnTo>
                    <a:lnTo>
                      <a:pt x="2991" y="8903"/>
                    </a:lnTo>
                    <a:cubicBezTo>
                      <a:pt x="2991" y="8903"/>
                      <a:pt x="2682" y="4368"/>
                      <a:pt x="2708" y="3211"/>
                    </a:cubicBezTo>
                    <a:cubicBezTo>
                      <a:pt x="2708" y="2619"/>
                      <a:pt x="2640" y="2011"/>
                      <a:pt x="2509" y="1509"/>
                    </a:cubicBezTo>
                    <a:cubicBezTo>
                      <a:pt x="2357" y="1027"/>
                      <a:pt x="2158" y="634"/>
                      <a:pt x="1833" y="503"/>
                    </a:cubicBezTo>
                    <a:cubicBezTo>
                      <a:pt x="1241" y="262"/>
                      <a:pt x="545" y="27"/>
                      <a:pt x="545" y="27"/>
                    </a:cubicBezTo>
                    <a:lnTo>
                      <a:pt x="503"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85" name="Google Shape;1985;p46"/>
              <p:cNvSpPr/>
              <p:nvPr/>
            </p:nvSpPr>
            <p:spPr>
              <a:xfrm>
                <a:off x="1134660" y="1923221"/>
                <a:ext cx="192674" cy="1262781"/>
              </a:xfrm>
              <a:custGeom>
                <a:avLst/>
                <a:gdLst/>
                <a:ahLst/>
                <a:cxnLst/>
                <a:rect l="l" t="t" r="r" b="b"/>
                <a:pathLst>
                  <a:path w="1352" h="8861" extrusionOk="0">
                    <a:moveTo>
                      <a:pt x="1" y="0"/>
                    </a:moveTo>
                    <a:cubicBezTo>
                      <a:pt x="1" y="0"/>
                      <a:pt x="614" y="896"/>
                      <a:pt x="849" y="2514"/>
                    </a:cubicBezTo>
                    <a:cubicBezTo>
                      <a:pt x="1090" y="4127"/>
                      <a:pt x="1027" y="8751"/>
                      <a:pt x="1027" y="8861"/>
                    </a:cubicBezTo>
                    <a:cubicBezTo>
                      <a:pt x="1111" y="8840"/>
                      <a:pt x="1179" y="8819"/>
                      <a:pt x="1242" y="8798"/>
                    </a:cubicBezTo>
                    <a:cubicBezTo>
                      <a:pt x="1268" y="8144"/>
                      <a:pt x="1352" y="4692"/>
                      <a:pt x="1090" y="2598"/>
                    </a:cubicBezTo>
                    <a:cubicBezTo>
                      <a:pt x="786" y="262"/>
                      <a:pt x="153" y="26"/>
                      <a:pt x="153" y="26"/>
                    </a:cubicBezTo>
                    <a:lnTo>
                      <a:pt x="1"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86" name="Google Shape;1986;p46"/>
              <p:cNvSpPr/>
              <p:nvPr/>
            </p:nvSpPr>
            <p:spPr>
              <a:xfrm>
                <a:off x="1115990" y="1911250"/>
                <a:ext cx="221033" cy="1287578"/>
              </a:xfrm>
              <a:custGeom>
                <a:avLst/>
                <a:gdLst/>
                <a:ahLst/>
                <a:cxnLst/>
                <a:rect l="l" t="t" r="r" b="b"/>
                <a:pathLst>
                  <a:path w="1551" h="9035" extrusionOk="0">
                    <a:moveTo>
                      <a:pt x="263" y="173"/>
                    </a:moveTo>
                    <a:cubicBezTo>
                      <a:pt x="263" y="173"/>
                      <a:pt x="284" y="173"/>
                      <a:pt x="352" y="241"/>
                    </a:cubicBezTo>
                    <a:cubicBezTo>
                      <a:pt x="394" y="283"/>
                      <a:pt x="483" y="393"/>
                      <a:pt x="587" y="545"/>
                    </a:cubicBezTo>
                    <a:cubicBezTo>
                      <a:pt x="786" y="896"/>
                      <a:pt x="1006" y="1524"/>
                      <a:pt x="1158" y="2682"/>
                    </a:cubicBezTo>
                    <a:cubicBezTo>
                      <a:pt x="1420" y="4755"/>
                      <a:pt x="1352" y="8139"/>
                      <a:pt x="1331" y="8835"/>
                    </a:cubicBezTo>
                    <a:cubicBezTo>
                      <a:pt x="1289" y="8856"/>
                      <a:pt x="1242" y="8856"/>
                      <a:pt x="1221" y="8882"/>
                    </a:cubicBezTo>
                    <a:cubicBezTo>
                      <a:pt x="1221" y="8751"/>
                      <a:pt x="1242" y="7657"/>
                      <a:pt x="1221" y="6327"/>
                    </a:cubicBezTo>
                    <a:cubicBezTo>
                      <a:pt x="1200" y="4954"/>
                      <a:pt x="1158" y="3404"/>
                      <a:pt x="1048" y="2598"/>
                    </a:cubicBezTo>
                    <a:cubicBezTo>
                      <a:pt x="807" y="1090"/>
                      <a:pt x="326" y="304"/>
                      <a:pt x="242" y="173"/>
                    </a:cubicBezTo>
                    <a:close/>
                    <a:moveTo>
                      <a:pt x="1" y="0"/>
                    </a:moveTo>
                    <a:lnTo>
                      <a:pt x="90" y="131"/>
                    </a:lnTo>
                    <a:cubicBezTo>
                      <a:pt x="90" y="131"/>
                      <a:pt x="676" y="1001"/>
                      <a:pt x="938" y="2619"/>
                    </a:cubicBezTo>
                    <a:cubicBezTo>
                      <a:pt x="1048" y="3404"/>
                      <a:pt x="1090" y="4954"/>
                      <a:pt x="1111" y="6327"/>
                    </a:cubicBezTo>
                    <a:lnTo>
                      <a:pt x="1111" y="8945"/>
                    </a:lnTo>
                    <a:lnTo>
                      <a:pt x="1111" y="9034"/>
                    </a:lnTo>
                    <a:lnTo>
                      <a:pt x="1179" y="9013"/>
                    </a:lnTo>
                    <a:cubicBezTo>
                      <a:pt x="1268" y="8987"/>
                      <a:pt x="1331" y="8966"/>
                      <a:pt x="1399" y="8945"/>
                    </a:cubicBezTo>
                    <a:lnTo>
                      <a:pt x="1441" y="8924"/>
                    </a:lnTo>
                    <a:lnTo>
                      <a:pt x="1441" y="8882"/>
                    </a:lnTo>
                    <a:cubicBezTo>
                      <a:pt x="1462" y="8228"/>
                      <a:pt x="1551" y="4776"/>
                      <a:pt x="1268" y="2661"/>
                    </a:cubicBezTo>
                    <a:cubicBezTo>
                      <a:pt x="1111" y="1503"/>
                      <a:pt x="896" y="849"/>
                      <a:pt x="676" y="503"/>
                    </a:cubicBezTo>
                    <a:cubicBezTo>
                      <a:pt x="587" y="325"/>
                      <a:pt x="483" y="215"/>
                      <a:pt x="415" y="152"/>
                    </a:cubicBezTo>
                    <a:cubicBezTo>
                      <a:pt x="352" y="84"/>
                      <a:pt x="284" y="63"/>
                      <a:pt x="284" y="63"/>
                    </a:cubicBezTo>
                    <a:lnTo>
                      <a:pt x="1"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87" name="Google Shape;1987;p46"/>
              <p:cNvSpPr/>
              <p:nvPr/>
            </p:nvSpPr>
            <p:spPr>
              <a:xfrm>
                <a:off x="1262351" y="1926926"/>
                <a:ext cx="245687" cy="1258363"/>
              </a:xfrm>
              <a:custGeom>
                <a:avLst/>
                <a:gdLst/>
                <a:ahLst/>
                <a:cxnLst/>
                <a:rect l="l" t="t" r="r" b="b"/>
                <a:pathLst>
                  <a:path w="1724" h="8830" extrusionOk="0">
                    <a:moveTo>
                      <a:pt x="0" y="0"/>
                    </a:moveTo>
                    <a:cubicBezTo>
                      <a:pt x="0" y="1"/>
                      <a:pt x="503" y="1854"/>
                      <a:pt x="655" y="2530"/>
                    </a:cubicBezTo>
                    <a:cubicBezTo>
                      <a:pt x="786" y="3184"/>
                      <a:pt x="718" y="4143"/>
                      <a:pt x="718" y="4143"/>
                    </a:cubicBezTo>
                    <a:cubicBezTo>
                      <a:pt x="718" y="4143"/>
                      <a:pt x="697" y="8594"/>
                      <a:pt x="765" y="8746"/>
                    </a:cubicBezTo>
                    <a:cubicBezTo>
                      <a:pt x="779" y="8804"/>
                      <a:pt x="857" y="8829"/>
                      <a:pt x="962" y="8829"/>
                    </a:cubicBezTo>
                    <a:cubicBezTo>
                      <a:pt x="1178" y="8829"/>
                      <a:pt x="1504" y="8721"/>
                      <a:pt x="1592" y="8573"/>
                    </a:cubicBezTo>
                    <a:cubicBezTo>
                      <a:pt x="1723" y="8379"/>
                      <a:pt x="1503" y="5017"/>
                      <a:pt x="1200" y="2902"/>
                    </a:cubicBezTo>
                    <a:cubicBezTo>
                      <a:pt x="870" y="760"/>
                      <a:pt x="0" y="0"/>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88" name="Google Shape;1988;p46"/>
              <p:cNvSpPr/>
              <p:nvPr/>
            </p:nvSpPr>
            <p:spPr>
              <a:xfrm>
                <a:off x="1246675" y="1904552"/>
                <a:ext cx="255378" cy="1289003"/>
              </a:xfrm>
              <a:custGeom>
                <a:avLst/>
                <a:gdLst/>
                <a:ahLst/>
                <a:cxnLst/>
                <a:rect l="l" t="t" r="r" b="b"/>
                <a:pathLst>
                  <a:path w="1792" h="9045" extrusionOk="0">
                    <a:moveTo>
                      <a:pt x="241" y="440"/>
                    </a:moveTo>
                    <a:cubicBezTo>
                      <a:pt x="325" y="524"/>
                      <a:pt x="372" y="550"/>
                      <a:pt x="545" y="833"/>
                    </a:cubicBezTo>
                    <a:cubicBezTo>
                      <a:pt x="786" y="1288"/>
                      <a:pt x="1090" y="2011"/>
                      <a:pt x="1241" y="3059"/>
                    </a:cubicBezTo>
                    <a:cubicBezTo>
                      <a:pt x="1399" y="4127"/>
                      <a:pt x="1530" y="5499"/>
                      <a:pt x="1613" y="6614"/>
                    </a:cubicBezTo>
                    <a:cubicBezTo>
                      <a:pt x="1660" y="7180"/>
                      <a:pt x="1681" y="7683"/>
                      <a:pt x="1681" y="8055"/>
                    </a:cubicBezTo>
                    <a:lnTo>
                      <a:pt x="1681" y="8510"/>
                    </a:lnTo>
                    <a:cubicBezTo>
                      <a:pt x="1681" y="8578"/>
                      <a:pt x="1660" y="8620"/>
                      <a:pt x="1660" y="8641"/>
                    </a:cubicBezTo>
                    <a:lnTo>
                      <a:pt x="1660" y="8709"/>
                    </a:lnTo>
                    <a:cubicBezTo>
                      <a:pt x="1634" y="8751"/>
                      <a:pt x="1571" y="8798"/>
                      <a:pt x="1482" y="8819"/>
                    </a:cubicBezTo>
                    <a:cubicBezTo>
                      <a:pt x="1420" y="8861"/>
                      <a:pt x="1331" y="8882"/>
                      <a:pt x="1241" y="8903"/>
                    </a:cubicBezTo>
                    <a:cubicBezTo>
                      <a:pt x="1158" y="8929"/>
                      <a:pt x="1069" y="8929"/>
                      <a:pt x="1006" y="8929"/>
                    </a:cubicBezTo>
                    <a:cubicBezTo>
                      <a:pt x="980" y="8929"/>
                      <a:pt x="938" y="8929"/>
                      <a:pt x="938" y="8903"/>
                    </a:cubicBezTo>
                    <a:lnTo>
                      <a:pt x="917" y="8903"/>
                    </a:lnTo>
                    <a:lnTo>
                      <a:pt x="917" y="8840"/>
                    </a:lnTo>
                    <a:cubicBezTo>
                      <a:pt x="917" y="8798"/>
                      <a:pt x="917" y="8730"/>
                      <a:pt x="896" y="8667"/>
                    </a:cubicBezTo>
                    <a:lnTo>
                      <a:pt x="896" y="8117"/>
                    </a:lnTo>
                    <a:cubicBezTo>
                      <a:pt x="896" y="7683"/>
                      <a:pt x="896" y="7117"/>
                      <a:pt x="875" y="6546"/>
                    </a:cubicBezTo>
                    <a:lnTo>
                      <a:pt x="875" y="4300"/>
                    </a:lnTo>
                    <a:cubicBezTo>
                      <a:pt x="875" y="4300"/>
                      <a:pt x="938" y="3341"/>
                      <a:pt x="807" y="2666"/>
                    </a:cubicBezTo>
                    <a:cubicBezTo>
                      <a:pt x="676" y="2053"/>
                      <a:pt x="325" y="765"/>
                      <a:pt x="241" y="440"/>
                    </a:cubicBezTo>
                    <a:close/>
                    <a:moveTo>
                      <a:pt x="0" y="0"/>
                    </a:moveTo>
                    <a:lnTo>
                      <a:pt x="63" y="178"/>
                    </a:lnTo>
                    <a:cubicBezTo>
                      <a:pt x="63" y="178"/>
                      <a:pt x="566" y="2032"/>
                      <a:pt x="697" y="2687"/>
                    </a:cubicBezTo>
                    <a:cubicBezTo>
                      <a:pt x="828" y="3341"/>
                      <a:pt x="765" y="4300"/>
                      <a:pt x="765" y="4300"/>
                    </a:cubicBezTo>
                    <a:lnTo>
                      <a:pt x="765" y="6546"/>
                    </a:lnTo>
                    <a:cubicBezTo>
                      <a:pt x="765" y="7117"/>
                      <a:pt x="786" y="7683"/>
                      <a:pt x="786" y="8117"/>
                    </a:cubicBezTo>
                    <a:lnTo>
                      <a:pt x="786" y="8667"/>
                    </a:lnTo>
                    <a:cubicBezTo>
                      <a:pt x="786" y="8730"/>
                      <a:pt x="786" y="8798"/>
                      <a:pt x="807" y="8840"/>
                    </a:cubicBezTo>
                    <a:lnTo>
                      <a:pt x="807" y="8929"/>
                    </a:lnTo>
                    <a:cubicBezTo>
                      <a:pt x="828" y="8971"/>
                      <a:pt x="849" y="8992"/>
                      <a:pt x="875" y="9013"/>
                    </a:cubicBezTo>
                    <a:cubicBezTo>
                      <a:pt x="917" y="9034"/>
                      <a:pt x="959" y="9034"/>
                      <a:pt x="980" y="9034"/>
                    </a:cubicBezTo>
                    <a:cubicBezTo>
                      <a:pt x="1006" y="9042"/>
                      <a:pt x="1033" y="9045"/>
                      <a:pt x="1060" y="9045"/>
                    </a:cubicBezTo>
                    <a:cubicBezTo>
                      <a:pt x="1124" y="9045"/>
                      <a:pt x="1191" y="9028"/>
                      <a:pt x="1268" y="9013"/>
                    </a:cubicBezTo>
                    <a:cubicBezTo>
                      <a:pt x="1351" y="8992"/>
                      <a:pt x="1461" y="8971"/>
                      <a:pt x="1550" y="8929"/>
                    </a:cubicBezTo>
                    <a:cubicBezTo>
                      <a:pt x="1634" y="8882"/>
                      <a:pt x="1702" y="8840"/>
                      <a:pt x="1744" y="8772"/>
                    </a:cubicBezTo>
                    <a:cubicBezTo>
                      <a:pt x="1765" y="8730"/>
                      <a:pt x="1765" y="8709"/>
                      <a:pt x="1765" y="8667"/>
                    </a:cubicBezTo>
                    <a:cubicBezTo>
                      <a:pt x="1791" y="8620"/>
                      <a:pt x="1791" y="8578"/>
                      <a:pt x="1791" y="8510"/>
                    </a:cubicBezTo>
                    <a:lnTo>
                      <a:pt x="1791" y="8055"/>
                    </a:lnTo>
                    <a:cubicBezTo>
                      <a:pt x="1791" y="7683"/>
                      <a:pt x="1765" y="7180"/>
                      <a:pt x="1723" y="6614"/>
                    </a:cubicBezTo>
                    <a:cubicBezTo>
                      <a:pt x="1660" y="5478"/>
                      <a:pt x="1530" y="4106"/>
                      <a:pt x="1351" y="3059"/>
                    </a:cubicBezTo>
                    <a:cubicBezTo>
                      <a:pt x="1200" y="1990"/>
                      <a:pt x="896" y="1247"/>
                      <a:pt x="634" y="786"/>
                    </a:cubicBezTo>
                    <a:cubicBezTo>
                      <a:pt x="372" y="330"/>
                      <a:pt x="152" y="110"/>
                      <a:pt x="152" y="110"/>
                    </a:cubicBezTo>
                    <a:lnTo>
                      <a:pt x="0"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89" name="Google Shape;1989;p46"/>
              <p:cNvSpPr/>
              <p:nvPr/>
            </p:nvSpPr>
            <p:spPr>
              <a:xfrm>
                <a:off x="587694" y="1842131"/>
                <a:ext cx="659109" cy="1423675"/>
              </a:xfrm>
              <a:custGeom>
                <a:avLst/>
                <a:gdLst/>
                <a:ahLst/>
                <a:cxnLst/>
                <a:rect l="l" t="t" r="r" b="b"/>
                <a:pathLst>
                  <a:path w="4625" h="9990" extrusionOk="0">
                    <a:moveTo>
                      <a:pt x="1658" y="1"/>
                    </a:moveTo>
                    <a:cubicBezTo>
                      <a:pt x="1315" y="1"/>
                      <a:pt x="979" y="396"/>
                      <a:pt x="979" y="396"/>
                    </a:cubicBezTo>
                    <a:cubicBezTo>
                      <a:pt x="979" y="396"/>
                      <a:pt x="477" y="789"/>
                      <a:pt x="393" y="1596"/>
                    </a:cubicBezTo>
                    <a:cubicBezTo>
                      <a:pt x="304" y="2402"/>
                      <a:pt x="545" y="3580"/>
                      <a:pt x="435" y="5413"/>
                    </a:cubicBezTo>
                    <a:cubicBezTo>
                      <a:pt x="304" y="7225"/>
                      <a:pt x="0" y="8163"/>
                      <a:pt x="84" y="8817"/>
                    </a:cubicBezTo>
                    <a:cubicBezTo>
                      <a:pt x="173" y="9472"/>
                      <a:pt x="587" y="9472"/>
                      <a:pt x="1744" y="9823"/>
                    </a:cubicBezTo>
                    <a:cubicBezTo>
                      <a:pt x="2142" y="9943"/>
                      <a:pt x="2547" y="9989"/>
                      <a:pt x="2915" y="9989"/>
                    </a:cubicBezTo>
                    <a:cubicBezTo>
                      <a:pt x="3617" y="9989"/>
                      <a:pt x="4181" y="9822"/>
                      <a:pt x="4294" y="9692"/>
                    </a:cubicBezTo>
                    <a:cubicBezTo>
                      <a:pt x="4493" y="9472"/>
                      <a:pt x="4425" y="8603"/>
                      <a:pt x="4535" y="7466"/>
                    </a:cubicBezTo>
                    <a:cubicBezTo>
                      <a:pt x="4624" y="6330"/>
                      <a:pt x="4535" y="4979"/>
                      <a:pt x="4535" y="4979"/>
                    </a:cubicBezTo>
                    <a:cubicBezTo>
                      <a:pt x="4535" y="4979"/>
                      <a:pt x="4404" y="2821"/>
                      <a:pt x="4059" y="2339"/>
                    </a:cubicBezTo>
                    <a:cubicBezTo>
                      <a:pt x="3687" y="1857"/>
                      <a:pt x="2399" y="595"/>
                      <a:pt x="1985" y="155"/>
                    </a:cubicBezTo>
                    <a:cubicBezTo>
                      <a:pt x="1883" y="43"/>
                      <a:pt x="1770" y="1"/>
                      <a:pt x="165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90" name="Google Shape;1990;p46"/>
              <p:cNvSpPr/>
              <p:nvPr/>
            </p:nvSpPr>
            <p:spPr>
              <a:xfrm>
                <a:off x="578003" y="1833580"/>
                <a:ext cx="677778" cy="1441489"/>
              </a:xfrm>
              <a:custGeom>
                <a:avLst/>
                <a:gdLst/>
                <a:ahLst/>
                <a:cxnLst/>
                <a:rect l="l" t="t" r="r" b="b"/>
                <a:pathLst>
                  <a:path w="4756" h="10115" extrusionOk="0">
                    <a:moveTo>
                      <a:pt x="1723" y="105"/>
                    </a:moveTo>
                    <a:cubicBezTo>
                      <a:pt x="1833" y="105"/>
                      <a:pt x="1922" y="153"/>
                      <a:pt x="2006" y="236"/>
                    </a:cubicBezTo>
                    <a:cubicBezTo>
                      <a:pt x="2226" y="477"/>
                      <a:pt x="2639" y="891"/>
                      <a:pt x="3053" y="1331"/>
                    </a:cubicBezTo>
                    <a:cubicBezTo>
                      <a:pt x="3472" y="1766"/>
                      <a:pt x="3886" y="2200"/>
                      <a:pt x="4059" y="2420"/>
                    </a:cubicBezTo>
                    <a:cubicBezTo>
                      <a:pt x="4148" y="2530"/>
                      <a:pt x="4231" y="2750"/>
                      <a:pt x="4300" y="3033"/>
                    </a:cubicBezTo>
                    <a:cubicBezTo>
                      <a:pt x="4341" y="3295"/>
                      <a:pt x="4410" y="3598"/>
                      <a:pt x="4430" y="3902"/>
                    </a:cubicBezTo>
                    <a:cubicBezTo>
                      <a:pt x="4520" y="4515"/>
                      <a:pt x="4540" y="5039"/>
                      <a:pt x="4540" y="5039"/>
                    </a:cubicBezTo>
                    <a:cubicBezTo>
                      <a:pt x="4540" y="5039"/>
                      <a:pt x="4624" y="6390"/>
                      <a:pt x="4540" y="7526"/>
                    </a:cubicBezTo>
                    <a:cubicBezTo>
                      <a:pt x="4493" y="8092"/>
                      <a:pt x="4472" y="8594"/>
                      <a:pt x="4451" y="8987"/>
                    </a:cubicBezTo>
                    <a:cubicBezTo>
                      <a:pt x="4451" y="9165"/>
                      <a:pt x="4430" y="9338"/>
                      <a:pt x="4410" y="9469"/>
                    </a:cubicBezTo>
                    <a:cubicBezTo>
                      <a:pt x="4389" y="9579"/>
                      <a:pt x="4362" y="9663"/>
                      <a:pt x="4321" y="9710"/>
                    </a:cubicBezTo>
                    <a:cubicBezTo>
                      <a:pt x="4300" y="9752"/>
                      <a:pt x="4190" y="9794"/>
                      <a:pt x="4038" y="9862"/>
                    </a:cubicBezTo>
                    <a:cubicBezTo>
                      <a:pt x="3886" y="9904"/>
                      <a:pt x="3687" y="9951"/>
                      <a:pt x="3446" y="9972"/>
                    </a:cubicBezTo>
                    <a:cubicBezTo>
                      <a:pt x="3315" y="9984"/>
                      <a:pt x="3172" y="9991"/>
                      <a:pt x="3022" y="9991"/>
                    </a:cubicBezTo>
                    <a:cubicBezTo>
                      <a:pt x="2651" y="9991"/>
                      <a:pt x="2236" y="9949"/>
                      <a:pt x="1833" y="9841"/>
                    </a:cubicBezTo>
                    <a:cubicBezTo>
                      <a:pt x="1246" y="9642"/>
                      <a:pt x="854" y="9558"/>
                      <a:pt x="613" y="9448"/>
                    </a:cubicBezTo>
                    <a:cubicBezTo>
                      <a:pt x="351" y="9317"/>
                      <a:pt x="262" y="9186"/>
                      <a:pt x="220" y="8877"/>
                    </a:cubicBezTo>
                    <a:cubicBezTo>
                      <a:pt x="131" y="8249"/>
                      <a:pt x="435" y="7306"/>
                      <a:pt x="545" y="5473"/>
                    </a:cubicBezTo>
                    <a:cubicBezTo>
                      <a:pt x="676" y="3640"/>
                      <a:pt x="435" y="2462"/>
                      <a:pt x="524" y="1656"/>
                    </a:cubicBezTo>
                    <a:cubicBezTo>
                      <a:pt x="613" y="870"/>
                      <a:pt x="1089" y="498"/>
                      <a:pt x="1089" y="498"/>
                    </a:cubicBezTo>
                    <a:cubicBezTo>
                      <a:pt x="1089" y="498"/>
                      <a:pt x="1246" y="325"/>
                      <a:pt x="1419" y="215"/>
                    </a:cubicBezTo>
                    <a:cubicBezTo>
                      <a:pt x="1529" y="153"/>
                      <a:pt x="1613" y="132"/>
                      <a:pt x="1723" y="105"/>
                    </a:cubicBezTo>
                    <a:close/>
                    <a:moveTo>
                      <a:pt x="1723" y="1"/>
                    </a:moveTo>
                    <a:cubicBezTo>
                      <a:pt x="1592" y="1"/>
                      <a:pt x="1482" y="64"/>
                      <a:pt x="1377" y="132"/>
                    </a:cubicBezTo>
                    <a:cubicBezTo>
                      <a:pt x="1157" y="236"/>
                      <a:pt x="1027" y="414"/>
                      <a:pt x="1006" y="435"/>
                    </a:cubicBezTo>
                    <a:cubicBezTo>
                      <a:pt x="1006" y="435"/>
                      <a:pt x="503" y="828"/>
                      <a:pt x="414" y="1656"/>
                    </a:cubicBezTo>
                    <a:cubicBezTo>
                      <a:pt x="304" y="2488"/>
                      <a:pt x="566" y="3640"/>
                      <a:pt x="435" y="5452"/>
                    </a:cubicBezTo>
                    <a:cubicBezTo>
                      <a:pt x="330" y="7285"/>
                      <a:pt x="0" y="8202"/>
                      <a:pt x="89" y="8877"/>
                    </a:cubicBezTo>
                    <a:cubicBezTo>
                      <a:pt x="131" y="9228"/>
                      <a:pt x="283" y="9427"/>
                      <a:pt x="566" y="9558"/>
                    </a:cubicBezTo>
                    <a:cubicBezTo>
                      <a:pt x="828" y="9689"/>
                      <a:pt x="1220" y="9752"/>
                      <a:pt x="1812" y="9951"/>
                    </a:cubicBezTo>
                    <a:cubicBezTo>
                      <a:pt x="2205" y="10067"/>
                      <a:pt x="2600" y="10114"/>
                      <a:pt x="2962" y="10114"/>
                    </a:cubicBezTo>
                    <a:cubicBezTo>
                      <a:pt x="3142" y="10114"/>
                      <a:pt x="3313" y="10103"/>
                      <a:pt x="3472" y="10082"/>
                    </a:cubicBezTo>
                    <a:cubicBezTo>
                      <a:pt x="3708" y="10056"/>
                      <a:pt x="3907" y="10014"/>
                      <a:pt x="4059" y="9972"/>
                    </a:cubicBezTo>
                    <a:cubicBezTo>
                      <a:pt x="4231" y="9904"/>
                      <a:pt x="4341" y="9862"/>
                      <a:pt x="4410" y="9794"/>
                    </a:cubicBezTo>
                    <a:cubicBezTo>
                      <a:pt x="4472" y="9710"/>
                      <a:pt x="4493" y="9621"/>
                      <a:pt x="4520" y="9490"/>
                    </a:cubicBezTo>
                    <a:cubicBezTo>
                      <a:pt x="4540" y="9338"/>
                      <a:pt x="4561" y="9186"/>
                      <a:pt x="4561" y="8987"/>
                    </a:cubicBezTo>
                    <a:cubicBezTo>
                      <a:pt x="4582" y="8594"/>
                      <a:pt x="4603" y="8092"/>
                      <a:pt x="4650" y="7526"/>
                    </a:cubicBezTo>
                    <a:cubicBezTo>
                      <a:pt x="4755" y="6390"/>
                      <a:pt x="4671" y="5039"/>
                      <a:pt x="4671" y="5039"/>
                    </a:cubicBezTo>
                    <a:cubicBezTo>
                      <a:pt x="4671" y="5039"/>
                      <a:pt x="4624" y="4494"/>
                      <a:pt x="4561" y="3881"/>
                    </a:cubicBezTo>
                    <a:cubicBezTo>
                      <a:pt x="4520" y="3598"/>
                      <a:pt x="4472" y="3274"/>
                      <a:pt x="4410" y="2986"/>
                    </a:cubicBezTo>
                    <a:cubicBezTo>
                      <a:pt x="4341" y="2724"/>
                      <a:pt x="4258" y="2488"/>
                      <a:pt x="4169" y="2357"/>
                    </a:cubicBezTo>
                    <a:cubicBezTo>
                      <a:pt x="3970" y="2116"/>
                      <a:pt x="3556" y="1677"/>
                      <a:pt x="3142" y="1242"/>
                    </a:cubicBezTo>
                    <a:cubicBezTo>
                      <a:pt x="2728" y="828"/>
                      <a:pt x="2294" y="393"/>
                      <a:pt x="2095" y="174"/>
                    </a:cubicBezTo>
                    <a:cubicBezTo>
                      <a:pt x="1985" y="43"/>
                      <a:pt x="1854" y="1"/>
                      <a:pt x="1723"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91" name="Google Shape;1991;p46"/>
              <p:cNvSpPr/>
              <p:nvPr/>
            </p:nvSpPr>
            <p:spPr>
              <a:xfrm>
                <a:off x="1121976" y="1829875"/>
                <a:ext cx="261363" cy="687468"/>
              </a:xfrm>
              <a:custGeom>
                <a:avLst/>
                <a:gdLst/>
                <a:ahLst/>
                <a:cxnLst/>
                <a:rect l="l" t="t" r="r" b="b"/>
                <a:pathLst>
                  <a:path w="1834" h="4824" extrusionOk="0">
                    <a:moveTo>
                      <a:pt x="48" y="1"/>
                    </a:moveTo>
                    <a:lnTo>
                      <a:pt x="1" y="393"/>
                    </a:lnTo>
                    <a:cubicBezTo>
                      <a:pt x="1" y="393"/>
                      <a:pt x="786" y="1179"/>
                      <a:pt x="1247" y="2425"/>
                    </a:cubicBezTo>
                    <a:cubicBezTo>
                      <a:pt x="1703" y="3693"/>
                      <a:pt x="1703" y="4824"/>
                      <a:pt x="1703" y="4824"/>
                    </a:cubicBezTo>
                    <a:lnTo>
                      <a:pt x="1834" y="2535"/>
                    </a:lnTo>
                    <a:lnTo>
                      <a:pt x="1572" y="2404"/>
                    </a:lnTo>
                    <a:lnTo>
                      <a:pt x="1813" y="2163"/>
                    </a:lnTo>
                    <a:cubicBezTo>
                      <a:pt x="1813" y="2163"/>
                      <a:pt x="1441" y="1205"/>
                      <a:pt x="1006" y="613"/>
                    </a:cubicBezTo>
                    <a:cubicBezTo>
                      <a:pt x="545" y="48"/>
                      <a:pt x="48" y="1"/>
                      <a:pt x="4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992" name="Google Shape;1992;p46"/>
              <p:cNvSpPr/>
              <p:nvPr/>
            </p:nvSpPr>
            <p:spPr>
              <a:xfrm>
                <a:off x="1112998" y="1820896"/>
                <a:ext cx="280032" cy="696446"/>
              </a:xfrm>
              <a:custGeom>
                <a:avLst/>
                <a:gdLst/>
                <a:ahLst/>
                <a:cxnLst/>
                <a:rect l="l" t="t" r="r" b="b"/>
                <a:pathLst>
                  <a:path w="1965" h="4887" extrusionOk="0">
                    <a:moveTo>
                      <a:pt x="174" y="132"/>
                    </a:moveTo>
                    <a:cubicBezTo>
                      <a:pt x="195" y="132"/>
                      <a:pt x="263" y="153"/>
                      <a:pt x="394" y="194"/>
                    </a:cubicBezTo>
                    <a:cubicBezTo>
                      <a:pt x="567" y="283"/>
                      <a:pt x="807" y="435"/>
                      <a:pt x="1027" y="718"/>
                    </a:cubicBezTo>
                    <a:cubicBezTo>
                      <a:pt x="1441" y="1268"/>
                      <a:pt x="1787" y="2158"/>
                      <a:pt x="1813" y="2226"/>
                    </a:cubicBezTo>
                    <a:lnTo>
                      <a:pt x="1525" y="2488"/>
                    </a:lnTo>
                    <a:lnTo>
                      <a:pt x="1834" y="2619"/>
                    </a:lnTo>
                    <a:lnTo>
                      <a:pt x="1745" y="4101"/>
                    </a:lnTo>
                    <a:cubicBezTo>
                      <a:pt x="1703" y="3667"/>
                      <a:pt x="1593" y="3101"/>
                      <a:pt x="1352" y="2467"/>
                    </a:cubicBezTo>
                    <a:cubicBezTo>
                      <a:pt x="917" y="1221"/>
                      <a:pt x="153" y="456"/>
                      <a:pt x="132" y="435"/>
                    </a:cubicBezTo>
                    <a:lnTo>
                      <a:pt x="174" y="132"/>
                    </a:lnTo>
                    <a:close/>
                    <a:moveTo>
                      <a:pt x="64" y="1"/>
                    </a:moveTo>
                    <a:lnTo>
                      <a:pt x="1" y="482"/>
                    </a:lnTo>
                    <a:lnTo>
                      <a:pt x="22" y="482"/>
                    </a:lnTo>
                    <a:cubicBezTo>
                      <a:pt x="22" y="482"/>
                      <a:pt x="807" y="1268"/>
                      <a:pt x="1263" y="2509"/>
                    </a:cubicBezTo>
                    <a:cubicBezTo>
                      <a:pt x="1703" y="3756"/>
                      <a:pt x="1703" y="4866"/>
                      <a:pt x="1703" y="4887"/>
                    </a:cubicBezTo>
                    <a:lnTo>
                      <a:pt x="1813" y="4887"/>
                    </a:lnTo>
                    <a:lnTo>
                      <a:pt x="1965" y="2551"/>
                    </a:lnTo>
                    <a:lnTo>
                      <a:pt x="1724" y="2446"/>
                    </a:lnTo>
                    <a:lnTo>
                      <a:pt x="1944" y="2247"/>
                    </a:lnTo>
                    <a:lnTo>
                      <a:pt x="1944" y="2205"/>
                    </a:lnTo>
                    <a:cubicBezTo>
                      <a:pt x="1944" y="2205"/>
                      <a:pt x="1572" y="1242"/>
                      <a:pt x="1111" y="655"/>
                    </a:cubicBezTo>
                    <a:cubicBezTo>
                      <a:pt x="870" y="352"/>
                      <a:pt x="635" y="194"/>
                      <a:pt x="436" y="111"/>
                    </a:cubicBezTo>
                    <a:cubicBezTo>
                      <a:pt x="263" y="22"/>
                      <a:pt x="132" y="1"/>
                      <a:pt x="132"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93" name="Google Shape;1993;p46"/>
              <p:cNvSpPr/>
              <p:nvPr/>
            </p:nvSpPr>
            <p:spPr>
              <a:xfrm>
                <a:off x="870440" y="1721707"/>
                <a:ext cx="267349" cy="279890"/>
              </a:xfrm>
              <a:custGeom>
                <a:avLst/>
                <a:gdLst/>
                <a:ahLst/>
                <a:cxnLst/>
                <a:rect l="l" t="t" r="r" b="b"/>
                <a:pathLst>
                  <a:path w="1876" h="1964" extrusionOk="0">
                    <a:moveTo>
                      <a:pt x="457" y="0"/>
                    </a:moveTo>
                    <a:lnTo>
                      <a:pt x="1" y="1000"/>
                    </a:lnTo>
                    <a:cubicBezTo>
                      <a:pt x="1" y="1000"/>
                      <a:pt x="394" y="1440"/>
                      <a:pt x="917" y="1702"/>
                    </a:cubicBezTo>
                    <a:cubicBezTo>
                      <a:pt x="1420" y="1964"/>
                      <a:pt x="1876" y="1964"/>
                      <a:pt x="1876" y="1964"/>
                    </a:cubicBezTo>
                    <a:lnTo>
                      <a:pt x="1855" y="173"/>
                    </a:lnTo>
                    <a:lnTo>
                      <a:pt x="457" y="0"/>
                    </a:lnTo>
                    <a:close/>
                  </a:path>
                </a:pathLst>
              </a:custGeom>
              <a:solidFill>
                <a:srgbClr val="FFB9B6"/>
              </a:solidFill>
              <a:ln>
                <a:noFill/>
              </a:ln>
            </p:spPr>
            <p:txBody>
              <a:bodyPr spcFirstLastPara="1" wrap="square" lIns="91425" tIns="91425" rIns="91425" bIns="91425" anchor="ctr" anchorCtr="0">
                <a:noAutofit/>
              </a:bodyPr>
              <a:lstStyle/>
              <a:p>
                <a:endParaRPr/>
              </a:p>
            </p:txBody>
          </p:sp>
          <p:sp>
            <p:nvSpPr>
              <p:cNvPr id="1994" name="Google Shape;1994;p46"/>
              <p:cNvSpPr/>
              <p:nvPr/>
            </p:nvSpPr>
            <p:spPr>
              <a:xfrm>
                <a:off x="860749" y="1712016"/>
                <a:ext cx="283025" cy="298558"/>
              </a:xfrm>
              <a:custGeom>
                <a:avLst/>
                <a:gdLst/>
                <a:ahLst/>
                <a:cxnLst/>
                <a:rect l="l" t="t" r="r" b="b"/>
                <a:pathLst>
                  <a:path w="1986" h="2095" extrusionOk="0">
                    <a:moveTo>
                      <a:pt x="545" y="131"/>
                    </a:moveTo>
                    <a:lnTo>
                      <a:pt x="1855" y="283"/>
                    </a:lnTo>
                    <a:lnTo>
                      <a:pt x="1881" y="1964"/>
                    </a:lnTo>
                    <a:cubicBezTo>
                      <a:pt x="1792" y="1964"/>
                      <a:pt x="1441" y="1943"/>
                      <a:pt x="1006" y="1723"/>
                    </a:cubicBezTo>
                    <a:cubicBezTo>
                      <a:pt x="525" y="1461"/>
                      <a:pt x="153" y="1068"/>
                      <a:pt x="132" y="1047"/>
                    </a:cubicBezTo>
                    <a:lnTo>
                      <a:pt x="545" y="131"/>
                    </a:lnTo>
                    <a:close/>
                    <a:moveTo>
                      <a:pt x="483" y="0"/>
                    </a:moveTo>
                    <a:lnTo>
                      <a:pt x="1" y="1068"/>
                    </a:lnTo>
                    <a:lnTo>
                      <a:pt x="22" y="1089"/>
                    </a:lnTo>
                    <a:cubicBezTo>
                      <a:pt x="22" y="1089"/>
                      <a:pt x="441" y="1550"/>
                      <a:pt x="938" y="1812"/>
                    </a:cubicBezTo>
                    <a:cubicBezTo>
                      <a:pt x="1462" y="2095"/>
                      <a:pt x="1944" y="2095"/>
                      <a:pt x="1944" y="2095"/>
                    </a:cubicBezTo>
                    <a:lnTo>
                      <a:pt x="1986" y="2095"/>
                    </a:lnTo>
                    <a:lnTo>
                      <a:pt x="1986" y="199"/>
                    </a:lnTo>
                    <a:lnTo>
                      <a:pt x="1923" y="173"/>
                    </a:lnTo>
                    <a:lnTo>
                      <a:pt x="483"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95" name="Google Shape;1995;p46"/>
              <p:cNvSpPr/>
              <p:nvPr/>
            </p:nvSpPr>
            <p:spPr>
              <a:xfrm>
                <a:off x="727215" y="1828165"/>
                <a:ext cx="513606" cy="723523"/>
              </a:xfrm>
              <a:custGeom>
                <a:avLst/>
                <a:gdLst/>
                <a:ahLst/>
                <a:cxnLst/>
                <a:rect l="l" t="t" r="r" b="b"/>
                <a:pathLst>
                  <a:path w="3604" h="5077" extrusionOk="0">
                    <a:moveTo>
                      <a:pt x="876" y="1"/>
                    </a:moveTo>
                    <a:cubicBezTo>
                      <a:pt x="680" y="1"/>
                      <a:pt x="440" y="187"/>
                      <a:pt x="0" y="494"/>
                    </a:cubicBezTo>
                    <a:cubicBezTo>
                      <a:pt x="0" y="494"/>
                      <a:pt x="89" y="562"/>
                      <a:pt x="262" y="604"/>
                    </a:cubicBezTo>
                    <a:cubicBezTo>
                      <a:pt x="414" y="625"/>
                      <a:pt x="854" y="693"/>
                      <a:pt x="1661" y="1521"/>
                    </a:cubicBezTo>
                    <a:cubicBezTo>
                      <a:pt x="2446" y="2327"/>
                      <a:pt x="2556" y="2699"/>
                      <a:pt x="2556" y="2699"/>
                    </a:cubicBezTo>
                    <a:lnTo>
                      <a:pt x="3054" y="2741"/>
                    </a:lnTo>
                    <a:lnTo>
                      <a:pt x="2729" y="2940"/>
                    </a:lnTo>
                    <a:cubicBezTo>
                      <a:pt x="2729" y="2940"/>
                      <a:pt x="2818" y="3092"/>
                      <a:pt x="2949" y="3443"/>
                    </a:cubicBezTo>
                    <a:cubicBezTo>
                      <a:pt x="3101" y="3767"/>
                      <a:pt x="3556" y="5077"/>
                      <a:pt x="3556" y="5077"/>
                    </a:cubicBezTo>
                    <a:cubicBezTo>
                      <a:pt x="3556" y="5077"/>
                      <a:pt x="3603" y="2741"/>
                      <a:pt x="3080" y="1610"/>
                    </a:cubicBezTo>
                    <a:cubicBezTo>
                      <a:pt x="2556" y="473"/>
                      <a:pt x="1200" y="81"/>
                      <a:pt x="959" y="13"/>
                    </a:cubicBezTo>
                    <a:cubicBezTo>
                      <a:pt x="932" y="5"/>
                      <a:pt x="904" y="1"/>
                      <a:pt x="87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996" name="Google Shape;1996;p46"/>
              <p:cNvSpPr/>
              <p:nvPr/>
            </p:nvSpPr>
            <p:spPr>
              <a:xfrm>
                <a:off x="714531" y="1821609"/>
                <a:ext cx="529282" cy="733071"/>
              </a:xfrm>
              <a:custGeom>
                <a:avLst/>
                <a:gdLst/>
                <a:ahLst/>
                <a:cxnLst/>
                <a:rect l="l" t="t" r="r" b="b"/>
                <a:pathLst>
                  <a:path w="3714" h="5144" extrusionOk="0">
                    <a:moveTo>
                      <a:pt x="939" y="106"/>
                    </a:moveTo>
                    <a:cubicBezTo>
                      <a:pt x="970" y="106"/>
                      <a:pt x="999" y="113"/>
                      <a:pt x="1027" y="127"/>
                    </a:cubicBezTo>
                    <a:cubicBezTo>
                      <a:pt x="1268" y="168"/>
                      <a:pt x="2598" y="582"/>
                      <a:pt x="3101" y="1677"/>
                    </a:cubicBezTo>
                    <a:cubicBezTo>
                      <a:pt x="3363" y="2221"/>
                      <a:pt x="3493" y="3096"/>
                      <a:pt x="3535" y="3813"/>
                    </a:cubicBezTo>
                    <a:cubicBezTo>
                      <a:pt x="3582" y="4358"/>
                      <a:pt x="3582" y="4578"/>
                      <a:pt x="3582" y="4772"/>
                    </a:cubicBezTo>
                    <a:cubicBezTo>
                      <a:pt x="3452" y="4426"/>
                      <a:pt x="3211" y="3751"/>
                      <a:pt x="3101" y="3463"/>
                    </a:cubicBezTo>
                    <a:cubicBezTo>
                      <a:pt x="2970" y="3159"/>
                      <a:pt x="2907" y="3028"/>
                      <a:pt x="2907" y="3007"/>
                    </a:cubicBezTo>
                    <a:lnTo>
                      <a:pt x="3321" y="2745"/>
                    </a:lnTo>
                    <a:lnTo>
                      <a:pt x="2687" y="2703"/>
                    </a:lnTo>
                    <a:cubicBezTo>
                      <a:pt x="2687" y="2656"/>
                      <a:pt x="2666" y="2593"/>
                      <a:pt x="2556" y="2441"/>
                    </a:cubicBezTo>
                    <a:cubicBezTo>
                      <a:pt x="2425" y="2242"/>
                      <a:pt x="2184" y="1939"/>
                      <a:pt x="1770" y="1525"/>
                    </a:cubicBezTo>
                    <a:cubicBezTo>
                      <a:pt x="1378" y="1106"/>
                      <a:pt x="1074" y="891"/>
                      <a:pt x="833" y="760"/>
                    </a:cubicBezTo>
                    <a:cubicBezTo>
                      <a:pt x="592" y="629"/>
                      <a:pt x="440" y="608"/>
                      <a:pt x="351" y="582"/>
                    </a:cubicBezTo>
                    <a:cubicBezTo>
                      <a:pt x="288" y="582"/>
                      <a:pt x="241" y="561"/>
                      <a:pt x="199" y="540"/>
                    </a:cubicBezTo>
                    <a:cubicBezTo>
                      <a:pt x="393" y="388"/>
                      <a:pt x="571" y="258"/>
                      <a:pt x="702" y="189"/>
                    </a:cubicBezTo>
                    <a:cubicBezTo>
                      <a:pt x="803" y="134"/>
                      <a:pt x="877" y="106"/>
                      <a:pt x="939" y="106"/>
                    </a:cubicBezTo>
                    <a:close/>
                    <a:moveTo>
                      <a:pt x="969" y="0"/>
                    </a:moveTo>
                    <a:cubicBezTo>
                      <a:pt x="870" y="0"/>
                      <a:pt x="765" y="40"/>
                      <a:pt x="634" y="106"/>
                    </a:cubicBezTo>
                    <a:cubicBezTo>
                      <a:pt x="482" y="189"/>
                      <a:pt x="309" y="320"/>
                      <a:pt x="69" y="498"/>
                    </a:cubicBezTo>
                    <a:lnTo>
                      <a:pt x="0" y="540"/>
                    </a:lnTo>
                    <a:lnTo>
                      <a:pt x="48" y="582"/>
                    </a:lnTo>
                    <a:lnTo>
                      <a:pt x="131" y="629"/>
                    </a:lnTo>
                    <a:cubicBezTo>
                      <a:pt x="178" y="650"/>
                      <a:pt x="241" y="692"/>
                      <a:pt x="330" y="692"/>
                    </a:cubicBezTo>
                    <a:cubicBezTo>
                      <a:pt x="419" y="713"/>
                      <a:pt x="550" y="739"/>
                      <a:pt x="765" y="844"/>
                    </a:cubicBezTo>
                    <a:cubicBezTo>
                      <a:pt x="1006" y="975"/>
                      <a:pt x="1289" y="1195"/>
                      <a:pt x="1702" y="1609"/>
                    </a:cubicBezTo>
                    <a:cubicBezTo>
                      <a:pt x="2095" y="2001"/>
                      <a:pt x="2315" y="2310"/>
                      <a:pt x="2446" y="2483"/>
                    </a:cubicBezTo>
                    <a:cubicBezTo>
                      <a:pt x="2577" y="2677"/>
                      <a:pt x="2598" y="2766"/>
                      <a:pt x="2598" y="2766"/>
                    </a:cubicBezTo>
                    <a:lnTo>
                      <a:pt x="2598" y="2787"/>
                    </a:lnTo>
                    <a:lnTo>
                      <a:pt x="2970" y="2834"/>
                    </a:lnTo>
                    <a:lnTo>
                      <a:pt x="2750" y="2965"/>
                    </a:lnTo>
                    <a:lnTo>
                      <a:pt x="2776" y="3007"/>
                    </a:lnTo>
                    <a:cubicBezTo>
                      <a:pt x="2776" y="3007"/>
                      <a:pt x="2839" y="3159"/>
                      <a:pt x="2991" y="3510"/>
                    </a:cubicBezTo>
                    <a:cubicBezTo>
                      <a:pt x="3122" y="3834"/>
                      <a:pt x="3582" y="5144"/>
                      <a:pt x="3582" y="5144"/>
                    </a:cubicBezTo>
                    <a:lnTo>
                      <a:pt x="3713" y="5123"/>
                    </a:lnTo>
                    <a:cubicBezTo>
                      <a:pt x="3713" y="5123"/>
                      <a:pt x="3713" y="4536"/>
                      <a:pt x="3645" y="3813"/>
                    </a:cubicBezTo>
                    <a:cubicBezTo>
                      <a:pt x="3603" y="3070"/>
                      <a:pt x="3472" y="2200"/>
                      <a:pt x="3211" y="1630"/>
                    </a:cubicBezTo>
                    <a:cubicBezTo>
                      <a:pt x="2687" y="477"/>
                      <a:pt x="1289" y="59"/>
                      <a:pt x="1074" y="17"/>
                    </a:cubicBezTo>
                    <a:cubicBezTo>
                      <a:pt x="1039" y="5"/>
                      <a:pt x="1004" y="0"/>
                      <a:pt x="96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97" name="Google Shape;1997;p46"/>
              <p:cNvSpPr/>
              <p:nvPr/>
            </p:nvSpPr>
            <p:spPr>
              <a:xfrm>
                <a:off x="870440" y="1783558"/>
                <a:ext cx="283025" cy="163316"/>
              </a:xfrm>
              <a:custGeom>
                <a:avLst/>
                <a:gdLst/>
                <a:ahLst/>
                <a:cxnLst/>
                <a:rect l="l" t="t" r="r" b="b"/>
                <a:pathLst>
                  <a:path w="1986" h="1146" extrusionOk="0">
                    <a:moveTo>
                      <a:pt x="242" y="1"/>
                    </a:moveTo>
                    <a:lnTo>
                      <a:pt x="1" y="394"/>
                    </a:lnTo>
                    <a:cubicBezTo>
                      <a:pt x="1" y="394"/>
                      <a:pt x="828" y="896"/>
                      <a:pt x="1069" y="1069"/>
                    </a:cubicBezTo>
                    <a:cubicBezTo>
                      <a:pt x="1157" y="1127"/>
                      <a:pt x="1222" y="1146"/>
                      <a:pt x="1270" y="1146"/>
                    </a:cubicBezTo>
                    <a:cubicBezTo>
                      <a:pt x="1366" y="1146"/>
                      <a:pt x="1394" y="1069"/>
                      <a:pt x="1394" y="1069"/>
                    </a:cubicBezTo>
                    <a:lnTo>
                      <a:pt x="1352" y="786"/>
                    </a:lnTo>
                    <a:lnTo>
                      <a:pt x="1986" y="1027"/>
                    </a:lnTo>
                    <a:lnTo>
                      <a:pt x="1986" y="1027"/>
                    </a:lnTo>
                    <a:lnTo>
                      <a:pt x="1373" y="525"/>
                    </a:lnTo>
                    <a:cubicBezTo>
                      <a:pt x="1373" y="525"/>
                      <a:pt x="718" y="284"/>
                      <a:pt x="436" y="242"/>
                    </a:cubicBezTo>
                    <a:cubicBezTo>
                      <a:pt x="174" y="221"/>
                      <a:pt x="242" y="1"/>
                      <a:pt x="24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98" name="Google Shape;1998;p46"/>
              <p:cNvSpPr/>
              <p:nvPr/>
            </p:nvSpPr>
            <p:spPr>
              <a:xfrm>
                <a:off x="857757" y="1780565"/>
                <a:ext cx="298701" cy="174717"/>
              </a:xfrm>
              <a:custGeom>
                <a:avLst/>
                <a:gdLst/>
                <a:ahLst/>
                <a:cxnLst/>
                <a:rect l="l" t="t" r="r" b="b"/>
                <a:pathLst>
                  <a:path w="2096" h="1226" extrusionOk="0">
                    <a:moveTo>
                      <a:pt x="305" y="174"/>
                    </a:moveTo>
                    <a:cubicBezTo>
                      <a:pt x="331" y="242"/>
                      <a:pt x="394" y="305"/>
                      <a:pt x="525" y="326"/>
                    </a:cubicBezTo>
                    <a:cubicBezTo>
                      <a:pt x="656" y="347"/>
                      <a:pt x="896" y="415"/>
                      <a:pt x="1090" y="477"/>
                    </a:cubicBezTo>
                    <a:cubicBezTo>
                      <a:pt x="1289" y="546"/>
                      <a:pt x="1441" y="587"/>
                      <a:pt x="1441" y="587"/>
                    </a:cubicBezTo>
                    <a:lnTo>
                      <a:pt x="1771" y="870"/>
                    </a:lnTo>
                    <a:lnTo>
                      <a:pt x="1378" y="718"/>
                    </a:lnTo>
                    <a:lnTo>
                      <a:pt x="1420" y="1069"/>
                    </a:lnTo>
                    <a:cubicBezTo>
                      <a:pt x="1420" y="1069"/>
                      <a:pt x="1420" y="1090"/>
                      <a:pt x="1399" y="1111"/>
                    </a:cubicBezTo>
                    <a:cubicBezTo>
                      <a:pt x="1392" y="1111"/>
                      <a:pt x="1380" y="1113"/>
                      <a:pt x="1363" y="1113"/>
                    </a:cubicBezTo>
                    <a:cubicBezTo>
                      <a:pt x="1328" y="1113"/>
                      <a:pt x="1273" y="1104"/>
                      <a:pt x="1200" y="1048"/>
                    </a:cubicBezTo>
                    <a:cubicBezTo>
                      <a:pt x="959" y="870"/>
                      <a:pt x="221" y="436"/>
                      <a:pt x="153" y="394"/>
                    </a:cubicBezTo>
                    <a:lnTo>
                      <a:pt x="305" y="174"/>
                    </a:lnTo>
                    <a:close/>
                    <a:moveTo>
                      <a:pt x="284" y="1"/>
                    </a:moveTo>
                    <a:lnTo>
                      <a:pt x="1" y="436"/>
                    </a:lnTo>
                    <a:lnTo>
                      <a:pt x="43" y="456"/>
                    </a:lnTo>
                    <a:cubicBezTo>
                      <a:pt x="43" y="456"/>
                      <a:pt x="875" y="980"/>
                      <a:pt x="1137" y="1132"/>
                    </a:cubicBezTo>
                    <a:cubicBezTo>
                      <a:pt x="1218" y="1200"/>
                      <a:pt x="1291" y="1226"/>
                      <a:pt x="1350" y="1226"/>
                    </a:cubicBezTo>
                    <a:cubicBezTo>
                      <a:pt x="1386" y="1226"/>
                      <a:pt x="1417" y="1216"/>
                      <a:pt x="1441" y="1200"/>
                    </a:cubicBezTo>
                    <a:cubicBezTo>
                      <a:pt x="1509" y="1179"/>
                      <a:pt x="1530" y="1090"/>
                      <a:pt x="1530" y="1090"/>
                    </a:cubicBezTo>
                    <a:lnTo>
                      <a:pt x="1509" y="896"/>
                    </a:lnTo>
                    <a:lnTo>
                      <a:pt x="2054" y="1090"/>
                    </a:lnTo>
                    <a:lnTo>
                      <a:pt x="2096" y="1001"/>
                    </a:lnTo>
                    <a:lnTo>
                      <a:pt x="1483" y="504"/>
                    </a:lnTo>
                    <a:cubicBezTo>
                      <a:pt x="1483" y="504"/>
                      <a:pt x="1331" y="436"/>
                      <a:pt x="1116" y="373"/>
                    </a:cubicBezTo>
                    <a:cubicBezTo>
                      <a:pt x="917" y="305"/>
                      <a:pt x="697" y="216"/>
                      <a:pt x="546" y="216"/>
                    </a:cubicBezTo>
                    <a:cubicBezTo>
                      <a:pt x="415" y="195"/>
                      <a:pt x="394" y="153"/>
                      <a:pt x="394" y="132"/>
                    </a:cubicBezTo>
                    <a:cubicBezTo>
                      <a:pt x="373" y="85"/>
                      <a:pt x="394" y="43"/>
                      <a:pt x="394" y="43"/>
                    </a:cubicBezTo>
                    <a:lnTo>
                      <a:pt x="284"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999" name="Google Shape;1999;p46"/>
              <p:cNvSpPr/>
              <p:nvPr/>
            </p:nvSpPr>
            <p:spPr>
              <a:xfrm>
                <a:off x="1137652" y="1829875"/>
                <a:ext cx="77810" cy="90494"/>
              </a:xfrm>
              <a:custGeom>
                <a:avLst/>
                <a:gdLst/>
                <a:ahLst/>
                <a:cxnLst/>
                <a:rect l="l" t="t" r="r" b="b"/>
                <a:pathLst>
                  <a:path w="546" h="635" extrusionOk="0">
                    <a:moveTo>
                      <a:pt x="1" y="1"/>
                    </a:moveTo>
                    <a:lnTo>
                      <a:pt x="1" y="634"/>
                    </a:lnTo>
                    <a:lnTo>
                      <a:pt x="545" y="571"/>
                    </a:lnTo>
                    <a:lnTo>
                      <a:pt x="1"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00" name="Google Shape;2000;p46"/>
              <p:cNvSpPr/>
              <p:nvPr/>
            </p:nvSpPr>
            <p:spPr>
              <a:xfrm>
                <a:off x="1128674" y="1811205"/>
                <a:ext cx="102465" cy="118853"/>
              </a:xfrm>
              <a:custGeom>
                <a:avLst/>
                <a:gdLst/>
                <a:ahLst/>
                <a:cxnLst/>
                <a:rect l="l" t="t" r="r" b="b"/>
                <a:pathLst>
                  <a:path w="719" h="834" extrusionOk="0">
                    <a:moveTo>
                      <a:pt x="132" y="289"/>
                    </a:moveTo>
                    <a:lnTo>
                      <a:pt x="477" y="655"/>
                    </a:lnTo>
                    <a:lnTo>
                      <a:pt x="132" y="702"/>
                    </a:lnTo>
                    <a:lnTo>
                      <a:pt x="132" y="289"/>
                    </a:lnTo>
                    <a:close/>
                    <a:moveTo>
                      <a:pt x="1" y="1"/>
                    </a:moveTo>
                    <a:lnTo>
                      <a:pt x="22" y="833"/>
                    </a:lnTo>
                    <a:lnTo>
                      <a:pt x="85" y="812"/>
                    </a:lnTo>
                    <a:lnTo>
                      <a:pt x="718" y="723"/>
                    </a:lnTo>
                    <a:lnTo>
                      <a:pt x="1"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01" name="Google Shape;2001;p46"/>
              <p:cNvSpPr/>
              <p:nvPr/>
            </p:nvSpPr>
            <p:spPr>
              <a:xfrm>
                <a:off x="755575" y="2856114"/>
                <a:ext cx="294996" cy="311384"/>
              </a:xfrm>
              <a:custGeom>
                <a:avLst/>
                <a:gdLst/>
                <a:ahLst/>
                <a:cxnLst/>
                <a:rect l="l" t="t" r="r" b="b"/>
                <a:pathLst>
                  <a:path w="2070" h="2185" extrusionOk="0">
                    <a:moveTo>
                      <a:pt x="236" y="0"/>
                    </a:moveTo>
                    <a:lnTo>
                      <a:pt x="0" y="1357"/>
                    </a:lnTo>
                    <a:cubicBezTo>
                      <a:pt x="0" y="1357"/>
                      <a:pt x="21" y="2032"/>
                      <a:pt x="786" y="2163"/>
                    </a:cubicBezTo>
                    <a:cubicBezTo>
                      <a:pt x="867" y="2178"/>
                      <a:pt x="945" y="2185"/>
                      <a:pt x="1020" y="2185"/>
                    </a:cubicBezTo>
                    <a:cubicBezTo>
                      <a:pt x="1606" y="2185"/>
                      <a:pt x="1985" y="1772"/>
                      <a:pt x="1985" y="1618"/>
                    </a:cubicBezTo>
                    <a:cubicBezTo>
                      <a:pt x="2006" y="1419"/>
                      <a:pt x="2069" y="241"/>
                      <a:pt x="2069" y="241"/>
                    </a:cubicBezTo>
                    <a:lnTo>
                      <a:pt x="2069" y="241"/>
                    </a:lnTo>
                    <a:cubicBezTo>
                      <a:pt x="2069" y="241"/>
                      <a:pt x="1997" y="244"/>
                      <a:pt x="1880" y="244"/>
                    </a:cubicBezTo>
                    <a:cubicBezTo>
                      <a:pt x="1520" y="244"/>
                      <a:pt x="729" y="217"/>
                      <a:pt x="23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02" name="Google Shape;2002;p46"/>
              <p:cNvSpPr/>
              <p:nvPr/>
            </p:nvSpPr>
            <p:spPr>
              <a:xfrm>
                <a:off x="745884" y="2847136"/>
                <a:ext cx="314377" cy="329198"/>
              </a:xfrm>
              <a:custGeom>
                <a:avLst/>
                <a:gdLst/>
                <a:ahLst/>
                <a:cxnLst/>
                <a:rect l="l" t="t" r="r" b="b"/>
                <a:pathLst>
                  <a:path w="2206" h="2310" extrusionOk="0">
                    <a:moveTo>
                      <a:pt x="351" y="131"/>
                    </a:moveTo>
                    <a:cubicBezTo>
                      <a:pt x="676" y="262"/>
                      <a:pt x="1116" y="325"/>
                      <a:pt x="1461" y="351"/>
                    </a:cubicBezTo>
                    <a:cubicBezTo>
                      <a:pt x="1812" y="372"/>
                      <a:pt x="2053" y="372"/>
                      <a:pt x="2095" y="372"/>
                    </a:cubicBezTo>
                    <a:cubicBezTo>
                      <a:pt x="2074" y="456"/>
                      <a:pt x="2006" y="1503"/>
                      <a:pt x="2006" y="1681"/>
                    </a:cubicBezTo>
                    <a:cubicBezTo>
                      <a:pt x="2006" y="1702"/>
                      <a:pt x="1985" y="1744"/>
                      <a:pt x="1922" y="1812"/>
                    </a:cubicBezTo>
                    <a:cubicBezTo>
                      <a:pt x="1875" y="1875"/>
                      <a:pt x="1791" y="1964"/>
                      <a:pt x="1681" y="2027"/>
                    </a:cubicBezTo>
                    <a:cubicBezTo>
                      <a:pt x="1517" y="2118"/>
                      <a:pt x="1295" y="2195"/>
                      <a:pt x="1039" y="2195"/>
                    </a:cubicBezTo>
                    <a:cubicBezTo>
                      <a:pt x="986" y="2195"/>
                      <a:pt x="931" y="2191"/>
                      <a:pt x="875" y="2184"/>
                    </a:cubicBezTo>
                    <a:cubicBezTo>
                      <a:pt x="503" y="2116"/>
                      <a:pt x="330" y="1922"/>
                      <a:pt x="220" y="1744"/>
                    </a:cubicBezTo>
                    <a:cubicBezTo>
                      <a:pt x="131" y="1572"/>
                      <a:pt x="110" y="1420"/>
                      <a:pt x="110" y="1420"/>
                    </a:cubicBezTo>
                    <a:lnTo>
                      <a:pt x="351" y="131"/>
                    </a:lnTo>
                    <a:close/>
                    <a:moveTo>
                      <a:pt x="262" y="0"/>
                    </a:moveTo>
                    <a:lnTo>
                      <a:pt x="241" y="63"/>
                    </a:lnTo>
                    <a:lnTo>
                      <a:pt x="0" y="1420"/>
                    </a:lnTo>
                    <a:cubicBezTo>
                      <a:pt x="0" y="1420"/>
                      <a:pt x="0" y="1613"/>
                      <a:pt x="131" y="1812"/>
                    </a:cubicBezTo>
                    <a:cubicBezTo>
                      <a:pt x="241" y="2006"/>
                      <a:pt x="461" y="2226"/>
                      <a:pt x="854" y="2289"/>
                    </a:cubicBezTo>
                    <a:cubicBezTo>
                      <a:pt x="931" y="2303"/>
                      <a:pt x="1006" y="2310"/>
                      <a:pt x="1078" y="2310"/>
                    </a:cubicBezTo>
                    <a:cubicBezTo>
                      <a:pt x="1347" y="2310"/>
                      <a:pt x="1575" y="2219"/>
                      <a:pt x="1744" y="2116"/>
                    </a:cubicBezTo>
                    <a:cubicBezTo>
                      <a:pt x="1854" y="2053"/>
                      <a:pt x="1943" y="1964"/>
                      <a:pt x="2006" y="1896"/>
                    </a:cubicBezTo>
                    <a:cubicBezTo>
                      <a:pt x="2074" y="1812"/>
                      <a:pt x="2116" y="1744"/>
                      <a:pt x="2116" y="1681"/>
                    </a:cubicBezTo>
                    <a:cubicBezTo>
                      <a:pt x="2137" y="1482"/>
                      <a:pt x="2205" y="304"/>
                      <a:pt x="2205" y="304"/>
                    </a:cubicBezTo>
                    <a:lnTo>
                      <a:pt x="2205" y="262"/>
                    </a:lnTo>
                    <a:lnTo>
                      <a:pt x="2137" y="262"/>
                    </a:lnTo>
                    <a:cubicBezTo>
                      <a:pt x="2137" y="262"/>
                      <a:pt x="1854" y="262"/>
                      <a:pt x="1482" y="241"/>
                    </a:cubicBezTo>
                    <a:cubicBezTo>
                      <a:pt x="1090" y="220"/>
                      <a:pt x="634" y="152"/>
                      <a:pt x="330" y="21"/>
                    </a:cubicBezTo>
                    <a:lnTo>
                      <a:pt x="262"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03" name="Google Shape;2003;p46"/>
              <p:cNvSpPr/>
              <p:nvPr/>
            </p:nvSpPr>
            <p:spPr>
              <a:xfrm>
                <a:off x="639854" y="1026384"/>
                <a:ext cx="715828" cy="754733"/>
              </a:xfrm>
              <a:custGeom>
                <a:avLst/>
                <a:gdLst/>
                <a:ahLst/>
                <a:cxnLst/>
                <a:rect l="l" t="t" r="r" b="b"/>
                <a:pathLst>
                  <a:path w="5023" h="5296" extrusionOk="0">
                    <a:moveTo>
                      <a:pt x="2352" y="0"/>
                    </a:moveTo>
                    <a:cubicBezTo>
                      <a:pt x="1693" y="0"/>
                      <a:pt x="1125" y="297"/>
                      <a:pt x="985" y="580"/>
                    </a:cubicBezTo>
                    <a:cubicBezTo>
                      <a:pt x="833" y="951"/>
                      <a:pt x="1027" y="2214"/>
                      <a:pt x="1027" y="2214"/>
                    </a:cubicBezTo>
                    <a:cubicBezTo>
                      <a:pt x="1027" y="2214"/>
                      <a:pt x="853" y="2137"/>
                      <a:pt x="640" y="2137"/>
                    </a:cubicBezTo>
                    <a:cubicBezTo>
                      <a:pt x="534" y="2137"/>
                      <a:pt x="418" y="2156"/>
                      <a:pt x="310" y="2214"/>
                    </a:cubicBezTo>
                    <a:cubicBezTo>
                      <a:pt x="1" y="2392"/>
                      <a:pt x="132" y="2936"/>
                      <a:pt x="373" y="3088"/>
                    </a:cubicBezTo>
                    <a:cubicBezTo>
                      <a:pt x="471" y="3150"/>
                      <a:pt x="606" y="3169"/>
                      <a:pt x="731" y="3169"/>
                    </a:cubicBezTo>
                    <a:cubicBezTo>
                      <a:pt x="913" y="3169"/>
                      <a:pt x="1074" y="3130"/>
                      <a:pt x="1074" y="3130"/>
                    </a:cubicBezTo>
                    <a:lnTo>
                      <a:pt x="1074" y="3130"/>
                    </a:lnTo>
                    <a:lnTo>
                      <a:pt x="1048" y="3240"/>
                    </a:lnTo>
                    <a:cubicBezTo>
                      <a:pt x="1048" y="3240"/>
                      <a:pt x="1095" y="4308"/>
                      <a:pt x="1834" y="4879"/>
                    </a:cubicBezTo>
                    <a:cubicBezTo>
                      <a:pt x="2189" y="5150"/>
                      <a:pt x="2720" y="5296"/>
                      <a:pt x="3227" y="5296"/>
                    </a:cubicBezTo>
                    <a:cubicBezTo>
                      <a:pt x="3780" y="5296"/>
                      <a:pt x="4304" y="5122"/>
                      <a:pt x="4541" y="4748"/>
                    </a:cubicBezTo>
                    <a:cubicBezTo>
                      <a:pt x="5023" y="4005"/>
                      <a:pt x="4871" y="3350"/>
                      <a:pt x="4824" y="2847"/>
                    </a:cubicBezTo>
                    <a:cubicBezTo>
                      <a:pt x="4761" y="2365"/>
                      <a:pt x="4714" y="1475"/>
                      <a:pt x="4761" y="993"/>
                    </a:cubicBezTo>
                    <a:cubicBezTo>
                      <a:pt x="4761" y="993"/>
                      <a:pt x="4782" y="862"/>
                      <a:pt x="4693" y="773"/>
                    </a:cubicBezTo>
                    <a:cubicBezTo>
                      <a:pt x="4609" y="690"/>
                      <a:pt x="4609" y="752"/>
                      <a:pt x="4258" y="642"/>
                    </a:cubicBezTo>
                    <a:cubicBezTo>
                      <a:pt x="3907" y="533"/>
                      <a:pt x="3714" y="271"/>
                      <a:pt x="2839" y="56"/>
                    </a:cubicBezTo>
                    <a:cubicBezTo>
                      <a:pt x="2675" y="17"/>
                      <a:pt x="2511" y="0"/>
                      <a:pt x="2352" y="0"/>
                    </a:cubicBezTo>
                    <a:close/>
                  </a:path>
                </a:pathLst>
              </a:custGeom>
              <a:solidFill>
                <a:srgbClr val="FFB9B6"/>
              </a:solidFill>
              <a:ln>
                <a:noFill/>
              </a:ln>
            </p:spPr>
            <p:txBody>
              <a:bodyPr spcFirstLastPara="1" wrap="square" lIns="91425" tIns="91425" rIns="91425" bIns="91425" anchor="ctr" anchorCtr="0">
                <a:noAutofit/>
              </a:bodyPr>
              <a:lstStyle/>
              <a:p>
                <a:endParaRPr/>
              </a:p>
            </p:txBody>
          </p:sp>
          <p:sp>
            <p:nvSpPr>
              <p:cNvPr id="2004" name="Google Shape;2004;p46"/>
              <p:cNvSpPr/>
              <p:nvPr/>
            </p:nvSpPr>
            <p:spPr>
              <a:xfrm>
                <a:off x="646552" y="1018545"/>
                <a:ext cx="718108" cy="771122"/>
              </a:xfrm>
              <a:custGeom>
                <a:avLst/>
                <a:gdLst/>
                <a:ahLst/>
                <a:cxnLst/>
                <a:rect l="l" t="t" r="r" b="b"/>
                <a:pathLst>
                  <a:path w="5039" h="5411" extrusionOk="0">
                    <a:moveTo>
                      <a:pt x="2179" y="111"/>
                    </a:moveTo>
                    <a:cubicBezTo>
                      <a:pt x="2378" y="111"/>
                      <a:pt x="2572" y="132"/>
                      <a:pt x="2792" y="174"/>
                    </a:cubicBezTo>
                    <a:cubicBezTo>
                      <a:pt x="3646" y="373"/>
                      <a:pt x="3840" y="635"/>
                      <a:pt x="4190" y="766"/>
                    </a:cubicBezTo>
                    <a:cubicBezTo>
                      <a:pt x="4363" y="807"/>
                      <a:pt x="4473" y="828"/>
                      <a:pt x="4515" y="828"/>
                    </a:cubicBezTo>
                    <a:cubicBezTo>
                      <a:pt x="4562" y="849"/>
                      <a:pt x="4562" y="828"/>
                      <a:pt x="4604" y="876"/>
                    </a:cubicBezTo>
                    <a:cubicBezTo>
                      <a:pt x="4667" y="938"/>
                      <a:pt x="4646" y="1048"/>
                      <a:pt x="4646" y="1048"/>
                    </a:cubicBezTo>
                    <a:cubicBezTo>
                      <a:pt x="4604" y="1551"/>
                      <a:pt x="4667" y="2420"/>
                      <a:pt x="4714" y="2923"/>
                    </a:cubicBezTo>
                    <a:cubicBezTo>
                      <a:pt x="4777" y="3405"/>
                      <a:pt x="4908" y="4039"/>
                      <a:pt x="4452" y="4756"/>
                    </a:cubicBezTo>
                    <a:cubicBezTo>
                      <a:pt x="4232" y="5107"/>
                      <a:pt x="3777" y="5280"/>
                      <a:pt x="3253" y="5301"/>
                    </a:cubicBezTo>
                    <a:cubicBezTo>
                      <a:pt x="2729" y="5301"/>
                      <a:pt x="2179" y="5149"/>
                      <a:pt x="1834" y="4887"/>
                    </a:cubicBezTo>
                    <a:cubicBezTo>
                      <a:pt x="1111" y="4321"/>
                      <a:pt x="1048" y="3295"/>
                      <a:pt x="1048" y="3295"/>
                    </a:cubicBezTo>
                    <a:lnTo>
                      <a:pt x="1090" y="3101"/>
                    </a:lnTo>
                    <a:lnTo>
                      <a:pt x="1001" y="3122"/>
                    </a:lnTo>
                    <a:cubicBezTo>
                      <a:pt x="1001" y="3122"/>
                      <a:pt x="896" y="3164"/>
                      <a:pt x="765" y="3164"/>
                    </a:cubicBezTo>
                    <a:cubicBezTo>
                      <a:pt x="608" y="3164"/>
                      <a:pt x="456" y="3164"/>
                      <a:pt x="347" y="3101"/>
                    </a:cubicBezTo>
                    <a:cubicBezTo>
                      <a:pt x="263" y="3033"/>
                      <a:pt x="174" y="2881"/>
                      <a:pt x="153" y="2708"/>
                    </a:cubicBezTo>
                    <a:cubicBezTo>
                      <a:pt x="132" y="2551"/>
                      <a:pt x="174" y="2399"/>
                      <a:pt x="305" y="2316"/>
                    </a:cubicBezTo>
                    <a:cubicBezTo>
                      <a:pt x="391" y="2268"/>
                      <a:pt x="486" y="2251"/>
                      <a:pt x="576" y="2251"/>
                    </a:cubicBezTo>
                    <a:cubicBezTo>
                      <a:pt x="780" y="2251"/>
                      <a:pt x="959" y="2337"/>
                      <a:pt x="959" y="2337"/>
                    </a:cubicBezTo>
                    <a:lnTo>
                      <a:pt x="1069" y="2379"/>
                    </a:lnTo>
                    <a:lnTo>
                      <a:pt x="1048" y="2269"/>
                    </a:lnTo>
                    <a:cubicBezTo>
                      <a:pt x="1048" y="2269"/>
                      <a:pt x="1001" y="1965"/>
                      <a:pt x="959" y="1593"/>
                    </a:cubicBezTo>
                    <a:cubicBezTo>
                      <a:pt x="959" y="1420"/>
                      <a:pt x="938" y="1221"/>
                      <a:pt x="938" y="1048"/>
                    </a:cubicBezTo>
                    <a:cubicBezTo>
                      <a:pt x="938" y="896"/>
                      <a:pt x="959" y="745"/>
                      <a:pt x="1001" y="656"/>
                    </a:cubicBezTo>
                    <a:cubicBezTo>
                      <a:pt x="1069" y="504"/>
                      <a:pt x="1310" y="326"/>
                      <a:pt x="1635" y="221"/>
                    </a:cubicBezTo>
                    <a:cubicBezTo>
                      <a:pt x="1787" y="174"/>
                      <a:pt x="1986" y="132"/>
                      <a:pt x="2179" y="111"/>
                    </a:cubicBezTo>
                    <a:close/>
                    <a:moveTo>
                      <a:pt x="2158" y="1"/>
                    </a:moveTo>
                    <a:cubicBezTo>
                      <a:pt x="1965" y="22"/>
                      <a:pt x="1766" y="64"/>
                      <a:pt x="1593" y="111"/>
                    </a:cubicBezTo>
                    <a:cubicBezTo>
                      <a:pt x="1242" y="221"/>
                      <a:pt x="980" y="415"/>
                      <a:pt x="896" y="614"/>
                    </a:cubicBezTo>
                    <a:cubicBezTo>
                      <a:pt x="849" y="718"/>
                      <a:pt x="828" y="876"/>
                      <a:pt x="828" y="1048"/>
                    </a:cubicBezTo>
                    <a:cubicBezTo>
                      <a:pt x="828" y="1221"/>
                      <a:pt x="828" y="1420"/>
                      <a:pt x="849" y="1593"/>
                    </a:cubicBezTo>
                    <a:cubicBezTo>
                      <a:pt x="870" y="1923"/>
                      <a:pt x="917" y="2138"/>
                      <a:pt x="917" y="2206"/>
                    </a:cubicBezTo>
                    <a:cubicBezTo>
                      <a:pt x="853" y="2178"/>
                      <a:pt x="730" y="2131"/>
                      <a:pt x="582" y="2131"/>
                    </a:cubicBezTo>
                    <a:cubicBezTo>
                      <a:pt x="477" y="2131"/>
                      <a:pt x="359" y="2155"/>
                      <a:pt x="242" y="2227"/>
                    </a:cubicBezTo>
                    <a:cubicBezTo>
                      <a:pt x="64" y="2337"/>
                      <a:pt x="1" y="2530"/>
                      <a:pt x="43" y="2729"/>
                    </a:cubicBezTo>
                    <a:cubicBezTo>
                      <a:pt x="64" y="2923"/>
                      <a:pt x="153" y="3101"/>
                      <a:pt x="305" y="3185"/>
                    </a:cubicBezTo>
                    <a:cubicBezTo>
                      <a:pt x="405" y="3253"/>
                      <a:pt x="530" y="3282"/>
                      <a:pt x="654" y="3282"/>
                    </a:cubicBezTo>
                    <a:cubicBezTo>
                      <a:pt x="691" y="3282"/>
                      <a:pt x="729" y="3279"/>
                      <a:pt x="765" y="3274"/>
                    </a:cubicBezTo>
                    <a:cubicBezTo>
                      <a:pt x="870" y="3274"/>
                      <a:pt x="896" y="3253"/>
                      <a:pt x="938" y="3253"/>
                    </a:cubicBezTo>
                    <a:lnTo>
                      <a:pt x="938" y="3274"/>
                    </a:lnTo>
                    <a:lnTo>
                      <a:pt x="938" y="3295"/>
                    </a:lnTo>
                    <a:cubicBezTo>
                      <a:pt x="938" y="3295"/>
                      <a:pt x="980" y="4384"/>
                      <a:pt x="1766" y="4976"/>
                    </a:cubicBezTo>
                    <a:cubicBezTo>
                      <a:pt x="2138" y="5259"/>
                      <a:pt x="2703" y="5411"/>
                      <a:pt x="3253" y="5411"/>
                    </a:cubicBezTo>
                    <a:cubicBezTo>
                      <a:pt x="3798" y="5390"/>
                      <a:pt x="4300" y="5217"/>
                      <a:pt x="4562" y="4824"/>
                    </a:cubicBezTo>
                    <a:cubicBezTo>
                      <a:pt x="5039" y="4081"/>
                      <a:pt x="4887" y="3384"/>
                      <a:pt x="4824" y="2902"/>
                    </a:cubicBezTo>
                    <a:cubicBezTo>
                      <a:pt x="4777" y="2420"/>
                      <a:pt x="4714" y="1530"/>
                      <a:pt x="4777" y="1048"/>
                    </a:cubicBezTo>
                    <a:lnTo>
                      <a:pt x="4777" y="1048"/>
                    </a:lnTo>
                    <a:lnTo>
                      <a:pt x="4777" y="1069"/>
                    </a:lnTo>
                    <a:cubicBezTo>
                      <a:pt x="4777" y="1069"/>
                      <a:pt x="4798" y="896"/>
                      <a:pt x="4693" y="787"/>
                    </a:cubicBezTo>
                    <a:cubicBezTo>
                      <a:pt x="4625" y="745"/>
                      <a:pt x="4583" y="718"/>
                      <a:pt x="4536" y="718"/>
                    </a:cubicBezTo>
                    <a:cubicBezTo>
                      <a:pt x="4473" y="718"/>
                      <a:pt x="4405" y="697"/>
                      <a:pt x="4232" y="656"/>
                    </a:cubicBezTo>
                    <a:cubicBezTo>
                      <a:pt x="3908" y="546"/>
                      <a:pt x="3688" y="263"/>
                      <a:pt x="2813" y="64"/>
                    </a:cubicBezTo>
                    <a:cubicBezTo>
                      <a:pt x="2598" y="1"/>
                      <a:pt x="2378" y="1"/>
                      <a:pt x="2158"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05" name="Google Shape;2005;p46"/>
              <p:cNvSpPr/>
              <p:nvPr/>
            </p:nvSpPr>
            <p:spPr>
              <a:xfrm>
                <a:off x="565320" y="845249"/>
                <a:ext cx="880712" cy="949402"/>
              </a:xfrm>
              <a:custGeom>
                <a:avLst/>
                <a:gdLst/>
                <a:ahLst/>
                <a:cxnLst/>
                <a:rect l="l" t="t" r="r" b="b"/>
                <a:pathLst>
                  <a:path w="6180" h="6662" extrusionOk="0">
                    <a:moveTo>
                      <a:pt x="3296" y="1"/>
                    </a:moveTo>
                    <a:cubicBezTo>
                      <a:pt x="3200" y="1"/>
                      <a:pt x="3098" y="6"/>
                      <a:pt x="2990" y="18"/>
                    </a:cubicBezTo>
                    <a:cubicBezTo>
                      <a:pt x="1770" y="149"/>
                      <a:pt x="1288" y="782"/>
                      <a:pt x="1288" y="782"/>
                    </a:cubicBezTo>
                    <a:cubicBezTo>
                      <a:pt x="1288" y="782"/>
                      <a:pt x="938" y="404"/>
                      <a:pt x="663" y="404"/>
                    </a:cubicBezTo>
                    <a:cubicBezTo>
                      <a:pt x="577" y="404"/>
                      <a:pt x="498" y="442"/>
                      <a:pt x="440" y="541"/>
                    </a:cubicBezTo>
                    <a:cubicBezTo>
                      <a:pt x="178" y="955"/>
                      <a:pt x="833" y="1390"/>
                      <a:pt x="833" y="1390"/>
                    </a:cubicBezTo>
                    <a:cubicBezTo>
                      <a:pt x="833" y="1390"/>
                      <a:pt x="547" y="1223"/>
                      <a:pt x="336" y="1223"/>
                    </a:cubicBezTo>
                    <a:cubicBezTo>
                      <a:pt x="243" y="1223"/>
                      <a:pt x="165" y="1255"/>
                      <a:pt x="131" y="1348"/>
                    </a:cubicBezTo>
                    <a:cubicBezTo>
                      <a:pt x="0" y="1652"/>
                      <a:pt x="702" y="1872"/>
                      <a:pt x="702" y="1872"/>
                    </a:cubicBezTo>
                    <a:cubicBezTo>
                      <a:pt x="702" y="1872"/>
                      <a:pt x="503" y="2112"/>
                      <a:pt x="503" y="2678"/>
                    </a:cubicBezTo>
                    <a:cubicBezTo>
                      <a:pt x="482" y="3270"/>
                      <a:pt x="744" y="3574"/>
                      <a:pt x="744" y="3574"/>
                    </a:cubicBezTo>
                    <a:cubicBezTo>
                      <a:pt x="744" y="3574"/>
                      <a:pt x="917" y="3422"/>
                      <a:pt x="1116" y="3422"/>
                    </a:cubicBezTo>
                    <a:cubicBezTo>
                      <a:pt x="1288" y="3422"/>
                      <a:pt x="1571" y="3506"/>
                      <a:pt x="1571" y="3506"/>
                    </a:cubicBezTo>
                    <a:cubicBezTo>
                      <a:pt x="1571" y="3506"/>
                      <a:pt x="1770" y="3856"/>
                      <a:pt x="1728" y="4029"/>
                    </a:cubicBezTo>
                    <a:cubicBezTo>
                      <a:pt x="1702" y="4228"/>
                      <a:pt x="1529" y="4422"/>
                      <a:pt x="1529" y="4422"/>
                    </a:cubicBezTo>
                    <a:cubicBezTo>
                      <a:pt x="1529" y="4422"/>
                      <a:pt x="1508" y="4642"/>
                      <a:pt x="1508" y="4752"/>
                    </a:cubicBezTo>
                    <a:cubicBezTo>
                      <a:pt x="1529" y="4841"/>
                      <a:pt x="1660" y="5427"/>
                      <a:pt x="2095" y="5972"/>
                    </a:cubicBezTo>
                    <a:cubicBezTo>
                      <a:pt x="2475" y="6466"/>
                      <a:pt x="3016" y="6662"/>
                      <a:pt x="3592" y="6662"/>
                    </a:cubicBezTo>
                    <a:cubicBezTo>
                      <a:pt x="3682" y="6662"/>
                      <a:pt x="3773" y="6657"/>
                      <a:pt x="3865" y="6648"/>
                    </a:cubicBezTo>
                    <a:cubicBezTo>
                      <a:pt x="4561" y="6606"/>
                      <a:pt x="5001" y="6454"/>
                      <a:pt x="5305" y="5799"/>
                    </a:cubicBezTo>
                    <a:cubicBezTo>
                      <a:pt x="5609" y="5124"/>
                      <a:pt x="5478" y="4511"/>
                      <a:pt x="5436" y="4448"/>
                    </a:cubicBezTo>
                    <a:cubicBezTo>
                      <a:pt x="5394" y="4380"/>
                      <a:pt x="5237" y="4228"/>
                      <a:pt x="4609" y="4160"/>
                    </a:cubicBezTo>
                    <a:cubicBezTo>
                      <a:pt x="4559" y="4155"/>
                      <a:pt x="4507" y="4153"/>
                      <a:pt x="4454" y="4153"/>
                    </a:cubicBezTo>
                    <a:cubicBezTo>
                      <a:pt x="3945" y="4153"/>
                      <a:pt x="3279" y="4348"/>
                      <a:pt x="2882" y="4348"/>
                    </a:cubicBezTo>
                    <a:cubicBezTo>
                      <a:pt x="2769" y="4348"/>
                      <a:pt x="2678" y="4332"/>
                      <a:pt x="2618" y="4291"/>
                    </a:cubicBezTo>
                    <a:cubicBezTo>
                      <a:pt x="2336" y="4097"/>
                      <a:pt x="2294" y="2720"/>
                      <a:pt x="2226" y="2505"/>
                    </a:cubicBezTo>
                    <a:cubicBezTo>
                      <a:pt x="2163" y="2306"/>
                      <a:pt x="2294" y="2196"/>
                      <a:pt x="2488" y="2092"/>
                    </a:cubicBezTo>
                    <a:cubicBezTo>
                      <a:pt x="2580" y="2045"/>
                      <a:pt x="2725" y="1999"/>
                      <a:pt x="2922" y="1999"/>
                    </a:cubicBezTo>
                    <a:cubicBezTo>
                      <a:pt x="3104" y="1999"/>
                      <a:pt x="3331" y="2039"/>
                      <a:pt x="3603" y="2154"/>
                    </a:cubicBezTo>
                    <a:cubicBezTo>
                      <a:pt x="4012" y="2328"/>
                      <a:pt x="4614" y="2410"/>
                      <a:pt x="5000" y="2410"/>
                    </a:cubicBezTo>
                    <a:cubicBezTo>
                      <a:pt x="5149" y="2410"/>
                      <a:pt x="5265" y="2398"/>
                      <a:pt x="5326" y="2374"/>
                    </a:cubicBezTo>
                    <a:cubicBezTo>
                      <a:pt x="5525" y="2264"/>
                      <a:pt x="5499" y="2023"/>
                      <a:pt x="5499" y="2023"/>
                    </a:cubicBezTo>
                    <a:cubicBezTo>
                      <a:pt x="5499" y="2023"/>
                      <a:pt x="6180" y="1500"/>
                      <a:pt x="5787" y="887"/>
                    </a:cubicBezTo>
                    <a:cubicBezTo>
                      <a:pt x="5609" y="672"/>
                      <a:pt x="5284" y="824"/>
                      <a:pt x="4954" y="672"/>
                    </a:cubicBezTo>
                    <a:cubicBezTo>
                      <a:pt x="4659" y="553"/>
                      <a:pt x="4268" y="1"/>
                      <a:pt x="3296" y="1"/>
                    </a:cubicBezTo>
                    <a:close/>
                  </a:path>
                </a:pathLst>
              </a:custGeom>
              <a:solidFill>
                <a:srgbClr val="356B90"/>
              </a:solidFill>
              <a:ln>
                <a:noFill/>
              </a:ln>
            </p:spPr>
            <p:txBody>
              <a:bodyPr spcFirstLastPara="1" wrap="square" lIns="91425" tIns="91425" rIns="91425" bIns="91425" anchor="ctr" anchorCtr="0">
                <a:noAutofit/>
              </a:bodyPr>
              <a:lstStyle/>
              <a:p>
                <a:endParaRPr/>
              </a:p>
            </p:txBody>
          </p:sp>
          <p:sp>
            <p:nvSpPr>
              <p:cNvPr id="2006" name="Google Shape;2006;p46"/>
              <p:cNvSpPr/>
              <p:nvPr/>
            </p:nvSpPr>
            <p:spPr>
              <a:xfrm>
                <a:off x="572018" y="835701"/>
                <a:ext cx="855345" cy="968355"/>
              </a:xfrm>
              <a:custGeom>
                <a:avLst/>
                <a:gdLst/>
                <a:ahLst/>
                <a:cxnLst/>
                <a:rect l="l" t="t" r="r" b="b"/>
                <a:pathLst>
                  <a:path w="6002" h="6795" extrusionOk="0">
                    <a:moveTo>
                      <a:pt x="3187" y="118"/>
                    </a:moveTo>
                    <a:cubicBezTo>
                      <a:pt x="3646" y="118"/>
                      <a:pt x="3972" y="220"/>
                      <a:pt x="4232" y="368"/>
                    </a:cubicBezTo>
                    <a:cubicBezTo>
                      <a:pt x="4514" y="519"/>
                      <a:pt x="4713" y="718"/>
                      <a:pt x="4886" y="802"/>
                    </a:cubicBezTo>
                    <a:cubicBezTo>
                      <a:pt x="5059" y="870"/>
                      <a:pt x="5237" y="870"/>
                      <a:pt x="5368" y="870"/>
                    </a:cubicBezTo>
                    <a:cubicBezTo>
                      <a:pt x="5520" y="891"/>
                      <a:pt x="5609" y="912"/>
                      <a:pt x="5693" y="1001"/>
                    </a:cubicBezTo>
                    <a:cubicBezTo>
                      <a:pt x="5871" y="1284"/>
                      <a:pt x="5803" y="1525"/>
                      <a:pt x="5693" y="1719"/>
                    </a:cubicBezTo>
                    <a:cubicBezTo>
                      <a:pt x="5583" y="1939"/>
                      <a:pt x="5410" y="2049"/>
                      <a:pt x="5410" y="2049"/>
                    </a:cubicBezTo>
                    <a:lnTo>
                      <a:pt x="5389" y="2070"/>
                    </a:lnTo>
                    <a:lnTo>
                      <a:pt x="5389" y="2111"/>
                    </a:lnTo>
                    <a:cubicBezTo>
                      <a:pt x="5389" y="2111"/>
                      <a:pt x="5410" y="2310"/>
                      <a:pt x="5237" y="2373"/>
                    </a:cubicBezTo>
                    <a:cubicBezTo>
                      <a:pt x="5216" y="2394"/>
                      <a:pt x="5127" y="2420"/>
                      <a:pt x="4996" y="2420"/>
                    </a:cubicBezTo>
                    <a:cubicBezTo>
                      <a:pt x="4865" y="2420"/>
                      <a:pt x="4713" y="2420"/>
                      <a:pt x="4562" y="2394"/>
                    </a:cubicBezTo>
                    <a:cubicBezTo>
                      <a:pt x="4232" y="2352"/>
                      <a:pt x="3839" y="2289"/>
                      <a:pt x="3577" y="2159"/>
                    </a:cubicBezTo>
                    <a:cubicBezTo>
                      <a:pt x="3299" y="2044"/>
                      <a:pt x="3064" y="2003"/>
                      <a:pt x="2873" y="2003"/>
                    </a:cubicBezTo>
                    <a:cubicBezTo>
                      <a:pt x="2661" y="2003"/>
                      <a:pt x="2503" y="2054"/>
                      <a:pt x="2399" y="2111"/>
                    </a:cubicBezTo>
                    <a:cubicBezTo>
                      <a:pt x="2310" y="2179"/>
                      <a:pt x="2226" y="2221"/>
                      <a:pt x="2179" y="2289"/>
                    </a:cubicBezTo>
                    <a:cubicBezTo>
                      <a:pt x="2116" y="2373"/>
                      <a:pt x="2095" y="2483"/>
                      <a:pt x="2137" y="2593"/>
                    </a:cubicBezTo>
                    <a:cubicBezTo>
                      <a:pt x="2137" y="2635"/>
                      <a:pt x="2158" y="2766"/>
                      <a:pt x="2179" y="2918"/>
                    </a:cubicBezTo>
                    <a:cubicBezTo>
                      <a:pt x="2205" y="3096"/>
                      <a:pt x="2226" y="3290"/>
                      <a:pt x="2247" y="3489"/>
                    </a:cubicBezTo>
                    <a:cubicBezTo>
                      <a:pt x="2268" y="3682"/>
                      <a:pt x="2310" y="3881"/>
                      <a:pt x="2357" y="4033"/>
                    </a:cubicBezTo>
                    <a:cubicBezTo>
                      <a:pt x="2399" y="4206"/>
                      <a:pt x="2441" y="4337"/>
                      <a:pt x="2530" y="4405"/>
                    </a:cubicBezTo>
                    <a:cubicBezTo>
                      <a:pt x="2612" y="4452"/>
                      <a:pt x="2695" y="4476"/>
                      <a:pt x="2795" y="4476"/>
                    </a:cubicBezTo>
                    <a:cubicBezTo>
                      <a:pt x="2828" y="4476"/>
                      <a:pt x="2863" y="4473"/>
                      <a:pt x="2901" y="4468"/>
                    </a:cubicBezTo>
                    <a:cubicBezTo>
                      <a:pt x="3053" y="4468"/>
                      <a:pt x="3252" y="4447"/>
                      <a:pt x="3425" y="4405"/>
                    </a:cubicBezTo>
                    <a:cubicBezTo>
                      <a:pt x="3745" y="4350"/>
                      <a:pt x="4078" y="4284"/>
                      <a:pt x="4355" y="4284"/>
                    </a:cubicBezTo>
                    <a:cubicBezTo>
                      <a:pt x="4418" y="4284"/>
                      <a:pt x="4479" y="4287"/>
                      <a:pt x="4535" y="4295"/>
                    </a:cubicBezTo>
                    <a:cubicBezTo>
                      <a:pt x="5190" y="4337"/>
                      <a:pt x="5321" y="4489"/>
                      <a:pt x="5347" y="4536"/>
                    </a:cubicBezTo>
                    <a:lnTo>
                      <a:pt x="5347" y="4578"/>
                    </a:lnTo>
                    <a:cubicBezTo>
                      <a:pt x="5347" y="4599"/>
                      <a:pt x="5368" y="4620"/>
                      <a:pt x="5368" y="4667"/>
                    </a:cubicBezTo>
                    <a:cubicBezTo>
                      <a:pt x="5389" y="4730"/>
                      <a:pt x="5389" y="4840"/>
                      <a:pt x="5389" y="4971"/>
                    </a:cubicBezTo>
                    <a:cubicBezTo>
                      <a:pt x="5389" y="5212"/>
                      <a:pt x="5347" y="5515"/>
                      <a:pt x="5190" y="5845"/>
                    </a:cubicBezTo>
                    <a:cubicBezTo>
                      <a:pt x="5059" y="6149"/>
                      <a:pt x="4886" y="6348"/>
                      <a:pt x="4645" y="6479"/>
                    </a:cubicBezTo>
                    <a:cubicBezTo>
                      <a:pt x="4431" y="6584"/>
                      <a:pt x="4169" y="6631"/>
                      <a:pt x="3818" y="6673"/>
                    </a:cubicBezTo>
                    <a:cubicBezTo>
                      <a:pt x="3733" y="6681"/>
                      <a:pt x="3649" y="6686"/>
                      <a:pt x="3565" y="6686"/>
                    </a:cubicBezTo>
                    <a:cubicBezTo>
                      <a:pt x="2986" y="6686"/>
                      <a:pt x="2457" y="6476"/>
                      <a:pt x="2095" y="6018"/>
                    </a:cubicBezTo>
                    <a:cubicBezTo>
                      <a:pt x="1875" y="5735"/>
                      <a:pt x="1723" y="5474"/>
                      <a:pt x="1634" y="5233"/>
                    </a:cubicBezTo>
                    <a:cubicBezTo>
                      <a:pt x="1550" y="5013"/>
                      <a:pt x="1524" y="4840"/>
                      <a:pt x="1524" y="4798"/>
                    </a:cubicBezTo>
                    <a:cubicBezTo>
                      <a:pt x="1503" y="4709"/>
                      <a:pt x="1524" y="4515"/>
                      <a:pt x="1524" y="4515"/>
                    </a:cubicBezTo>
                    <a:cubicBezTo>
                      <a:pt x="1550" y="4489"/>
                      <a:pt x="1702" y="4316"/>
                      <a:pt x="1744" y="4122"/>
                    </a:cubicBezTo>
                    <a:cubicBezTo>
                      <a:pt x="1765" y="3991"/>
                      <a:pt x="1723" y="3861"/>
                      <a:pt x="1681" y="3751"/>
                    </a:cubicBezTo>
                    <a:cubicBezTo>
                      <a:pt x="1613" y="3641"/>
                      <a:pt x="1571" y="3531"/>
                      <a:pt x="1571" y="3531"/>
                    </a:cubicBezTo>
                    <a:lnTo>
                      <a:pt x="1550" y="3510"/>
                    </a:lnTo>
                    <a:cubicBezTo>
                      <a:pt x="1550" y="3510"/>
                      <a:pt x="1320" y="3438"/>
                      <a:pt x="1132" y="3438"/>
                    </a:cubicBezTo>
                    <a:cubicBezTo>
                      <a:pt x="1110" y="3438"/>
                      <a:pt x="1089" y="3439"/>
                      <a:pt x="1069" y="3442"/>
                    </a:cubicBezTo>
                    <a:cubicBezTo>
                      <a:pt x="870" y="3442"/>
                      <a:pt x="765" y="3531"/>
                      <a:pt x="718" y="3573"/>
                    </a:cubicBezTo>
                    <a:cubicBezTo>
                      <a:pt x="697" y="3531"/>
                      <a:pt x="503" y="3269"/>
                      <a:pt x="503" y="2745"/>
                    </a:cubicBezTo>
                    <a:cubicBezTo>
                      <a:pt x="503" y="2462"/>
                      <a:pt x="566" y="2263"/>
                      <a:pt x="608" y="2159"/>
                    </a:cubicBezTo>
                    <a:cubicBezTo>
                      <a:pt x="655" y="2028"/>
                      <a:pt x="697" y="1980"/>
                      <a:pt x="697" y="1980"/>
                    </a:cubicBezTo>
                    <a:lnTo>
                      <a:pt x="739" y="1918"/>
                    </a:lnTo>
                    <a:lnTo>
                      <a:pt x="676" y="1897"/>
                    </a:lnTo>
                    <a:cubicBezTo>
                      <a:pt x="676" y="1897"/>
                      <a:pt x="503" y="1829"/>
                      <a:pt x="346" y="1740"/>
                    </a:cubicBezTo>
                    <a:cubicBezTo>
                      <a:pt x="283" y="1698"/>
                      <a:pt x="215" y="1635"/>
                      <a:pt x="173" y="1588"/>
                    </a:cubicBezTo>
                    <a:cubicBezTo>
                      <a:pt x="131" y="1525"/>
                      <a:pt x="110" y="1478"/>
                      <a:pt x="131" y="1436"/>
                    </a:cubicBezTo>
                    <a:cubicBezTo>
                      <a:pt x="152" y="1373"/>
                      <a:pt x="194" y="1347"/>
                      <a:pt x="241" y="1347"/>
                    </a:cubicBezTo>
                    <a:cubicBezTo>
                      <a:pt x="304" y="1347"/>
                      <a:pt x="393" y="1347"/>
                      <a:pt x="456" y="1373"/>
                    </a:cubicBezTo>
                    <a:cubicBezTo>
                      <a:pt x="608" y="1436"/>
                      <a:pt x="765" y="1504"/>
                      <a:pt x="765" y="1504"/>
                    </a:cubicBezTo>
                    <a:lnTo>
                      <a:pt x="828" y="1415"/>
                    </a:lnTo>
                    <a:cubicBezTo>
                      <a:pt x="828" y="1415"/>
                      <a:pt x="655" y="1305"/>
                      <a:pt x="545" y="1153"/>
                    </a:cubicBezTo>
                    <a:cubicBezTo>
                      <a:pt x="477" y="1064"/>
                      <a:pt x="414" y="980"/>
                      <a:pt x="393" y="891"/>
                    </a:cubicBezTo>
                    <a:cubicBezTo>
                      <a:pt x="372" y="802"/>
                      <a:pt x="372" y="718"/>
                      <a:pt x="435" y="629"/>
                    </a:cubicBezTo>
                    <a:cubicBezTo>
                      <a:pt x="477" y="540"/>
                      <a:pt x="545" y="519"/>
                      <a:pt x="634" y="519"/>
                    </a:cubicBezTo>
                    <a:cubicBezTo>
                      <a:pt x="697" y="519"/>
                      <a:pt x="786" y="561"/>
                      <a:pt x="870" y="608"/>
                    </a:cubicBezTo>
                    <a:cubicBezTo>
                      <a:pt x="1048" y="718"/>
                      <a:pt x="1199" y="870"/>
                      <a:pt x="1199" y="870"/>
                    </a:cubicBezTo>
                    <a:lnTo>
                      <a:pt x="1241" y="933"/>
                    </a:lnTo>
                    <a:lnTo>
                      <a:pt x="1288" y="870"/>
                    </a:lnTo>
                    <a:cubicBezTo>
                      <a:pt x="1288" y="870"/>
                      <a:pt x="1393" y="718"/>
                      <a:pt x="1655" y="561"/>
                    </a:cubicBezTo>
                    <a:cubicBezTo>
                      <a:pt x="1917" y="388"/>
                      <a:pt x="2336" y="195"/>
                      <a:pt x="2943" y="127"/>
                    </a:cubicBezTo>
                    <a:cubicBezTo>
                      <a:pt x="3029" y="121"/>
                      <a:pt x="3110" y="118"/>
                      <a:pt x="3187" y="118"/>
                    </a:cubicBezTo>
                    <a:close/>
                    <a:moveTo>
                      <a:pt x="3234" y="1"/>
                    </a:moveTo>
                    <a:cubicBezTo>
                      <a:pt x="3136" y="1"/>
                      <a:pt x="3033" y="6"/>
                      <a:pt x="2922" y="17"/>
                    </a:cubicBezTo>
                    <a:cubicBezTo>
                      <a:pt x="2310" y="85"/>
                      <a:pt x="1875" y="278"/>
                      <a:pt x="1592" y="457"/>
                    </a:cubicBezTo>
                    <a:cubicBezTo>
                      <a:pt x="1351" y="608"/>
                      <a:pt x="1262" y="739"/>
                      <a:pt x="1241" y="760"/>
                    </a:cubicBezTo>
                    <a:cubicBezTo>
                      <a:pt x="1199" y="739"/>
                      <a:pt x="1110" y="629"/>
                      <a:pt x="938" y="519"/>
                    </a:cubicBezTo>
                    <a:cubicBezTo>
                      <a:pt x="849" y="457"/>
                      <a:pt x="739" y="409"/>
                      <a:pt x="634" y="409"/>
                    </a:cubicBezTo>
                    <a:cubicBezTo>
                      <a:pt x="524" y="409"/>
                      <a:pt x="414" y="457"/>
                      <a:pt x="346" y="561"/>
                    </a:cubicBezTo>
                    <a:cubicBezTo>
                      <a:pt x="262" y="692"/>
                      <a:pt x="262" y="802"/>
                      <a:pt x="283" y="933"/>
                    </a:cubicBezTo>
                    <a:cubicBezTo>
                      <a:pt x="304" y="1043"/>
                      <a:pt x="372" y="1132"/>
                      <a:pt x="456" y="1216"/>
                    </a:cubicBezTo>
                    <a:cubicBezTo>
                      <a:pt x="470" y="1248"/>
                      <a:pt x="475" y="1249"/>
                      <a:pt x="484" y="1259"/>
                    </a:cubicBezTo>
                    <a:lnTo>
                      <a:pt x="484" y="1259"/>
                    </a:lnTo>
                    <a:cubicBezTo>
                      <a:pt x="428" y="1245"/>
                      <a:pt x="372" y="1231"/>
                      <a:pt x="318" y="1231"/>
                    </a:cubicBezTo>
                    <a:cubicBezTo>
                      <a:pt x="292" y="1231"/>
                      <a:pt x="266" y="1234"/>
                      <a:pt x="241" y="1242"/>
                    </a:cubicBezTo>
                    <a:cubicBezTo>
                      <a:pt x="152" y="1242"/>
                      <a:pt x="63" y="1305"/>
                      <a:pt x="21" y="1394"/>
                    </a:cubicBezTo>
                    <a:cubicBezTo>
                      <a:pt x="0" y="1478"/>
                      <a:pt x="21" y="1588"/>
                      <a:pt x="63" y="1656"/>
                    </a:cubicBezTo>
                    <a:cubicBezTo>
                      <a:pt x="131" y="1719"/>
                      <a:pt x="215" y="1787"/>
                      <a:pt x="283" y="1829"/>
                    </a:cubicBezTo>
                    <a:cubicBezTo>
                      <a:pt x="435" y="1918"/>
                      <a:pt x="524" y="1960"/>
                      <a:pt x="566" y="1980"/>
                    </a:cubicBezTo>
                    <a:cubicBezTo>
                      <a:pt x="545" y="2001"/>
                      <a:pt x="545" y="2028"/>
                      <a:pt x="503" y="2111"/>
                    </a:cubicBezTo>
                    <a:cubicBezTo>
                      <a:pt x="456" y="2242"/>
                      <a:pt x="393" y="2441"/>
                      <a:pt x="393" y="2745"/>
                    </a:cubicBezTo>
                    <a:cubicBezTo>
                      <a:pt x="372" y="3337"/>
                      <a:pt x="655" y="3682"/>
                      <a:pt x="655" y="3682"/>
                    </a:cubicBezTo>
                    <a:lnTo>
                      <a:pt x="697" y="3730"/>
                    </a:lnTo>
                    <a:lnTo>
                      <a:pt x="739" y="3682"/>
                    </a:lnTo>
                    <a:cubicBezTo>
                      <a:pt x="739" y="3682"/>
                      <a:pt x="896" y="3552"/>
                      <a:pt x="1069" y="3552"/>
                    </a:cubicBezTo>
                    <a:cubicBezTo>
                      <a:pt x="1220" y="3552"/>
                      <a:pt x="1461" y="3620"/>
                      <a:pt x="1482" y="3620"/>
                    </a:cubicBezTo>
                    <a:cubicBezTo>
                      <a:pt x="1503" y="3641"/>
                      <a:pt x="1524" y="3682"/>
                      <a:pt x="1571" y="3792"/>
                    </a:cubicBezTo>
                    <a:cubicBezTo>
                      <a:pt x="1613" y="3902"/>
                      <a:pt x="1634" y="4033"/>
                      <a:pt x="1634" y="4096"/>
                    </a:cubicBezTo>
                    <a:cubicBezTo>
                      <a:pt x="1592" y="4253"/>
                      <a:pt x="1440" y="4447"/>
                      <a:pt x="1440" y="4447"/>
                    </a:cubicBezTo>
                    <a:lnTo>
                      <a:pt x="1419" y="4468"/>
                    </a:lnTo>
                    <a:lnTo>
                      <a:pt x="1419" y="4489"/>
                    </a:lnTo>
                    <a:cubicBezTo>
                      <a:pt x="1419" y="4489"/>
                      <a:pt x="1393" y="4688"/>
                      <a:pt x="1393" y="4819"/>
                    </a:cubicBezTo>
                    <a:cubicBezTo>
                      <a:pt x="1419" y="4882"/>
                      <a:pt x="1440" y="5060"/>
                      <a:pt x="1550" y="5275"/>
                    </a:cubicBezTo>
                    <a:cubicBezTo>
                      <a:pt x="1634" y="5515"/>
                      <a:pt x="1765" y="5798"/>
                      <a:pt x="2006" y="6086"/>
                    </a:cubicBezTo>
                    <a:cubicBezTo>
                      <a:pt x="2412" y="6584"/>
                      <a:pt x="2968" y="6794"/>
                      <a:pt x="3571" y="6794"/>
                    </a:cubicBezTo>
                    <a:cubicBezTo>
                      <a:pt x="3652" y="6794"/>
                      <a:pt x="3735" y="6790"/>
                      <a:pt x="3818" y="6783"/>
                    </a:cubicBezTo>
                    <a:cubicBezTo>
                      <a:pt x="4169" y="6762"/>
                      <a:pt x="4472" y="6694"/>
                      <a:pt x="4713" y="6563"/>
                    </a:cubicBezTo>
                    <a:cubicBezTo>
                      <a:pt x="4954" y="6432"/>
                      <a:pt x="5148" y="6217"/>
                      <a:pt x="5300" y="5887"/>
                    </a:cubicBezTo>
                    <a:cubicBezTo>
                      <a:pt x="5452" y="5536"/>
                      <a:pt x="5499" y="5212"/>
                      <a:pt x="5499" y="4971"/>
                    </a:cubicBezTo>
                    <a:cubicBezTo>
                      <a:pt x="5499" y="4840"/>
                      <a:pt x="5499" y="4730"/>
                      <a:pt x="5478" y="4646"/>
                    </a:cubicBezTo>
                    <a:cubicBezTo>
                      <a:pt x="5478" y="4599"/>
                      <a:pt x="5478" y="4578"/>
                      <a:pt x="5452" y="4536"/>
                    </a:cubicBezTo>
                    <a:cubicBezTo>
                      <a:pt x="5452" y="4515"/>
                      <a:pt x="5452" y="4489"/>
                      <a:pt x="5431" y="4489"/>
                    </a:cubicBezTo>
                    <a:cubicBezTo>
                      <a:pt x="5389" y="4405"/>
                      <a:pt x="5216" y="4227"/>
                      <a:pt x="4562" y="4164"/>
                    </a:cubicBezTo>
                    <a:cubicBezTo>
                      <a:pt x="4524" y="4162"/>
                      <a:pt x="4486" y="4161"/>
                      <a:pt x="4447" y="4161"/>
                    </a:cubicBezTo>
                    <a:cubicBezTo>
                      <a:pt x="4123" y="4161"/>
                      <a:pt x="3755" y="4234"/>
                      <a:pt x="3404" y="4295"/>
                    </a:cubicBezTo>
                    <a:cubicBezTo>
                      <a:pt x="3226" y="4316"/>
                      <a:pt x="3053" y="4358"/>
                      <a:pt x="2901" y="4358"/>
                    </a:cubicBezTo>
                    <a:cubicBezTo>
                      <a:pt x="2770" y="4358"/>
                      <a:pt x="2661" y="4358"/>
                      <a:pt x="2619" y="4316"/>
                    </a:cubicBezTo>
                    <a:cubicBezTo>
                      <a:pt x="2551" y="4274"/>
                      <a:pt x="2509" y="4164"/>
                      <a:pt x="2467" y="4012"/>
                    </a:cubicBezTo>
                    <a:cubicBezTo>
                      <a:pt x="2420" y="3861"/>
                      <a:pt x="2378" y="3662"/>
                      <a:pt x="2357" y="3468"/>
                    </a:cubicBezTo>
                    <a:cubicBezTo>
                      <a:pt x="2336" y="3269"/>
                      <a:pt x="2310" y="3075"/>
                      <a:pt x="2289" y="2918"/>
                    </a:cubicBezTo>
                    <a:cubicBezTo>
                      <a:pt x="2268" y="2745"/>
                      <a:pt x="2247" y="2635"/>
                      <a:pt x="2247" y="2572"/>
                    </a:cubicBezTo>
                    <a:cubicBezTo>
                      <a:pt x="2205" y="2462"/>
                      <a:pt x="2226" y="2420"/>
                      <a:pt x="2268" y="2373"/>
                    </a:cubicBezTo>
                    <a:cubicBezTo>
                      <a:pt x="2310" y="2310"/>
                      <a:pt x="2378" y="2263"/>
                      <a:pt x="2467" y="2221"/>
                    </a:cubicBezTo>
                    <a:cubicBezTo>
                      <a:pt x="2550" y="2173"/>
                      <a:pt x="2690" y="2119"/>
                      <a:pt x="2894" y="2119"/>
                    </a:cubicBezTo>
                    <a:cubicBezTo>
                      <a:pt x="3063" y="2119"/>
                      <a:pt x="3276" y="2156"/>
                      <a:pt x="3535" y="2263"/>
                    </a:cubicBezTo>
                    <a:cubicBezTo>
                      <a:pt x="3818" y="2394"/>
                      <a:pt x="4211" y="2462"/>
                      <a:pt x="4535" y="2504"/>
                    </a:cubicBezTo>
                    <a:cubicBezTo>
                      <a:pt x="4713" y="2525"/>
                      <a:pt x="4865" y="2525"/>
                      <a:pt x="4996" y="2525"/>
                    </a:cubicBezTo>
                    <a:cubicBezTo>
                      <a:pt x="5127" y="2525"/>
                      <a:pt x="5237" y="2504"/>
                      <a:pt x="5300" y="2483"/>
                    </a:cubicBezTo>
                    <a:cubicBezTo>
                      <a:pt x="5499" y="2373"/>
                      <a:pt x="5499" y="2159"/>
                      <a:pt x="5499" y="2111"/>
                    </a:cubicBezTo>
                    <a:cubicBezTo>
                      <a:pt x="5520" y="2111"/>
                      <a:pt x="5672" y="2001"/>
                      <a:pt x="5803" y="1787"/>
                    </a:cubicBezTo>
                    <a:cubicBezTo>
                      <a:pt x="5934" y="1567"/>
                      <a:pt x="6002" y="1263"/>
                      <a:pt x="5782" y="912"/>
                    </a:cubicBezTo>
                    <a:cubicBezTo>
                      <a:pt x="5672" y="802"/>
                      <a:pt x="5520" y="781"/>
                      <a:pt x="5389" y="760"/>
                    </a:cubicBezTo>
                    <a:cubicBezTo>
                      <a:pt x="5237" y="760"/>
                      <a:pt x="5085" y="760"/>
                      <a:pt x="4928" y="692"/>
                    </a:cubicBezTo>
                    <a:cubicBezTo>
                      <a:pt x="4776" y="629"/>
                      <a:pt x="4582" y="430"/>
                      <a:pt x="4273" y="258"/>
                    </a:cubicBezTo>
                    <a:cubicBezTo>
                      <a:pt x="4023" y="115"/>
                      <a:pt x="3697" y="1"/>
                      <a:pt x="323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07" name="Google Shape;2007;p46"/>
              <p:cNvSpPr/>
              <p:nvPr/>
            </p:nvSpPr>
            <p:spPr>
              <a:xfrm>
                <a:off x="954095" y="1201960"/>
                <a:ext cx="129684" cy="66410"/>
              </a:xfrm>
              <a:custGeom>
                <a:avLst/>
                <a:gdLst/>
                <a:ahLst/>
                <a:cxnLst/>
                <a:rect l="l" t="t" r="r" b="b"/>
                <a:pathLst>
                  <a:path w="910" h="466" extrusionOk="0">
                    <a:moveTo>
                      <a:pt x="653" y="0"/>
                    </a:moveTo>
                    <a:cubicBezTo>
                      <a:pt x="640" y="0"/>
                      <a:pt x="627" y="1"/>
                      <a:pt x="613" y="2"/>
                    </a:cubicBezTo>
                    <a:cubicBezTo>
                      <a:pt x="372" y="2"/>
                      <a:pt x="89" y="65"/>
                      <a:pt x="48" y="112"/>
                    </a:cubicBezTo>
                    <a:cubicBezTo>
                      <a:pt x="0" y="154"/>
                      <a:pt x="69" y="306"/>
                      <a:pt x="69" y="306"/>
                    </a:cubicBezTo>
                    <a:cubicBezTo>
                      <a:pt x="97" y="396"/>
                      <a:pt x="138" y="466"/>
                      <a:pt x="217" y="466"/>
                    </a:cubicBezTo>
                    <a:cubicBezTo>
                      <a:pt x="253" y="466"/>
                      <a:pt x="297" y="451"/>
                      <a:pt x="351" y="416"/>
                    </a:cubicBezTo>
                    <a:cubicBezTo>
                      <a:pt x="431" y="347"/>
                      <a:pt x="517" y="320"/>
                      <a:pt x="596" y="320"/>
                    </a:cubicBezTo>
                    <a:cubicBezTo>
                      <a:pt x="668" y="320"/>
                      <a:pt x="734" y="342"/>
                      <a:pt x="786" y="374"/>
                    </a:cubicBezTo>
                    <a:cubicBezTo>
                      <a:pt x="810" y="386"/>
                      <a:pt x="829" y="391"/>
                      <a:pt x="844" y="391"/>
                    </a:cubicBezTo>
                    <a:cubicBezTo>
                      <a:pt x="910" y="391"/>
                      <a:pt x="896" y="290"/>
                      <a:pt x="896" y="217"/>
                    </a:cubicBezTo>
                    <a:cubicBezTo>
                      <a:pt x="896" y="139"/>
                      <a:pt x="841" y="0"/>
                      <a:pt x="653" y="0"/>
                    </a:cubicBezTo>
                    <a:close/>
                  </a:path>
                </a:pathLst>
              </a:custGeom>
              <a:solidFill>
                <a:srgbClr val="356B90"/>
              </a:solidFill>
              <a:ln>
                <a:noFill/>
              </a:ln>
            </p:spPr>
            <p:txBody>
              <a:bodyPr spcFirstLastPara="1" wrap="square" lIns="91425" tIns="91425" rIns="91425" bIns="91425" anchor="ctr" anchorCtr="0">
                <a:noAutofit/>
              </a:bodyPr>
              <a:lstStyle/>
              <a:p>
                <a:endParaRPr/>
              </a:p>
            </p:txBody>
          </p:sp>
          <p:sp>
            <p:nvSpPr>
              <p:cNvPr id="2008" name="Google Shape;2008;p46"/>
              <p:cNvSpPr/>
              <p:nvPr/>
            </p:nvSpPr>
            <p:spPr>
              <a:xfrm>
                <a:off x="948110" y="1192554"/>
                <a:ext cx="143508" cy="84366"/>
              </a:xfrm>
              <a:custGeom>
                <a:avLst/>
                <a:gdLst/>
                <a:ahLst/>
                <a:cxnLst/>
                <a:rect l="l" t="t" r="r" b="b"/>
                <a:pathLst>
                  <a:path w="1007" h="592" extrusionOk="0">
                    <a:moveTo>
                      <a:pt x="655" y="110"/>
                    </a:moveTo>
                    <a:cubicBezTo>
                      <a:pt x="765" y="110"/>
                      <a:pt x="807" y="131"/>
                      <a:pt x="849" y="178"/>
                    </a:cubicBezTo>
                    <a:cubicBezTo>
                      <a:pt x="875" y="199"/>
                      <a:pt x="896" y="241"/>
                      <a:pt x="896" y="283"/>
                    </a:cubicBezTo>
                    <a:cubicBezTo>
                      <a:pt x="896" y="330"/>
                      <a:pt x="896" y="372"/>
                      <a:pt x="875" y="393"/>
                    </a:cubicBezTo>
                    <a:cubicBezTo>
                      <a:pt x="817" y="356"/>
                      <a:pt x="741" y="335"/>
                      <a:pt x="660" y="335"/>
                    </a:cubicBezTo>
                    <a:cubicBezTo>
                      <a:pt x="558" y="335"/>
                      <a:pt x="447" y="367"/>
                      <a:pt x="351" y="440"/>
                    </a:cubicBezTo>
                    <a:cubicBezTo>
                      <a:pt x="325" y="461"/>
                      <a:pt x="283" y="461"/>
                      <a:pt x="262" y="482"/>
                    </a:cubicBezTo>
                    <a:cubicBezTo>
                      <a:pt x="262" y="482"/>
                      <a:pt x="241" y="482"/>
                      <a:pt x="241" y="461"/>
                    </a:cubicBezTo>
                    <a:cubicBezTo>
                      <a:pt x="221" y="461"/>
                      <a:pt x="173" y="414"/>
                      <a:pt x="152" y="351"/>
                    </a:cubicBezTo>
                    <a:lnTo>
                      <a:pt x="152" y="330"/>
                    </a:lnTo>
                    <a:cubicBezTo>
                      <a:pt x="152" y="330"/>
                      <a:pt x="131" y="309"/>
                      <a:pt x="131" y="262"/>
                    </a:cubicBezTo>
                    <a:lnTo>
                      <a:pt x="131" y="220"/>
                    </a:lnTo>
                    <a:cubicBezTo>
                      <a:pt x="111" y="220"/>
                      <a:pt x="131" y="199"/>
                      <a:pt x="173" y="199"/>
                    </a:cubicBezTo>
                    <a:cubicBezTo>
                      <a:pt x="221" y="178"/>
                      <a:pt x="262" y="178"/>
                      <a:pt x="304" y="152"/>
                    </a:cubicBezTo>
                    <a:cubicBezTo>
                      <a:pt x="414" y="131"/>
                      <a:pt x="524" y="110"/>
                      <a:pt x="655" y="110"/>
                    </a:cubicBezTo>
                    <a:close/>
                    <a:moveTo>
                      <a:pt x="634" y="0"/>
                    </a:moveTo>
                    <a:cubicBezTo>
                      <a:pt x="524" y="0"/>
                      <a:pt x="393" y="21"/>
                      <a:pt x="283" y="47"/>
                    </a:cubicBezTo>
                    <a:cubicBezTo>
                      <a:pt x="221" y="68"/>
                      <a:pt x="173" y="68"/>
                      <a:pt x="131" y="89"/>
                    </a:cubicBezTo>
                    <a:cubicBezTo>
                      <a:pt x="90" y="89"/>
                      <a:pt x="63" y="110"/>
                      <a:pt x="42" y="131"/>
                    </a:cubicBezTo>
                    <a:cubicBezTo>
                      <a:pt x="22" y="152"/>
                      <a:pt x="1" y="199"/>
                      <a:pt x="1" y="220"/>
                    </a:cubicBezTo>
                    <a:cubicBezTo>
                      <a:pt x="1" y="262"/>
                      <a:pt x="22" y="283"/>
                      <a:pt x="22" y="309"/>
                    </a:cubicBezTo>
                    <a:cubicBezTo>
                      <a:pt x="42" y="351"/>
                      <a:pt x="42" y="372"/>
                      <a:pt x="42" y="372"/>
                    </a:cubicBezTo>
                    <a:cubicBezTo>
                      <a:pt x="90" y="461"/>
                      <a:pt x="111" y="524"/>
                      <a:pt x="173" y="571"/>
                    </a:cubicBezTo>
                    <a:cubicBezTo>
                      <a:pt x="221" y="592"/>
                      <a:pt x="262" y="592"/>
                      <a:pt x="283" y="592"/>
                    </a:cubicBezTo>
                    <a:cubicBezTo>
                      <a:pt x="325" y="571"/>
                      <a:pt x="372" y="545"/>
                      <a:pt x="414" y="524"/>
                    </a:cubicBezTo>
                    <a:cubicBezTo>
                      <a:pt x="494" y="466"/>
                      <a:pt x="574" y="446"/>
                      <a:pt x="645" y="446"/>
                    </a:cubicBezTo>
                    <a:cubicBezTo>
                      <a:pt x="709" y="446"/>
                      <a:pt x="765" y="462"/>
                      <a:pt x="807" y="482"/>
                    </a:cubicBezTo>
                    <a:cubicBezTo>
                      <a:pt x="837" y="497"/>
                      <a:pt x="858" y="512"/>
                      <a:pt x="883" y="512"/>
                    </a:cubicBezTo>
                    <a:cubicBezTo>
                      <a:pt x="894" y="512"/>
                      <a:pt x="905" y="509"/>
                      <a:pt x="917" y="503"/>
                    </a:cubicBezTo>
                    <a:cubicBezTo>
                      <a:pt x="959" y="503"/>
                      <a:pt x="980" y="461"/>
                      <a:pt x="980" y="440"/>
                    </a:cubicBezTo>
                    <a:cubicBezTo>
                      <a:pt x="1006" y="372"/>
                      <a:pt x="1006" y="330"/>
                      <a:pt x="1006" y="283"/>
                    </a:cubicBezTo>
                    <a:cubicBezTo>
                      <a:pt x="1006" y="220"/>
                      <a:pt x="980" y="152"/>
                      <a:pt x="917" y="89"/>
                    </a:cubicBezTo>
                    <a:cubicBezTo>
                      <a:pt x="875" y="47"/>
                      <a:pt x="765" y="0"/>
                      <a:pt x="63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09" name="Google Shape;2009;p46"/>
              <p:cNvSpPr/>
              <p:nvPr/>
            </p:nvSpPr>
            <p:spPr>
              <a:xfrm>
                <a:off x="1209336" y="1209228"/>
                <a:ext cx="99329" cy="60994"/>
              </a:xfrm>
              <a:custGeom>
                <a:avLst/>
                <a:gdLst/>
                <a:ahLst/>
                <a:cxnLst/>
                <a:rect l="l" t="t" r="r" b="b"/>
                <a:pathLst>
                  <a:path w="697" h="428" extrusionOk="0">
                    <a:moveTo>
                      <a:pt x="282" y="0"/>
                    </a:moveTo>
                    <a:cubicBezTo>
                      <a:pt x="223" y="0"/>
                      <a:pt x="165" y="5"/>
                      <a:pt x="110" y="14"/>
                    </a:cubicBezTo>
                    <a:cubicBezTo>
                      <a:pt x="0" y="14"/>
                      <a:pt x="42" y="145"/>
                      <a:pt x="42" y="145"/>
                    </a:cubicBezTo>
                    <a:cubicBezTo>
                      <a:pt x="25" y="293"/>
                      <a:pt x="83" y="376"/>
                      <a:pt x="178" y="376"/>
                    </a:cubicBezTo>
                    <a:cubicBezTo>
                      <a:pt x="198" y="376"/>
                      <a:pt x="219" y="372"/>
                      <a:pt x="241" y="365"/>
                    </a:cubicBezTo>
                    <a:cubicBezTo>
                      <a:pt x="305" y="341"/>
                      <a:pt x="377" y="314"/>
                      <a:pt x="441" y="314"/>
                    </a:cubicBezTo>
                    <a:cubicBezTo>
                      <a:pt x="488" y="314"/>
                      <a:pt x="531" y="328"/>
                      <a:pt x="566" y="365"/>
                    </a:cubicBezTo>
                    <a:cubicBezTo>
                      <a:pt x="606" y="405"/>
                      <a:pt x="633" y="427"/>
                      <a:pt x="649" y="427"/>
                    </a:cubicBezTo>
                    <a:cubicBezTo>
                      <a:pt x="670" y="427"/>
                      <a:pt x="676" y="395"/>
                      <a:pt x="676" y="323"/>
                    </a:cubicBezTo>
                    <a:cubicBezTo>
                      <a:pt x="697" y="166"/>
                      <a:pt x="697" y="103"/>
                      <a:pt x="545" y="35"/>
                    </a:cubicBezTo>
                    <a:cubicBezTo>
                      <a:pt x="456" y="11"/>
                      <a:pt x="367" y="0"/>
                      <a:pt x="282" y="0"/>
                    </a:cubicBezTo>
                    <a:close/>
                  </a:path>
                </a:pathLst>
              </a:custGeom>
              <a:solidFill>
                <a:srgbClr val="356B90"/>
              </a:solidFill>
              <a:ln>
                <a:noFill/>
              </a:ln>
            </p:spPr>
            <p:txBody>
              <a:bodyPr spcFirstLastPara="1" wrap="square" lIns="91425" tIns="91425" rIns="91425" bIns="91425" anchor="ctr" anchorCtr="0">
                <a:noAutofit/>
              </a:bodyPr>
              <a:lstStyle/>
              <a:p>
                <a:endParaRPr/>
              </a:p>
            </p:txBody>
          </p:sp>
          <p:sp>
            <p:nvSpPr>
              <p:cNvPr id="2010" name="Google Shape;2010;p46"/>
              <p:cNvSpPr/>
              <p:nvPr/>
            </p:nvSpPr>
            <p:spPr>
              <a:xfrm>
                <a:off x="1206344" y="1201675"/>
                <a:ext cx="112155" cy="76528"/>
              </a:xfrm>
              <a:custGeom>
                <a:avLst/>
                <a:gdLst/>
                <a:ahLst/>
                <a:cxnLst/>
                <a:rect l="l" t="t" r="r" b="b"/>
                <a:pathLst>
                  <a:path w="787" h="537" extrusionOk="0">
                    <a:moveTo>
                      <a:pt x="152" y="114"/>
                    </a:moveTo>
                    <a:cubicBezTo>
                      <a:pt x="262" y="114"/>
                      <a:pt x="414" y="114"/>
                      <a:pt x="566" y="156"/>
                    </a:cubicBezTo>
                    <a:cubicBezTo>
                      <a:pt x="634" y="177"/>
                      <a:pt x="634" y="198"/>
                      <a:pt x="655" y="219"/>
                    </a:cubicBezTo>
                    <a:lnTo>
                      <a:pt x="655" y="350"/>
                    </a:lnTo>
                    <a:lnTo>
                      <a:pt x="655" y="397"/>
                    </a:lnTo>
                    <a:cubicBezTo>
                      <a:pt x="634" y="397"/>
                      <a:pt x="634" y="397"/>
                      <a:pt x="634" y="376"/>
                    </a:cubicBezTo>
                    <a:cubicBezTo>
                      <a:pt x="566" y="329"/>
                      <a:pt x="503" y="308"/>
                      <a:pt x="435" y="308"/>
                    </a:cubicBezTo>
                    <a:cubicBezTo>
                      <a:pt x="372" y="308"/>
                      <a:pt x="304" y="329"/>
                      <a:pt x="241" y="350"/>
                    </a:cubicBezTo>
                    <a:cubicBezTo>
                      <a:pt x="218" y="363"/>
                      <a:pt x="201" y="370"/>
                      <a:pt x="187" y="370"/>
                    </a:cubicBezTo>
                    <a:cubicBezTo>
                      <a:pt x="173" y="370"/>
                      <a:pt x="163" y="363"/>
                      <a:pt x="152" y="350"/>
                    </a:cubicBezTo>
                    <a:cubicBezTo>
                      <a:pt x="131" y="329"/>
                      <a:pt x="111" y="287"/>
                      <a:pt x="111" y="198"/>
                    </a:cubicBezTo>
                    <a:lnTo>
                      <a:pt x="21" y="198"/>
                    </a:lnTo>
                    <a:lnTo>
                      <a:pt x="111" y="177"/>
                    </a:lnTo>
                    <a:lnTo>
                      <a:pt x="111" y="135"/>
                    </a:lnTo>
                    <a:lnTo>
                      <a:pt x="131" y="135"/>
                    </a:lnTo>
                    <a:cubicBezTo>
                      <a:pt x="131" y="135"/>
                      <a:pt x="131" y="114"/>
                      <a:pt x="152" y="114"/>
                    </a:cubicBezTo>
                    <a:close/>
                    <a:moveTo>
                      <a:pt x="296" y="1"/>
                    </a:moveTo>
                    <a:cubicBezTo>
                      <a:pt x="233" y="1"/>
                      <a:pt x="175" y="4"/>
                      <a:pt x="131" y="4"/>
                    </a:cubicBezTo>
                    <a:cubicBezTo>
                      <a:pt x="111" y="4"/>
                      <a:pt x="63" y="25"/>
                      <a:pt x="42" y="46"/>
                    </a:cubicBezTo>
                    <a:cubicBezTo>
                      <a:pt x="21" y="67"/>
                      <a:pt x="1" y="88"/>
                      <a:pt x="1" y="135"/>
                    </a:cubicBezTo>
                    <a:lnTo>
                      <a:pt x="1" y="198"/>
                    </a:lnTo>
                    <a:lnTo>
                      <a:pt x="1" y="219"/>
                    </a:lnTo>
                    <a:cubicBezTo>
                      <a:pt x="1" y="308"/>
                      <a:pt x="21" y="376"/>
                      <a:pt x="63" y="439"/>
                    </a:cubicBezTo>
                    <a:cubicBezTo>
                      <a:pt x="93" y="465"/>
                      <a:pt x="136" y="485"/>
                      <a:pt x="186" y="485"/>
                    </a:cubicBezTo>
                    <a:cubicBezTo>
                      <a:pt x="217" y="485"/>
                      <a:pt x="250" y="478"/>
                      <a:pt x="283" y="460"/>
                    </a:cubicBezTo>
                    <a:cubicBezTo>
                      <a:pt x="325" y="439"/>
                      <a:pt x="393" y="418"/>
                      <a:pt x="435" y="418"/>
                    </a:cubicBezTo>
                    <a:cubicBezTo>
                      <a:pt x="477" y="418"/>
                      <a:pt x="524" y="418"/>
                      <a:pt x="545" y="460"/>
                    </a:cubicBezTo>
                    <a:cubicBezTo>
                      <a:pt x="566" y="481"/>
                      <a:pt x="587" y="507"/>
                      <a:pt x="608" y="507"/>
                    </a:cubicBezTo>
                    <a:cubicBezTo>
                      <a:pt x="627" y="522"/>
                      <a:pt x="642" y="537"/>
                      <a:pt x="665" y="537"/>
                    </a:cubicBezTo>
                    <a:cubicBezTo>
                      <a:pt x="674" y="537"/>
                      <a:pt x="685" y="534"/>
                      <a:pt x="697" y="528"/>
                    </a:cubicBezTo>
                    <a:cubicBezTo>
                      <a:pt x="718" y="528"/>
                      <a:pt x="739" y="481"/>
                      <a:pt x="739" y="460"/>
                    </a:cubicBezTo>
                    <a:cubicBezTo>
                      <a:pt x="765" y="439"/>
                      <a:pt x="765" y="418"/>
                      <a:pt x="765" y="376"/>
                    </a:cubicBezTo>
                    <a:cubicBezTo>
                      <a:pt x="765" y="308"/>
                      <a:pt x="786" y="245"/>
                      <a:pt x="765" y="177"/>
                    </a:cubicBezTo>
                    <a:cubicBezTo>
                      <a:pt x="739" y="114"/>
                      <a:pt x="676" y="67"/>
                      <a:pt x="587" y="46"/>
                    </a:cubicBezTo>
                    <a:cubicBezTo>
                      <a:pt x="496" y="8"/>
                      <a:pt x="390" y="1"/>
                      <a:pt x="296"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11" name="Google Shape;2011;p46"/>
              <p:cNvSpPr/>
              <p:nvPr/>
            </p:nvSpPr>
            <p:spPr>
              <a:xfrm>
                <a:off x="677192" y="1394781"/>
                <a:ext cx="56149" cy="64842"/>
              </a:xfrm>
              <a:custGeom>
                <a:avLst/>
                <a:gdLst/>
                <a:ahLst/>
                <a:cxnLst/>
                <a:rect l="l" t="t" r="r" b="b"/>
                <a:pathLst>
                  <a:path w="394" h="455" extrusionOk="0">
                    <a:moveTo>
                      <a:pt x="69" y="0"/>
                    </a:moveTo>
                    <a:cubicBezTo>
                      <a:pt x="27" y="21"/>
                      <a:pt x="1" y="42"/>
                      <a:pt x="27" y="68"/>
                    </a:cubicBezTo>
                    <a:cubicBezTo>
                      <a:pt x="48" y="262"/>
                      <a:pt x="179" y="351"/>
                      <a:pt x="289" y="435"/>
                    </a:cubicBezTo>
                    <a:cubicBezTo>
                      <a:pt x="310" y="448"/>
                      <a:pt x="325" y="455"/>
                      <a:pt x="338" y="455"/>
                    </a:cubicBezTo>
                    <a:cubicBezTo>
                      <a:pt x="351" y="455"/>
                      <a:pt x="362" y="448"/>
                      <a:pt x="372" y="435"/>
                    </a:cubicBezTo>
                    <a:cubicBezTo>
                      <a:pt x="393" y="393"/>
                      <a:pt x="393" y="372"/>
                      <a:pt x="351" y="351"/>
                    </a:cubicBezTo>
                    <a:cubicBezTo>
                      <a:pt x="241" y="262"/>
                      <a:pt x="158" y="199"/>
                      <a:pt x="132" y="42"/>
                    </a:cubicBezTo>
                    <a:cubicBezTo>
                      <a:pt x="111" y="21"/>
                      <a:pt x="90" y="0"/>
                      <a:pt x="6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12" name="Google Shape;2012;p46"/>
              <p:cNvSpPr/>
              <p:nvPr/>
            </p:nvSpPr>
            <p:spPr>
              <a:xfrm>
                <a:off x="736905" y="1442523"/>
                <a:ext cx="40473" cy="18099"/>
              </a:xfrm>
              <a:custGeom>
                <a:avLst/>
                <a:gdLst/>
                <a:ahLst/>
                <a:cxnLst/>
                <a:rect l="l" t="t" r="r" b="b"/>
                <a:pathLst>
                  <a:path w="284" h="127" extrusionOk="0">
                    <a:moveTo>
                      <a:pt x="76" y="1"/>
                    </a:moveTo>
                    <a:cubicBezTo>
                      <a:pt x="69" y="1"/>
                      <a:pt x="63" y="6"/>
                      <a:pt x="63" y="16"/>
                    </a:cubicBezTo>
                    <a:cubicBezTo>
                      <a:pt x="42" y="16"/>
                      <a:pt x="21" y="16"/>
                      <a:pt x="21" y="37"/>
                    </a:cubicBezTo>
                    <a:cubicBezTo>
                      <a:pt x="1" y="58"/>
                      <a:pt x="21" y="100"/>
                      <a:pt x="42" y="100"/>
                    </a:cubicBezTo>
                    <a:cubicBezTo>
                      <a:pt x="84" y="126"/>
                      <a:pt x="105" y="126"/>
                      <a:pt x="152" y="126"/>
                    </a:cubicBezTo>
                    <a:lnTo>
                      <a:pt x="215" y="126"/>
                    </a:lnTo>
                    <a:cubicBezTo>
                      <a:pt x="262" y="126"/>
                      <a:pt x="283" y="100"/>
                      <a:pt x="283" y="79"/>
                    </a:cubicBezTo>
                    <a:cubicBezTo>
                      <a:pt x="283" y="37"/>
                      <a:pt x="262" y="16"/>
                      <a:pt x="236" y="16"/>
                    </a:cubicBezTo>
                    <a:lnTo>
                      <a:pt x="105" y="16"/>
                    </a:lnTo>
                    <a:cubicBezTo>
                      <a:pt x="95" y="6"/>
                      <a:pt x="84" y="1"/>
                      <a:pt x="76"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13" name="Google Shape;2013;p46"/>
              <p:cNvSpPr/>
              <p:nvPr/>
            </p:nvSpPr>
            <p:spPr>
              <a:xfrm>
                <a:off x="602516" y="1659001"/>
                <a:ext cx="989019" cy="643860"/>
              </a:xfrm>
              <a:custGeom>
                <a:avLst/>
                <a:gdLst/>
                <a:ahLst/>
                <a:cxnLst/>
                <a:rect l="l" t="t" r="r" b="b"/>
                <a:pathLst>
                  <a:path w="6940" h="4518" extrusionOk="0">
                    <a:moveTo>
                      <a:pt x="5086" y="0"/>
                    </a:moveTo>
                    <a:cubicBezTo>
                      <a:pt x="5086" y="0"/>
                      <a:pt x="5023" y="110"/>
                      <a:pt x="4693" y="524"/>
                    </a:cubicBezTo>
                    <a:cubicBezTo>
                      <a:pt x="4348" y="964"/>
                      <a:pt x="3122" y="1901"/>
                      <a:pt x="1834" y="2142"/>
                    </a:cubicBezTo>
                    <a:cubicBezTo>
                      <a:pt x="525" y="2404"/>
                      <a:pt x="1" y="2729"/>
                      <a:pt x="90" y="3645"/>
                    </a:cubicBezTo>
                    <a:cubicBezTo>
                      <a:pt x="237" y="4271"/>
                      <a:pt x="706" y="4517"/>
                      <a:pt x="1437" y="4517"/>
                    </a:cubicBezTo>
                    <a:cubicBezTo>
                      <a:pt x="2009" y="4517"/>
                      <a:pt x="2741" y="4366"/>
                      <a:pt x="3604" y="4127"/>
                    </a:cubicBezTo>
                    <a:cubicBezTo>
                      <a:pt x="5589" y="3556"/>
                      <a:pt x="6940" y="1749"/>
                      <a:pt x="6940" y="1749"/>
                    </a:cubicBezTo>
                    <a:lnTo>
                      <a:pt x="5086"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14" name="Google Shape;2014;p46"/>
              <p:cNvSpPr/>
              <p:nvPr/>
            </p:nvSpPr>
            <p:spPr>
              <a:xfrm>
                <a:off x="599523" y="1647030"/>
                <a:ext cx="1004696" cy="663099"/>
              </a:xfrm>
              <a:custGeom>
                <a:avLst/>
                <a:gdLst/>
                <a:ahLst/>
                <a:cxnLst/>
                <a:rect l="l" t="t" r="r" b="b"/>
                <a:pathLst>
                  <a:path w="7050" h="4653" extrusionOk="0">
                    <a:moveTo>
                      <a:pt x="5128" y="173"/>
                    </a:moveTo>
                    <a:lnTo>
                      <a:pt x="6898" y="1833"/>
                    </a:lnTo>
                    <a:cubicBezTo>
                      <a:pt x="6830" y="1896"/>
                      <a:pt x="5547" y="3598"/>
                      <a:pt x="3625" y="4143"/>
                    </a:cubicBezTo>
                    <a:cubicBezTo>
                      <a:pt x="2738" y="4392"/>
                      <a:pt x="2006" y="4544"/>
                      <a:pt x="1443" y="4544"/>
                    </a:cubicBezTo>
                    <a:cubicBezTo>
                      <a:pt x="1368" y="4544"/>
                      <a:pt x="1296" y="4541"/>
                      <a:pt x="1226" y="4536"/>
                    </a:cubicBezTo>
                    <a:cubicBezTo>
                      <a:pt x="938" y="4515"/>
                      <a:pt x="703" y="4426"/>
                      <a:pt x="525" y="4295"/>
                    </a:cubicBezTo>
                    <a:cubicBezTo>
                      <a:pt x="352" y="4164"/>
                      <a:pt x="242" y="3991"/>
                      <a:pt x="179" y="3708"/>
                    </a:cubicBezTo>
                    <a:cubicBezTo>
                      <a:pt x="132" y="3274"/>
                      <a:pt x="221" y="2986"/>
                      <a:pt x="483" y="2771"/>
                    </a:cubicBezTo>
                    <a:cubicBezTo>
                      <a:pt x="766" y="2551"/>
                      <a:pt x="1200" y="2420"/>
                      <a:pt x="1855" y="2289"/>
                    </a:cubicBezTo>
                    <a:cubicBezTo>
                      <a:pt x="2509" y="2158"/>
                      <a:pt x="3164" y="1875"/>
                      <a:pt x="3667" y="1545"/>
                    </a:cubicBezTo>
                    <a:cubicBezTo>
                      <a:pt x="4190" y="1221"/>
                      <a:pt x="4583" y="870"/>
                      <a:pt x="4761" y="655"/>
                    </a:cubicBezTo>
                    <a:cubicBezTo>
                      <a:pt x="5065" y="262"/>
                      <a:pt x="5107" y="194"/>
                      <a:pt x="5128" y="173"/>
                    </a:cubicBezTo>
                    <a:close/>
                    <a:moveTo>
                      <a:pt x="5107" y="0"/>
                    </a:moveTo>
                    <a:lnTo>
                      <a:pt x="5065" y="63"/>
                    </a:lnTo>
                    <a:cubicBezTo>
                      <a:pt x="5065" y="63"/>
                      <a:pt x="4997" y="152"/>
                      <a:pt x="4672" y="587"/>
                    </a:cubicBezTo>
                    <a:cubicBezTo>
                      <a:pt x="4499" y="786"/>
                      <a:pt x="4128" y="1132"/>
                      <a:pt x="3604" y="1441"/>
                    </a:cubicBezTo>
                    <a:cubicBezTo>
                      <a:pt x="3101" y="1765"/>
                      <a:pt x="2488" y="2048"/>
                      <a:pt x="1834" y="2179"/>
                    </a:cubicBezTo>
                    <a:cubicBezTo>
                      <a:pt x="1179" y="2289"/>
                      <a:pt x="724" y="2441"/>
                      <a:pt x="415" y="2682"/>
                    </a:cubicBezTo>
                    <a:cubicBezTo>
                      <a:pt x="111" y="2923"/>
                      <a:pt x="1" y="3274"/>
                      <a:pt x="48" y="3729"/>
                    </a:cubicBezTo>
                    <a:lnTo>
                      <a:pt x="69" y="3729"/>
                    </a:lnTo>
                    <a:cubicBezTo>
                      <a:pt x="132" y="4033"/>
                      <a:pt x="263" y="4253"/>
                      <a:pt x="462" y="4405"/>
                    </a:cubicBezTo>
                    <a:cubicBezTo>
                      <a:pt x="656" y="4536"/>
                      <a:pt x="917" y="4625"/>
                      <a:pt x="1226" y="4646"/>
                    </a:cubicBezTo>
                    <a:cubicBezTo>
                      <a:pt x="1293" y="4650"/>
                      <a:pt x="1363" y="4652"/>
                      <a:pt x="1435" y="4652"/>
                    </a:cubicBezTo>
                    <a:cubicBezTo>
                      <a:pt x="2019" y="4652"/>
                      <a:pt x="2774" y="4505"/>
                      <a:pt x="3646" y="4253"/>
                    </a:cubicBezTo>
                    <a:cubicBezTo>
                      <a:pt x="5652" y="3687"/>
                      <a:pt x="7008" y="1854"/>
                      <a:pt x="7008" y="1854"/>
                    </a:cubicBezTo>
                    <a:lnTo>
                      <a:pt x="7050" y="1807"/>
                    </a:lnTo>
                    <a:lnTo>
                      <a:pt x="5107"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15" name="Google Shape;2015;p46"/>
              <p:cNvSpPr/>
              <p:nvPr/>
            </p:nvSpPr>
            <p:spPr>
              <a:xfrm>
                <a:off x="1383202" y="1228895"/>
                <a:ext cx="401736" cy="530137"/>
              </a:xfrm>
              <a:custGeom>
                <a:avLst/>
                <a:gdLst/>
                <a:ahLst/>
                <a:cxnLst/>
                <a:rect l="l" t="t" r="r" b="b"/>
                <a:pathLst>
                  <a:path w="2819" h="3720" extrusionOk="0">
                    <a:moveTo>
                      <a:pt x="1118" y="1"/>
                    </a:moveTo>
                    <a:cubicBezTo>
                      <a:pt x="1033" y="1"/>
                      <a:pt x="955" y="53"/>
                      <a:pt x="917" y="185"/>
                    </a:cubicBezTo>
                    <a:cubicBezTo>
                      <a:pt x="833" y="489"/>
                      <a:pt x="592" y="730"/>
                      <a:pt x="462" y="903"/>
                    </a:cubicBezTo>
                    <a:cubicBezTo>
                      <a:pt x="352" y="1075"/>
                      <a:pt x="331" y="1295"/>
                      <a:pt x="263" y="1646"/>
                    </a:cubicBezTo>
                    <a:cubicBezTo>
                      <a:pt x="200" y="2018"/>
                      <a:pt x="1" y="2625"/>
                      <a:pt x="1" y="2625"/>
                    </a:cubicBezTo>
                    <a:cubicBezTo>
                      <a:pt x="1" y="2625"/>
                      <a:pt x="373" y="3217"/>
                      <a:pt x="723" y="3432"/>
                    </a:cubicBezTo>
                    <a:cubicBezTo>
                      <a:pt x="1069" y="3673"/>
                      <a:pt x="1682" y="3720"/>
                      <a:pt x="1682" y="3720"/>
                    </a:cubicBezTo>
                    <a:cubicBezTo>
                      <a:pt x="1682" y="3720"/>
                      <a:pt x="1923" y="3128"/>
                      <a:pt x="2143" y="2997"/>
                    </a:cubicBezTo>
                    <a:cubicBezTo>
                      <a:pt x="2357" y="2845"/>
                      <a:pt x="2818" y="2646"/>
                      <a:pt x="2818" y="2646"/>
                    </a:cubicBezTo>
                    <a:cubicBezTo>
                      <a:pt x="2818" y="2646"/>
                      <a:pt x="2565" y="922"/>
                      <a:pt x="2288" y="922"/>
                    </a:cubicBezTo>
                    <a:cubicBezTo>
                      <a:pt x="2283" y="922"/>
                      <a:pt x="2278" y="922"/>
                      <a:pt x="2274" y="923"/>
                    </a:cubicBezTo>
                    <a:cubicBezTo>
                      <a:pt x="2012" y="1013"/>
                      <a:pt x="1399" y="1075"/>
                      <a:pt x="1399" y="1075"/>
                    </a:cubicBezTo>
                    <a:cubicBezTo>
                      <a:pt x="1399" y="1075"/>
                      <a:pt x="1268" y="992"/>
                      <a:pt x="1289" y="840"/>
                    </a:cubicBezTo>
                    <a:cubicBezTo>
                      <a:pt x="1289" y="709"/>
                      <a:pt x="1530" y="379"/>
                      <a:pt x="1420" y="206"/>
                    </a:cubicBezTo>
                    <a:cubicBezTo>
                      <a:pt x="1357" y="92"/>
                      <a:pt x="1231" y="1"/>
                      <a:pt x="1118" y="1"/>
                    </a:cubicBezTo>
                    <a:close/>
                  </a:path>
                </a:pathLst>
              </a:custGeom>
              <a:solidFill>
                <a:srgbClr val="FFB9B6"/>
              </a:solidFill>
              <a:ln>
                <a:noFill/>
              </a:ln>
            </p:spPr>
            <p:txBody>
              <a:bodyPr spcFirstLastPara="1" wrap="square" lIns="91425" tIns="91425" rIns="91425" bIns="91425" anchor="ctr" anchorCtr="0">
                <a:noAutofit/>
              </a:bodyPr>
              <a:lstStyle/>
              <a:p>
                <a:endParaRPr/>
              </a:p>
            </p:txBody>
          </p:sp>
          <p:sp>
            <p:nvSpPr>
              <p:cNvPr id="2016" name="Google Shape;2016;p46"/>
              <p:cNvSpPr/>
              <p:nvPr/>
            </p:nvSpPr>
            <p:spPr>
              <a:xfrm>
                <a:off x="1377217" y="1221912"/>
                <a:ext cx="416557" cy="546098"/>
              </a:xfrm>
              <a:custGeom>
                <a:avLst/>
                <a:gdLst/>
                <a:ahLst/>
                <a:cxnLst/>
                <a:rect l="l" t="t" r="r" b="b"/>
                <a:pathLst>
                  <a:path w="2923" h="3832" extrusionOk="0">
                    <a:moveTo>
                      <a:pt x="1158" y="115"/>
                    </a:moveTo>
                    <a:cubicBezTo>
                      <a:pt x="1172" y="115"/>
                      <a:pt x="1186" y="117"/>
                      <a:pt x="1200" y="124"/>
                    </a:cubicBezTo>
                    <a:cubicBezTo>
                      <a:pt x="1268" y="124"/>
                      <a:pt x="1373" y="208"/>
                      <a:pt x="1420" y="276"/>
                    </a:cubicBezTo>
                    <a:cubicBezTo>
                      <a:pt x="1441" y="339"/>
                      <a:pt x="1420" y="449"/>
                      <a:pt x="1373" y="559"/>
                    </a:cubicBezTo>
                    <a:cubicBezTo>
                      <a:pt x="1331" y="690"/>
                      <a:pt x="1289" y="800"/>
                      <a:pt x="1268" y="889"/>
                    </a:cubicBezTo>
                    <a:cubicBezTo>
                      <a:pt x="1242" y="1062"/>
                      <a:pt x="1420" y="1171"/>
                      <a:pt x="1420" y="1171"/>
                    </a:cubicBezTo>
                    <a:lnTo>
                      <a:pt x="1441" y="1192"/>
                    </a:lnTo>
                    <a:lnTo>
                      <a:pt x="1462" y="1192"/>
                    </a:lnTo>
                    <a:cubicBezTo>
                      <a:pt x="1462" y="1192"/>
                      <a:pt x="2054" y="1103"/>
                      <a:pt x="2336" y="1041"/>
                    </a:cubicBezTo>
                    <a:lnTo>
                      <a:pt x="2357" y="1041"/>
                    </a:lnTo>
                    <a:cubicBezTo>
                      <a:pt x="2357" y="1041"/>
                      <a:pt x="2378" y="1041"/>
                      <a:pt x="2378" y="1062"/>
                    </a:cubicBezTo>
                    <a:cubicBezTo>
                      <a:pt x="2399" y="1103"/>
                      <a:pt x="2446" y="1171"/>
                      <a:pt x="2467" y="1234"/>
                    </a:cubicBezTo>
                    <a:cubicBezTo>
                      <a:pt x="2530" y="1386"/>
                      <a:pt x="2598" y="1606"/>
                      <a:pt x="2640" y="1826"/>
                    </a:cubicBezTo>
                    <a:cubicBezTo>
                      <a:pt x="2729" y="2240"/>
                      <a:pt x="2792" y="2633"/>
                      <a:pt x="2792" y="2654"/>
                    </a:cubicBezTo>
                    <a:cubicBezTo>
                      <a:pt x="2750" y="2674"/>
                      <a:pt x="2357" y="2853"/>
                      <a:pt x="2158" y="2983"/>
                    </a:cubicBezTo>
                    <a:cubicBezTo>
                      <a:pt x="2027" y="3067"/>
                      <a:pt x="1923" y="3266"/>
                      <a:pt x="1813" y="3439"/>
                    </a:cubicBezTo>
                    <a:cubicBezTo>
                      <a:pt x="1745" y="3570"/>
                      <a:pt x="1703" y="3680"/>
                      <a:pt x="1682" y="3701"/>
                    </a:cubicBezTo>
                    <a:cubicBezTo>
                      <a:pt x="1661" y="3701"/>
                      <a:pt x="1551" y="3701"/>
                      <a:pt x="1373" y="3659"/>
                    </a:cubicBezTo>
                    <a:cubicBezTo>
                      <a:pt x="1200" y="3612"/>
                      <a:pt x="959" y="3549"/>
                      <a:pt x="807" y="3439"/>
                    </a:cubicBezTo>
                    <a:cubicBezTo>
                      <a:pt x="634" y="3350"/>
                      <a:pt x="456" y="3135"/>
                      <a:pt x="325" y="2957"/>
                    </a:cubicBezTo>
                    <a:cubicBezTo>
                      <a:pt x="195" y="2805"/>
                      <a:pt x="132" y="2674"/>
                      <a:pt x="111" y="2674"/>
                    </a:cubicBezTo>
                    <a:cubicBezTo>
                      <a:pt x="132" y="2633"/>
                      <a:pt x="284" y="2067"/>
                      <a:pt x="352" y="1716"/>
                    </a:cubicBezTo>
                    <a:cubicBezTo>
                      <a:pt x="415" y="1344"/>
                      <a:pt x="435" y="1124"/>
                      <a:pt x="545" y="993"/>
                    </a:cubicBezTo>
                    <a:cubicBezTo>
                      <a:pt x="655" y="821"/>
                      <a:pt x="917" y="580"/>
                      <a:pt x="1027" y="255"/>
                    </a:cubicBezTo>
                    <a:cubicBezTo>
                      <a:pt x="1027" y="187"/>
                      <a:pt x="1069" y="145"/>
                      <a:pt x="1090" y="124"/>
                    </a:cubicBezTo>
                    <a:cubicBezTo>
                      <a:pt x="1104" y="124"/>
                      <a:pt x="1130" y="115"/>
                      <a:pt x="1158" y="115"/>
                    </a:cubicBezTo>
                    <a:close/>
                    <a:moveTo>
                      <a:pt x="1141" y="0"/>
                    </a:moveTo>
                    <a:cubicBezTo>
                      <a:pt x="1103" y="0"/>
                      <a:pt x="1064" y="11"/>
                      <a:pt x="1027" y="35"/>
                    </a:cubicBezTo>
                    <a:cubicBezTo>
                      <a:pt x="980" y="77"/>
                      <a:pt x="938" y="145"/>
                      <a:pt x="917" y="208"/>
                    </a:cubicBezTo>
                    <a:cubicBezTo>
                      <a:pt x="828" y="496"/>
                      <a:pt x="587" y="758"/>
                      <a:pt x="456" y="931"/>
                    </a:cubicBezTo>
                    <a:cubicBezTo>
                      <a:pt x="325" y="1103"/>
                      <a:pt x="305" y="1323"/>
                      <a:pt x="242" y="1695"/>
                    </a:cubicBezTo>
                    <a:cubicBezTo>
                      <a:pt x="174" y="2041"/>
                      <a:pt x="1" y="2654"/>
                      <a:pt x="1" y="2654"/>
                    </a:cubicBezTo>
                    <a:lnTo>
                      <a:pt x="1" y="2674"/>
                    </a:lnTo>
                    <a:lnTo>
                      <a:pt x="1" y="2695"/>
                    </a:lnTo>
                    <a:cubicBezTo>
                      <a:pt x="1" y="2695"/>
                      <a:pt x="111" y="2853"/>
                      <a:pt x="242" y="3046"/>
                    </a:cubicBezTo>
                    <a:cubicBezTo>
                      <a:pt x="373" y="3219"/>
                      <a:pt x="545" y="3418"/>
                      <a:pt x="744" y="3549"/>
                    </a:cubicBezTo>
                    <a:cubicBezTo>
                      <a:pt x="917" y="3659"/>
                      <a:pt x="1158" y="3722"/>
                      <a:pt x="1352" y="3769"/>
                    </a:cubicBezTo>
                    <a:cubicBezTo>
                      <a:pt x="1551" y="3811"/>
                      <a:pt x="1703" y="3832"/>
                      <a:pt x="1703" y="3832"/>
                    </a:cubicBezTo>
                    <a:lnTo>
                      <a:pt x="1745" y="3832"/>
                    </a:lnTo>
                    <a:lnTo>
                      <a:pt x="1766" y="3790"/>
                    </a:lnTo>
                    <a:lnTo>
                      <a:pt x="1923" y="3481"/>
                    </a:lnTo>
                    <a:cubicBezTo>
                      <a:pt x="2007" y="3329"/>
                      <a:pt x="2137" y="3135"/>
                      <a:pt x="2206" y="3088"/>
                    </a:cubicBezTo>
                    <a:cubicBezTo>
                      <a:pt x="2399" y="2957"/>
                      <a:pt x="2881" y="2743"/>
                      <a:pt x="2881" y="2743"/>
                    </a:cubicBezTo>
                    <a:lnTo>
                      <a:pt x="2923" y="2722"/>
                    </a:lnTo>
                    <a:lnTo>
                      <a:pt x="2902" y="2674"/>
                    </a:lnTo>
                    <a:cubicBezTo>
                      <a:pt x="2902" y="2674"/>
                      <a:pt x="2860" y="2240"/>
                      <a:pt x="2750" y="1805"/>
                    </a:cubicBezTo>
                    <a:cubicBezTo>
                      <a:pt x="2708" y="1585"/>
                      <a:pt x="2640" y="1365"/>
                      <a:pt x="2577" y="1192"/>
                    </a:cubicBezTo>
                    <a:cubicBezTo>
                      <a:pt x="2551" y="1103"/>
                      <a:pt x="2509" y="1041"/>
                      <a:pt x="2467" y="993"/>
                    </a:cubicBezTo>
                    <a:cubicBezTo>
                      <a:pt x="2446" y="972"/>
                      <a:pt x="2420" y="952"/>
                      <a:pt x="2399" y="931"/>
                    </a:cubicBezTo>
                    <a:cubicBezTo>
                      <a:pt x="2385" y="931"/>
                      <a:pt x="2362" y="921"/>
                      <a:pt x="2342" y="921"/>
                    </a:cubicBezTo>
                    <a:cubicBezTo>
                      <a:pt x="2332" y="921"/>
                      <a:pt x="2322" y="924"/>
                      <a:pt x="2316" y="931"/>
                    </a:cubicBezTo>
                    <a:cubicBezTo>
                      <a:pt x="2054" y="993"/>
                      <a:pt x="1504" y="1062"/>
                      <a:pt x="1462" y="1062"/>
                    </a:cubicBezTo>
                    <a:cubicBezTo>
                      <a:pt x="1462" y="1062"/>
                      <a:pt x="1373" y="993"/>
                      <a:pt x="1373" y="910"/>
                    </a:cubicBezTo>
                    <a:cubicBezTo>
                      <a:pt x="1373" y="863"/>
                      <a:pt x="1441" y="732"/>
                      <a:pt x="1483" y="601"/>
                    </a:cubicBezTo>
                    <a:cubicBezTo>
                      <a:pt x="1530" y="496"/>
                      <a:pt x="1572" y="339"/>
                      <a:pt x="1504" y="234"/>
                    </a:cubicBezTo>
                    <a:cubicBezTo>
                      <a:pt x="1462" y="124"/>
                      <a:pt x="1331" y="35"/>
                      <a:pt x="1221" y="14"/>
                    </a:cubicBezTo>
                    <a:cubicBezTo>
                      <a:pt x="1195" y="5"/>
                      <a:pt x="1168" y="0"/>
                      <a:pt x="1141"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17" name="Google Shape;2017;p46"/>
              <p:cNvSpPr/>
              <p:nvPr/>
            </p:nvSpPr>
            <p:spPr>
              <a:xfrm>
                <a:off x="1734782" y="1444803"/>
                <a:ext cx="230011" cy="168019"/>
              </a:xfrm>
              <a:custGeom>
                <a:avLst/>
                <a:gdLst/>
                <a:ahLst/>
                <a:cxnLst/>
                <a:rect l="l" t="t" r="r" b="b"/>
                <a:pathLst>
                  <a:path w="1614" h="1179" extrusionOk="0">
                    <a:moveTo>
                      <a:pt x="1508" y="0"/>
                    </a:moveTo>
                    <a:cubicBezTo>
                      <a:pt x="1508" y="0"/>
                      <a:pt x="697" y="241"/>
                      <a:pt x="372" y="346"/>
                    </a:cubicBezTo>
                    <a:cubicBezTo>
                      <a:pt x="42" y="477"/>
                      <a:pt x="0" y="524"/>
                      <a:pt x="42" y="676"/>
                    </a:cubicBezTo>
                    <a:cubicBezTo>
                      <a:pt x="68" y="828"/>
                      <a:pt x="220" y="1179"/>
                      <a:pt x="220" y="1179"/>
                    </a:cubicBezTo>
                    <a:cubicBezTo>
                      <a:pt x="220" y="1179"/>
                      <a:pt x="896" y="959"/>
                      <a:pt x="1268" y="718"/>
                    </a:cubicBezTo>
                    <a:cubicBezTo>
                      <a:pt x="1613" y="456"/>
                      <a:pt x="1509" y="0"/>
                      <a:pt x="1508" y="0"/>
                    </a:cubicBezTo>
                    <a:close/>
                  </a:path>
                </a:pathLst>
              </a:custGeom>
              <a:solidFill>
                <a:srgbClr val="FFB9B6"/>
              </a:solidFill>
              <a:ln>
                <a:noFill/>
              </a:ln>
            </p:spPr>
            <p:txBody>
              <a:bodyPr spcFirstLastPara="1" wrap="square" lIns="91425" tIns="91425" rIns="91425" bIns="91425" anchor="ctr" anchorCtr="0">
                <a:noAutofit/>
              </a:bodyPr>
              <a:lstStyle/>
              <a:p>
                <a:endParaRPr/>
              </a:p>
            </p:txBody>
          </p:sp>
          <p:sp>
            <p:nvSpPr>
              <p:cNvPr id="2018" name="Google Shape;2018;p46"/>
              <p:cNvSpPr/>
              <p:nvPr/>
            </p:nvSpPr>
            <p:spPr>
              <a:xfrm>
                <a:off x="1753451" y="1432120"/>
                <a:ext cx="221033" cy="192674"/>
              </a:xfrm>
              <a:custGeom>
                <a:avLst/>
                <a:gdLst/>
                <a:ahLst/>
                <a:cxnLst/>
                <a:rect l="l" t="t" r="r" b="b"/>
                <a:pathLst>
                  <a:path w="1551" h="1352" extrusionOk="0">
                    <a:moveTo>
                      <a:pt x="1419" y="0"/>
                    </a:moveTo>
                    <a:lnTo>
                      <a:pt x="1351" y="21"/>
                    </a:lnTo>
                    <a:cubicBezTo>
                      <a:pt x="1351" y="21"/>
                      <a:pt x="545" y="262"/>
                      <a:pt x="220" y="393"/>
                    </a:cubicBezTo>
                    <a:cubicBezTo>
                      <a:pt x="152" y="414"/>
                      <a:pt x="110" y="435"/>
                      <a:pt x="42" y="461"/>
                    </a:cubicBezTo>
                    <a:cubicBezTo>
                      <a:pt x="68" y="503"/>
                      <a:pt x="68" y="524"/>
                      <a:pt x="89" y="566"/>
                    </a:cubicBezTo>
                    <a:cubicBezTo>
                      <a:pt x="131" y="545"/>
                      <a:pt x="173" y="524"/>
                      <a:pt x="262" y="503"/>
                    </a:cubicBezTo>
                    <a:cubicBezTo>
                      <a:pt x="566" y="393"/>
                      <a:pt x="1247" y="173"/>
                      <a:pt x="1330" y="152"/>
                    </a:cubicBezTo>
                    <a:lnTo>
                      <a:pt x="1330" y="152"/>
                    </a:lnTo>
                    <a:cubicBezTo>
                      <a:pt x="1330" y="241"/>
                      <a:pt x="1377" y="566"/>
                      <a:pt x="1089" y="765"/>
                    </a:cubicBezTo>
                    <a:cubicBezTo>
                      <a:pt x="765" y="985"/>
                      <a:pt x="173" y="1179"/>
                      <a:pt x="110" y="1199"/>
                    </a:cubicBezTo>
                    <a:cubicBezTo>
                      <a:pt x="89" y="1199"/>
                      <a:pt x="42" y="1220"/>
                      <a:pt x="0" y="1247"/>
                    </a:cubicBezTo>
                    <a:cubicBezTo>
                      <a:pt x="21" y="1268"/>
                      <a:pt x="21" y="1289"/>
                      <a:pt x="21" y="1289"/>
                    </a:cubicBezTo>
                    <a:lnTo>
                      <a:pt x="42" y="1351"/>
                    </a:lnTo>
                    <a:lnTo>
                      <a:pt x="110" y="1330"/>
                    </a:lnTo>
                    <a:cubicBezTo>
                      <a:pt x="110" y="1330"/>
                      <a:pt x="786" y="1116"/>
                      <a:pt x="1158" y="854"/>
                    </a:cubicBezTo>
                    <a:cubicBezTo>
                      <a:pt x="1550" y="566"/>
                      <a:pt x="1440" y="68"/>
                      <a:pt x="1440" y="68"/>
                    </a:cubicBezTo>
                    <a:lnTo>
                      <a:pt x="1419"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19" name="Google Shape;2019;p46"/>
              <p:cNvSpPr/>
              <p:nvPr/>
            </p:nvSpPr>
            <p:spPr>
              <a:xfrm>
                <a:off x="1703429" y="1351314"/>
                <a:ext cx="258371" cy="205499"/>
              </a:xfrm>
              <a:custGeom>
                <a:avLst/>
                <a:gdLst/>
                <a:ahLst/>
                <a:cxnLst/>
                <a:rect l="l" t="t" r="r" b="b"/>
                <a:pathLst>
                  <a:path w="1813" h="1442" extrusionOk="0">
                    <a:moveTo>
                      <a:pt x="1574" y="0"/>
                    </a:moveTo>
                    <a:cubicBezTo>
                      <a:pt x="1523" y="0"/>
                      <a:pt x="1469" y="15"/>
                      <a:pt x="1420" y="44"/>
                    </a:cubicBezTo>
                    <a:cubicBezTo>
                      <a:pt x="1247" y="112"/>
                      <a:pt x="592" y="567"/>
                      <a:pt x="309" y="635"/>
                    </a:cubicBezTo>
                    <a:cubicBezTo>
                      <a:pt x="0" y="698"/>
                      <a:pt x="89" y="918"/>
                      <a:pt x="157" y="1070"/>
                    </a:cubicBezTo>
                    <a:cubicBezTo>
                      <a:pt x="220" y="1222"/>
                      <a:pt x="419" y="1442"/>
                      <a:pt x="419" y="1442"/>
                    </a:cubicBezTo>
                    <a:cubicBezTo>
                      <a:pt x="419" y="1442"/>
                      <a:pt x="1179" y="1201"/>
                      <a:pt x="1467" y="897"/>
                    </a:cubicBezTo>
                    <a:cubicBezTo>
                      <a:pt x="1770" y="609"/>
                      <a:pt x="1812" y="373"/>
                      <a:pt x="1791" y="195"/>
                    </a:cubicBezTo>
                    <a:cubicBezTo>
                      <a:pt x="1777" y="64"/>
                      <a:pt x="1681" y="0"/>
                      <a:pt x="1574" y="0"/>
                    </a:cubicBezTo>
                    <a:close/>
                  </a:path>
                </a:pathLst>
              </a:custGeom>
              <a:solidFill>
                <a:srgbClr val="FFB9B6"/>
              </a:solidFill>
              <a:ln>
                <a:noFill/>
              </a:ln>
            </p:spPr>
            <p:txBody>
              <a:bodyPr spcFirstLastPara="1" wrap="square" lIns="91425" tIns="91425" rIns="91425" bIns="91425" anchor="ctr" anchorCtr="0">
                <a:noAutofit/>
              </a:bodyPr>
              <a:lstStyle/>
              <a:p>
                <a:endParaRPr/>
              </a:p>
            </p:txBody>
          </p:sp>
          <p:sp>
            <p:nvSpPr>
              <p:cNvPr id="2020" name="Google Shape;2020;p46"/>
              <p:cNvSpPr/>
              <p:nvPr/>
            </p:nvSpPr>
            <p:spPr>
              <a:xfrm>
                <a:off x="1744473" y="1341766"/>
                <a:ext cx="227018" cy="218040"/>
              </a:xfrm>
              <a:custGeom>
                <a:avLst/>
                <a:gdLst/>
                <a:ahLst/>
                <a:cxnLst/>
                <a:rect l="l" t="t" r="r" b="b"/>
                <a:pathLst>
                  <a:path w="1593" h="1530" extrusionOk="0">
                    <a:moveTo>
                      <a:pt x="1262" y="1"/>
                    </a:moveTo>
                    <a:cubicBezTo>
                      <a:pt x="1200" y="22"/>
                      <a:pt x="1152" y="22"/>
                      <a:pt x="1111" y="48"/>
                    </a:cubicBezTo>
                    <a:cubicBezTo>
                      <a:pt x="1001" y="90"/>
                      <a:pt x="807" y="221"/>
                      <a:pt x="587" y="351"/>
                    </a:cubicBezTo>
                    <a:cubicBezTo>
                      <a:pt x="367" y="482"/>
                      <a:pt x="131" y="613"/>
                      <a:pt x="0" y="634"/>
                    </a:cubicBezTo>
                    <a:cubicBezTo>
                      <a:pt x="0" y="676"/>
                      <a:pt x="21" y="723"/>
                      <a:pt x="21" y="744"/>
                    </a:cubicBezTo>
                    <a:cubicBezTo>
                      <a:pt x="194" y="723"/>
                      <a:pt x="414" y="592"/>
                      <a:pt x="655" y="461"/>
                    </a:cubicBezTo>
                    <a:cubicBezTo>
                      <a:pt x="870" y="330"/>
                      <a:pt x="1090" y="179"/>
                      <a:pt x="1152" y="152"/>
                    </a:cubicBezTo>
                    <a:cubicBezTo>
                      <a:pt x="1201" y="138"/>
                      <a:pt x="1246" y="123"/>
                      <a:pt x="1293" y="123"/>
                    </a:cubicBezTo>
                    <a:cubicBezTo>
                      <a:pt x="1312" y="123"/>
                      <a:pt x="1332" y="125"/>
                      <a:pt x="1351" y="131"/>
                    </a:cubicBezTo>
                    <a:cubicBezTo>
                      <a:pt x="1414" y="152"/>
                      <a:pt x="1440" y="200"/>
                      <a:pt x="1461" y="262"/>
                    </a:cubicBezTo>
                    <a:cubicBezTo>
                      <a:pt x="1461" y="440"/>
                      <a:pt x="1414" y="655"/>
                      <a:pt x="1152" y="938"/>
                    </a:cubicBezTo>
                    <a:cubicBezTo>
                      <a:pt x="1022" y="1069"/>
                      <a:pt x="760" y="1200"/>
                      <a:pt x="524" y="1310"/>
                    </a:cubicBezTo>
                    <a:cubicBezTo>
                      <a:pt x="393" y="1357"/>
                      <a:pt x="283" y="1399"/>
                      <a:pt x="215" y="1420"/>
                    </a:cubicBezTo>
                    <a:cubicBezTo>
                      <a:pt x="215" y="1441"/>
                      <a:pt x="236" y="1462"/>
                      <a:pt x="236" y="1488"/>
                    </a:cubicBezTo>
                    <a:cubicBezTo>
                      <a:pt x="236" y="1488"/>
                      <a:pt x="236" y="1509"/>
                      <a:pt x="262" y="1530"/>
                    </a:cubicBezTo>
                    <a:cubicBezTo>
                      <a:pt x="325" y="1509"/>
                      <a:pt x="456" y="1462"/>
                      <a:pt x="587" y="1399"/>
                    </a:cubicBezTo>
                    <a:cubicBezTo>
                      <a:pt x="807" y="1310"/>
                      <a:pt x="1069" y="1179"/>
                      <a:pt x="1221" y="1006"/>
                    </a:cubicBezTo>
                    <a:cubicBezTo>
                      <a:pt x="1524" y="723"/>
                      <a:pt x="1592" y="461"/>
                      <a:pt x="1571" y="262"/>
                    </a:cubicBezTo>
                    <a:cubicBezTo>
                      <a:pt x="1545" y="131"/>
                      <a:pt x="1482" y="69"/>
                      <a:pt x="1393" y="22"/>
                    </a:cubicBezTo>
                    <a:cubicBezTo>
                      <a:pt x="1351" y="22"/>
                      <a:pt x="1310" y="1"/>
                      <a:pt x="1262"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21" name="Google Shape;2021;p46"/>
              <p:cNvSpPr/>
              <p:nvPr/>
            </p:nvSpPr>
            <p:spPr>
              <a:xfrm>
                <a:off x="1691458" y="1289606"/>
                <a:ext cx="267349" cy="226876"/>
              </a:xfrm>
              <a:custGeom>
                <a:avLst/>
                <a:gdLst/>
                <a:ahLst/>
                <a:cxnLst/>
                <a:rect l="l" t="t" r="r" b="b"/>
                <a:pathLst>
                  <a:path w="1876" h="1592" extrusionOk="0">
                    <a:moveTo>
                      <a:pt x="1498" y="1"/>
                    </a:moveTo>
                    <a:cubicBezTo>
                      <a:pt x="1369" y="1"/>
                      <a:pt x="1307" y="98"/>
                      <a:pt x="1132" y="236"/>
                    </a:cubicBezTo>
                    <a:cubicBezTo>
                      <a:pt x="917" y="435"/>
                      <a:pt x="241" y="738"/>
                      <a:pt x="131" y="827"/>
                    </a:cubicBezTo>
                    <a:cubicBezTo>
                      <a:pt x="1" y="911"/>
                      <a:pt x="346" y="1592"/>
                      <a:pt x="346" y="1592"/>
                    </a:cubicBezTo>
                    <a:cubicBezTo>
                      <a:pt x="346" y="1592"/>
                      <a:pt x="1132" y="1283"/>
                      <a:pt x="1462" y="1042"/>
                    </a:cubicBezTo>
                    <a:cubicBezTo>
                      <a:pt x="1765" y="780"/>
                      <a:pt x="1875" y="545"/>
                      <a:pt x="1875" y="367"/>
                    </a:cubicBezTo>
                    <a:cubicBezTo>
                      <a:pt x="1875" y="173"/>
                      <a:pt x="1812" y="63"/>
                      <a:pt x="1613" y="21"/>
                    </a:cubicBezTo>
                    <a:cubicBezTo>
                      <a:pt x="1568" y="7"/>
                      <a:pt x="1531" y="1"/>
                      <a:pt x="1498" y="1"/>
                    </a:cubicBezTo>
                    <a:close/>
                  </a:path>
                </a:pathLst>
              </a:custGeom>
              <a:solidFill>
                <a:srgbClr val="FFB9B6"/>
              </a:solidFill>
              <a:ln>
                <a:noFill/>
              </a:ln>
            </p:spPr>
            <p:txBody>
              <a:bodyPr spcFirstLastPara="1" wrap="square" lIns="91425" tIns="91425" rIns="91425" bIns="91425" anchor="ctr" anchorCtr="0">
                <a:noAutofit/>
              </a:bodyPr>
              <a:lstStyle/>
              <a:p>
                <a:endParaRPr/>
              </a:p>
            </p:txBody>
          </p:sp>
          <p:sp>
            <p:nvSpPr>
              <p:cNvPr id="2022" name="Google Shape;2022;p46"/>
              <p:cNvSpPr/>
              <p:nvPr/>
            </p:nvSpPr>
            <p:spPr>
              <a:xfrm>
                <a:off x="1728797" y="1281625"/>
                <a:ext cx="239702" cy="231151"/>
              </a:xfrm>
              <a:custGeom>
                <a:avLst/>
                <a:gdLst/>
                <a:ahLst/>
                <a:cxnLst/>
                <a:rect l="l" t="t" r="r" b="b"/>
                <a:pathLst>
                  <a:path w="1682" h="1622" extrusionOk="0">
                    <a:moveTo>
                      <a:pt x="1211" y="1"/>
                    </a:moveTo>
                    <a:cubicBezTo>
                      <a:pt x="1165" y="1"/>
                      <a:pt x="1120" y="20"/>
                      <a:pt x="1090" y="51"/>
                    </a:cubicBezTo>
                    <a:cubicBezTo>
                      <a:pt x="1001" y="98"/>
                      <a:pt x="938" y="161"/>
                      <a:pt x="828" y="250"/>
                    </a:cubicBezTo>
                    <a:cubicBezTo>
                      <a:pt x="739" y="339"/>
                      <a:pt x="503" y="470"/>
                      <a:pt x="304" y="574"/>
                    </a:cubicBezTo>
                    <a:cubicBezTo>
                      <a:pt x="194" y="643"/>
                      <a:pt x="84" y="684"/>
                      <a:pt x="0" y="732"/>
                    </a:cubicBezTo>
                    <a:cubicBezTo>
                      <a:pt x="21" y="773"/>
                      <a:pt x="21" y="815"/>
                      <a:pt x="42" y="836"/>
                    </a:cubicBezTo>
                    <a:cubicBezTo>
                      <a:pt x="131" y="794"/>
                      <a:pt x="241" y="752"/>
                      <a:pt x="346" y="684"/>
                    </a:cubicBezTo>
                    <a:cubicBezTo>
                      <a:pt x="566" y="553"/>
                      <a:pt x="786" y="444"/>
                      <a:pt x="896" y="339"/>
                    </a:cubicBezTo>
                    <a:cubicBezTo>
                      <a:pt x="1027" y="250"/>
                      <a:pt x="1090" y="182"/>
                      <a:pt x="1132" y="140"/>
                    </a:cubicBezTo>
                    <a:cubicBezTo>
                      <a:pt x="1180" y="125"/>
                      <a:pt x="1215" y="110"/>
                      <a:pt x="1263" y="110"/>
                    </a:cubicBezTo>
                    <a:cubicBezTo>
                      <a:pt x="1282" y="110"/>
                      <a:pt x="1304" y="113"/>
                      <a:pt x="1331" y="119"/>
                    </a:cubicBezTo>
                    <a:cubicBezTo>
                      <a:pt x="1420" y="140"/>
                      <a:pt x="1482" y="182"/>
                      <a:pt x="1503" y="229"/>
                    </a:cubicBezTo>
                    <a:cubicBezTo>
                      <a:pt x="1550" y="271"/>
                      <a:pt x="1550" y="339"/>
                      <a:pt x="1550" y="423"/>
                    </a:cubicBezTo>
                    <a:cubicBezTo>
                      <a:pt x="1550" y="574"/>
                      <a:pt x="1461" y="794"/>
                      <a:pt x="1158" y="1056"/>
                    </a:cubicBezTo>
                    <a:cubicBezTo>
                      <a:pt x="1001" y="1166"/>
                      <a:pt x="718" y="1297"/>
                      <a:pt x="503" y="1407"/>
                    </a:cubicBezTo>
                    <a:cubicBezTo>
                      <a:pt x="393" y="1449"/>
                      <a:pt x="304" y="1491"/>
                      <a:pt x="241" y="1517"/>
                    </a:cubicBezTo>
                    <a:cubicBezTo>
                      <a:pt x="241" y="1559"/>
                      <a:pt x="262" y="1601"/>
                      <a:pt x="262" y="1622"/>
                    </a:cubicBezTo>
                    <a:cubicBezTo>
                      <a:pt x="346" y="1601"/>
                      <a:pt x="435" y="1559"/>
                      <a:pt x="545" y="1517"/>
                    </a:cubicBezTo>
                    <a:cubicBezTo>
                      <a:pt x="786" y="1407"/>
                      <a:pt x="1048" y="1276"/>
                      <a:pt x="1221" y="1145"/>
                    </a:cubicBezTo>
                    <a:cubicBezTo>
                      <a:pt x="1550" y="862"/>
                      <a:pt x="1681" y="622"/>
                      <a:pt x="1681" y="402"/>
                    </a:cubicBezTo>
                    <a:cubicBezTo>
                      <a:pt x="1681" y="313"/>
                      <a:pt x="1655" y="229"/>
                      <a:pt x="1592" y="161"/>
                    </a:cubicBezTo>
                    <a:cubicBezTo>
                      <a:pt x="1550" y="98"/>
                      <a:pt x="1461" y="30"/>
                      <a:pt x="1351" y="9"/>
                    </a:cubicBezTo>
                    <a:lnTo>
                      <a:pt x="1262" y="9"/>
                    </a:lnTo>
                    <a:cubicBezTo>
                      <a:pt x="1246" y="3"/>
                      <a:pt x="1228" y="1"/>
                      <a:pt x="1211"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23" name="Google Shape;2023;p46"/>
              <p:cNvSpPr/>
              <p:nvPr/>
            </p:nvSpPr>
            <p:spPr>
              <a:xfrm>
                <a:off x="1684760" y="1246710"/>
                <a:ext cx="283737" cy="238562"/>
              </a:xfrm>
              <a:custGeom>
                <a:avLst/>
                <a:gdLst/>
                <a:ahLst/>
                <a:cxnLst/>
                <a:rect l="l" t="t" r="r" b="b"/>
                <a:pathLst>
                  <a:path w="1991" h="1674" extrusionOk="0">
                    <a:moveTo>
                      <a:pt x="1621" y="1"/>
                    </a:moveTo>
                    <a:cubicBezTo>
                      <a:pt x="1505" y="1"/>
                      <a:pt x="1357" y="92"/>
                      <a:pt x="1116" y="275"/>
                    </a:cubicBezTo>
                    <a:cubicBezTo>
                      <a:pt x="744" y="584"/>
                      <a:pt x="0" y="846"/>
                      <a:pt x="0" y="846"/>
                    </a:cubicBezTo>
                    <a:lnTo>
                      <a:pt x="288" y="1673"/>
                    </a:lnTo>
                    <a:cubicBezTo>
                      <a:pt x="288" y="1673"/>
                      <a:pt x="290" y="1673"/>
                      <a:pt x="292" y="1673"/>
                    </a:cubicBezTo>
                    <a:cubicBezTo>
                      <a:pt x="316" y="1673"/>
                      <a:pt x="454" y="1657"/>
                      <a:pt x="964" y="1343"/>
                    </a:cubicBezTo>
                    <a:cubicBezTo>
                      <a:pt x="1509" y="997"/>
                      <a:pt x="1791" y="689"/>
                      <a:pt x="1901" y="558"/>
                    </a:cubicBezTo>
                    <a:cubicBezTo>
                      <a:pt x="1990" y="406"/>
                      <a:pt x="1943" y="212"/>
                      <a:pt x="1791" y="81"/>
                    </a:cubicBezTo>
                    <a:cubicBezTo>
                      <a:pt x="1738" y="28"/>
                      <a:pt x="1684" y="1"/>
                      <a:pt x="1621" y="1"/>
                    </a:cubicBezTo>
                    <a:close/>
                  </a:path>
                </a:pathLst>
              </a:custGeom>
              <a:solidFill>
                <a:srgbClr val="FFB9B6"/>
              </a:solidFill>
              <a:ln>
                <a:noFill/>
              </a:ln>
            </p:spPr>
            <p:txBody>
              <a:bodyPr spcFirstLastPara="1" wrap="square" lIns="91425" tIns="91425" rIns="91425" bIns="91425" anchor="ctr" anchorCtr="0">
                <a:noAutofit/>
              </a:bodyPr>
              <a:lstStyle/>
              <a:p>
                <a:endParaRPr/>
              </a:p>
            </p:txBody>
          </p:sp>
          <p:sp>
            <p:nvSpPr>
              <p:cNvPr id="2024" name="Google Shape;2024;p46"/>
              <p:cNvSpPr/>
              <p:nvPr/>
            </p:nvSpPr>
            <p:spPr>
              <a:xfrm>
                <a:off x="1675782" y="1239584"/>
                <a:ext cx="304686" cy="242695"/>
              </a:xfrm>
              <a:custGeom>
                <a:avLst/>
                <a:gdLst/>
                <a:ahLst/>
                <a:cxnLst/>
                <a:rect l="l" t="t" r="r" b="b"/>
                <a:pathLst>
                  <a:path w="2138" h="1703" extrusionOk="0">
                    <a:moveTo>
                      <a:pt x="1572" y="0"/>
                    </a:moveTo>
                    <a:cubicBezTo>
                      <a:pt x="1462" y="42"/>
                      <a:pt x="1331" y="131"/>
                      <a:pt x="1137" y="283"/>
                    </a:cubicBezTo>
                    <a:cubicBezTo>
                      <a:pt x="786" y="566"/>
                      <a:pt x="42" y="848"/>
                      <a:pt x="42" y="848"/>
                    </a:cubicBezTo>
                    <a:lnTo>
                      <a:pt x="1" y="869"/>
                    </a:lnTo>
                    <a:lnTo>
                      <a:pt x="1" y="917"/>
                    </a:lnTo>
                    <a:lnTo>
                      <a:pt x="22" y="938"/>
                    </a:lnTo>
                    <a:cubicBezTo>
                      <a:pt x="63" y="917"/>
                      <a:pt x="131" y="917"/>
                      <a:pt x="194" y="917"/>
                    </a:cubicBezTo>
                    <a:cubicBezTo>
                      <a:pt x="372" y="828"/>
                      <a:pt x="896" y="634"/>
                      <a:pt x="1200" y="372"/>
                    </a:cubicBezTo>
                    <a:cubicBezTo>
                      <a:pt x="1399" y="241"/>
                      <a:pt x="1530" y="152"/>
                      <a:pt x="1614" y="110"/>
                    </a:cubicBezTo>
                    <a:cubicBezTo>
                      <a:pt x="1637" y="103"/>
                      <a:pt x="1657" y="100"/>
                      <a:pt x="1675" y="100"/>
                    </a:cubicBezTo>
                    <a:cubicBezTo>
                      <a:pt x="1728" y="100"/>
                      <a:pt x="1768" y="126"/>
                      <a:pt x="1833" y="173"/>
                    </a:cubicBezTo>
                    <a:cubicBezTo>
                      <a:pt x="1964" y="283"/>
                      <a:pt x="1985" y="456"/>
                      <a:pt x="1922" y="566"/>
                    </a:cubicBezTo>
                    <a:cubicBezTo>
                      <a:pt x="1813" y="697"/>
                      <a:pt x="1551" y="1000"/>
                      <a:pt x="980" y="1351"/>
                    </a:cubicBezTo>
                    <a:cubicBezTo>
                      <a:pt x="786" y="1461"/>
                      <a:pt x="634" y="1550"/>
                      <a:pt x="545" y="1592"/>
                    </a:cubicBezTo>
                    <a:cubicBezTo>
                      <a:pt x="545" y="1634"/>
                      <a:pt x="566" y="1655"/>
                      <a:pt x="566" y="1702"/>
                    </a:cubicBezTo>
                    <a:cubicBezTo>
                      <a:pt x="676" y="1655"/>
                      <a:pt x="828" y="1571"/>
                      <a:pt x="1048" y="1440"/>
                    </a:cubicBezTo>
                    <a:cubicBezTo>
                      <a:pt x="1614" y="1089"/>
                      <a:pt x="1896" y="765"/>
                      <a:pt x="2006" y="634"/>
                    </a:cubicBezTo>
                    <a:cubicBezTo>
                      <a:pt x="2137" y="477"/>
                      <a:pt x="2074" y="241"/>
                      <a:pt x="1896" y="84"/>
                    </a:cubicBezTo>
                    <a:cubicBezTo>
                      <a:pt x="1833" y="21"/>
                      <a:pt x="1765" y="0"/>
                      <a:pt x="168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25" name="Google Shape;2025;p46"/>
              <p:cNvSpPr/>
              <p:nvPr/>
            </p:nvSpPr>
            <p:spPr>
              <a:xfrm>
                <a:off x="1259359" y="1552971"/>
                <a:ext cx="450902" cy="392900"/>
              </a:xfrm>
              <a:custGeom>
                <a:avLst/>
                <a:gdLst/>
                <a:ahLst/>
                <a:cxnLst/>
                <a:rect l="l" t="t" r="r" b="b"/>
                <a:pathLst>
                  <a:path w="3164" h="2757" extrusionOk="0">
                    <a:moveTo>
                      <a:pt x="880" y="0"/>
                    </a:moveTo>
                    <a:cubicBezTo>
                      <a:pt x="859" y="0"/>
                      <a:pt x="843" y="6"/>
                      <a:pt x="828" y="6"/>
                    </a:cubicBezTo>
                    <a:cubicBezTo>
                      <a:pt x="739" y="48"/>
                      <a:pt x="629" y="111"/>
                      <a:pt x="587" y="179"/>
                    </a:cubicBezTo>
                    <a:cubicBezTo>
                      <a:pt x="587" y="179"/>
                      <a:pt x="456" y="310"/>
                      <a:pt x="236" y="613"/>
                    </a:cubicBezTo>
                    <a:cubicBezTo>
                      <a:pt x="0" y="922"/>
                      <a:pt x="105" y="1074"/>
                      <a:pt x="262" y="1289"/>
                    </a:cubicBezTo>
                    <a:cubicBezTo>
                      <a:pt x="414" y="1488"/>
                      <a:pt x="1917" y="2577"/>
                      <a:pt x="2200" y="2729"/>
                    </a:cubicBezTo>
                    <a:cubicBezTo>
                      <a:pt x="2235" y="2748"/>
                      <a:pt x="2270" y="2757"/>
                      <a:pt x="2306" y="2757"/>
                    </a:cubicBezTo>
                    <a:cubicBezTo>
                      <a:pt x="2564" y="2757"/>
                      <a:pt x="2831" y="2302"/>
                      <a:pt x="2964" y="2053"/>
                    </a:cubicBezTo>
                    <a:cubicBezTo>
                      <a:pt x="3116" y="1792"/>
                      <a:pt x="3163" y="1619"/>
                      <a:pt x="2964" y="1509"/>
                    </a:cubicBezTo>
                    <a:cubicBezTo>
                      <a:pt x="2792" y="1399"/>
                      <a:pt x="1765" y="943"/>
                      <a:pt x="1372" y="461"/>
                    </a:cubicBezTo>
                    <a:cubicBezTo>
                      <a:pt x="1061" y="51"/>
                      <a:pt x="945" y="0"/>
                      <a:pt x="88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26" name="Google Shape;2026;p46"/>
              <p:cNvSpPr/>
              <p:nvPr/>
            </p:nvSpPr>
            <p:spPr>
              <a:xfrm>
                <a:off x="1262351" y="1546273"/>
                <a:ext cx="447909" cy="406866"/>
              </a:xfrm>
              <a:custGeom>
                <a:avLst/>
                <a:gdLst/>
                <a:ahLst/>
                <a:cxnLst/>
                <a:rect l="l" t="t" r="r" b="b"/>
                <a:pathLst>
                  <a:path w="3143" h="2855" extrusionOk="0">
                    <a:moveTo>
                      <a:pt x="873" y="110"/>
                    </a:moveTo>
                    <a:cubicBezTo>
                      <a:pt x="887" y="110"/>
                      <a:pt x="904" y="116"/>
                      <a:pt x="938" y="137"/>
                    </a:cubicBezTo>
                    <a:cubicBezTo>
                      <a:pt x="980" y="158"/>
                      <a:pt x="1111" y="268"/>
                      <a:pt x="1310" y="529"/>
                    </a:cubicBezTo>
                    <a:cubicBezTo>
                      <a:pt x="1503" y="791"/>
                      <a:pt x="1875" y="1032"/>
                      <a:pt x="2205" y="1231"/>
                    </a:cubicBezTo>
                    <a:cubicBezTo>
                      <a:pt x="2530" y="1404"/>
                      <a:pt x="2833" y="1556"/>
                      <a:pt x="2923" y="1598"/>
                    </a:cubicBezTo>
                    <a:cubicBezTo>
                      <a:pt x="3012" y="1645"/>
                      <a:pt x="3032" y="1687"/>
                      <a:pt x="3032" y="1776"/>
                    </a:cubicBezTo>
                    <a:cubicBezTo>
                      <a:pt x="3032" y="1839"/>
                      <a:pt x="2991" y="1949"/>
                      <a:pt x="2902" y="2080"/>
                    </a:cubicBezTo>
                    <a:cubicBezTo>
                      <a:pt x="2833" y="2210"/>
                      <a:pt x="2703" y="2409"/>
                      <a:pt x="2572" y="2561"/>
                    </a:cubicBezTo>
                    <a:cubicBezTo>
                      <a:pt x="2509" y="2624"/>
                      <a:pt x="2441" y="2692"/>
                      <a:pt x="2378" y="2713"/>
                    </a:cubicBezTo>
                    <a:cubicBezTo>
                      <a:pt x="2344" y="2734"/>
                      <a:pt x="2316" y="2745"/>
                      <a:pt x="2289" y="2745"/>
                    </a:cubicBezTo>
                    <a:cubicBezTo>
                      <a:pt x="2263" y="2745"/>
                      <a:pt x="2236" y="2734"/>
                      <a:pt x="2205" y="2713"/>
                    </a:cubicBezTo>
                    <a:cubicBezTo>
                      <a:pt x="2074" y="2645"/>
                      <a:pt x="1613" y="2341"/>
                      <a:pt x="1200" y="2038"/>
                    </a:cubicBezTo>
                    <a:cubicBezTo>
                      <a:pt x="980" y="1860"/>
                      <a:pt x="765" y="1708"/>
                      <a:pt x="587" y="1577"/>
                    </a:cubicBezTo>
                    <a:cubicBezTo>
                      <a:pt x="524" y="1514"/>
                      <a:pt x="435" y="1446"/>
                      <a:pt x="393" y="1404"/>
                    </a:cubicBezTo>
                    <a:cubicBezTo>
                      <a:pt x="325" y="1362"/>
                      <a:pt x="304" y="1315"/>
                      <a:pt x="283" y="1294"/>
                    </a:cubicBezTo>
                    <a:cubicBezTo>
                      <a:pt x="215" y="1205"/>
                      <a:pt x="152" y="1121"/>
                      <a:pt x="131" y="1032"/>
                    </a:cubicBezTo>
                    <a:cubicBezTo>
                      <a:pt x="131" y="943"/>
                      <a:pt x="152" y="838"/>
                      <a:pt x="262" y="681"/>
                    </a:cubicBezTo>
                    <a:cubicBezTo>
                      <a:pt x="477" y="398"/>
                      <a:pt x="587" y="268"/>
                      <a:pt x="587" y="268"/>
                    </a:cubicBezTo>
                    <a:lnTo>
                      <a:pt x="608" y="268"/>
                    </a:lnTo>
                    <a:cubicBezTo>
                      <a:pt x="655" y="205"/>
                      <a:pt x="739" y="158"/>
                      <a:pt x="828" y="116"/>
                    </a:cubicBezTo>
                    <a:cubicBezTo>
                      <a:pt x="849" y="116"/>
                      <a:pt x="859" y="110"/>
                      <a:pt x="873" y="110"/>
                    </a:cubicBezTo>
                    <a:close/>
                    <a:moveTo>
                      <a:pt x="870" y="0"/>
                    </a:moveTo>
                    <a:cubicBezTo>
                      <a:pt x="840" y="0"/>
                      <a:pt x="817" y="6"/>
                      <a:pt x="807" y="6"/>
                    </a:cubicBezTo>
                    <a:lnTo>
                      <a:pt x="786" y="6"/>
                    </a:lnTo>
                    <a:cubicBezTo>
                      <a:pt x="697" y="53"/>
                      <a:pt x="587" y="95"/>
                      <a:pt x="503" y="205"/>
                    </a:cubicBezTo>
                    <a:cubicBezTo>
                      <a:pt x="503" y="205"/>
                      <a:pt x="393" y="315"/>
                      <a:pt x="173" y="618"/>
                    </a:cubicBezTo>
                    <a:cubicBezTo>
                      <a:pt x="42" y="791"/>
                      <a:pt x="0" y="922"/>
                      <a:pt x="21" y="1032"/>
                    </a:cubicBezTo>
                    <a:cubicBezTo>
                      <a:pt x="42" y="1163"/>
                      <a:pt x="110" y="1273"/>
                      <a:pt x="194" y="1362"/>
                    </a:cubicBezTo>
                    <a:cubicBezTo>
                      <a:pt x="215" y="1404"/>
                      <a:pt x="262" y="1446"/>
                      <a:pt x="304" y="1493"/>
                    </a:cubicBezTo>
                    <a:cubicBezTo>
                      <a:pt x="372" y="1535"/>
                      <a:pt x="435" y="1598"/>
                      <a:pt x="524" y="1666"/>
                    </a:cubicBezTo>
                    <a:cubicBezTo>
                      <a:pt x="697" y="1797"/>
                      <a:pt x="917" y="1970"/>
                      <a:pt x="1131" y="2121"/>
                    </a:cubicBezTo>
                    <a:cubicBezTo>
                      <a:pt x="1550" y="2430"/>
                      <a:pt x="2006" y="2734"/>
                      <a:pt x="2158" y="2823"/>
                    </a:cubicBezTo>
                    <a:cubicBezTo>
                      <a:pt x="2202" y="2844"/>
                      <a:pt x="2252" y="2855"/>
                      <a:pt x="2299" y="2855"/>
                    </a:cubicBezTo>
                    <a:cubicBezTo>
                      <a:pt x="2345" y="2855"/>
                      <a:pt x="2388" y="2844"/>
                      <a:pt x="2420" y="2823"/>
                    </a:cubicBezTo>
                    <a:cubicBezTo>
                      <a:pt x="2509" y="2776"/>
                      <a:pt x="2598" y="2713"/>
                      <a:pt x="2661" y="2624"/>
                    </a:cubicBezTo>
                    <a:cubicBezTo>
                      <a:pt x="2813" y="2472"/>
                      <a:pt x="2923" y="2279"/>
                      <a:pt x="3012" y="2121"/>
                    </a:cubicBezTo>
                    <a:cubicBezTo>
                      <a:pt x="3074" y="1991"/>
                      <a:pt x="3142" y="1886"/>
                      <a:pt x="3142" y="1776"/>
                    </a:cubicBezTo>
                    <a:cubicBezTo>
                      <a:pt x="3142" y="1666"/>
                      <a:pt x="3095" y="1556"/>
                      <a:pt x="2991" y="1514"/>
                    </a:cubicBezTo>
                    <a:cubicBezTo>
                      <a:pt x="2881" y="1446"/>
                      <a:pt x="2572" y="1315"/>
                      <a:pt x="2247" y="1121"/>
                    </a:cubicBezTo>
                    <a:cubicBezTo>
                      <a:pt x="1943" y="943"/>
                      <a:pt x="1592" y="707"/>
                      <a:pt x="1393" y="467"/>
                    </a:cubicBezTo>
                    <a:cubicBezTo>
                      <a:pt x="1200" y="205"/>
                      <a:pt x="1069" y="74"/>
                      <a:pt x="980" y="27"/>
                    </a:cubicBezTo>
                    <a:cubicBezTo>
                      <a:pt x="938" y="6"/>
                      <a:pt x="900" y="0"/>
                      <a:pt x="870"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27" name="Google Shape;2027;p46"/>
              <p:cNvSpPr/>
              <p:nvPr/>
            </p:nvSpPr>
            <p:spPr>
              <a:xfrm>
                <a:off x="1022787" y="1304427"/>
                <a:ext cx="40473" cy="71825"/>
              </a:xfrm>
              <a:custGeom>
                <a:avLst/>
                <a:gdLst/>
                <a:ahLst/>
                <a:cxnLst/>
                <a:rect l="l" t="t" r="r" b="b"/>
                <a:pathLst>
                  <a:path w="284" h="504" extrusionOk="0">
                    <a:moveTo>
                      <a:pt x="131" y="1"/>
                    </a:moveTo>
                    <a:cubicBezTo>
                      <a:pt x="63" y="1"/>
                      <a:pt x="0" y="111"/>
                      <a:pt x="0" y="263"/>
                    </a:cubicBezTo>
                    <a:cubicBezTo>
                      <a:pt x="0" y="393"/>
                      <a:pt x="63" y="503"/>
                      <a:pt x="131" y="503"/>
                    </a:cubicBezTo>
                    <a:cubicBezTo>
                      <a:pt x="220" y="503"/>
                      <a:pt x="283" y="393"/>
                      <a:pt x="283" y="263"/>
                    </a:cubicBezTo>
                    <a:cubicBezTo>
                      <a:pt x="283" y="111"/>
                      <a:pt x="220" y="1"/>
                      <a:pt x="131" y="1"/>
                    </a:cubicBezTo>
                    <a:close/>
                  </a:path>
                </a:pathLst>
              </a:custGeom>
              <a:solidFill>
                <a:srgbClr val="3C2855"/>
              </a:solidFill>
              <a:ln>
                <a:noFill/>
              </a:ln>
            </p:spPr>
            <p:txBody>
              <a:bodyPr spcFirstLastPara="1" wrap="square" lIns="91425" tIns="91425" rIns="91425" bIns="91425" anchor="ctr" anchorCtr="0">
                <a:noAutofit/>
              </a:bodyPr>
              <a:lstStyle/>
              <a:p>
                <a:endParaRPr/>
              </a:p>
            </p:txBody>
          </p:sp>
          <p:sp>
            <p:nvSpPr>
              <p:cNvPr id="2028" name="Google Shape;2028;p46"/>
              <p:cNvSpPr/>
              <p:nvPr/>
            </p:nvSpPr>
            <p:spPr>
              <a:xfrm>
                <a:off x="1262351" y="1304427"/>
                <a:ext cx="34487" cy="71825"/>
              </a:xfrm>
              <a:custGeom>
                <a:avLst/>
                <a:gdLst/>
                <a:ahLst/>
                <a:cxnLst/>
                <a:rect l="l" t="t" r="r" b="b"/>
                <a:pathLst>
                  <a:path w="242" h="504" extrusionOk="0">
                    <a:moveTo>
                      <a:pt x="110" y="1"/>
                    </a:moveTo>
                    <a:cubicBezTo>
                      <a:pt x="63" y="1"/>
                      <a:pt x="0" y="111"/>
                      <a:pt x="0" y="263"/>
                    </a:cubicBezTo>
                    <a:cubicBezTo>
                      <a:pt x="0" y="393"/>
                      <a:pt x="63" y="503"/>
                      <a:pt x="110" y="503"/>
                    </a:cubicBezTo>
                    <a:cubicBezTo>
                      <a:pt x="173" y="503"/>
                      <a:pt x="241" y="393"/>
                      <a:pt x="241" y="263"/>
                    </a:cubicBezTo>
                    <a:cubicBezTo>
                      <a:pt x="241" y="111"/>
                      <a:pt x="173" y="1"/>
                      <a:pt x="110" y="1"/>
                    </a:cubicBezTo>
                    <a:close/>
                  </a:path>
                </a:pathLst>
              </a:custGeom>
              <a:solidFill>
                <a:srgbClr val="3C2855"/>
              </a:solidFill>
              <a:ln>
                <a:noFill/>
              </a:ln>
            </p:spPr>
            <p:txBody>
              <a:bodyPr spcFirstLastPara="1" wrap="square" lIns="91425" tIns="91425" rIns="91425" bIns="91425" anchor="ctr" anchorCtr="0">
                <a:noAutofit/>
              </a:bodyPr>
              <a:lstStyle/>
              <a:p>
                <a:endParaRPr/>
              </a:p>
            </p:txBody>
          </p:sp>
          <p:sp>
            <p:nvSpPr>
              <p:cNvPr id="2029" name="Google Shape;2029;p46"/>
              <p:cNvSpPr/>
              <p:nvPr/>
            </p:nvSpPr>
            <p:spPr>
              <a:xfrm>
                <a:off x="1190667" y="1340483"/>
                <a:ext cx="68832" cy="101467"/>
              </a:xfrm>
              <a:custGeom>
                <a:avLst/>
                <a:gdLst/>
                <a:ahLst/>
                <a:cxnLst/>
                <a:rect l="l" t="t" r="r" b="b"/>
                <a:pathLst>
                  <a:path w="483" h="712" extrusionOk="0">
                    <a:moveTo>
                      <a:pt x="78" y="1"/>
                    </a:moveTo>
                    <a:cubicBezTo>
                      <a:pt x="68" y="1"/>
                      <a:pt x="56" y="3"/>
                      <a:pt x="42" y="10"/>
                    </a:cubicBezTo>
                    <a:cubicBezTo>
                      <a:pt x="22" y="10"/>
                      <a:pt x="1" y="57"/>
                      <a:pt x="22" y="78"/>
                    </a:cubicBezTo>
                    <a:cubicBezTo>
                      <a:pt x="42" y="161"/>
                      <a:pt x="90" y="209"/>
                      <a:pt x="152" y="250"/>
                    </a:cubicBezTo>
                    <a:cubicBezTo>
                      <a:pt x="194" y="271"/>
                      <a:pt x="241" y="271"/>
                      <a:pt x="304" y="319"/>
                    </a:cubicBezTo>
                    <a:cubicBezTo>
                      <a:pt x="351" y="360"/>
                      <a:pt x="372" y="402"/>
                      <a:pt x="372" y="449"/>
                    </a:cubicBezTo>
                    <a:cubicBezTo>
                      <a:pt x="372" y="491"/>
                      <a:pt x="351" y="512"/>
                      <a:pt x="304" y="554"/>
                    </a:cubicBezTo>
                    <a:cubicBezTo>
                      <a:pt x="262" y="580"/>
                      <a:pt x="221" y="580"/>
                      <a:pt x="194" y="580"/>
                    </a:cubicBezTo>
                    <a:cubicBezTo>
                      <a:pt x="180" y="587"/>
                      <a:pt x="171" y="590"/>
                      <a:pt x="165" y="590"/>
                    </a:cubicBezTo>
                    <a:cubicBezTo>
                      <a:pt x="152" y="590"/>
                      <a:pt x="152" y="580"/>
                      <a:pt x="152" y="580"/>
                    </a:cubicBezTo>
                    <a:cubicBezTo>
                      <a:pt x="111" y="580"/>
                      <a:pt x="90" y="601"/>
                      <a:pt x="90" y="622"/>
                    </a:cubicBezTo>
                    <a:cubicBezTo>
                      <a:pt x="63" y="664"/>
                      <a:pt x="90" y="685"/>
                      <a:pt x="131" y="685"/>
                    </a:cubicBezTo>
                    <a:cubicBezTo>
                      <a:pt x="131" y="685"/>
                      <a:pt x="152" y="711"/>
                      <a:pt x="194" y="711"/>
                    </a:cubicBezTo>
                    <a:cubicBezTo>
                      <a:pt x="241" y="685"/>
                      <a:pt x="304" y="685"/>
                      <a:pt x="372" y="643"/>
                    </a:cubicBezTo>
                    <a:cubicBezTo>
                      <a:pt x="435" y="601"/>
                      <a:pt x="482" y="533"/>
                      <a:pt x="482" y="449"/>
                    </a:cubicBezTo>
                    <a:cubicBezTo>
                      <a:pt x="482" y="381"/>
                      <a:pt x="435" y="292"/>
                      <a:pt x="372" y="230"/>
                    </a:cubicBezTo>
                    <a:cubicBezTo>
                      <a:pt x="283" y="188"/>
                      <a:pt x="221" y="161"/>
                      <a:pt x="194" y="140"/>
                    </a:cubicBezTo>
                    <a:cubicBezTo>
                      <a:pt x="173" y="120"/>
                      <a:pt x="152" y="120"/>
                      <a:pt x="131" y="31"/>
                    </a:cubicBezTo>
                    <a:cubicBezTo>
                      <a:pt x="117" y="16"/>
                      <a:pt x="102" y="1"/>
                      <a:pt x="78"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30" name="Google Shape;2030;p46"/>
              <p:cNvSpPr/>
              <p:nvPr/>
            </p:nvSpPr>
            <p:spPr>
              <a:xfrm>
                <a:off x="1084637" y="1485135"/>
                <a:ext cx="189823" cy="124696"/>
              </a:xfrm>
              <a:custGeom>
                <a:avLst/>
                <a:gdLst/>
                <a:ahLst/>
                <a:cxnLst/>
                <a:rect l="l" t="t" r="r" b="b"/>
                <a:pathLst>
                  <a:path w="1332" h="875" extrusionOk="0">
                    <a:moveTo>
                      <a:pt x="724" y="0"/>
                    </a:moveTo>
                    <a:cubicBezTo>
                      <a:pt x="394" y="21"/>
                      <a:pt x="111" y="42"/>
                      <a:pt x="69" y="110"/>
                    </a:cubicBezTo>
                    <a:cubicBezTo>
                      <a:pt x="1" y="241"/>
                      <a:pt x="22" y="875"/>
                      <a:pt x="635" y="875"/>
                    </a:cubicBezTo>
                    <a:cubicBezTo>
                      <a:pt x="1268" y="875"/>
                      <a:pt x="1310" y="372"/>
                      <a:pt x="1310" y="262"/>
                    </a:cubicBezTo>
                    <a:cubicBezTo>
                      <a:pt x="1331" y="42"/>
                      <a:pt x="1200" y="42"/>
                      <a:pt x="1200" y="42"/>
                    </a:cubicBezTo>
                    <a:cubicBezTo>
                      <a:pt x="1200" y="42"/>
                      <a:pt x="1069" y="0"/>
                      <a:pt x="724" y="0"/>
                    </a:cubicBezTo>
                    <a:close/>
                  </a:path>
                </a:pathLst>
              </a:custGeom>
              <a:solidFill>
                <a:srgbClr val="D97756"/>
              </a:solidFill>
              <a:ln>
                <a:noFill/>
              </a:ln>
            </p:spPr>
            <p:txBody>
              <a:bodyPr spcFirstLastPara="1" wrap="square" lIns="91425" tIns="91425" rIns="91425" bIns="91425" anchor="ctr" anchorCtr="0">
                <a:noAutofit/>
              </a:bodyPr>
              <a:lstStyle/>
              <a:p>
                <a:endParaRPr/>
              </a:p>
            </p:txBody>
          </p:sp>
          <p:sp>
            <p:nvSpPr>
              <p:cNvPr id="2031" name="Google Shape;2031;p46"/>
              <p:cNvSpPr/>
              <p:nvPr/>
            </p:nvSpPr>
            <p:spPr>
              <a:xfrm>
                <a:off x="1081645" y="1478009"/>
                <a:ext cx="199514" cy="140800"/>
              </a:xfrm>
              <a:custGeom>
                <a:avLst/>
                <a:gdLst/>
                <a:ahLst/>
                <a:cxnLst/>
                <a:rect l="l" t="t" r="r" b="b"/>
                <a:pathLst>
                  <a:path w="1400" h="988" extrusionOk="0">
                    <a:moveTo>
                      <a:pt x="903" y="108"/>
                    </a:moveTo>
                    <a:cubicBezTo>
                      <a:pt x="1113" y="108"/>
                      <a:pt x="1200" y="139"/>
                      <a:pt x="1200" y="139"/>
                    </a:cubicBezTo>
                    <a:lnTo>
                      <a:pt x="1221" y="139"/>
                    </a:lnTo>
                    <a:lnTo>
                      <a:pt x="1247" y="160"/>
                    </a:lnTo>
                    <a:cubicBezTo>
                      <a:pt x="1268" y="181"/>
                      <a:pt x="1289" y="202"/>
                      <a:pt x="1289" y="312"/>
                    </a:cubicBezTo>
                    <a:cubicBezTo>
                      <a:pt x="1268" y="354"/>
                      <a:pt x="1268" y="506"/>
                      <a:pt x="1179" y="637"/>
                    </a:cubicBezTo>
                    <a:cubicBezTo>
                      <a:pt x="1090" y="768"/>
                      <a:pt x="959" y="877"/>
                      <a:pt x="656" y="877"/>
                    </a:cubicBezTo>
                    <a:cubicBezTo>
                      <a:pt x="373" y="877"/>
                      <a:pt x="242" y="726"/>
                      <a:pt x="174" y="574"/>
                    </a:cubicBezTo>
                    <a:cubicBezTo>
                      <a:pt x="132" y="485"/>
                      <a:pt x="132" y="401"/>
                      <a:pt x="111" y="333"/>
                    </a:cubicBezTo>
                    <a:cubicBezTo>
                      <a:pt x="111" y="270"/>
                      <a:pt x="132" y="202"/>
                      <a:pt x="132" y="202"/>
                    </a:cubicBezTo>
                    <a:cubicBezTo>
                      <a:pt x="132" y="202"/>
                      <a:pt x="153" y="181"/>
                      <a:pt x="174" y="181"/>
                    </a:cubicBezTo>
                    <a:cubicBezTo>
                      <a:pt x="221" y="160"/>
                      <a:pt x="263" y="160"/>
                      <a:pt x="305" y="160"/>
                    </a:cubicBezTo>
                    <a:cubicBezTo>
                      <a:pt x="436" y="139"/>
                      <a:pt x="593" y="113"/>
                      <a:pt x="745" y="113"/>
                    </a:cubicBezTo>
                    <a:cubicBezTo>
                      <a:pt x="804" y="109"/>
                      <a:pt x="856" y="108"/>
                      <a:pt x="903" y="108"/>
                    </a:cubicBezTo>
                    <a:close/>
                    <a:moveTo>
                      <a:pt x="932" y="0"/>
                    </a:moveTo>
                    <a:cubicBezTo>
                      <a:pt x="878" y="0"/>
                      <a:pt x="815" y="2"/>
                      <a:pt x="745" y="8"/>
                    </a:cubicBezTo>
                    <a:cubicBezTo>
                      <a:pt x="567" y="8"/>
                      <a:pt x="415" y="29"/>
                      <a:pt x="305" y="29"/>
                    </a:cubicBezTo>
                    <a:cubicBezTo>
                      <a:pt x="242" y="50"/>
                      <a:pt x="174" y="50"/>
                      <a:pt x="132" y="71"/>
                    </a:cubicBezTo>
                    <a:cubicBezTo>
                      <a:pt x="111" y="92"/>
                      <a:pt x="69" y="92"/>
                      <a:pt x="43" y="139"/>
                    </a:cubicBezTo>
                    <a:cubicBezTo>
                      <a:pt x="22" y="181"/>
                      <a:pt x="1" y="244"/>
                      <a:pt x="1" y="333"/>
                    </a:cubicBezTo>
                    <a:cubicBezTo>
                      <a:pt x="1" y="422"/>
                      <a:pt x="22" y="506"/>
                      <a:pt x="69" y="616"/>
                    </a:cubicBezTo>
                    <a:cubicBezTo>
                      <a:pt x="153" y="815"/>
                      <a:pt x="331" y="987"/>
                      <a:pt x="656" y="987"/>
                    </a:cubicBezTo>
                    <a:cubicBezTo>
                      <a:pt x="986" y="987"/>
                      <a:pt x="1179" y="857"/>
                      <a:pt x="1268" y="684"/>
                    </a:cubicBezTo>
                    <a:cubicBezTo>
                      <a:pt x="1378" y="532"/>
                      <a:pt x="1399" y="375"/>
                      <a:pt x="1399" y="312"/>
                    </a:cubicBezTo>
                    <a:cubicBezTo>
                      <a:pt x="1399" y="202"/>
                      <a:pt x="1378" y="113"/>
                      <a:pt x="1331" y="71"/>
                    </a:cubicBezTo>
                    <a:cubicBezTo>
                      <a:pt x="1289" y="50"/>
                      <a:pt x="1247" y="29"/>
                      <a:pt x="1221" y="29"/>
                    </a:cubicBezTo>
                    <a:cubicBezTo>
                      <a:pt x="1221" y="29"/>
                      <a:pt x="1128" y="0"/>
                      <a:pt x="93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32" name="Google Shape;2032;p46"/>
              <p:cNvSpPr/>
              <p:nvPr/>
            </p:nvSpPr>
            <p:spPr>
              <a:xfrm>
                <a:off x="1100314" y="1485135"/>
                <a:ext cx="155478" cy="33347"/>
              </a:xfrm>
              <a:custGeom>
                <a:avLst/>
                <a:gdLst/>
                <a:ahLst/>
                <a:cxnLst/>
                <a:rect l="l" t="t" r="r" b="b"/>
                <a:pathLst>
                  <a:path w="1091" h="234" extrusionOk="0">
                    <a:moveTo>
                      <a:pt x="614" y="0"/>
                    </a:moveTo>
                    <a:cubicBezTo>
                      <a:pt x="331" y="21"/>
                      <a:pt x="90" y="42"/>
                      <a:pt x="1" y="89"/>
                    </a:cubicBezTo>
                    <a:cubicBezTo>
                      <a:pt x="22" y="152"/>
                      <a:pt x="43" y="220"/>
                      <a:pt x="132" y="220"/>
                    </a:cubicBezTo>
                    <a:cubicBezTo>
                      <a:pt x="184" y="228"/>
                      <a:pt x="331" y="233"/>
                      <a:pt x="493" y="233"/>
                    </a:cubicBezTo>
                    <a:cubicBezTo>
                      <a:pt x="735" y="233"/>
                      <a:pt x="1011" y="222"/>
                      <a:pt x="1048" y="194"/>
                    </a:cubicBezTo>
                    <a:cubicBezTo>
                      <a:pt x="1069" y="173"/>
                      <a:pt x="1090" y="110"/>
                      <a:pt x="1090" y="42"/>
                    </a:cubicBezTo>
                    <a:cubicBezTo>
                      <a:pt x="1090" y="42"/>
                      <a:pt x="985" y="0"/>
                      <a:pt x="72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33" name="Google Shape;2033;p46"/>
              <p:cNvSpPr/>
              <p:nvPr/>
            </p:nvSpPr>
            <p:spPr>
              <a:xfrm>
                <a:off x="1091478" y="1479149"/>
                <a:ext cx="174005" cy="46316"/>
              </a:xfrm>
              <a:custGeom>
                <a:avLst/>
                <a:gdLst/>
                <a:ahLst/>
                <a:cxnLst/>
                <a:rect l="l" t="t" r="r" b="b"/>
                <a:pathLst>
                  <a:path w="1221" h="325" extrusionOk="0">
                    <a:moveTo>
                      <a:pt x="786" y="105"/>
                    </a:moveTo>
                    <a:cubicBezTo>
                      <a:pt x="1000" y="105"/>
                      <a:pt x="1068" y="131"/>
                      <a:pt x="1089" y="131"/>
                    </a:cubicBezTo>
                    <a:lnTo>
                      <a:pt x="1089" y="173"/>
                    </a:lnTo>
                    <a:cubicBezTo>
                      <a:pt x="1089" y="194"/>
                      <a:pt x="1068" y="194"/>
                      <a:pt x="1068" y="194"/>
                    </a:cubicBezTo>
                    <a:lnTo>
                      <a:pt x="1047" y="194"/>
                    </a:lnTo>
                    <a:cubicBezTo>
                      <a:pt x="1021" y="194"/>
                      <a:pt x="1000" y="194"/>
                      <a:pt x="958" y="215"/>
                    </a:cubicBezTo>
                    <a:lnTo>
                      <a:pt x="194" y="215"/>
                    </a:lnTo>
                    <a:cubicBezTo>
                      <a:pt x="173" y="215"/>
                      <a:pt x="152" y="215"/>
                      <a:pt x="152" y="194"/>
                    </a:cubicBezTo>
                    <a:lnTo>
                      <a:pt x="131" y="173"/>
                    </a:lnTo>
                    <a:cubicBezTo>
                      <a:pt x="173" y="152"/>
                      <a:pt x="215" y="152"/>
                      <a:pt x="304" y="131"/>
                    </a:cubicBezTo>
                    <a:cubicBezTo>
                      <a:pt x="414" y="131"/>
                      <a:pt x="545" y="105"/>
                      <a:pt x="676" y="105"/>
                    </a:cubicBezTo>
                    <a:close/>
                    <a:moveTo>
                      <a:pt x="676" y="0"/>
                    </a:moveTo>
                    <a:cubicBezTo>
                      <a:pt x="545" y="0"/>
                      <a:pt x="393" y="0"/>
                      <a:pt x="283" y="21"/>
                    </a:cubicBezTo>
                    <a:cubicBezTo>
                      <a:pt x="173" y="42"/>
                      <a:pt x="84" y="42"/>
                      <a:pt x="42" y="84"/>
                    </a:cubicBezTo>
                    <a:lnTo>
                      <a:pt x="0" y="84"/>
                    </a:lnTo>
                    <a:lnTo>
                      <a:pt x="0" y="152"/>
                    </a:lnTo>
                    <a:cubicBezTo>
                      <a:pt x="21" y="173"/>
                      <a:pt x="21" y="215"/>
                      <a:pt x="63" y="262"/>
                    </a:cubicBezTo>
                    <a:cubicBezTo>
                      <a:pt x="84" y="304"/>
                      <a:pt x="131" y="325"/>
                      <a:pt x="194" y="325"/>
                    </a:cubicBezTo>
                    <a:lnTo>
                      <a:pt x="958" y="325"/>
                    </a:lnTo>
                    <a:cubicBezTo>
                      <a:pt x="1000" y="325"/>
                      <a:pt x="1047" y="325"/>
                      <a:pt x="1068" y="304"/>
                    </a:cubicBezTo>
                    <a:lnTo>
                      <a:pt x="1110" y="304"/>
                    </a:lnTo>
                    <a:cubicBezTo>
                      <a:pt x="1110" y="304"/>
                      <a:pt x="1131" y="304"/>
                      <a:pt x="1152" y="283"/>
                    </a:cubicBezTo>
                    <a:cubicBezTo>
                      <a:pt x="1178" y="262"/>
                      <a:pt x="1199" y="215"/>
                      <a:pt x="1199" y="194"/>
                    </a:cubicBezTo>
                    <a:cubicBezTo>
                      <a:pt x="1199" y="152"/>
                      <a:pt x="1220" y="131"/>
                      <a:pt x="1220" y="84"/>
                    </a:cubicBezTo>
                    <a:lnTo>
                      <a:pt x="1220" y="42"/>
                    </a:lnTo>
                    <a:lnTo>
                      <a:pt x="1178" y="21"/>
                    </a:lnTo>
                    <a:cubicBezTo>
                      <a:pt x="1178" y="21"/>
                      <a:pt x="1047" y="0"/>
                      <a:pt x="786"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34" name="Google Shape;2034;p46"/>
              <p:cNvSpPr/>
              <p:nvPr/>
            </p:nvSpPr>
            <p:spPr>
              <a:xfrm>
                <a:off x="1097321" y="1541000"/>
                <a:ext cx="146500" cy="68832"/>
              </a:xfrm>
              <a:custGeom>
                <a:avLst/>
                <a:gdLst/>
                <a:ahLst/>
                <a:cxnLst/>
                <a:rect l="l" t="t" r="r" b="b"/>
                <a:pathLst>
                  <a:path w="1028" h="483" extrusionOk="0">
                    <a:moveTo>
                      <a:pt x="415" y="1"/>
                    </a:moveTo>
                    <a:cubicBezTo>
                      <a:pt x="221" y="1"/>
                      <a:pt x="90" y="64"/>
                      <a:pt x="1" y="132"/>
                    </a:cubicBezTo>
                    <a:cubicBezTo>
                      <a:pt x="64" y="326"/>
                      <a:pt x="242" y="483"/>
                      <a:pt x="546" y="483"/>
                    </a:cubicBezTo>
                    <a:cubicBezTo>
                      <a:pt x="786" y="483"/>
                      <a:pt x="917" y="415"/>
                      <a:pt x="1027" y="326"/>
                    </a:cubicBezTo>
                    <a:cubicBezTo>
                      <a:pt x="938" y="174"/>
                      <a:pt x="786" y="22"/>
                      <a:pt x="483" y="1"/>
                    </a:cubicBezTo>
                    <a:close/>
                  </a:path>
                </a:pathLst>
              </a:custGeom>
              <a:solidFill>
                <a:srgbClr val="FFA3B3"/>
              </a:solidFill>
              <a:ln>
                <a:noFill/>
              </a:ln>
            </p:spPr>
            <p:txBody>
              <a:bodyPr spcFirstLastPara="1" wrap="square" lIns="91425" tIns="91425" rIns="91425" bIns="91425" anchor="ctr" anchorCtr="0">
                <a:noAutofit/>
              </a:bodyPr>
              <a:lstStyle/>
              <a:p>
                <a:endParaRPr/>
              </a:p>
            </p:txBody>
          </p:sp>
          <p:sp>
            <p:nvSpPr>
              <p:cNvPr id="2035" name="Google Shape;2035;p46"/>
              <p:cNvSpPr/>
              <p:nvPr/>
            </p:nvSpPr>
            <p:spPr>
              <a:xfrm>
                <a:off x="1087630" y="1531309"/>
                <a:ext cx="165169" cy="87501"/>
              </a:xfrm>
              <a:custGeom>
                <a:avLst/>
                <a:gdLst/>
                <a:ahLst/>
                <a:cxnLst/>
                <a:rect l="l" t="t" r="r" b="b"/>
                <a:pathLst>
                  <a:path w="1159" h="614" extrusionOk="0">
                    <a:moveTo>
                      <a:pt x="483" y="111"/>
                    </a:moveTo>
                    <a:cubicBezTo>
                      <a:pt x="504" y="111"/>
                      <a:pt x="525" y="132"/>
                      <a:pt x="551" y="132"/>
                    </a:cubicBezTo>
                    <a:cubicBezTo>
                      <a:pt x="786" y="158"/>
                      <a:pt x="917" y="263"/>
                      <a:pt x="1006" y="373"/>
                    </a:cubicBezTo>
                    <a:cubicBezTo>
                      <a:pt x="917" y="441"/>
                      <a:pt x="813" y="503"/>
                      <a:pt x="614" y="503"/>
                    </a:cubicBezTo>
                    <a:cubicBezTo>
                      <a:pt x="352" y="503"/>
                      <a:pt x="221" y="373"/>
                      <a:pt x="158" y="221"/>
                    </a:cubicBezTo>
                    <a:cubicBezTo>
                      <a:pt x="242" y="179"/>
                      <a:pt x="331" y="111"/>
                      <a:pt x="483" y="111"/>
                    </a:cubicBezTo>
                    <a:close/>
                    <a:moveTo>
                      <a:pt x="441" y="1"/>
                    </a:moveTo>
                    <a:lnTo>
                      <a:pt x="441" y="27"/>
                    </a:lnTo>
                    <a:cubicBezTo>
                      <a:pt x="263" y="48"/>
                      <a:pt x="111" y="111"/>
                      <a:pt x="27" y="158"/>
                    </a:cubicBezTo>
                    <a:lnTo>
                      <a:pt x="1" y="179"/>
                    </a:lnTo>
                    <a:lnTo>
                      <a:pt x="27" y="221"/>
                    </a:lnTo>
                    <a:cubicBezTo>
                      <a:pt x="90" y="420"/>
                      <a:pt x="289" y="613"/>
                      <a:pt x="614" y="613"/>
                    </a:cubicBezTo>
                    <a:cubicBezTo>
                      <a:pt x="854" y="613"/>
                      <a:pt x="1027" y="551"/>
                      <a:pt x="1137" y="441"/>
                    </a:cubicBezTo>
                    <a:lnTo>
                      <a:pt x="1158" y="420"/>
                    </a:lnTo>
                    <a:lnTo>
                      <a:pt x="1137" y="373"/>
                    </a:lnTo>
                    <a:cubicBezTo>
                      <a:pt x="1048" y="200"/>
                      <a:pt x="875" y="48"/>
                      <a:pt x="551" y="1"/>
                    </a:cubicBezTo>
                    <a:close/>
                  </a:path>
                </a:pathLst>
              </a:custGeom>
              <a:solidFill>
                <a:srgbClr val="3E285A"/>
              </a:solidFill>
              <a:ln>
                <a:noFill/>
              </a:ln>
            </p:spPr>
            <p:txBody>
              <a:bodyPr spcFirstLastPara="1" wrap="square" lIns="91425" tIns="91425" rIns="91425" bIns="91425" anchor="ctr" anchorCtr="0">
                <a:noAutofit/>
              </a:bodyPr>
              <a:lstStyle/>
              <a:p>
                <a:endParaRPr/>
              </a:p>
            </p:txBody>
          </p:sp>
        </p:grpSp>
        <p:grpSp>
          <p:nvGrpSpPr>
            <p:cNvPr id="2036" name="Google Shape;2036;p46"/>
            <p:cNvGrpSpPr/>
            <p:nvPr/>
          </p:nvGrpSpPr>
          <p:grpSpPr>
            <a:xfrm>
              <a:off x="5778868" y="1396581"/>
              <a:ext cx="968336" cy="844519"/>
              <a:chOff x="4096163" y="1061575"/>
              <a:chExt cx="3672113" cy="3202576"/>
            </a:xfrm>
          </p:grpSpPr>
          <p:sp>
            <p:nvSpPr>
              <p:cNvPr id="2037" name="Google Shape;2037;p46"/>
              <p:cNvSpPr/>
              <p:nvPr/>
            </p:nvSpPr>
            <p:spPr>
              <a:xfrm>
                <a:off x="4107402" y="1078605"/>
                <a:ext cx="3056610" cy="3056306"/>
              </a:xfrm>
              <a:custGeom>
                <a:avLst/>
                <a:gdLst/>
                <a:ahLst/>
                <a:cxnLst/>
                <a:rect l="l" t="t" r="r" b="b"/>
                <a:pathLst>
                  <a:path w="10051" h="10050" extrusionOk="0">
                    <a:moveTo>
                      <a:pt x="5028" y="0"/>
                    </a:moveTo>
                    <a:cubicBezTo>
                      <a:pt x="2255" y="0"/>
                      <a:pt x="0" y="2255"/>
                      <a:pt x="0" y="5027"/>
                    </a:cubicBezTo>
                    <a:cubicBezTo>
                      <a:pt x="0" y="7800"/>
                      <a:pt x="2255" y="10050"/>
                      <a:pt x="5028" y="10050"/>
                    </a:cubicBezTo>
                    <a:cubicBezTo>
                      <a:pt x="7800" y="10050"/>
                      <a:pt x="10050" y="7800"/>
                      <a:pt x="10050" y="5027"/>
                    </a:cubicBezTo>
                    <a:cubicBezTo>
                      <a:pt x="10050" y="2255"/>
                      <a:pt x="7800" y="0"/>
                      <a:pt x="502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38" name="Google Shape;2038;p46"/>
              <p:cNvSpPr/>
              <p:nvPr/>
            </p:nvSpPr>
            <p:spPr>
              <a:xfrm>
                <a:off x="4096163" y="1061575"/>
                <a:ext cx="3086108" cy="3091582"/>
              </a:xfrm>
              <a:custGeom>
                <a:avLst/>
                <a:gdLst/>
                <a:ahLst/>
                <a:cxnLst/>
                <a:rect l="l" t="t" r="r" b="b"/>
                <a:pathLst>
                  <a:path w="10148" h="10166" extrusionOk="0">
                    <a:moveTo>
                      <a:pt x="5065" y="93"/>
                    </a:moveTo>
                    <a:cubicBezTo>
                      <a:pt x="7819" y="93"/>
                      <a:pt x="10032" y="2329"/>
                      <a:pt x="10032" y="5083"/>
                    </a:cubicBezTo>
                    <a:cubicBezTo>
                      <a:pt x="10032" y="7832"/>
                      <a:pt x="7819" y="10050"/>
                      <a:pt x="5065" y="10050"/>
                    </a:cubicBezTo>
                    <a:cubicBezTo>
                      <a:pt x="2329" y="10050"/>
                      <a:pt x="98" y="7832"/>
                      <a:pt x="98" y="5083"/>
                    </a:cubicBezTo>
                    <a:cubicBezTo>
                      <a:pt x="98" y="2329"/>
                      <a:pt x="2329" y="93"/>
                      <a:pt x="5065" y="93"/>
                    </a:cubicBezTo>
                    <a:close/>
                    <a:moveTo>
                      <a:pt x="5065" y="1"/>
                    </a:moveTo>
                    <a:cubicBezTo>
                      <a:pt x="2274" y="1"/>
                      <a:pt x="1" y="2269"/>
                      <a:pt x="1" y="5083"/>
                    </a:cubicBezTo>
                    <a:cubicBezTo>
                      <a:pt x="1" y="7892"/>
                      <a:pt x="2274" y="10166"/>
                      <a:pt x="5065" y="10166"/>
                    </a:cubicBezTo>
                    <a:cubicBezTo>
                      <a:pt x="7874" y="10166"/>
                      <a:pt x="10147" y="7892"/>
                      <a:pt x="10147" y="5083"/>
                    </a:cubicBezTo>
                    <a:cubicBezTo>
                      <a:pt x="10147" y="2269"/>
                      <a:pt x="7874" y="1"/>
                      <a:pt x="5065"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39" name="Google Shape;2039;p46"/>
              <p:cNvSpPr/>
              <p:nvPr/>
            </p:nvSpPr>
            <p:spPr>
              <a:xfrm>
                <a:off x="4231175" y="1195079"/>
                <a:ext cx="2810585" cy="2817579"/>
              </a:xfrm>
              <a:custGeom>
                <a:avLst/>
                <a:gdLst/>
                <a:ahLst/>
                <a:cxnLst/>
                <a:rect l="l" t="t" r="r" b="b"/>
                <a:pathLst>
                  <a:path w="9242" h="9265" extrusionOk="0">
                    <a:moveTo>
                      <a:pt x="4621" y="1"/>
                    </a:moveTo>
                    <a:cubicBezTo>
                      <a:pt x="2061" y="1"/>
                      <a:pt x="0" y="2080"/>
                      <a:pt x="0" y="4644"/>
                    </a:cubicBezTo>
                    <a:cubicBezTo>
                      <a:pt x="0" y="7204"/>
                      <a:pt x="2061" y="9265"/>
                      <a:pt x="4621" y="9265"/>
                    </a:cubicBezTo>
                    <a:cubicBezTo>
                      <a:pt x="7180" y="9265"/>
                      <a:pt x="9241" y="7204"/>
                      <a:pt x="9241" y="4644"/>
                    </a:cubicBezTo>
                    <a:cubicBezTo>
                      <a:pt x="9241" y="2080"/>
                      <a:pt x="7180" y="1"/>
                      <a:pt x="462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40" name="Google Shape;2040;p46"/>
              <p:cNvSpPr/>
              <p:nvPr/>
            </p:nvSpPr>
            <p:spPr>
              <a:xfrm>
                <a:off x="4212928" y="1183827"/>
                <a:ext cx="2845557" cy="2845861"/>
              </a:xfrm>
              <a:custGeom>
                <a:avLst/>
                <a:gdLst/>
                <a:ahLst/>
                <a:cxnLst/>
                <a:rect l="l" t="t" r="r" b="b"/>
                <a:pathLst>
                  <a:path w="9357" h="9358" extrusionOk="0">
                    <a:moveTo>
                      <a:pt x="4681" y="98"/>
                    </a:moveTo>
                    <a:cubicBezTo>
                      <a:pt x="7204" y="98"/>
                      <a:pt x="9264" y="2158"/>
                      <a:pt x="9264" y="4681"/>
                    </a:cubicBezTo>
                    <a:cubicBezTo>
                      <a:pt x="9264" y="7199"/>
                      <a:pt x="7204" y="9260"/>
                      <a:pt x="4681" y="9260"/>
                    </a:cubicBezTo>
                    <a:cubicBezTo>
                      <a:pt x="2158" y="9260"/>
                      <a:pt x="116" y="7199"/>
                      <a:pt x="116" y="4681"/>
                    </a:cubicBezTo>
                    <a:cubicBezTo>
                      <a:pt x="116" y="2158"/>
                      <a:pt x="2158" y="98"/>
                      <a:pt x="4681" y="98"/>
                    </a:cubicBezTo>
                    <a:close/>
                    <a:moveTo>
                      <a:pt x="4681" y="1"/>
                    </a:moveTo>
                    <a:cubicBezTo>
                      <a:pt x="2102" y="1"/>
                      <a:pt x="0" y="2098"/>
                      <a:pt x="0" y="4681"/>
                    </a:cubicBezTo>
                    <a:cubicBezTo>
                      <a:pt x="0" y="7259"/>
                      <a:pt x="2102" y="9357"/>
                      <a:pt x="4681" y="9357"/>
                    </a:cubicBezTo>
                    <a:cubicBezTo>
                      <a:pt x="7259" y="9357"/>
                      <a:pt x="9357" y="7259"/>
                      <a:pt x="9357" y="4681"/>
                    </a:cubicBezTo>
                    <a:cubicBezTo>
                      <a:pt x="9357" y="2098"/>
                      <a:pt x="7259" y="1"/>
                      <a:pt x="4681"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41" name="Google Shape;2041;p46"/>
              <p:cNvSpPr/>
              <p:nvPr/>
            </p:nvSpPr>
            <p:spPr>
              <a:xfrm>
                <a:off x="4704674" y="1623569"/>
                <a:ext cx="1869060" cy="2019595"/>
              </a:xfrm>
              <a:custGeom>
                <a:avLst/>
                <a:gdLst/>
                <a:ahLst/>
                <a:cxnLst/>
                <a:rect l="l" t="t" r="r" b="b"/>
                <a:pathLst>
                  <a:path w="6146" h="6641" extrusionOk="0">
                    <a:moveTo>
                      <a:pt x="3064" y="1"/>
                    </a:moveTo>
                    <a:cubicBezTo>
                      <a:pt x="1617" y="1"/>
                      <a:pt x="1599" y="1271"/>
                      <a:pt x="1599" y="1271"/>
                    </a:cubicBezTo>
                    <a:lnTo>
                      <a:pt x="347" y="1271"/>
                    </a:lnTo>
                    <a:cubicBezTo>
                      <a:pt x="347" y="1271"/>
                      <a:pt x="0" y="2519"/>
                      <a:pt x="772" y="4483"/>
                    </a:cubicBezTo>
                    <a:cubicBezTo>
                      <a:pt x="1525" y="6470"/>
                      <a:pt x="3064" y="6641"/>
                      <a:pt x="3064" y="6641"/>
                    </a:cubicBezTo>
                    <a:cubicBezTo>
                      <a:pt x="3064" y="6641"/>
                      <a:pt x="4602" y="6470"/>
                      <a:pt x="5374" y="4483"/>
                    </a:cubicBezTo>
                    <a:cubicBezTo>
                      <a:pt x="6146" y="2519"/>
                      <a:pt x="5799" y="1271"/>
                      <a:pt x="5799" y="1271"/>
                    </a:cubicBezTo>
                    <a:lnTo>
                      <a:pt x="4528" y="1271"/>
                    </a:lnTo>
                    <a:cubicBezTo>
                      <a:pt x="4528" y="1271"/>
                      <a:pt x="4505" y="1"/>
                      <a:pt x="306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42" name="Google Shape;2042;p46"/>
              <p:cNvSpPr/>
              <p:nvPr/>
            </p:nvSpPr>
            <p:spPr>
              <a:xfrm>
                <a:off x="4762908" y="1605322"/>
                <a:ext cx="1745591" cy="2056088"/>
              </a:xfrm>
              <a:custGeom>
                <a:avLst/>
                <a:gdLst/>
                <a:ahLst/>
                <a:cxnLst/>
                <a:rect l="l" t="t" r="r" b="b"/>
                <a:pathLst>
                  <a:path w="5740" h="6761" extrusionOk="0">
                    <a:moveTo>
                      <a:pt x="2870" y="98"/>
                    </a:moveTo>
                    <a:cubicBezTo>
                      <a:pt x="3581" y="98"/>
                      <a:pt x="3928" y="407"/>
                      <a:pt x="4103" y="712"/>
                    </a:cubicBezTo>
                    <a:cubicBezTo>
                      <a:pt x="4274" y="1022"/>
                      <a:pt x="4293" y="1331"/>
                      <a:pt x="4293" y="1331"/>
                    </a:cubicBezTo>
                    <a:lnTo>
                      <a:pt x="4293" y="1387"/>
                    </a:lnTo>
                    <a:lnTo>
                      <a:pt x="5563" y="1387"/>
                    </a:lnTo>
                    <a:cubicBezTo>
                      <a:pt x="5563" y="1405"/>
                      <a:pt x="5642" y="1678"/>
                      <a:pt x="5624" y="2195"/>
                    </a:cubicBezTo>
                    <a:cubicBezTo>
                      <a:pt x="5624" y="2755"/>
                      <a:pt x="5508" y="3563"/>
                      <a:pt x="5120" y="4543"/>
                    </a:cubicBezTo>
                    <a:cubicBezTo>
                      <a:pt x="4755" y="5508"/>
                      <a:pt x="4177" y="6026"/>
                      <a:pt x="3715" y="6317"/>
                    </a:cubicBezTo>
                    <a:cubicBezTo>
                      <a:pt x="3235" y="6604"/>
                      <a:pt x="2870" y="6645"/>
                      <a:pt x="2870" y="6645"/>
                    </a:cubicBezTo>
                    <a:cubicBezTo>
                      <a:pt x="2870" y="6645"/>
                      <a:pt x="2505" y="6604"/>
                      <a:pt x="2043" y="6317"/>
                    </a:cubicBezTo>
                    <a:cubicBezTo>
                      <a:pt x="1562" y="6026"/>
                      <a:pt x="1003" y="5508"/>
                      <a:pt x="615" y="4543"/>
                    </a:cubicBezTo>
                    <a:cubicBezTo>
                      <a:pt x="231" y="3563"/>
                      <a:pt x="134" y="2755"/>
                      <a:pt x="116" y="2195"/>
                    </a:cubicBezTo>
                    <a:cubicBezTo>
                      <a:pt x="116" y="1678"/>
                      <a:pt x="176" y="1405"/>
                      <a:pt x="194" y="1387"/>
                    </a:cubicBezTo>
                    <a:lnTo>
                      <a:pt x="1447" y="1387"/>
                    </a:lnTo>
                    <a:lnTo>
                      <a:pt x="1465" y="1331"/>
                    </a:lnTo>
                    <a:cubicBezTo>
                      <a:pt x="1465" y="1331"/>
                      <a:pt x="1465" y="1022"/>
                      <a:pt x="1636" y="712"/>
                    </a:cubicBezTo>
                    <a:cubicBezTo>
                      <a:pt x="1830" y="407"/>
                      <a:pt x="2177" y="98"/>
                      <a:pt x="2870" y="98"/>
                    </a:cubicBezTo>
                    <a:close/>
                    <a:moveTo>
                      <a:pt x="2870" y="1"/>
                    </a:moveTo>
                    <a:cubicBezTo>
                      <a:pt x="2140" y="1"/>
                      <a:pt x="1751" y="329"/>
                      <a:pt x="1562" y="675"/>
                    </a:cubicBezTo>
                    <a:cubicBezTo>
                      <a:pt x="1368" y="962"/>
                      <a:pt x="1368" y="1234"/>
                      <a:pt x="1368" y="1271"/>
                    </a:cubicBezTo>
                    <a:lnTo>
                      <a:pt x="97" y="1271"/>
                    </a:lnTo>
                    <a:lnTo>
                      <a:pt x="97" y="1308"/>
                    </a:lnTo>
                    <a:cubicBezTo>
                      <a:pt x="97" y="1308"/>
                      <a:pt x="0" y="1636"/>
                      <a:pt x="19" y="2195"/>
                    </a:cubicBezTo>
                    <a:cubicBezTo>
                      <a:pt x="37" y="2773"/>
                      <a:pt x="134" y="3582"/>
                      <a:pt x="522" y="4566"/>
                    </a:cubicBezTo>
                    <a:cubicBezTo>
                      <a:pt x="906" y="5564"/>
                      <a:pt x="1502" y="6104"/>
                      <a:pt x="1983" y="6414"/>
                    </a:cubicBezTo>
                    <a:cubicBezTo>
                      <a:pt x="2463" y="6701"/>
                      <a:pt x="2870" y="6761"/>
                      <a:pt x="2870" y="6761"/>
                    </a:cubicBezTo>
                    <a:cubicBezTo>
                      <a:pt x="2870" y="6761"/>
                      <a:pt x="3272" y="6701"/>
                      <a:pt x="3757" y="6414"/>
                    </a:cubicBezTo>
                    <a:cubicBezTo>
                      <a:pt x="4256" y="6104"/>
                      <a:pt x="4833" y="5564"/>
                      <a:pt x="5217" y="4566"/>
                    </a:cubicBezTo>
                    <a:cubicBezTo>
                      <a:pt x="5605" y="3582"/>
                      <a:pt x="5721" y="2773"/>
                      <a:pt x="5721" y="2195"/>
                    </a:cubicBezTo>
                    <a:cubicBezTo>
                      <a:pt x="5739" y="1636"/>
                      <a:pt x="5642" y="1308"/>
                      <a:pt x="5642" y="1308"/>
                    </a:cubicBezTo>
                    <a:lnTo>
                      <a:pt x="5642" y="1271"/>
                    </a:lnTo>
                    <a:lnTo>
                      <a:pt x="4371" y="1271"/>
                    </a:lnTo>
                    <a:cubicBezTo>
                      <a:pt x="4371" y="1234"/>
                      <a:pt x="4371" y="962"/>
                      <a:pt x="4196" y="675"/>
                    </a:cubicBezTo>
                    <a:cubicBezTo>
                      <a:pt x="3988" y="329"/>
                      <a:pt x="3600" y="1"/>
                      <a:pt x="2870"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43" name="Google Shape;2043;p46"/>
              <p:cNvSpPr/>
              <p:nvPr/>
            </p:nvSpPr>
            <p:spPr>
              <a:xfrm>
                <a:off x="4852167" y="1686824"/>
                <a:ext cx="1568295" cy="1880616"/>
              </a:xfrm>
              <a:custGeom>
                <a:avLst/>
                <a:gdLst/>
                <a:ahLst/>
                <a:cxnLst/>
                <a:rect l="l" t="t" r="r" b="b"/>
                <a:pathLst>
                  <a:path w="5157" h="6184" extrusionOk="0">
                    <a:moveTo>
                      <a:pt x="2579" y="1"/>
                    </a:moveTo>
                    <a:cubicBezTo>
                      <a:pt x="1923" y="1"/>
                      <a:pt x="1655" y="255"/>
                      <a:pt x="1502" y="523"/>
                    </a:cubicBezTo>
                    <a:cubicBezTo>
                      <a:pt x="1345" y="791"/>
                      <a:pt x="1345" y="1063"/>
                      <a:pt x="1345" y="1063"/>
                    </a:cubicBezTo>
                    <a:cubicBezTo>
                      <a:pt x="1326" y="1179"/>
                      <a:pt x="1229" y="1271"/>
                      <a:pt x="1114" y="1271"/>
                    </a:cubicBezTo>
                    <a:lnTo>
                      <a:pt x="37" y="1271"/>
                    </a:lnTo>
                    <a:cubicBezTo>
                      <a:pt x="19" y="1410"/>
                      <a:pt x="0" y="1599"/>
                      <a:pt x="0" y="1927"/>
                    </a:cubicBezTo>
                    <a:cubicBezTo>
                      <a:pt x="19" y="2450"/>
                      <a:pt x="116" y="3235"/>
                      <a:pt x="481" y="4201"/>
                    </a:cubicBezTo>
                    <a:cubicBezTo>
                      <a:pt x="846" y="5125"/>
                      <a:pt x="1387" y="5624"/>
                      <a:pt x="1826" y="5892"/>
                    </a:cubicBezTo>
                    <a:cubicBezTo>
                      <a:pt x="2251" y="6146"/>
                      <a:pt x="2542" y="6183"/>
                      <a:pt x="2579" y="6183"/>
                    </a:cubicBezTo>
                    <a:cubicBezTo>
                      <a:pt x="2616" y="6183"/>
                      <a:pt x="2907" y="6146"/>
                      <a:pt x="3327" y="5892"/>
                    </a:cubicBezTo>
                    <a:cubicBezTo>
                      <a:pt x="3771" y="5624"/>
                      <a:pt x="4311" y="5125"/>
                      <a:pt x="4676" y="4201"/>
                    </a:cubicBezTo>
                    <a:cubicBezTo>
                      <a:pt x="5041" y="3235"/>
                      <a:pt x="5157" y="2450"/>
                      <a:pt x="5157" y="1927"/>
                    </a:cubicBezTo>
                    <a:cubicBezTo>
                      <a:pt x="5157" y="1599"/>
                      <a:pt x="5138" y="1410"/>
                      <a:pt x="5120" y="1271"/>
                    </a:cubicBezTo>
                    <a:lnTo>
                      <a:pt x="4043" y="1271"/>
                    </a:lnTo>
                    <a:cubicBezTo>
                      <a:pt x="3928" y="1271"/>
                      <a:pt x="3831" y="1179"/>
                      <a:pt x="3831" y="1063"/>
                    </a:cubicBezTo>
                    <a:cubicBezTo>
                      <a:pt x="3831" y="1063"/>
                      <a:pt x="3812" y="791"/>
                      <a:pt x="3655" y="523"/>
                    </a:cubicBezTo>
                    <a:cubicBezTo>
                      <a:pt x="3503" y="255"/>
                      <a:pt x="3235" y="1"/>
                      <a:pt x="257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044" name="Google Shape;2044;p46"/>
              <p:cNvSpPr/>
              <p:nvPr/>
            </p:nvSpPr>
            <p:spPr>
              <a:xfrm>
                <a:off x="5787912" y="2073347"/>
                <a:ext cx="632549" cy="1447564"/>
              </a:xfrm>
              <a:custGeom>
                <a:avLst/>
                <a:gdLst/>
                <a:ahLst/>
                <a:cxnLst/>
                <a:rect l="l" t="t" r="r" b="b"/>
                <a:pathLst>
                  <a:path w="2080" h="4760" extrusionOk="0">
                    <a:moveTo>
                      <a:pt x="1" y="4760"/>
                    </a:moveTo>
                    <a:lnTo>
                      <a:pt x="1" y="4760"/>
                    </a:lnTo>
                    <a:lnTo>
                      <a:pt x="1" y="4760"/>
                    </a:lnTo>
                    <a:close/>
                    <a:moveTo>
                      <a:pt x="2061" y="157"/>
                    </a:moveTo>
                    <a:cubicBezTo>
                      <a:pt x="2080" y="273"/>
                      <a:pt x="2080" y="425"/>
                      <a:pt x="2080" y="656"/>
                    </a:cubicBezTo>
                    <a:cubicBezTo>
                      <a:pt x="2080" y="1179"/>
                      <a:pt x="1964" y="1964"/>
                      <a:pt x="1599" y="2930"/>
                    </a:cubicBezTo>
                    <a:cubicBezTo>
                      <a:pt x="1234" y="3854"/>
                      <a:pt x="694" y="4353"/>
                      <a:pt x="250" y="4621"/>
                    </a:cubicBezTo>
                    <a:cubicBezTo>
                      <a:pt x="176" y="4681"/>
                      <a:pt x="79" y="4718"/>
                      <a:pt x="1" y="4760"/>
                    </a:cubicBezTo>
                    <a:cubicBezTo>
                      <a:pt x="79" y="4718"/>
                      <a:pt x="176" y="4681"/>
                      <a:pt x="250" y="4621"/>
                    </a:cubicBezTo>
                    <a:cubicBezTo>
                      <a:pt x="694" y="4353"/>
                      <a:pt x="1234" y="3854"/>
                      <a:pt x="1599" y="2930"/>
                    </a:cubicBezTo>
                    <a:cubicBezTo>
                      <a:pt x="1964" y="1964"/>
                      <a:pt x="2080" y="1179"/>
                      <a:pt x="2080" y="656"/>
                    </a:cubicBezTo>
                    <a:cubicBezTo>
                      <a:pt x="2080" y="425"/>
                      <a:pt x="2080" y="273"/>
                      <a:pt x="2061" y="157"/>
                    </a:cubicBezTo>
                    <a:close/>
                    <a:moveTo>
                      <a:pt x="2043" y="0"/>
                    </a:moveTo>
                    <a:lnTo>
                      <a:pt x="1059" y="0"/>
                    </a:lnTo>
                    <a:lnTo>
                      <a:pt x="1059" y="0"/>
                    </a:lnTo>
                    <a:lnTo>
                      <a:pt x="2043" y="0"/>
                    </a:lnTo>
                    <a:close/>
                  </a:path>
                </a:pathLst>
              </a:custGeom>
              <a:solidFill>
                <a:srgbClr val="8585C9"/>
              </a:solidFill>
              <a:ln>
                <a:noFill/>
              </a:ln>
            </p:spPr>
            <p:txBody>
              <a:bodyPr spcFirstLastPara="1" wrap="square" lIns="91425" tIns="91425" rIns="91425" bIns="91425" anchor="ctr" anchorCtr="0">
                <a:noAutofit/>
              </a:bodyPr>
              <a:lstStyle/>
              <a:p>
                <a:endParaRPr/>
              </a:p>
            </p:txBody>
          </p:sp>
          <p:sp>
            <p:nvSpPr>
              <p:cNvPr id="2045" name="Google Shape;2045;p46"/>
              <p:cNvSpPr/>
              <p:nvPr/>
            </p:nvSpPr>
            <p:spPr>
              <a:xfrm>
                <a:off x="4852167" y="2073347"/>
                <a:ext cx="292554" cy="1159571"/>
              </a:xfrm>
              <a:custGeom>
                <a:avLst/>
                <a:gdLst/>
                <a:ahLst/>
                <a:cxnLst/>
                <a:rect l="l" t="t" r="r" b="b"/>
                <a:pathLst>
                  <a:path w="962" h="3813" extrusionOk="0">
                    <a:moveTo>
                      <a:pt x="961" y="3812"/>
                    </a:moveTo>
                    <a:lnTo>
                      <a:pt x="961" y="3812"/>
                    </a:lnTo>
                    <a:lnTo>
                      <a:pt x="961" y="3812"/>
                    </a:lnTo>
                    <a:close/>
                    <a:moveTo>
                      <a:pt x="961" y="3794"/>
                    </a:moveTo>
                    <a:lnTo>
                      <a:pt x="961" y="3794"/>
                    </a:lnTo>
                    <a:lnTo>
                      <a:pt x="961" y="3794"/>
                    </a:lnTo>
                    <a:close/>
                    <a:moveTo>
                      <a:pt x="481" y="2930"/>
                    </a:moveTo>
                    <a:cubicBezTo>
                      <a:pt x="615" y="3276"/>
                      <a:pt x="786" y="3563"/>
                      <a:pt x="943" y="3794"/>
                    </a:cubicBezTo>
                    <a:cubicBezTo>
                      <a:pt x="786" y="3563"/>
                      <a:pt x="615" y="3276"/>
                      <a:pt x="481" y="2930"/>
                    </a:cubicBezTo>
                    <a:close/>
                    <a:moveTo>
                      <a:pt x="0" y="656"/>
                    </a:moveTo>
                    <a:cubicBezTo>
                      <a:pt x="19" y="1179"/>
                      <a:pt x="116" y="1927"/>
                      <a:pt x="462" y="2833"/>
                    </a:cubicBezTo>
                    <a:cubicBezTo>
                      <a:pt x="116" y="1927"/>
                      <a:pt x="19" y="1179"/>
                      <a:pt x="0" y="656"/>
                    </a:cubicBezTo>
                    <a:close/>
                    <a:moveTo>
                      <a:pt x="767" y="0"/>
                    </a:moveTo>
                    <a:lnTo>
                      <a:pt x="37" y="0"/>
                    </a:lnTo>
                    <a:cubicBezTo>
                      <a:pt x="19" y="139"/>
                      <a:pt x="0" y="328"/>
                      <a:pt x="0" y="638"/>
                    </a:cubicBezTo>
                    <a:cubicBezTo>
                      <a:pt x="0" y="328"/>
                      <a:pt x="19" y="139"/>
                      <a:pt x="37" y="0"/>
                    </a:cubicBezTo>
                    <a:lnTo>
                      <a:pt x="767" y="0"/>
                    </a:lnTo>
                    <a:close/>
                  </a:path>
                </a:pathLst>
              </a:custGeom>
              <a:solidFill>
                <a:srgbClr val="B3C2FE"/>
              </a:solidFill>
              <a:ln>
                <a:noFill/>
              </a:ln>
            </p:spPr>
            <p:txBody>
              <a:bodyPr spcFirstLastPara="1" wrap="square" lIns="91425" tIns="91425" rIns="91425" bIns="91425" anchor="ctr" anchorCtr="0">
                <a:noAutofit/>
              </a:bodyPr>
              <a:lstStyle/>
              <a:p>
                <a:endParaRPr/>
              </a:p>
            </p:txBody>
          </p:sp>
          <p:sp>
            <p:nvSpPr>
              <p:cNvPr id="2046" name="Google Shape;2046;p46"/>
              <p:cNvSpPr/>
              <p:nvPr/>
            </p:nvSpPr>
            <p:spPr>
              <a:xfrm>
                <a:off x="4833920" y="1670098"/>
                <a:ext cx="1605093" cy="1914068"/>
              </a:xfrm>
              <a:custGeom>
                <a:avLst/>
                <a:gdLst/>
                <a:ahLst/>
                <a:cxnLst/>
                <a:rect l="l" t="t" r="r" b="b"/>
                <a:pathLst>
                  <a:path w="5278" h="6294" extrusionOk="0">
                    <a:moveTo>
                      <a:pt x="2639" y="97"/>
                    </a:moveTo>
                    <a:cubicBezTo>
                      <a:pt x="3272" y="97"/>
                      <a:pt x="3526" y="347"/>
                      <a:pt x="3678" y="596"/>
                    </a:cubicBezTo>
                    <a:cubicBezTo>
                      <a:pt x="3831" y="864"/>
                      <a:pt x="3831" y="1118"/>
                      <a:pt x="3831" y="1118"/>
                    </a:cubicBezTo>
                    <a:cubicBezTo>
                      <a:pt x="3831" y="1252"/>
                      <a:pt x="3965" y="1386"/>
                      <a:pt x="4103" y="1386"/>
                    </a:cubicBezTo>
                    <a:lnTo>
                      <a:pt x="5143" y="1386"/>
                    </a:lnTo>
                    <a:cubicBezTo>
                      <a:pt x="5162" y="1502"/>
                      <a:pt x="5180" y="1673"/>
                      <a:pt x="5180" y="1964"/>
                    </a:cubicBezTo>
                    <a:cubicBezTo>
                      <a:pt x="5162" y="2505"/>
                      <a:pt x="5064" y="3272"/>
                      <a:pt x="4699" y="4237"/>
                    </a:cubicBezTo>
                    <a:cubicBezTo>
                      <a:pt x="4334" y="5161"/>
                      <a:pt x="3794" y="5642"/>
                      <a:pt x="3369" y="5910"/>
                    </a:cubicBezTo>
                    <a:cubicBezTo>
                      <a:pt x="2967" y="6159"/>
                      <a:pt x="2676" y="6201"/>
                      <a:pt x="2639" y="6201"/>
                    </a:cubicBezTo>
                    <a:cubicBezTo>
                      <a:pt x="2602" y="6201"/>
                      <a:pt x="2329" y="6159"/>
                      <a:pt x="1927" y="5910"/>
                    </a:cubicBezTo>
                    <a:cubicBezTo>
                      <a:pt x="1484" y="5642"/>
                      <a:pt x="961" y="5161"/>
                      <a:pt x="596" y="4237"/>
                    </a:cubicBezTo>
                    <a:cubicBezTo>
                      <a:pt x="231" y="3272"/>
                      <a:pt x="116" y="2505"/>
                      <a:pt x="116" y="1964"/>
                    </a:cubicBezTo>
                    <a:cubicBezTo>
                      <a:pt x="116" y="1673"/>
                      <a:pt x="134" y="1502"/>
                      <a:pt x="153" y="1386"/>
                    </a:cubicBezTo>
                    <a:lnTo>
                      <a:pt x="1174" y="1386"/>
                    </a:lnTo>
                    <a:cubicBezTo>
                      <a:pt x="1331" y="1386"/>
                      <a:pt x="1447" y="1252"/>
                      <a:pt x="1447" y="1118"/>
                    </a:cubicBezTo>
                    <a:cubicBezTo>
                      <a:pt x="1447" y="1118"/>
                      <a:pt x="1465" y="864"/>
                      <a:pt x="1599" y="596"/>
                    </a:cubicBezTo>
                    <a:cubicBezTo>
                      <a:pt x="1752" y="347"/>
                      <a:pt x="2001" y="97"/>
                      <a:pt x="2639" y="97"/>
                    </a:cubicBezTo>
                    <a:close/>
                    <a:moveTo>
                      <a:pt x="2639" y="0"/>
                    </a:moveTo>
                    <a:cubicBezTo>
                      <a:pt x="1983" y="0"/>
                      <a:pt x="1678" y="287"/>
                      <a:pt x="1520" y="559"/>
                    </a:cubicBezTo>
                    <a:cubicBezTo>
                      <a:pt x="1350" y="827"/>
                      <a:pt x="1350" y="1118"/>
                      <a:pt x="1350" y="1118"/>
                    </a:cubicBezTo>
                    <a:cubicBezTo>
                      <a:pt x="1350" y="1192"/>
                      <a:pt x="1271" y="1271"/>
                      <a:pt x="1174" y="1271"/>
                    </a:cubicBezTo>
                    <a:lnTo>
                      <a:pt x="60" y="1271"/>
                    </a:lnTo>
                    <a:lnTo>
                      <a:pt x="60" y="1326"/>
                    </a:lnTo>
                    <a:cubicBezTo>
                      <a:pt x="19" y="1442"/>
                      <a:pt x="0" y="1654"/>
                      <a:pt x="19" y="1982"/>
                    </a:cubicBezTo>
                    <a:cubicBezTo>
                      <a:pt x="19" y="2523"/>
                      <a:pt x="116" y="3290"/>
                      <a:pt x="499" y="4274"/>
                    </a:cubicBezTo>
                    <a:cubicBezTo>
                      <a:pt x="869" y="5217"/>
                      <a:pt x="1405" y="5716"/>
                      <a:pt x="1867" y="5989"/>
                    </a:cubicBezTo>
                    <a:cubicBezTo>
                      <a:pt x="2292" y="6257"/>
                      <a:pt x="2602" y="6293"/>
                      <a:pt x="2639" y="6293"/>
                    </a:cubicBezTo>
                    <a:lnTo>
                      <a:pt x="2657" y="6293"/>
                    </a:lnTo>
                    <a:cubicBezTo>
                      <a:pt x="2694" y="6293"/>
                      <a:pt x="2985" y="6257"/>
                      <a:pt x="3410" y="5989"/>
                    </a:cubicBezTo>
                    <a:cubicBezTo>
                      <a:pt x="3872" y="5716"/>
                      <a:pt x="4408" y="5217"/>
                      <a:pt x="4773" y="4274"/>
                    </a:cubicBezTo>
                    <a:cubicBezTo>
                      <a:pt x="5162" y="3290"/>
                      <a:pt x="5259" y="2523"/>
                      <a:pt x="5277" y="1982"/>
                    </a:cubicBezTo>
                    <a:cubicBezTo>
                      <a:pt x="5277" y="1654"/>
                      <a:pt x="5259" y="1442"/>
                      <a:pt x="5235" y="1326"/>
                    </a:cubicBezTo>
                    <a:lnTo>
                      <a:pt x="5217" y="1271"/>
                    </a:lnTo>
                    <a:lnTo>
                      <a:pt x="4103" y="1271"/>
                    </a:lnTo>
                    <a:cubicBezTo>
                      <a:pt x="4025" y="1271"/>
                      <a:pt x="3946" y="1192"/>
                      <a:pt x="3928" y="1118"/>
                    </a:cubicBezTo>
                    <a:cubicBezTo>
                      <a:pt x="3928" y="1118"/>
                      <a:pt x="3928" y="827"/>
                      <a:pt x="3775" y="559"/>
                    </a:cubicBezTo>
                    <a:cubicBezTo>
                      <a:pt x="3600" y="287"/>
                      <a:pt x="3313" y="0"/>
                      <a:pt x="263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47" name="Google Shape;2047;p46"/>
              <p:cNvSpPr/>
              <p:nvPr/>
            </p:nvSpPr>
            <p:spPr>
              <a:xfrm>
                <a:off x="5425414" y="2243344"/>
                <a:ext cx="427579" cy="562299"/>
              </a:xfrm>
              <a:custGeom>
                <a:avLst/>
                <a:gdLst/>
                <a:ahLst/>
                <a:cxnLst/>
                <a:rect l="l" t="t" r="r" b="b"/>
                <a:pathLst>
                  <a:path w="1406" h="1849" extrusionOk="0">
                    <a:moveTo>
                      <a:pt x="694" y="213"/>
                    </a:moveTo>
                    <a:cubicBezTo>
                      <a:pt x="980" y="213"/>
                      <a:pt x="1193" y="426"/>
                      <a:pt x="1193" y="694"/>
                    </a:cubicBezTo>
                    <a:lnTo>
                      <a:pt x="1193" y="1137"/>
                    </a:lnTo>
                    <a:cubicBezTo>
                      <a:pt x="1193" y="1428"/>
                      <a:pt x="980" y="1636"/>
                      <a:pt x="694" y="1636"/>
                    </a:cubicBezTo>
                    <a:cubicBezTo>
                      <a:pt x="426" y="1636"/>
                      <a:pt x="195" y="1428"/>
                      <a:pt x="195" y="1137"/>
                    </a:cubicBezTo>
                    <a:lnTo>
                      <a:pt x="195" y="694"/>
                    </a:lnTo>
                    <a:cubicBezTo>
                      <a:pt x="195" y="426"/>
                      <a:pt x="426" y="213"/>
                      <a:pt x="694" y="213"/>
                    </a:cubicBezTo>
                    <a:close/>
                    <a:moveTo>
                      <a:pt x="694" y="0"/>
                    </a:moveTo>
                    <a:cubicBezTo>
                      <a:pt x="310" y="0"/>
                      <a:pt x="1" y="310"/>
                      <a:pt x="1" y="694"/>
                    </a:cubicBezTo>
                    <a:lnTo>
                      <a:pt x="1" y="1137"/>
                    </a:lnTo>
                    <a:cubicBezTo>
                      <a:pt x="1" y="1521"/>
                      <a:pt x="310" y="1849"/>
                      <a:pt x="694" y="1849"/>
                    </a:cubicBezTo>
                    <a:cubicBezTo>
                      <a:pt x="1077" y="1849"/>
                      <a:pt x="1405" y="1521"/>
                      <a:pt x="1405" y="1137"/>
                    </a:cubicBezTo>
                    <a:lnTo>
                      <a:pt x="1405" y="694"/>
                    </a:lnTo>
                    <a:cubicBezTo>
                      <a:pt x="1405" y="310"/>
                      <a:pt x="1077" y="0"/>
                      <a:pt x="69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048" name="Google Shape;2048;p46"/>
              <p:cNvSpPr/>
              <p:nvPr/>
            </p:nvSpPr>
            <p:spPr>
              <a:xfrm>
                <a:off x="5410692" y="2226618"/>
                <a:ext cx="457077" cy="591798"/>
              </a:xfrm>
              <a:custGeom>
                <a:avLst/>
                <a:gdLst/>
                <a:ahLst/>
                <a:cxnLst/>
                <a:rect l="l" t="t" r="r" b="b"/>
                <a:pathLst>
                  <a:path w="1503" h="1946" extrusionOk="0">
                    <a:moveTo>
                      <a:pt x="754" y="305"/>
                    </a:moveTo>
                    <a:cubicBezTo>
                      <a:pt x="1003" y="305"/>
                      <a:pt x="1197" y="499"/>
                      <a:pt x="1197" y="749"/>
                    </a:cubicBezTo>
                    <a:lnTo>
                      <a:pt x="1197" y="1192"/>
                    </a:lnTo>
                    <a:cubicBezTo>
                      <a:pt x="1197" y="1442"/>
                      <a:pt x="1003" y="1636"/>
                      <a:pt x="754" y="1636"/>
                    </a:cubicBezTo>
                    <a:cubicBezTo>
                      <a:pt x="504" y="1636"/>
                      <a:pt x="310" y="1442"/>
                      <a:pt x="310" y="1192"/>
                    </a:cubicBezTo>
                    <a:lnTo>
                      <a:pt x="310" y="749"/>
                    </a:lnTo>
                    <a:cubicBezTo>
                      <a:pt x="310" y="499"/>
                      <a:pt x="504" y="305"/>
                      <a:pt x="754" y="305"/>
                    </a:cubicBezTo>
                    <a:close/>
                    <a:moveTo>
                      <a:pt x="754" y="213"/>
                    </a:moveTo>
                    <a:cubicBezTo>
                      <a:pt x="444" y="213"/>
                      <a:pt x="213" y="462"/>
                      <a:pt x="213" y="749"/>
                    </a:cubicBezTo>
                    <a:lnTo>
                      <a:pt x="213" y="1192"/>
                    </a:lnTo>
                    <a:cubicBezTo>
                      <a:pt x="213" y="1502"/>
                      <a:pt x="444" y="1733"/>
                      <a:pt x="754" y="1733"/>
                    </a:cubicBezTo>
                    <a:cubicBezTo>
                      <a:pt x="1063" y="1733"/>
                      <a:pt x="1313" y="1502"/>
                      <a:pt x="1313" y="1192"/>
                    </a:cubicBezTo>
                    <a:lnTo>
                      <a:pt x="1313" y="749"/>
                    </a:lnTo>
                    <a:cubicBezTo>
                      <a:pt x="1313" y="462"/>
                      <a:pt x="1063" y="213"/>
                      <a:pt x="754" y="213"/>
                    </a:cubicBezTo>
                    <a:close/>
                    <a:moveTo>
                      <a:pt x="754" y="116"/>
                    </a:moveTo>
                    <a:cubicBezTo>
                      <a:pt x="1119" y="116"/>
                      <a:pt x="1410" y="402"/>
                      <a:pt x="1410" y="749"/>
                    </a:cubicBezTo>
                    <a:lnTo>
                      <a:pt x="1410" y="1192"/>
                    </a:lnTo>
                    <a:cubicBezTo>
                      <a:pt x="1410" y="1557"/>
                      <a:pt x="1119" y="1848"/>
                      <a:pt x="754" y="1848"/>
                    </a:cubicBezTo>
                    <a:cubicBezTo>
                      <a:pt x="389" y="1848"/>
                      <a:pt x="98" y="1557"/>
                      <a:pt x="98" y="1192"/>
                    </a:cubicBezTo>
                    <a:lnTo>
                      <a:pt x="98" y="749"/>
                    </a:lnTo>
                    <a:cubicBezTo>
                      <a:pt x="98" y="402"/>
                      <a:pt x="389" y="116"/>
                      <a:pt x="754" y="116"/>
                    </a:cubicBezTo>
                    <a:close/>
                    <a:moveTo>
                      <a:pt x="754" y="0"/>
                    </a:moveTo>
                    <a:cubicBezTo>
                      <a:pt x="347" y="0"/>
                      <a:pt x="1" y="347"/>
                      <a:pt x="1" y="749"/>
                    </a:cubicBezTo>
                    <a:lnTo>
                      <a:pt x="1" y="1192"/>
                    </a:lnTo>
                    <a:cubicBezTo>
                      <a:pt x="1" y="1617"/>
                      <a:pt x="347" y="1945"/>
                      <a:pt x="754" y="1945"/>
                    </a:cubicBezTo>
                    <a:cubicBezTo>
                      <a:pt x="1179" y="1945"/>
                      <a:pt x="1502" y="1617"/>
                      <a:pt x="1502" y="1192"/>
                    </a:cubicBezTo>
                    <a:lnTo>
                      <a:pt x="1502" y="749"/>
                    </a:lnTo>
                    <a:cubicBezTo>
                      <a:pt x="1502" y="347"/>
                      <a:pt x="1179" y="0"/>
                      <a:pt x="75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49" name="Google Shape;2049;p46"/>
              <p:cNvSpPr/>
              <p:nvPr/>
            </p:nvSpPr>
            <p:spPr>
              <a:xfrm>
                <a:off x="5314414" y="2542587"/>
                <a:ext cx="643801" cy="614302"/>
              </a:xfrm>
              <a:custGeom>
                <a:avLst/>
                <a:gdLst/>
                <a:ahLst/>
                <a:cxnLst/>
                <a:rect l="l" t="t" r="r" b="b"/>
                <a:pathLst>
                  <a:path w="2117" h="2020" extrusionOk="0">
                    <a:moveTo>
                      <a:pt x="287" y="1"/>
                    </a:moveTo>
                    <a:cubicBezTo>
                      <a:pt x="135" y="1"/>
                      <a:pt x="1" y="116"/>
                      <a:pt x="1" y="287"/>
                    </a:cubicBezTo>
                    <a:lnTo>
                      <a:pt x="1" y="1733"/>
                    </a:lnTo>
                    <a:cubicBezTo>
                      <a:pt x="1" y="1904"/>
                      <a:pt x="135" y="2020"/>
                      <a:pt x="287" y="2020"/>
                    </a:cubicBezTo>
                    <a:lnTo>
                      <a:pt x="1830" y="2020"/>
                    </a:lnTo>
                    <a:cubicBezTo>
                      <a:pt x="2001" y="2020"/>
                      <a:pt x="2117" y="1904"/>
                      <a:pt x="2117" y="1733"/>
                    </a:cubicBezTo>
                    <a:lnTo>
                      <a:pt x="2117" y="287"/>
                    </a:lnTo>
                    <a:cubicBezTo>
                      <a:pt x="2117" y="116"/>
                      <a:pt x="2001" y="1"/>
                      <a:pt x="183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50" name="Google Shape;2050;p46"/>
              <p:cNvSpPr/>
              <p:nvPr/>
            </p:nvSpPr>
            <p:spPr>
              <a:xfrm>
                <a:off x="5296167" y="2524341"/>
                <a:ext cx="680294" cy="650795"/>
              </a:xfrm>
              <a:custGeom>
                <a:avLst/>
                <a:gdLst/>
                <a:ahLst/>
                <a:cxnLst/>
                <a:rect l="l" t="t" r="r" b="b"/>
                <a:pathLst>
                  <a:path w="2237" h="2140" extrusionOk="0">
                    <a:moveTo>
                      <a:pt x="1890" y="98"/>
                    </a:moveTo>
                    <a:cubicBezTo>
                      <a:pt x="2024" y="98"/>
                      <a:pt x="2140" y="213"/>
                      <a:pt x="2140" y="347"/>
                    </a:cubicBezTo>
                    <a:lnTo>
                      <a:pt x="2140" y="1793"/>
                    </a:lnTo>
                    <a:cubicBezTo>
                      <a:pt x="2140" y="1927"/>
                      <a:pt x="2024" y="2043"/>
                      <a:pt x="1890" y="2043"/>
                    </a:cubicBezTo>
                    <a:lnTo>
                      <a:pt x="347" y="2043"/>
                    </a:lnTo>
                    <a:cubicBezTo>
                      <a:pt x="213" y="2043"/>
                      <a:pt x="116" y="1927"/>
                      <a:pt x="116" y="1793"/>
                    </a:cubicBezTo>
                    <a:lnTo>
                      <a:pt x="116" y="347"/>
                    </a:lnTo>
                    <a:cubicBezTo>
                      <a:pt x="116" y="213"/>
                      <a:pt x="213" y="98"/>
                      <a:pt x="347" y="98"/>
                    </a:cubicBezTo>
                    <a:close/>
                    <a:moveTo>
                      <a:pt x="347" y="1"/>
                    </a:moveTo>
                    <a:cubicBezTo>
                      <a:pt x="158" y="1"/>
                      <a:pt x="0" y="158"/>
                      <a:pt x="0" y="347"/>
                    </a:cubicBezTo>
                    <a:lnTo>
                      <a:pt x="0" y="1793"/>
                    </a:lnTo>
                    <a:cubicBezTo>
                      <a:pt x="0" y="1983"/>
                      <a:pt x="158" y="2140"/>
                      <a:pt x="347" y="2140"/>
                    </a:cubicBezTo>
                    <a:lnTo>
                      <a:pt x="1890" y="2140"/>
                    </a:lnTo>
                    <a:cubicBezTo>
                      <a:pt x="2080" y="2140"/>
                      <a:pt x="2237" y="1983"/>
                      <a:pt x="2237" y="1793"/>
                    </a:cubicBezTo>
                    <a:lnTo>
                      <a:pt x="2237" y="347"/>
                    </a:lnTo>
                    <a:cubicBezTo>
                      <a:pt x="2237" y="158"/>
                      <a:pt x="2080" y="1"/>
                      <a:pt x="1890"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51" name="Google Shape;2051;p46"/>
              <p:cNvSpPr/>
              <p:nvPr/>
            </p:nvSpPr>
            <p:spPr>
              <a:xfrm>
                <a:off x="5571690" y="2612837"/>
                <a:ext cx="135025" cy="298332"/>
              </a:xfrm>
              <a:custGeom>
                <a:avLst/>
                <a:gdLst/>
                <a:ahLst/>
                <a:cxnLst/>
                <a:rect l="l" t="t" r="r" b="b"/>
                <a:pathLst>
                  <a:path w="444" h="981" extrusionOk="0">
                    <a:moveTo>
                      <a:pt x="0" y="1"/>
                    </a:moveTo>
                    <a:lnTo>
                      <a:pt x="79" y="980"/>
                    </a:lnTo>
                    <a:lnTo>
                      <a:pt x="347" y="980"/>
                    </a:lnTo>
                    <a:lnTo>
                      <a:pt x="444"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052" name="Google Shape;2052;p46"/>
              <p:cNvSpPr/>
              <p:nvPr/>
            </p:nvSpPr>
            <p:spPr>
              <a:xfrm>
                <a:off x="5557560" y="2594590"/>
                <a:ext cx="163307" cy="334825"/>
              </a:xfrm>
              <a:custGeom>
                <a:avLst/>
                <a:gdLst/>
                <a:ahLst/>
                <a:cxnLst/>
                <a:rect l="l" t="t" r="r" b="b"/>
                <a:pathLst>
                  <a:path w="537" h="1101" extrusionOk="0">
                    <a:moveTo>
                      <a:pt x="440" y="116"/>
                    </a:moveTo>
                    <a:lnTo>
                      <a:pt x="366" y="1003"/>
                    </a:lnTo>
                    <a:lnTo>
                      <a:pt x="190" y="1003"/>
                    </a:lnTo>
                    <a:lnTo>
                      <a:pt x="116" y="116"/>
                    </a:lnTo>
                    <a:close/>
                    <a:moveTo>
                      <a:pt x="1" y="1"/>
                    </a:moveTo>
                    <a:lnTo>
                      <a:pt x="1" y="61"/>
                    </a:lnTo>
                    <a:lnTo>
                      <a:pt x="93" y="1100"/>
                    </a:lnTo>
                    <a:lnTo>
                      <a:pt x="440" y="1100"/>
                    </a:lnTo>
                    <a:lnTo>
                      <a:pt x="537"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53" name="Google Shape;2053;p46"/>
              <p:cNvSpPr/>
              <p:nvPr/>
            </p:nvSpPr>
            <p:spPr>
              <a:xfrm>
                <a:off x="5525162" y="2829362"/>
                <a:ext cx="228082" cy="227778"/>
              </a:xfrm>
              <a:custGeom>
                <a:avLst/>
                <a:gdLst/>
                <a:ahLst/>
                <a:cxnLst/>
                <a:rect l="l" t="t" r="r" b="b"/>
                <a:pathLst>
                  <a:path w="750" h="749" extrusionOk="0">
                    <a:moveTo>
                      <a:pt x="366" y="0"/>
                    </a:moveTo>
                    <a:cubicBezTo>
                      <a:pt x="153" y="0"/>
                      <a:pt x="1" y="171"/>
                      <a:pt x="1" y="365"/>
                    </a:cubicBezTo>
                    <a:cubicBezTo>
                      <a:pt x="1" y="578"/>
                      <a:pt x="153" y="749"/>
                      <a:pt x="366" y="749"/>
                    </a:cubicBezTo>
                    <a:cubicBezTo>
                      <a:pt x="578" y="749"/>
                      <a:pt x="749" y="578"/>
                      <a:pt x="749" y="365"/>
                    </a:cubicBezTo>
                    <a:cubicBezTo>
                      <a:pt x="749" y="171"/>
                      <a:pt x="578" y="0"/>
                      <a:pt x="36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054" name="Google Shape;2054;p46"/>
              <p:cNvSpPr/>
              <p:nvPr/>
            </p:nvSpPr>
            <p:spPr>
              <a:xfrm>
                <a:off x="5509815" y="2811116"/>
                <a:ext cx="258798" cy="258798"/>
              </a:xfrm>
              <a:custGeom>
                <a:avLst/>
                <a:gdLst/>
                <a:ahLst/>
                <a:cxnLst/>
                <a:rect l="l" t="t" r="r" b="b"/>
                <a:pathLst>
                  <a:path w="851" h="851" extrusionOk="0">
                    <a:moveTo>
                      <a:pt x="426" y="97"/>
                    </a:moveTo>
                    <a:cubicBezTo>
                      <a:pt x="620" y="97"/>
                      <a:pt x="754" y="254"/>
                      <a:pt x="754" y="425"/>
                    </a:cubicBezTo>
                    <a:cubicBezTo>
                      <a:pt x="754" y="619"/>
                      <a:pt x="620" y="753"/>
                      <a:pt x="426" y="753"/>
                    </a:cubicBezTo>
                    <a:cubicBezTo>
                      <a:pt x="250" y="753"/>
                      <a:pt x="98" y="619"/>
                      <a:pt x="98" y="425"/>
                    </a:cubicBezTo>
                    <a:cubicBezTo>
                      <a:pt x="98" y="254"/>
                      <a:pt x="250" y="97"/>
                      <a:pt x="426" y="97"/>
                    </a:cubicBezTo>
                    <a:close/>
                    <a:moveTo>
                      <a:pt x="426" y="0"/>
                    </a:moveTo>
                    <a:cubicBezTo>
                      <a:pt x="195" y="0"/>
                      <a:pt x="1" y="194"/>
                      <a:pt x="1" y="425"/>
                    </a:cubicBezTo>
                    <a:cubicBezTo>
                      <a:pt x="1" y="675"/>
                      <a:pt x="195" y="850"/>
                      <a:pt x="426" y="850"/>
                    </a:cubicBezTo>
                    <a:cubicBezTo>
                      <a:pt x="657" y="850"/>
                      <a:pt x="851" y="675"/>
                      <a:pt x="851" y="425"/>
                    </a:cubicBezTo>
                    <a:cubicBezTo>
                      <a:pt x="851" y="194"/>
                      <a:pt x="657" y="0"/>
                      <a:pt x="426"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55" name="Google Shape;2055;p46"/>
              <p:cNvSpPr/>
              <p:nvPr/>
            </p:nvSpPr>
            <p:spPr>
              <a:xfrm>
                <a:off x="7374453" y="3871849"/>
                <a:ext cx="375272" cy="374055"/>
              </a:xfrm>
              <a:custGeom>
                <a:avLst/>
                <a:gdLst/>
                <a:ahLst/>
                <a:cxnLst/>
                <a:rect l="l" t="t" r="r" b="b"/>
                <a:pathLst>
                  <a:path w="1234" h="1230" extrusionOk="0">
                    <a:moveTo>
                      <a:pt x="619" y="1"/>
                    </a:moveTo>
                    <a:cubicBezTo>
                      <a:pt x="291" y="1"/>
                      <a:pt x="0" y="287"/>
                      <a:pt x="0" y="615"/>
                    </a:cubicBezTo>
                    <a:cubicBezTo>
                      <a:pt x="0" y="962"/>
                      <a:pt x="291" y="1230"/>
                      <a:pt x="619" y="1230"/>
                    </a:cubicBezTo>
                    <a:cubicBezTo>
                      <a:pt x="966" y="1230"/>
                      <a:pt x="1234" y="962"/>
                      <a:pt x="1234" y="615"/>
                    </a:cubicBezTo>
                    <a:cubicBezTo>
                      <a:pt x="1234" y="287"/>
                      <a:pt x="966" y="1"/>
                      <a:pt x="6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56" name="Google Shape;2056;p46"/>
              <p:cNvSpPr/>
              <p:nvPr/>
            </p:nvSpPr>
            <p:spPr>
              <a:xfrm>
                <a:off x="7363201" y="3859381"/>
                <a:ext cx="405075" cy="404770"/>
              </a:xfrm>
              <a:custGeom>
                <a:avLst/>
                <a:gdLst/>
                <a:ahLst/>
                <a:cxnLst/>
                <a:rect l="l" t="t" r="r" b="b"/>
                <a:pathLst>
                  <a:path w="1332" h="1331" extrusionOk="0">
                    <a:moveTo>
                      <a:pt x="656" y="97"/>
                    </a:moveTo>
                    <a:cubicBezTo>
                      <a:pt x="985" y="97"/>
                      <a:pt x="1234" y="347"/>
                      <a:pt x="1234" y="656"/>
                    </a:cubicBezTo>
                    <a:cubicBezTo>
                      <a:pt x="1234" y="966"/>
                      <a:pt x="985" y="1215"/>
                      <a:pt x="656" y="1215"/>
                    </a:cubicBezTo>
                    <a:cubicBezTo>
                      <a:pt x="347" y="1215"/>
                      <a:pt x="97" y="966"/>
                      <a:pt x="97" y="656"/>
                    </a:cubicBezTo>
                    <a:cubicBezTo>
                      <a:pt x="97" y="347"/>
                      <a:pt x="347" y="97"/>
                      <a:pt x="656" y="97"/>
                    </a:cubicBezTo>
                    <a:close/>
                    <a:moveTo>
                      <a:pt x="656" y="0"/>
                    </a:moveTo>
                    <a:cubicBezTo>
                      <a:pt x="291" y="0"/>
                      <a:pt x="0" y="291"/>
                      <a:pt x="0" y="656"/>
                    </a:cubicBezTo>
                    <a:cubicBezTo>
                      <a:pt x="0" y="1021"/>
                      <a:pt x="291" y="1331"/>
                      <a:pt x="656" y="1331"/>
                    </a:cubicBezTo>
                    <a:cubicBezTo>
                      <a:pt x="1022" y="1331"/>
                      <a:pt x="1331" y="1021"/>
                      <a:pt x="1331" y="656"/>
                    </a:cubicBezTo>
                    <a:cubicBezTo>
                      <a:pt x="1331" y="291"/>
                      <a:pt x="1022" y="0"/>
                      <a:pt x="656"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57" name="Google Shape;2057;p46"/>
              <p:cNvSpPr/>
              <p:nvPr/>
            </p:nvSpPr>
            <p:spPr>
              <a:xfrm>
                <a:off x="7503700" y="4005353"/>
                <a:ext cx="129551" cy="118299"/>
              </a:xfrm>
              <a:custGeom>
                <a:avLst/>
                <a:gdLst/>
                <a:ahLst/>
                <a:cxnLst/>
                <a:rect l="l" t="t" r="r" b="b"/>
                <a:pathLst>
                  <a:path w="426" h="389" extrusionOk="0">
                    <a:moveTo>
                      <a:pt x="134" y="1"/>
                    </a:moveTo>
                    <a:cubicBezTo>
                      <a:pt x="60" y="1"/>
                      <a:pt x="0" y="61"/>
                      <a:pt x="0" y="139"/>
                    </a:cubicBezTo>
                    <a:lnTo>
                      <a:pt x="0" y="255"/>
                    </a:lnTo>
                    <a:cubicBezTo>
                      <a:pt x="0" y="329"/>
                      <a:pt x="60" y="389"/>
                      <a:pt x="134" y="389"/>
                    </a:cubicBezTo>
                    <a:lnTo>
                      <a:pt x="292" y="389"/>
                    </a:lnTo>
                    <a:cubicBezTo>
                      <a:pt x="365" y="389"/>
                      <a:pt x="426" y="329"/>
                      <a:pt x="426" y="255"/>
                    </a:cubicBezTo>
                    <a:lnTo>
                      <a:pt x="426" y="139"/>
                    </a:lnTo>
                    <a:cubicBezTo>
                      <a:pt x="426" y="61"/>
                      <a:pt x="365" y="1"/>
                      <a:pt x="29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58" name="Google Shape;2058;p46"/>
              <p:cNvSpPr/>
              <p:nvPr/>
            </p:nvSpPr>
            <p:spPr>
              <a:xfrm>
                <a:off x="7492447" y="3988627"/>
                <a:ext cx="152055" cy="146277"/>
              </a:xfrm>
              <a:custGeom>
                <a:avLst/>
                <a:gdLst/>
                <a:ahLst/>
                <a:cxnLst/>
                <a:rect l="l" t="t" r="r" b="b"/>
                <a:pathLst>
                  <a:path w="500" h="481" extrusionOk="0">
                    <a:moveTo>
                      <a:pt x="329" y="116"/>
                    </a:moveTo>
                    <a:cubicBezTo>
                      <a:pt x="365" y="116"/>
                      <a:pt x="402" y="153"/>
                      <a:pt x="402" y="194"/>
                    </a:cubicBezTo>
                    <a:lnTo>
                      <a:pt x="402" y="310"/>
                    </a:lnTo>
                    <a:cubicBezTo>
                      <a:pt x="402" y="347"/>
                      <a:pt x="365" y="384"/>
                      <a:pt x="329" y="384"/>
                    </a:cubicBezTo>
                    <a:lnTo>
                      <a:pt x="171" y="384"/>
                    </a:lnTo>
                    <a:cubicBezTo>
                      <a:pt x="134" y="384"/>
                      <a:pt x="97" y="347"/>
                      <a:pt x="97" y="310"/>
                    </a:cubicBezTo>
                    <a:lnTo>
                      <a:pt x="97" y="194"/>
                    </a:lnTo>
                    <a:cubicBezTo>
                      <a:pt x="97" y="153"/>
                      <a:pt x="134" y="116"/>
                      <a:pt x="171" y="116"/>
                    </a:cubicBezTo>
                    <a:close/>
                    <a:moveTo>
                      <a:pt x="171" y="0"/>
                    </a:moveTo>
                    <a:cubicBezTo>
                      <a:pt x="74" y="0"/>
                      <a:pt x="0" y="97"/>
                      <a:pt x="0" y="194"/>
                    </a:cubicBezTo>
                    <a:lnTo>
                      <a:pt x="0" y="310"/>
                    </a:lnTo>
                    <a:cubicBezTo>
                      <a:pt x="0" y="402"/>
                      <a:pt x="74" y="481"/>
                      <a:pt x="171" y="481"/>
                    </a:cubicBezTo>
                    <a:lnTo>
                      <a:pt x="329" y="481"/>
                    </a:lnTo>
                    <a:cubicBezTo>
                      <a:pt x="421" y="481"/>
                      <a:pt x="499" y="402"/>
                      <a:pt x="499" y="310"/>
                    </a:cubicBezTo>
                    <a:lnTo>
                      <a:pt x="499" y="194"/>
                    </a:lnTo>
                    <a:cubicBezTo>
                      <a:pt x="499" y="97"/>
                      <a:pt x="421" y="0"/>
                      <a:pt x="32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59" name="Google Shape;2059;p46"/>
              <p:cNvSpPr/>
              <p:nvPr/>
            </p:nvSpPr>
            <p:spPr>
              <a:xfrm>
                <a:off x="7128428" y="2232092"/>
                <a:ext cx="562299" cy="1686594"/>
              </a:xfrm>
              <a:custGeom>
                <a:avLst/>
                <a:gdLst/>
                <a:ahLst/>
                <a:cxnLst/>
                <a:rect l="l" t="t" r="r" b="b"/>
                <a:pathLst>
                  <a:path w="1849" h="5546" extrusionOk="0">
                    <a:moveTo>
                      <a:pt x="1849" y="5545"/>
                    </a:moveTo>
                    <a:lnTo>
                      <a:pt x="1" y="0"/>
                    </a:lnTo>
                    <a:close/>
                  </a:path>
                </a:pathLst>
              </a:custGeom>
              <a:solidFill>
                <a:srgbClr val="9DAFFF"/>
              </a:solidFill>
              <a:ln>
                <a:noFill/>
              </a:ln>
            </p:spPr>
            <p:txBody>
              <a:bodyPr spcFirstLastPara="1" wrap="square" lIns="91425" tIns="91425" rIns="91425" bIns="91425" anchor="ctr" anchorCtr="0">
                <a:noAutofit/>
              </a:bodyPr>
              <a:lstStyle/>
              <a:p>
                <a:endParaRPr/>
              </a:p>
            </p:txBody>
          </p:sp>
          <p:sp>
            <p:nvSpPr>
              <p:cNvPr id="2060" name="Google Shape;2060;p46"/>
              <p:cNvSpPr/>
              <p:nvPr/>
            </p:nvSpPr>
            <p:spPr>
              <a:xfrm>
                <a:off x="7117176" y="2226618"/>
                <a:ext cx="586324" cy="1692068"/>
              </a:xfrm>
              <a:custGeom>
                <a:avLst/>
                <a:gdLst/>
                <a:ahLst/>
                <a:cxnLst/>
                <a:rect l="l" t="t" r="r" b="b"/>
                <a:pathLst>
                  <a:path w="1928" h="5564" extrusionOk="0">
                    <a:moveTo>
                      <a:pt x="98" y="0"/>
                    </a:moveTo>
                    <a:lnTo>
                      <a:pt x="1" y="37"/>
                    </a:lnTo>
                    <a:lnTo>
                      <a:pt x="1831" y="5563"/>
                    </a:lnTo>
                    <a:lnTo>
                      <a:pt x="1928" y="5545"/>
                    </a:lnTo>
                    <a:lnTo>
                      <a:pt x="98"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2061" name="Google Shape;2061;p46"/>
              <p:cNvSpPr/>
              <p:nvPr/>
            </p:nvSpPr>
            <p:spPr>
              <a:xfrm>
                <a:off x="5665660" y="4140378"/>
                <a:ext cx="1856592" cy="105526"/>
              </a:xfrm>
              <a:custGeom>
                <a:avLst/>
                <a:gdLst/>
                <a:ahLst/>
                <a:cxnLst/>
                <a:rect l="l" t="t" r="r" b="b"/>
                <a:pathLst>
                  <a:path w="6105" h="347" extrusionOk="0">
                    <a:moveTo>
                      <a:pt x="6104" y="347"/>
                    </a:moveTo>
                    <a:lnTo>
                      <a:pt x="1" y="0"/>
                    </a:lnTo>
                    <a:close/>
                  </a:path>
                </a:pathLst>
              </a:custGeom>
              <a:solidFill>
                <a:srgbClr val="9DAFFF"/>
              </a:solidFill>
              <a:ln>
                <a:noFill/>
              </a:ln>
            </p:spPr>
            <p:txBody>
              <a:bodyPr spcFirstLastPara="1" wrap="square" lIns="91425" tIns="91425" rIns="91425" bIns="91425" anchor="ctr" anchorCtr="0">
                <a:noAutofit/>
              </a:bodyPr>
              <a:lstStyle/>
              <a:p>
                <a:endParaRPr/>
              </a:p>
            </p:txBody>
          </p:sp>
          <p:sp>
            <p:nvSpPr>
              <p:cNvPr id="2062" name="Google Shape;2062;p46"/>
              <p:cNvSpPr/>
              <p:nvPr/>
            </p:nvSpPr>
            <p:spPr>
              <a:xfrm>
                <a:off x="5660186" y="4129125"/>
                <a:ext cx="1862066" cy="135025"/>
              </a:xfrm>
              <a:custGeom>
                <a:avLst/>
                <a:gdLst/>
                <a:ahLst/>
                <a:cxnLst/>
                <a:rect l="l" t="t" r="r" b="b"/>
                <a:pathLst>
                  <a:path w="6123" h="444" extrusionOk="0">
                    <a:moveTo>
                      <a:pt x="19" y="0"/>
                    </a:moveTo>
                    <a:lnTo>
                      <a:pt x="0" y="97"/>
                    </a:lnTo>
                    <a:lnTo>
                      <a:pt x="6122" y="444"/>
                    </a:lnTo>
                    <a:lnTo>
                      <a:pt x="6122" y="328"/>
                    </a:lnTo>
                    <a:lnTo>
                      <a:pt x="19" y="0"/>
                    </a:lnTo>
                    <a:close/>
                  </a:path>
                </a:pathLst>
              </a:custGeom>
              <a:solidFill>
                <a:srgbClr val="3E285A"/>
              </a:solidFill>
              <a:ln>
                <a:noFill/>
              </a:ln>
            </p:spPr>
            <p:txBody>
              <a:bodyPr spcFirstLastPara="1" wrap="square" lIns="91425" tIns="91425" rIns="91425" bIns="91425" anchor="ctr" anchorCtr="0">
                <a:noAutofit/>
              </a:bodyPr>
              <a:lstStyle/>
              <a:p>
                <a:endParaRPr/>
              </a:p>
            </p:txBody>
          </p:sp>
        </p:grpSp>
      </p:grpSp>
      <p:sp>
        <p:nvSpPr>
          <p:cNvPr id="174" name="Rectangle 173"/>
          <p:cNvSpPr/>
          <p:nvPr/>
        </p:nvSpPr>
        <p:spPr>
          <a:xfrm>
            <a:off x="563433" y="1837193"/>
            <a:ext cx="11132598" cy="7478970"/>
          </a:xfrm>
          <a:prstGeom prst="rect">
            <a:avLst/>
          </a:prstGeom>
        </p:spPr>
        <p:txBody>
          <a:bodyPr wrap="square">
            <a:spAutoFit/>
          </a:bodyPr>
          <a:lstStyle/>
          <a:p>
            <a:pPr lvl="0" algn="ctr">
              <a:lnSpc>
                <a:spcPts val="14400"/>
              </a:lnSpc>
              <a:buClrTx/>
            </a:pPr>
            <a:r>
              <a:rPr lang="en-US" sz="7400" b="1" kern="1200" dirty="0">
                <a:latin typeface="Arial" panose="020B0604020202020204" pitchFamily="34" charset="0"/>
                <a:ea typeface="+mn-ea"/>
                <a:cs typeface="Arial" panose="020B0604020202020204" pitchFamily="34" charset="0"/>
              </a:rPr>
              <a:t>LỰA CHỌN 1. SỬ DỤNG CÔNG CỤ ĐA PHƯƠNG TIỆN ĐỂ TÌM HIỂU LỊCH SỬ, VĂN HÓA</a:t>
            </a:r>
          </a:p>
        </p:txBody>
      </p:sp>
    </p:spTree>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grpSp>
        <p:nvGrpSpPr>
          <p:cNvPr id="1085" name="Google Shape;1085;p38"/>
          <p:cNvGrpSpPr/>
          <p:nvPr/>
        </p:nvGrpSpPr>
        <p:grpSpPr>
          <a:xfrm>
            <a:off x="1327862" y="3900499"/>
            <a:ext cx="6341400" cy="5393988"/>
            <a:chOff x="674425" y="2051931"/>
            <a:chExt cx="3170700" cy="2696994"/>
          </a:xfrm>
        </p:grpSpPr>
        <p:sp>
          <p:nvSpPr>
            <p:cNvPr id="1086" name="Google Shape;1086;p38"/>
            <p:cNvSpPr/>
            <p:nvPr/>
          </p:nvSpPr>
          <p:spPr>
            <a:xfrm>
              <a:off x="674425" y="4086225"/>
              <a:ext cx="3170700" cy="662700"/>
            </a:xfrm>
            <a:prstGeom prst="ellipse">
              <a:avLst/>
            </a:prstGeom>
            <a:solidFill>
              <a:srgbClr val="3E285A">
                <a:alpha val="13840"/>
              </a:srgbClr>
            </a:solidFill>
            <a:ln>
              <a:noFill/>
            </a:ln>
          </p:spPr>
          <p:txBody>
            <a:bodyPr spcFirstLastPara="1" wrap="square" lIns="91425" tIns="91425" rIns="91425" bIns="91425" anchor="ctr" anchorCtr="0">
              <a:noAutofit/>
            </a:bodyPr>
            <a:lstStyle/>
            <a:p>
              <a:endParaRPr/>
            </a:p>
          </p:txBody>
        </p:sp>
        <p:grpSp>
          <p:nvGrpSpPr>
            <p:cNvPr id="1087" name="Google Shape;1087;p38"/>
            <p:cNvGrpSpPr/>
            <p:nvPr/>
          </p:nvGrpSpPr>
          <p:grpSpPr>
            <a:xfrm>
              <a:off x="774889" y="2051931"/>
              <a:ext cx="2761783" cy="2556651"/>
              <a:chOff x="1040300" y="433750"/>
              <a:chExt cx="4203627" cy="3891401"/>
            </a:xfrm>
          </p:grpSpPr>
          <p:sp>
            <p:nvSpPr>
              <p:cNvPr id="1088" name="Google Shape;1088;p38"/>
              <p:cNvSpPr/>
              <p:nvPr/>
            </p:nvSpPr>
            <p:spPr>
              <a:xfrm>
                <a:off x="1040300" y="1327292"/>
                <a:ext cx="3297391" cy="2659009"/>
              </a:xfrm>
              <a:custGeom>
                <a:avLst/>
                <a:gdLst/>
                <a:ahLst/>
                <a:cxnLst/>
                <a:rect l="l" t="t" r="r" b="b"/>
                <a:pathLst>
                  <a:path w="21038" h="16965" extrusionOk="0">
                    <a:moveTo>
                      <a:pt x="6122" y="0"/>
                    </a:moveTo>
                    <a:cubicBezTo>
                      <a:pt x="5488" y="0"/>
                      <a:pt x="5018" y="170"/>
                      <a:pt x="4651" y="384"/>
                    </a:cubicBezTo>
                    <a:cubicBezTo>
                      <a:pt x="3845" y="840"/>
                      <a:pt x="1" y="7082"/>
                      <a:pt x="111" y="8501"/>
                    </a:cubicBezTo>
                    <a:cubicBezTo>
                      <a:pt x="200" y="9915"/>
                      <a:pt x="3232" y="16550"/>
                      <a:pt x="3824" y="16854"/>
                    </a:cubicBezTo>
                    <a:cubicBezTo>
                      <a:pt x="3985" y="16933"/>
                      <a:pt x="5222" y="16964"/>
                      <a:pt x="6950" y="16964"/>
                    </a:cubicBezTo>
                    <a:cubicBezTo>
                      <a:pt x="11506" y="16964"/>
                      <a:pt x="19472" y="16749"/>
                      <a:pt x="20121" y="16639"/>
                    </a:cubicBezTo>
                    <a:cubicBezTo>
                      <a:pt x="21017" y="16487"/>
                      <a:pt x="21038" y="10570"/>
                      <a:pt x="20582" y="9522"/>
                    </a:cubicBezTo>
                    <a:cubicBezTo>
                      <a:pt x="20100" y="8501"/>
                      <a:pt x="19053" y="8239"/>
                      <a:pt x="17963" y="7951"/>
                    </a:cubicBezTo>
                    <a:cubicBezTo>
                      <a:pt x="16895" y="7648"/>
                      <a:pt x="14381" y="6537"/>
                      <a:pt x="13009" y="4223"/>
                    </a:cubicBezTo>
                    <a:cubicBezTo>
                      <a:pt x="11611" y="1887"/>
                      <a:pt x="9406" y="1059"/>
                      <a:pt x="9406" y="1059"/>
                    </a:cubicBezTo>
                    <a:cubicBezTo>
                      <a:pt x="7974" y="269"/>
                      <a:pt x="6919" y="0"/>
                      <a:pt x="612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9" name="Google Shape;1089;p38"/>
              <p:cNvSpPr/>
              <p:nvPr/>
            </p:nvSpPr>
            <p:spPr>
              <a:xfrm>
                <a:off x="1044532" y="1319926"/>
                <a:ext cx="3279993" cy="2673742"/>
              </a:xfrm>
              <a:custGeom>
                <a:avLst/>
                <a:gdLst/>
                <a:ahLst/>
                <a:cxnLst/>
                <a:rect l="l" t="t" r="r" b="b"/>
                <a:pathLst>
                  <a:path w="20927" h="17059" extrusionOk="0">
                    <a:moveTo>
                      <a:pt x="6123" y="95"/>
                    </a:moveTo>
                    <a:cubicBezTo>
                      <a:pt x="6195" y="95"/>
                      <a:pt x="6270" y="97"/>
                      <a:pt x="6347" y="101"/>
                    </a:cubicBezTo>
                    <a:cubicBezTo>
                      <a:pt x="7091" y="169"/>
                      <a:pt x="8070" y="452"/>
                      <a:pt x="9358" y="1148"/>
                    </a:cubicBezTo>
                    <a:cubicBezTo>
                      <a:pt x="9358" y="1148"/>
                      <a:pt x="11563" y="1976"/>
                      <a:pt x="12914" y="4291"/>
                    </a:cubicBezTo>
                    <a:cubicBezTo>
                      <a:pt x="14313" y="6647"/>
                      <a:pt x="16842" y="7736"/>
                      <a:pt x="17936" y="8045"/>
                    </a:cubicBezTo>
                    <a:cubicBezTo>
                      <a:pt x="18460" y="8197"/>
                      <a:pt x="19005" y="8328"/>
                      <a:pt x="19439" y="8548"/>
                    </a:cubicBezTo>
                    <a:cubicBezTo>
                      <a:pt x="19900" y="8784"/>
                      <a:pt x="20272" y="9093"/>
                      <a:pt x="20508" y="9596"/>
                    </a:cubicBezTo>
                    <a:cubicBezTo>
                      <a:pt x="20618" y="9857"/>
                      <a:pt x="20707" y="10423"/>
                      <a:pt x="20749" y="11119"/>
                    </a:cubicBezTo>
                    <a:cubicBezTo>
                      <a:pt x="20796" y="11821"/>
                      <a:pt x="20817" y="12649"/>
                      <a:pt x="20770" y="13455"/>
                    </a:cubicBezTo>
                    <a:cubicBezTo>
                      <a:pt x="20749" y="14283"/>
                      <a:pt x="20686" y="15047"/>
                      <a:pt x="20555" y="15639"/>
                    </a:cubicBezTo>
                    <a:cubicBezTo>
                      <a:pt x="20508" y="15943"/>
                      <a:pt x="20424" y="16184"/>
                      <a:pt x="20335" y="16356"/>
                    </a:cubicBezTo>
                    <a:cubicBezTo>
                      <a:pt x="20272" y="16534"/>
                      <a:pt x="20162" y="16618"/>
                      <a:pt x="20094" y="16618"/>
                    </a:cubicBezTo>
                    <a:cubicBezTo>
                      <a:pt x="19984" y="16639"/>
                      <a:pt x="19659" y="16665"/>
                      <a:pt x="19157" y="16686"/>
                    </a:cubicBezTo>
                    <a:cubicBezTo>
                      <a:pt x="18675" y="16707"/>
                      <a:pt x="18020" y="16749"/>
                      <a:pt x="17261" y="16770"/>
                    </a:cubicBezTo>
                    <a:cubicBezTo>
                      <a:pt x="15732" y="16817"/>
                      <a:pt x="13768" y="16859"/>
                      <a:pt x="11825" y="16901"/>
                    </a:cubicBezTo>
                    <a:cubicBezTo>
                      <a:pt x="9882" y="16927"/>
                      <a:pt x="7939" y="16948"/>
                      <a:pt x="6457" y="16948"/>
                    </a:cubicBezTo>
                    <a:cubicBezTo>
                      <a:pt x="5714" y="16948"/>
                      <a:pt x="5085" y="16948"/>
                      <a:pt x="4624" y="16927"/>
                    </a:cubicBezTo>
                    <a:cubicBezTo>
                      <a:pt x="4383" y="16901"/>
                      <a:pt x="4211" y="16901"/>
                      <a:pt x="4059" y="16880"/>
                    </a:cubicBezTo>
                    <a:cubicBezTo>
                      <a:pt x="3928" y="16880"/>
                      <a:pt x="3839" y="16859"/>
                      <a:pt x="3818" y="16838"/>
                    </a:cubicBezTo>
                    <a:cubicBezTo>
                      <a:pt x="3797" y="16838"/>
                      <a:pt x="3750" y="16796"/>
                      <a:pt x="3687" y="16728"/>
                    </a:cubicBezTo>
                    <a:cubicBezTo>
                      <a:pt x="3645" y="16665"/>
                      <a:pt x="3577" y="16576"/>
                      <a:pt x="3514" y="16487"/>
                    </a:cubicBezTo>
                    <a:cubicBezTo>
                      <a:pt x="3383" y="16273"/>
                      <a:pt x="3205" y="15985"/>
                      <a:pt x="3032" y="15639"/>
                    </a:cubicBezTo>
                    <a:cubicBezTo>
                      <a:pt x="2660" y="14963"/>
                      <a:pt x="2226" y="14068"/>
                      <a:pt x="1812" y="13130"/>
                    </a:cubicBezTo>
                    <a:cubicBezTo>
                      <a:pt x="1372" y="12188"/>
                      <a:pt x="979" y="11208"/>
                      <a:pt x="676" y="10381"/>
                    </a:cubicBezTo>
                    <a:cubicBezTo>
                      <a:pt x="372" y="9548"/>
                      <a:pt x="152" y="8873"/>
                      <a:pt x="131" y="8548"/>
                    </a:cubicBezTo>
                    <a:cubicBezTo>
                      <a:pt x="110" y="8218"/>
                      <a:pt x="325" y="7543"/>
                      <a:pt x="676" y="6757"/>
                    </a:cubicBezTo>
                    <a:cubicBezTo>
                      <a:pt x="1047" y="5972"/>
                      <a:pt x="1550" y="5055"/>
                      <a:pt x="2074" y="4160"/>
                    </a:cubicBezTo>
                    <a:cubicBezTo>
                      <a:pt x="2598" y="3264"/>
                      <a:pt x="3142" y="2395"/>
                      <a:pt x="3598" y="1714"/>
                    </a:cubicBezTo>
                    <a:cubicBezTo>
                      <a:pt x="3839" y="1389"/>
                      <a:pt x="4059" y="1106"/>
                      <a:pt x="4232" y="887"/>
                    </a:cubicBezTo>
                    <a:cubicBezTo>
                      <a:pt x="4431" y="667"/>
                      <a:pt x="4582" y="515"/>
                      <a:pt x="4666" y="473"/>
                    </a:cubicBezTo>
                    <a:cubicBezTo>
                      <a:pt x="5019" y="256"/>
                      <a:pt x="5478" y="95"/>
                      <a:pt x="6123" y="95"/>
                    </a:cubicBezTo>
                    <a:close/>
                    <a:moveTo>
                      <a:pt x="6061" y="0"/>
                    </a:moveTo>
                    <a:cubicBezTo>
                      <a:pt x="5439" y="0"/>
                      <a:pt x="4964" y="174"/>
                      <a:pt x="4603" y="384"/>
                    </a:cubicBezTo>
                    <a:cubicBezTo>
                      <a:pt x="4493" y="452"/>
                      <a:pt x="4341" y="583"/>
                      <a:pt x="4169" y="824"/>
                    </a:cubicBezTo>
                    <a:cubicBezTo>
                      <a:pt x="3970" y="1038"/>
                      <a:pt x="3750" y="1321"/>
                      <a:pt x="3514" y="1651"/>
                    </a:cubicBezTo>
                    <a:cubicBezTo>
                      <a:pt x="3053" y="2327"/>
                      <a:pt x="2488" y="3201"/>
                      <a:pt x="1964" y="4097"/>
                    </a:cubicBezTo>
                    <a:cubicBezTo>
                      <a:pt x="1440" y="4987"/>
                      <a:pt x="938" y="5930"/>
                      <a:pt x="587" y="6715"/>
                    </a:cubicBezTo>
                    <a:cubicBezTo>
                      <a:pt x="241" y="7522"/>
                      <a:pt x="0" y="8176"/>
                      <a:pt x="21" y="8548"/>
                    </a:cubicBezTo>
                    <a:cubicBezTo>
                      <a:pt x="63" y="8915"/>
                      <a:pt x="262" y="9596"/>
                      <a:pt x="566" y="10423"/>
                    </a:cubicBezTo>
                    <a:cubicBezTo>
                      <a:pt x="869" y="11250"/>
                      <a:pt x="1288" y="12235"/>
                      <a:pt x="1702" y="13172"/>
                    </a:cubicBezTo>
                    <a:cubicBezTo>
                      <a:pt x="2116" y="14110"/>
                      <a:pt x="2550" y="15005"/>
                      <a:pt x="2922" y="15681"/>
                    </a:cubicBezTo>
                    <a:cubicBezTo>
                      <a:pt x="3121" y="16032"/>
                      <a:pt x="3273" y="16335"/>
                      <a:pt x="3425" y="16534"/>
                    </a:cubicBezTo>
                    <a:cubicBezTo>
                      <a:pt x="3488" y="16639"/>
                      <a:pt x="3556" y="16728"/>
                      <a:pt x="3619" y="16796"/>
                    </a:cubicBezTo>
                    <a:cubicBezTo>
                      <a:pt x="3666" y="16859"/>
                      <a:pt x="3708" y="16927"/>
                      <a:pt x="3776" y="16948"/>
                    </a:cubicBezTo>
                    <a:cubicBezTo>
                      <a:pt x="3818" y="16969"/>
                      <a:pt x="3907" y="16969"/>
                      <a:pt x="4059" y="16990"/>
                    </a:cubicBezTo>
                    <a:cubicBezTo>
                      <a:pt x="4190" y="17011"/>
                      <a:pt x="4383" y="17011"/>
                      <a:pt x="4624" y="17032"/>
                    </a:cubicBezTo>
                    <a:cubicBezTo>
                      <a:pt x="5085" y="17032"/>
                      <a:pt x="5714" y="17058"/>
                      <a:pt x="6457" y="17058"/>
                    </a:cubicBezTo>
                    <a:cubicBezTo>
                      <a:pt x="7939" y="17058"/>
                      <a:pt x="9882" y="17032"/>
                      <a:pt x="11825" y="17011"/>
                    </a:cubicBezTo>
                    <a:cubicBezTo>
                      <a:pt x="13768" y="16969"/>
                      <a:pt x="15732" y="16927"/>
                      <a:pt x="17261" y="16859"/>
                    </a:cubicBezTo>
                    <a:cubicBezTo>
                      <a:pt x="18020" y="16838"/>
                      <a:pt x="18675" y="16817"/>
                      <a:pt x="19157" y="16796"/>
                    </a:cubicBezTo>
                    <a:cubicBezTo>
                      <a:pt x="19659" y="16770"/>
                      <a:pt x="19984" y="16749"/>
                      <a:pt x="20094" y="16728"/>
                    </a:cubicBezTo>
                    <a:cubicBezTo>
                      <a:pt x="20246" y="16707"/>
                      <a:pt x="20356" y="16576"/>
                      <a:pt x="20445" y="16404"/>
                    </a:cubicBezTo>
                    <a:cubicBezTo>
                      <a:pt x="20534" y="16205"/>
                      <a:pt x="20597" y="15964"/>
                      <a:pt x="20665" y="15660"/>
                    </a:cubicBezTo>
                    <a:cubicBezTo>
                      <a:pt x="20796" y="15068"/>
                      <a:pt x="20859" y="14283"/>
                      <a:pt x="20880" y="13476"/>
                    </a:cubicBezTo>
                    <a:cubicBezTo>
                      <a:pt x="20927" y="12649"/>
                      <a:pt x="20901" y="11821"/>
                      <a:pt x="20859" y="11099"/>
                    </a:cubicBezTo>
                    <a:cubicBezTo>
                      <a:pt x="20817" y="10402"/>
                      <a:pt x="20728" y="9831"/>
                      <a:pt x="20597" y="9548"/>
                    </a:cubicBezTo>
                    <a:cubicBezTo>
                      <a:pt x="20356" y="9025"/>
                      <a:pt x="19963" y="8700"/>
                      <a:pt x="19508" y="8459"/>
                    </a:cubicBezTo>
                    <a:cubicBezTo>
                      <a:pt x="19026" y="8218"/>
                      <a:pt x="18502" y="8087"/>
                      <a:pt x="17957" y="7935"/>
                    </a:cubicBezTo>
                    <a:cubicBezTo>
                      <a:pt x="16889" y="7653"/>
                      <a:pt x="14381" y="6537"/>
                      <a:pt x="13024" y="4228"/>
                    </a:cubicBezTo>
                    <a:cubicBezTo>
                      <a:pt x="11631" y="1892"/>
                      <a:pt x="9406" y="1059"/>
                      <a:pt x="9406" y="1059"/>
                    </a:cubicBezTo>
                    <a:cubicBezTo>
                      <a:pt x="8117" y="342"/>
                      <a:pt x="7112" y="59"/>
                      <a:pt x="6347" y="12"/>
                    </a:cubicBezTo>
                    <a:cubicBezTo>
                      <a:pt x="6248" y="4"/>
                      <a:pt x="6153" y="0"/>
                      <a:pt x="6061"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090" name="Google Shape;1090;p38"/>
              <p:cNvSpPr/>
              <p:nvPr/>
            </p:nvSpPr>
            <p:spPr>
              <a:xfrm>
                <a:off x="1625547" y="2909212"/>
                <a:ext cx="1310148" cy="430238"/>
              </a:xfrm>
              <a:custGeom>
                <a:avLst/>
                <a:gdLst/>
                <a:ahLst/>
                <a:cxnLst/>
                <a:rect l="l" t="t" r="r" b="b"/>
                <a:pathLst>
                  <a:path w="8359" h="2745" extrusionOk="0">
                    <a:moveTo>
                      <a:pt x="69" y="0"/>
                    </a:moveTo>
                    <a:cubicBezTo>
                      <a:pt x="22" y="0"/>
                      <a:pt x="1" y="21"/>
                      <a:pt x="1" y="42"/>
                    </a:cubicBezTo>
                    <a:cubicBezTo>
                      <a:pt x="1" y="84"/>
                      <a:pt x="22" y="110"/>
                      <a:pt x="43" y="110"/>
                    </a:cubicBezTo>
                    <a:cubicBezTo>
                      <a:pt x="43" y="110"/>
                      <a:pt x="3033" y="194"/>
                      <a:pt x="5411" y="1178"/>
                    </a:cubicBezTo>
                    <a:cubicBezTo>
                      <a:pt x="6589" y="1655"/>
                      <a:pt x="7312" y="2048"/>
                      <a:pt x="7725" y="2310"/>
                    </a:cubicBezTo>
                    <a:cubicBezTo>
                      <a:pt x="8139" y="2571"/>
                      <a:pt x="8249" y="2729"/>
                      <a:pt x="8249" y="2729"/>
                    </a:cubicBezTo>
                    <a:cubicBezTo>
                      <a:pt x="8259" y="2739"/>
                      <a:pt x="8276" y="2744"/>
                      <a:pt x="8293" y="2744"/>
                    </a:cubicBezTo>
                    <a:cubicBezTo>
                      <a:pt x="8310" y="2744"/>
                      <a:pt x="8327" y="2739"/>
                      <a:pt x="8338" y="2729"/>
                    </a:cubicBezTo>
                    <a:cubicBezTo>
                      <a:pt x="8359" y="2702"/>
                      <a:pt x="8359" y="2681"/>
                      <a:pt x="8338" y="2640"/>
                    </a:cubicBezTo>
                    <a:cubicBezTo>
                      <a:pt x="8338" y="2640"/>
                      <a:pt x="8207" y="2488"/>
                      <a:pt x="7793" y="2226"/>
                    </a:cubicBezTo>
                    <a:cubicBezTo>
                      <a:pt x="7353" y="1964"/>
                      <a:pt x="6636" y="1571"/>
                      <a:pt x="5437" y="1068"/>
                    </a:cubicBezTo>
                    <a:cubicBezTo>
                      <a:pt x="3054" y="84"/>
                      <a:pt x="69" y="0"/>
                      <a:pt x="6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091" name="Google Shape;1091;p38"/>
              <p:cNvSpPr/>
              <p:nvPr/>
            </p:nvSpPr>
            <p:spPr>
              <a:xfrm>
                <a:off x="2970018" y="3941778"/>
                <a:ext cx="844802" cy="203129"/>
              </a:xfrm>
              <a:custGeom>
                <a:avLst/>
                <a:gdLst/>
                <a:ahLst/>
                <a:cxnLst/>
                <a:rect l="l" t="t" r="r" b="b"/>
                <a:pathLst>
                  <a:path w="5390" h="1296" extrusionOk="0">
                    <a:moveTo>
                      <a:pt x="1" y="0"/>
                    </a:moveTo>
                    <a:cubicBezTo>
                      <a:pt x="1" y="0"/>
                      <a:pt x="22" y="676"/>
                      <a:pt x="195" y="744"/>
                    </a:cubicBezTo>
                    <a:cubicBezTo>
                      <a:pt x="349" y="781"/>
                      <a:pt x="1393" y="1132"/>
                      <a:pt x="1663" y="1132"/>
                    </a:cubicBezTo>
                    <a:cubicBezTo>
                      <a:pt x="1695" y="1132"/>
                      <a:pt x="1717" y="1127"/>
                      <a:pt x="1724" y="1116"/>
                    </a:cubicBezTo>
                    <a:cubicBezTo>
                      <a:pt x="1758" y="1043"/>
                      <a:pt x="1722" y="942"/>
                      <a:pt x="1837" y="942"/>
                    </a:cubicBezTo>
                    <a:cubicBezTo>
                      <a:pt x="1862" y="942"/>
                      <a:pt x="1896" y="947"/>
                      <a:pt x="1939" y="959"/>
                    </a:cubicBezTo>
                    <a:cubicBezTo>
                      <a:pt x="2144" y="1017"/>
                      <a:pt x="2889" y="1295"/>
                      <a:pt x="3672" y="1295"/>
                    </a:cubicBezTo>
                    <a:cubicBezTo>
                      <a:pt x="3808" y="1295"/>
                      <a:pt x="3945" y="1287"/>
                      <a:pt x="4080" y="1268"/>
                    </a:cubicBezTo>
                    <a:cubicBezTo>
                      <a:pt x="5018" y="1137"/>
                      <a:pt x="5259" y="828"/>
                      <a:pt x="5322" y="723"/>
                    </a:cubicBezTo>
                    <a:cubicBezTo>
                      <a:pt x="5390" y="613"/>
                      <a:pt x="5322" y="262"/>
                      <a:pt x="5322" y="262"/>
                    </a:cubicBezTo>
                    <a:lnTo>
                      <a:pt x="1"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92" name="Google Shape;1092;p38"/>
              <p:cNvSpPr/>
              <p:nvPr/>
            </p:nvSpPr>
            <p:spPr>
              <a:xfrm>
                <a:off x="2959360" y="3935195"/>
                <a:ext cx="858751" cy="216294"/>
              </a:xfrm>
              <a:custGeom>
                <a:avLst/>
                <a:gdLst/>
                <a:ahLst/>
                <a:cxnLst/>
                <a:rect l="l" t="t" r="r" b="b"/>
                <a:pathLst>
                  <a:path w="5479" h="1380" extrusionOk="0">
                    <a:moveTo>
                      <a:pt x="132" y="110"/>
                    </a:moveTo>
                    <a:lnTo>
                      <a:pt x="5348" y="372"/>
                    </a:lnTo>
                    <a:lnTo>
                      <a:pt x="5348" y="503"/>
                    </a:lnTo>
                    <a:cubicBezTo>
                      <a:pt x="5369" y="545"/>
                      <a:pt x="5369" y="608"/>
                      <a:pt x="5369" y="655"/>
                    </a:cubicBezTo>
                    <a:cubicBezTo>
                      <a:pt x="5348" y="697"/>
                      <a:pt x="5348" y="718"/>
                      <a:pt x="5348" y="739"/>
                    </a:cubicBezTo>
                    <a:cubicBezTo>
                      <a:pt x="5280" y="828"/>
                      <a:pt x="5065" y="1111"/>
                      <a:pt x="4148" y="1241"/>
                    </a:cubicBezTo>
                    <a:cubicBezTo>
                      <a:pt x="3995" y="1264"/>
                      <a:pt x="3839" y="1274"/>
                      <a:pt x="3687" y="1274"/>
                    </a:cubicBezTo>
                    <a:cubicBezTo>
                      <a:pt x="3381" y="1274"/>
                      <a:pt x="3087" y="1234"/>
                      <a:pt x="2839" y="1179"/>
                    </a:cubicBezTo>
                    <a:cubicBezTo>
                      <a:pt x="2446" y="1090"/>
                      <a:pt x="2137" y="1001"/>
                      <a:pt x="2007" y="959"/>
                    </a:cubicBezTo>
                    <a:cubicBezTo>
                      <a:pt x="1944" y="938"/>
                      <a:pt x="1902" y="938"/>
                      <a:pt x="1876" y="938"/>
                    </a:cubicBezTo>
                    <a:cubicBezTo>
                      <a:pt x="1834" y="938"/>
                      <a:pt x="1792" y="959"/>
                      <a:pt x="1771" y="1001"/>
                    </a:cubicBezTo>
                    <a:cubicBezTo>
                      <a:pt x="1771" y="1027"/>
                      <a:pt x="1771" y="1048"/>
                      <a:pt x="1745" y="1069"/>
                    </a:cubicBezTo>
                    <a:lnTo>
                      <a:pt x="1745" y="1111"/>
                    </a:lnTo>
                    <a:cubicBezTo>
                      <a:pt x="1745" y="1111"/>
                      <a:pt x="1735" y="1120"/>
                      <a:pt x="1723" y="1120"/>
                    </a:cubicBezTo>
                    <a:cubicBezTo>
                      <a:pt x="1717" y="1120"/>
                      <a:pt x="1710" y="1118"/>
                      <a:pt x="1703" y="1111"/>
                    </a:cubicBezTo>
                    <a:cubicBezTo>
                      <a:pt x="1682" y="1111"/>
                      <a:pt x="1614" y="1111"/>
                      <a:pt x="1551" y="1090"/>
                    </a:cubicBezTo>
                    <a:cubicBezTo>
                      <a:pt x="1420" y="1069"/>
                      <a:pt x="1268" y="1027"/>
                      <a:pt x="1090" y="980"/>
                    </a:cubicBezTo>
                    <a:cubicBezTo>
                      <a:pt x="723" y="870"/>
                      <a:pt x="373" y="765"/>
                      <a:pt x="284" y="718"/>
                    </a:cubicBezTo>
                    <a:cubicBezTo>
                      <a:pt x="263" y="718"/>
                      <a:pt x="242" y="676"/>
                      <a:pt x="221" y="608"/>
                    </a:cubicBezTo>
                    <a:cubicBezTo>
                      <a:pt x="200" y="545"/>
                      <a:pt x="174" y="456"/>
                      <a:pt x="153" y="372"/>
                    </a:cubicBezTo>
                    <a:cubicBezTo>
                      <a:pt x="132" y="241"/>
                      <a:pt x="132" y="152"/>
                      <a:pt x="132" y="110"/>
                    </a:cubicBezTo>
                    <a:close/>
                    <a:moveTo>
                      <a:pt x="69" y="0"/>
                    </a:moveTo>
                    <a:lnTo>
                      <a:pt x="1" y="42"/>
                    </a:lnTo>
                    <a:cubicBezTo>
                      <a:pt x="1" y="42"/>
                      <a:pt x="22" y="215"/>
                      <a:pt x="43" y="393"/>
                    </a:cubicBezTo>
                    <a:cubicBezTo>
                      <a:pt x="69" y="477"/>
                      <a:pt x="90" y="566"/>
                      <a:pt x="111" y="655"/>
                    </a:cubicBezTo>
                    <a:cubicBezTo>
                      <a:pt x="132" y="718"/>
                      <a:pt x="174" y="807"/>
                      <a:pt x="242" y="828"/>
                    </a:cubicBezTo>
                    <a:cubicBezTo>
                      <a:pt x="331" y="849"/>
                      <a:pt x="697" y="980"/>
                      <a:pt x="1048" y="1090"/>
                    </a:cubicBezTo>
                    <a:cubicBezTo>
                      <a:pt x="1221" y="1131"/>
                      <a:pt x="1399" y="1179"/>
                      <a:pt x="1530" y="1200"/>
                    </a:cubicBezTo>
                    <a:cubicBezTo>
                      <a:pt x="1593" y="1221"/>
                      <a:pt x="1661" y="1221"/>
                      <a:pt x="1703" y="1221"/>
                    </a:cubicBezTo>
                    <a:lnTo>
                      <a:pt x="1771" y="1221"/>
                    </a:lnTo>
                    <a:cubicBezTo>
                      <a:pt x="1792" y="1221"/>
                      <a:pt x="1813" y="1221"/>
                      <a:pt x="1834" y="1179"/>
                    </a:cubicBezTo>
                    <a:cubicBezTo>
                      <a:pt x="1855" y="1158"/>
                      <a:pt x="1855" y="1111"/>
                      <a:pt x="1855" y="1090"/>
                    </a:cubicBezTo>
                    <a:cubicBezTo>
                      <a:pt x="1855" y="1069"/>
                      <a:pt x="1876" y="1048"/>
                      <a:pt x="1876" y="1048"/>
                    </a:cubicBezTo>
                    <a:cubicBezTo>
                      <a:pt x="1902" y="1048"/>
                      <a:pt x="1923" y="1048"/>
                      <a:pt x="1986" y="1069"/>
                    </a:cubicBezTo>
                    <a:cubicBezTo>
                      <a:pt x="2096" y="1090"/>
                      <a:pt x="2425" y="1200"/>
                      <a:pt x="2818" y="1289"/>
                    </a:cubicBezTo>
                    <a:cubicBezTo>
                      <a:pt x="3095" y="1333"/>
                      <a:pt x="3413" y="1380"/>
                      <a:pt x="3739" y="1380"/>
                    </a:cubicBezTo>
                    <a:cubicBezTo>
                      <a:pt x="3875" y="1380"/>
                      <a:pt x="4012" y="1372"/>
                      <a:pt x="4148" y="1351"/>
                    </a:cubicBezTo>
                    <a:cubicBezTo>
                      <a:pt x="5086" y="1221"/>
                      <a:pt x="5369" y="896"/>
                      <a:pt x="5437" y="786"/>
                    </a:cubicBezTo>
                    <a:cubicBezTo>
                      <a:pt x="5458" y="739"/>
                      <a:pt x="5458" y="697"/>
                      <a:pt x="5458" y="655"/>
                    </a:cubicBezTo>
                    <a:cubicBezTo>
                      <a:pt x="5479" y="608"/>
                      <a:pt x="5458" y="545"/>
                      <a:pt x="5458" y="503"/>
                    </a:cubicBezTo>
                    <a:cubicBezTo>
                      <a:pt x="5458" y="393"/>
                      <a:pt x="5437" y="304"/>
                      <a:pt x="5437" y="304"/>
                    </a:cubicBezTo>
                    <a:lnTo>
                      <a:pt x="5390" y="262"/>
                    </a:lnTo>
                    <a:lnTo>
                      <a:pt x="69"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093" name="Google Shape;1093;p38"/>
              <p:cNvSpPr/>
              <p:nvPr/>
            </p:nvSpPr>
            <p:spPr>
              <a:xfrm>
                <a:off x="2970018" y="3941778"/>
                <a:ext cx="844802" cy="203129"/>
              </a:xfrm>
              <a:custGeom>
                <a:avLst/>
                <a:gdLst/>
                <a:ahLst/>
                <a:cxnLst/>
                <a:rect l="l" t="t" r="r" b="b"/>
                <a:pathLst>
                  <a:path w="5390" h="1296" extrusionOk="0">
                    <a:moveTo>
                      <a:pt x="1" y="0"/>
                    </a:moveTo>
                    <a:cubicBezTo>
                      <a:pt x="1" y="0"/>
                      <a:pt x="22" y="676"/>
                      <a:pt x="195" y="744"/>
                    </a:cubicBezTo>
                    <a:cubicBezTo>
                      <a:pt x="349" y="781"/>
                      <a:pt x="1393" y="1132"/>
                      <a:pt x="1663" y="1132"/>
                    </a:cubicBezTo>
                    <a:cubicBezTo>
                      <a:pt x="1695" y="1132"/>
                      <a:pt x="1717" y="1127"/>
                      <a:pt x="1724" y="1116"/>
                    </a:cubicBezTo>
                    <a:cubicBezTo>
                      <a:pt x="1758" y="1043"/>
                      <a:pt x="1722" y="942"/>
                      <a:pt x="1837" y="942"/>
                    </a:cubicBezTo>
                    <a:cubicBezTo>
                      <a:pt x="1862" y="942"/>
                      <a:pt x="1896" y="947"/>
                      <a:pt x="1939" y="959"/>
                    </a:cubicBezTo>
                    <a:cubicBezTo>
                      <a:pt x="2144" y="1017"/>
                      <a:pt x="2889" y="1295"/>
                      <a:pt x="3672" y="1295"/>
                    </a:cubicBezTo>
                    <a:cubicBezTo>
                      <a:pt x="3808" y="1295"/>
                      <a:pt x="3945" y="1287"/>
                      <a:pt x="4080" y="1268"/>
                    </a:cubicBezTo>
                    <a:cubicBezTo>
                      <a:pt x="5018" y="1137"/>
                      <a:pt x="5259" y="828"/>
                      <a:pt x="5322" y="723"/>
                    </a:cubicBezTo>
                    <a:cubicBezTo>
                      <a:pt x="5390" y="613"/>
                      <a:pt x="5322" y="262"/>
                      <a:pt x="5322" y="262"/>
                    </a:cubicBezTo>
                    <a:lnTo>
                      <a:pt x="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94" name="Google Shape;1094;p38"/>
              <p:cNvSpPr/>
              <p:nvPr/>
            </p:nvSpPr>
            <p:spPr>
              <a:xfrm>
                <a:off x="2959360" y="3935195"/>
                <a:ext cx="858751" cy="216294"/>
              </a:xfrm>
              <a:custGeom>
                <a:avLst/>
                <a:gdLst/>
                <a:ahLst/>
                <a:cxnLst/>
                <a:rect l="l" t="t" r="r" b="b"/>
                <a:pathLst>
                  <a:path w="5479" h="1380" extrusionOk="0">
                    <a:moveTo>
                      <a:pt x="132" y="110"/>
                    </a:moveTo>
                    <a:lnTo>
                      <a:pt x="5348" y="372"/>
                    </a:lnTo>
                    <a:lnTo>
                      <a:pt x="5348" y="503"/>
                    </a:lnTo>
                    <a:cubicBezTo>
                      <a:pt x="5369" y="545"/>
                      <a:pt x="5369" y="608"/>
                      <a:pt x="5369" y="655"/>
                    </a:cubicBezTo>
                    <a:cubicBezTo>
                      <a:pt x="5348" y="697"/>
                      <a:pt x="5348" y="718"/>
                      <a:pt x="5348" y="739"/>
                    </a:cubicBezTo>
                    <a:cubicBezTo>
                      <a:pt x="5280" y="828"/>
                      <a:pt x="5065" y="1111"/>
                      <a:pt x="4148" y="1241"/>
                    </a:cubicBezTo>
                    <a:cubicBezTo>
                      <a:pt x="3995" y="1264"/>
                      <a:pt x="3839" y="1274"/>
                      <a:pt x="3687" y="1274"/>
                    </a:cubicBezTo>
                    <a:cubicBezTo>
                      <a:pt x="3381" y="1274"/>
                      <a:pt x="3087" y="1234"/>
                      <a:pt x="2839" y="1179"/>
                    </a:cubicBezTo>
                    <a:cubicBezTo>
                      <a:pt x="2446" y="1090"/>
                      <a:pt x="2137" y="1001"/>
                      <a:pt x="2007" y="959"/>
                    </a:cubicBezTo>
                    <a:cubicBezTo>
                      <a:pt x="1944" y="938"/>
                      <a:pt x="1902" y="938"/>
                      <a:pt x="1876" y="938"/>
                    </a:cubicBezTo>
                    <a:cubicBezTo>
                      <a:pt x="1834" y="938"/>
                      <a:pt x="1792" y="959"/>
                      <a:pt x="1771" y="1001"/>
                    </a:cubicBezTo>
                    <a:cubicBezTo>
                      <a:pt x="1771" y="1027"/>
                      <a:pt x="1771" y="1048"/>
                      <a:pt x="1745" y="1069"/>
                    </a:cubicBezTo>
                    <a:lnTo>
                      <a:pt x="1745" y="1111"/>
                    </a:lnTo>
                    <a:cubicBezTo>
                      <a:pt x="1745" y="1111"/>
                      <a:pt x="1735" y="1120"/>
                      <a:pt x="1723" y="1120"/>
                    </a:cubicBezTo>
                    <a:cubicBezTo>
                      <a:pt x="1717" y="1120"/>
                      <a:pt x="1710" y="1118"/>
                      <a:pt x="1703" y="1111"/>
                    </a:cubicBezTo>
                    <a:cubicBezTo>
                      <a:pt x="1682" y="1111"/>
                      <a:pt x="1614" y="1111"/>
                      <a:pt x="1551" y="1090"/>
                    </a:cubicBezTo>
                    <a:cubicBezTo>
                      <a:pt x="1420" y="1069"/>
                      <a:pt x="1268" y="1027"/>
                      <a:pt x="1090" y="980"/>
                    </a:cubicBezTo>
                    <a:cubicBezTo>
                      <a:pt x="723" y="870"/>
                      <a:pt x="373" y="765"/>
                      <a:pt x="284" y="718"/>
                    </a:cubicBezTo>
                    <a:cubicBezTo>
                      <a:pt x="263" y="718"/>
                      <a:pt x="242" y="676"/>
                      <a:pt x="221" y="608"/>
                    </a:cubicBezTo>
                    <a:cubicBezTo>
                      <a:pt x="200" y="545"/>
                      <a:pt x="174" y="456"/>
                      <a:pt x="153" y="372"/>
                    </a:cubicBezTo>
                    <a:cubicBezTo>
                      <a:pt x="132" y="241"/>
                      <a:pt x="132" y="152"/>
                      <a:pt x="132" y="110"/>
                    </a:cubicBezTo>
                    <a:close/>
                    <a:moveTo>
                      <a:pt x="69" y="0"/>
                    </a:moveTo>
                    <a:lnTo>
                      <a:pt x="1" y="42"/>
                    </a:lnTo>
                    <a:cubicBezTo>
                      <a:pt x="1" y="42"/>
                      <a:pt x="22" y="215"/>
                      <a:pt x="43" y="393"/>
                    </a:cubicBezTo>
                    <a:cubicBezTo>
                      <a:pt x="69" y="477"/>
                      <a:pt x="90" y="566"/>
                      <a:pt x="111" y="655"/>
                    </a:cubicBezTo>
                    <a:cubicBezTo>
                      <a:pt x="132" y="718"/>
                      <a:pt x="174" y="807"/>
                      <a:pt x="242" y="828"/>
                    </a:cubicBezTo>
                    <a:cubicBezTo>
                      <a:pt x="331" y="849"/>
                      <a:pt x="697" y="980"/>
                      <a:pt x="1048" y="1090"/>
                    </a:cubicBezTo>
                    <a:cubicBezTo>
                      <a:pt x="1221" y="1131"/>
                      <a:pt x="1399" y="1179"/>
                      <a:pt x="1530" y="1200"/>
                    </a:cubicBezTo>
                    <a:cubicBezTo>
                      <a:pt x="1593" y="1221"/>
                      <a:pt x="1661" y="1221"/>
                      <a:pt x="1703" y="1221"/>
                    </a:cubicBezTo>
                    <a:lnTo>
                      <a:pt x="1771" y="1221"/>
                    </a:lnTo>
                    <a:cubicBezTo>
                      <a:pt x="1792" y="1221"/>
                      <a:pt x="1813" y="1221"/>
                      <a:pt x="1834" y="1179"/>
                    </a:cubicBezTo>
                    <a:cubicBezTo>
                      <a:pt x="1855" y="1158"/>
                      <a:pt x="1855" y="1111"/>
                      <a:pt x="1855" y="1090"/>
                    </a:cubicBezTo>
                    <a:cubicBezTo>
                      <a:pt x="1855" y="1069"/>
                      <a:pt x="1876" y="1048"/>
                      <a:pt x="1876" y="1048"/>
                    </a:cubicBezTo>
                    <a:cubicBezTo>
                      <a:pt x="1902" y="1048"/>
                      <a:pt x="1923" y="1048"/>
                      <a:pt x="1986" y="1069"/>
                    </a:cubicBezTo>
                    <a:cubicBezTo>
                      <a:pt x="2096" y="1090"/>
                      <a:pt x="2425" y="1200"/>
                      <a:pt x="2818" y="1289"/>
                    </a:cubicBezTo>
                    <a:cubicBezTo>
                      <a:pt x="3095" y="1333"/>
                      <a:pt x="3413" y="1380"/>
                      <a:pt x="3739" y="1380"/>
                    </a:cubicBezTo>
                    <a:cubicBezTo>
                      <a:pt x="3875" y="1380"/>
                      <a:pt x="4012" y="1372"/>
                      <a:pt x="4148" y="1351"/>
                    </a:cubicBezTo>
                    <a:cubicBezTo>
                      <a:pt x="5086" y="1221"/>
                      <a:pt x="5369" y="896"/>
                      <a:pt x="5437" y="786"/>
                    </a:cubicBezTo>
                    <a:cubicBezTo>
                      <a:pt x="5458" y="739"/>
                      <a:pt x="5458" y="697"/>
                      <a:pt x="5458" y="655"/>
                    </a:cubicBezTo>
                    <a:cubicBezTo>
                      <a:pt x="5479" y="608"/>
                      <a:pt x="5458" y="545"/>
                      <a:pt x="5458" y="503"/>
                    </a:cubicBezTo>
                    <a:cubicBezTo>
                      <a:pt x="5458" y="393"/>
                      <a:pt x="5437" y="304"/>
                      <a:pt x="5437" y="304"/>
                    </a:cubicBezTo>
                    <a:lnTo>
                      <a:pt x="5390" y="262"/>
                    </a:lnTo>
                    <a:lnTo>
                      <a:pt x="69"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095" name="Google Shape;1095;p38"/>
              <p:cNvSpPr/>
              <p:nvPr/>
            </p:nvSpPr>
            <p:spPr>
              <a:xfrm>
                <a:off x="4275931" y="4050865"/>
                <a:ext cx="964704" cy="265196"/>
              </a:xfrm>
              <a:custGeom>
                <a:avLst/>
                <a:gdLst/>
                <a:ahLst/>
                <a:cxnLst/>
                <a:rect l="l" t="t" r="r" b="b"/>
                <a:pathLst>
                  <a:path w="6155" h="1692" extrusionOk="0">
                    <a:moveTo>
                      <a:pt x="6023" y="1"/>
                    </a:moveTo>
                    <a:lnTo>
                      <a:pt x="1" y="744"/>
                    </a:lnTo>
                    <a:cubicBezTo>
                      <a:pt x="1" y="744"/>
                      <a:pt x="179" y="1488"/>
                      <a:pt x="373" y="1530"/>
                    </a:cubicBezTo>
                    <a:cubicBezTo>
                      <a:pt x="532" y="1547"/>
                      <a:pt x="1557" y="1691"/>
                      <a:pt x="1981" y="1691"/>
                    </a:cubicBezTo>
                    <a:cubicBezTo>
                      <a:pt x="2086" y="1691"/>
                      <a:pt x="2154" y="1683"/>
                      <a:pt x="2164" y="1661"/>
                    </a:cubicBezTo>
                    <a:cubicBezTo>
                      <a:pt x="2202" y="1541"/>
                      <a:pt x="2095" y="1438"/>
                      <a:pt x="2311" y="1438"/>
                    </a:cubicBezTo>
                    <a:cubicBezTo>
                      <a:pt x="2331" y="1438"/>
                      <a:pt x="2353" y="1439"/>
                      <a:pt x="2378" y="1441"/>
                    </a:cubicBezTo>
                    <a:cubicBezTo>
                      <a:pt x="2539" y="1455"/>
                      <a:pt x="2967" y="1522"/>
                      <a:pt x="3489" y="1522"/>
                    </a:cubicBezTo>
                    <a:cubicBezTo>
                      <a:pt x="3904" y="1522"/>
                      <a:pt x="4379" y="1480"/>
                      <a:pt x="4824" y="1336"/>
                    </a:cubicBezTo>
                    <a:cubicBezTo>
                      <a:pt x="5850" y="1006"/>
                      <a:pt x="6070" y="613"/>
                      <a:pt x="6112" y="483"/>
                    </a:cubicBezTo>
                    <a:cubicBezTo>
                      <a:pt x="6154" y="373"/>
                      <a:pt x="6023" y="1"/>
                      <a:pt x="602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96" name="Google Shape;1096;p38"/>
              <p:cNvSpPr/>
              <p:nvPr/>
            </p:nvSpPr>
            <p:spPr>
              <a:xfrm>
                <a:off x="4269349" y="4040991"/>
                <a:ext cx="974578" cy="284161"/>
              </a:xfrm>
              <a:custGeom>
                <a:avLst/>
                <a:gdLst/>
                <a:ahLst/>
                <a:cxnLst/>
                <a:rect l="l" t="t" r="r" b="b"/>
                <a:pathLst>
                  <a:path w="6218" h="1813" extrusionOk="0">
                    <a:moveTo>
                      <a:pt x="6023" y="111"/>
                    </a:moveTo>
                    <a:cubicBezTo>
                      <a:pt x="6044" y="132"/>
                      <a:pt x="6044" y="195"/>
                      <a:pt x="6086" y="263"/>
                    </a:cubicBezTo>
                    <a:cubicBezTo>
                      <a:pt x="6086" y="326"/>
                      <a:pt x="6112" y="373"/>
                      <a:pt x="6112" y="436"/>
                    </a:cubicBezTo>
                    <a:lnTo>
                      <a:pt x="6112" y="546"/>
                    </a:lnTo>
                    <a:cubicBezTo>
                      <a:pt x="6065" y="655"/>
                      <a:pt x="5871" y="1027"/>
                      <a:pt x="4866" y="1352"/>
                    </a:cubicBezTo>
                    <a:cubicBezTo>
                      <a:pt x="4462" y="1495"/>
                      <a:pt x="4031" y="1537"/>
                      <a:pt x="3652" y="1537"/>
                    </a:cubicBezTo>
                    <a:cubicBezTo>
                      <a:pt x="3559" y="1537"/>
                      <a:pt x="3469" y="1534"/>
                      <a:pt x="3384" y="1530"/>
                    </a:cubicBezTo>
                    <a:cubicBezTo>
                      <a:pt x="2923" y="1530"/>
                      <a:pt x="2577" y="1462"/>
                      <a:pt x="2420" y="1441"/>
                    </a:cubicBezTo>
                    <a:cubicBezTo>
                      <a:pt x="2337" y="1441"/>
                      <a:pt x="2289" y="1441"/>
                      <a:pt x="2248" y="1462"/>
                    </a:cubicBezTo>
                    <a:cubicBezTo>
                      <a:pt x="2206" y="1462"/>
                      <a:pt x="2185" y="1504"/>
                      <a:pt x="2158" y="1530"/>
                    </a:cubicBezTo>
                    <a:lnTo>
                      <a:pt x="2158" y="1635"/>
                    </a:lnTo>
                    <a:lnTo>
                      <a:pt x="2158" y="1682"/>
                    </a:lnTo>
                    <a:cubicBezTo>
                      <a:pt x="2138" y="1682"/>
                      <a:pt x="2138" y="1703"/>
                      <a:pt x="2117" y="1703"/>
                    </a:cubicBezTo>
                    <a:lnTo>
                      <a:pt x="1944" y="1703"/>
                    </a:lnTo>
                    <a:cubicBezTo>
                      <a:pt x="1792" y="1703"/>
                      <a:pt x="1572" y="1682"/>
                      <a:pt x="1373" y="1661"/>
                    </a:cubicBezTo>
                    <a:cubicBezTo>
                      <a:pt x="959" y="1614"/>
                      <a:pt x="525" y="1551"/>
                      <a:pt x="436" y="1530"/>
                    </a:cubicBezTo>
                    <a:cubicBezTo>
                      <a:pt x="415" y="1530"/>
                      <a:pt x="373" y="1483"/>
                      <a:pt x="326" y="1420"/>
                    </a:cubicBezTo>
                    <a:cubicBezTo>
                      <a:pt x="284" y="1352"/>
                      <a:pt x="242" y="1268"/>
                      <a:pt x="221" y="1158"/>
                    </a:cubicBezTo>
                    <a:cubicBezTo>
                      <a:pt x="153" y="1006"/>
                      <a:pt x="132" y="896"/>
                      <a:pt x="111" y="849"/>
                    </a:cubicBezTo>
                    <a:lnTo>
                      <a:pt x="6023" y="111"/>
                    </a:lnTo>
                    <a:close/>
                    <a:moveTo>
                      <a:pt x="6065" y="1"/>
                    </a:moveTo>
                    <a:lnTo>
                      <a:pt x="43" y="765"/>
                    </a:lnTo>
                    <a:lnTo>
                      <a:pt x="1" y="828"/>
                    </a:lnTo>
                    <a:cubicBezTo>
                      <a:pt x="1" y="828"/>
                      <a:pt x="43" y="1006"/>
                      <a:pt x="111" y="1200"/>
                    </a:cubicBezTo>
                    <a:cubicBezTo>
                      <a:pt x="153" y="1289"/>
                      <a:pt x="174" y="1399"/>
                      <a:pt x="242" y="1483"/>
                    </a:cubicBezTo>
                    <a:cubicBezTo>
                      <a:pt x="284" y="1551"/>
                      <a:pt x="326" y="1614"/>
                      <a:pt x="415" y="1635"/>
                    </a:cubicBezTo>
                    <a:cubicBezTo>
                      <a:pt x="525" y="1661"/>
                      <a:pt x="938" y="1724"/>
                      <a:pt x="1352" y="1766"/>
                    </a:cubicBezTo>
                    <a:cubicBezTo>
                      <a:pt x="1572" y="1792"/>
                      <a:pt x="1766" y="1813"/>
                      <a:pt x="1923" y="1813"/>
                    </a:cubicBezTo>
                    <a:cubicBezTo>
                      <a:pt x="2007" y="1813"/>
                      <a:pt x="2075" y="1813"/>
                      <a:pt x="2117" y="1792"/>
                    </a:cubicBezTo>
                    <a:lnTo>
                      <a:pt x="2206" y="1792"/>
                    </a:lnTo>
                    <a:cubicBezTo>
                      <a:pt x="2206" y="1766"/>
                      <a:pt x="2248" y="1766"/>
                      <a:pt x="2248" y="1724"/>
                    </a:cubicBezTo>
                    <a:cubicBezTo>
                      <a:pt x="2268" y="1703"/>
                      <a:pt x="2268" y="1661"/>
                      <a:pt x="2268" y="1614"/>
                    </a:cubicBezTo>
                    <a:lnTo>
                      <a:pt x="2268" y="1572"/>
                    </a:lnTo>
                    <a:lnTo>
                      <a:pt x="2268" y="1551"/>
                    </a:lnTo>
                    <a:lnTo>
                      <a:pt x="2399" y="1551"/>
                    </a:lnTo>
                    <a:cubicBezTo>
                      <a:pt x="2551" y="1572"/>
                      <a:pt x="2902" y="1635"/>
                      <a:pt x="3363" y="1635"/>
                    </a:cubicBezTo>
                    <a:cubicBezTo>
                      <a:pt x="3441" y="1639"/>
                      <a:pt x="3523" y="1642"/>
                      <a:pt x="3607" y="1642"/>
                    </a:cubicBezTo>
                    <a:cubicBezTo>
                      <a:pt x="4012" y="1642"/>
                      <a:pt x="4471" y="1588"/>
                      <a:pt x="4887" y="1462"/>
                    </a:cubicBezTo>
                    <a:cubicBezTo>
                      <a:pt x="5913" y="1137"/>
                      <a:pt x="6154" y="718"/>
                      <a:pt x="6196" y="566"/>
                    </a:cubicBezTo>
                    <a:cubicBezTo>
                      <a:pt x="6217" y="525"/>
                      <a:pt x="6217" y="483"/>
                      <a:pt x="6217" y="415"/>
                    </a:cubicBezTo>
                    <a:cubicBezTo>
                      <a:pt x="6217" y="373"/>
                      <a:pt x="6196" y="305"/>
                      <a:pt x="6175" y="242"/>
                    </a:cubicBezTo>
                    <a:cubicBezTo>
                      <a:pt x="6154" y="132"/>
                      <a:pt x="6112" y="43"/>
                      <a:pt x="6112" y="43"/>
                    </a:cubicBezTo>
                    <a:lnTo>
                      <a:pt x="6065"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097" name="Google Shape;1097;p38"/>
              <p:cNvSpPr/>
              <p:nvPr/>
            </p:nvSpPr>
            <p:spPr>
              <a:xfrm>
                <a:off x="2956068" y="3630660"/>
                <a:ext cx="865334" cy="484154"/>
              </a:xfrm>
              <a:custGeom>
                <a:avLst/>
                <a:gdLst/>
                <a:ahLst/>
                <a:cxnLst/>
                <a:rect l="l" t="t" r="r" b="b"/>
                <a:pathLst>
                  <a:path w="5521" h="3089" extrusionOk="0">
                    <a:moveTo>
                      <a:pt x="483" y="0"/>
                    </a:moveTo>
                    <a:cubicBezTo>
                      <a:pt x="326" y="21"/>
                      <a:pt x="132" y="194"/>
                      <a:pt x="111" y="351"/>
                    </a:cubicBezTo>
                    <a:cubicBezTo>
                      <a:pt x="90" y="524"/>
                      <a:pt x="1" y="1943"/>
                      <a:pt x="132" y="2158"/>
                    </a:cubicBezTo>
                    <a:cubicBezTo>
                      <a:pt x="284" y="2357"/>
                      <a:pt x="2247" y="2902"/>
                      <a:pt x="3232" y="3033"/>
                    </a:cubicBezTo>
                    <a:cubicBezTo>
                      <a:pt x="3492" y="3072"/>
                      <a:pt x="3720" y="3088"/>
                      <a:pt x="3921" y="3088"/>
                    </a:cubicBezTo>
                    <a:cubicBezTo>
                      <a:pt x="4494" y="3088"/>
                      <a:pt x="4839" y="2957"/>
                      <a:pt x="5018" y="2860"/>
                    </a:cubicBezTo>
                    <a:cubicBezTo>
                      <a:pt x="5259" y="2729"/>
                      <a:pt x="5411" y="2488"/>
                      <a:pt x="5458" y="2336"/>
                    </a:cubicBezTo>
                    <a:cubicBezTo>
                      <a:pt x="5500" y="2205"/>
                      <a:pt x="5521" y="1702"/>
                      <a:pt x="5479" y="1530"/>
                    </a:cubicBezTo>
                    <a:cubicBezTo>
                      <a:pt x="5411" y="1352"/>
                      <a:pt x="5348" y="1331"/>
                      <a:pt x="4934" y="1221"/>
                    </a:cubicBezTo>
                    <a:cubicBezTo>
                      <a:pt x="4494" y="1090"/>
                      <a:pt x="3599" y="786"/>
                      <a:pt x="3515" y="676"/>
                    </a:cubicBezTo>
                    <a:cubicBezTo>
                      <a:pt x="3426" y="566"/>
                      <a:pt x="3468" y="351"/>
                      <a:pt x="3468" y="351"/>
                    </a:cubicBezTo>
                    <a:lnTo>
                      <a:pt x="48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98" name="Google Shape;1098;p38"/>
              <p:cNvSpPr/>
              <p:nvPr/>
            </p:nvSpPr>
            <p:spPr>
              <a:xfrm>
                <a:off x="2956068" y="3620002"/>
                <a:ext cx="868625" cy="503433"/>
              </a:xfrm>
              <a:custGeom>
                <a:avLst/>
                <a:gdLst/>
                <a:ahLst/>
                <a:cxnLst/>
                <a:rect l="l" t="t" r="r" b="b"/>
                <a:pathLst>
                  <a:path w="5542" h="3212" extrusionOk="0">
                    <a:moveTo>
                      <a:pt x="504" y="110"/>
                    </a:moveTo>
                    <a:lnTo>
                      <a:pt x="3426" y="461"/>
                    </a:lnTo>
                    <a:cubicBezTo>
                      <a:pt x="3405" y="482"/>
                      <a:pt x="3405" y="482"/>
                      <a:pt x="3405" y="524"/>
                    </a:cubicBezTo>
                    <a:cubicBezTo>
                      <a:pt x="3405" y="613"/>
                      <a:pt x="3405" y="702"/>
                      <a:pt x="3468" y="765"/>
                    </a:cubicBezTo>
                    <a:cubicBezTo>
                      <a:pt x="3494" y="812"/>
                      <a:pt x="3515" y="812"/>
                      <a:pt x="3557" y="833"/>
                    </a:cubicBezTo>
                    <a:cubicBezTo>
                      <a:pt x="3578" y="854"/>
                      <a:pt x="3625" y="875"/>
                      <a:pt x="3688" y="896"/>
                    </a:cubicBezTo>
                    <a:cubicBezTo>
                      <a:pt x="3798" y="943"/>
                      <a:pt x="3929" y="1006"/>
                      <a:pt x="4080" y="1048"/>
                    </a:cubicBezTo>
                    <a:cubicBezTo>
                      <a:pt x="4363" y="1158"/>
                      <a:pt x="4693" y="1268"/>
                      <a:pt x="4908" y="1336"/>
                    </a:cubicBezTo>
                    <a:cubicBezTo>
                      <a:pt x="5128" y="1399"/>
                      <a:pt x="5238" y="1420"/>
                      <a:pt x="5301" y="1467"/>
                    </a:cubicBezTo>
                    <a:cubicBezTo>
                      <a:pt x="5369" y="1509"/>
                      <a:pt x="5390" y="1530"/>
                      <a:pt x="5411" y="1598"/>
                    </a:cubicBezTo>
                    <a:cubicBezTo>
                      <a:pt x="5432" y="1681"/>
                      <a:pt x="5432" y="1859"/>
                      <a:pt x="5432" y="2011"/>
                    </a:cubicBezTo>
                    <a:cubicBezTo>
                      <a:pt x="5432" y="2184"/>
                      <a:pt x="5411" y="2336"/>
                      <a:pt x="5411" y="2404"/>
                    </a:cubicBezTo>
                    <a:cubicBezTo>
                      <a:pt x="5369" y="2514"/>
                      <a:pt x="5238" y="2750"/>
                      <a:pt x="4997" y="2881"/>
                    </a:cubicBezTo>
                    <a:cubicBezTo>
                      <a:pt x="4812" y="2965"/>
                      <a:pt x="4461" y="3102"/>
                      <a:pt x="3865" y="3102"/>
                    </a:cubicBezTo>
                    <a:cubicBezTo>
                      <a:pt x="3684" y="3102"/>
                      <a:pt x="3481" y="3089"/>
                      <a:pt x="3253" y="3059"/>
                    </a:cubicBezTo>
                    <a:cubicBezTo>
                      <a:pt x="2750" y="2991"/>
                      <a:pt x="2007" y="2818"/>
                      <a:pt x="1399" y="2645"/>
                    </a:cubicBezTo>
                    <a:cubicBezTo>
                      <a:pt x="1069" y="2556"/>
                      <a:pt x="786" y="2446"/>
                      <a:pt x="566" y="2383"/>
                    </a:cubicBezTo>
                    <a:cubicBezTo>
                      <a:pt x="456" y="2336"/>
                      <a:pt x="373" y="2294"/>
                      <a:pt x="305" y="2273"/>
                    </a:cubicBezTo>
                    <a:cubicBezTo>
                      <a:pt x="242" y="2226"/>
                      <a:pt x="195" y="2205"/>
                      <a:pt x="174" y="2184"/>
                    </a:cubicBezTo>
                    <a:cubicBezTo>
                      <a:pt x="174" y="2184"/>
                      <a:pt x="153" y="2142"/>
                      <a:pt x="153" y="2074"/>
                    </a:cubicBezTo>
                    <a:cubicBezTo>
                      <a:pt x="132" y="2032"/>
                      <a:pt x="132" y="1943"/>
                      <a:pt x="132" y="1880"/>
                    </a:cubicBezTo>
                    <a:cubicBezTo>
                      <a:pt x="111" y="1702"/>
                      <a:pt x="111" y="1509"/>
                      <a:pt x="111" y="1310"/>
                    </a:cubicBezTo>
                    <a:cubicBezTo>
                      <a:pt x="132" y="1116"/>
                      <a:pt x="132" y="896"/>
                      <a:pt x="153" y="744"/>
                    </a:cubicBezTo>
                    <a:cubicBezTo>
                      <a:pt x="153" y="592"/>
                      <a:pt x="153" y="461"/>
                      <a:pt x="174" y="440"/>
                    </a:cubicBezTo>
                    <a:cubicBezTo>
                      <a:pt x="174" y="351"/>
                      <a:pt x="221" y="288"/>
                      <a:pt x="284" y="220"/>
                    </a:cubicBezTo>
                    <a:cubicBezTo>
                      <a:pt x="352" y="178"/>
                      <a:pt x="436" y="131"/>
                      <a:pt x="504" y="110"/>
                    </a:cubicBezTo>
                    <a:close/>
                    <a:moveTo>
                      <a:pt x="483" y="0"/>
                    </a:moveTo>
                    <a:cubicBezTo>
                      <a:pt x="394" y="27"/>
                      <a:pt x="305" y="68"/>
                      <a:pt x="221" y="157"/>
                    </a:cubicBezTo>
                    <a:cubicBezTo>
                      <a:pt x="132" y="220"/>
                      <a:pt x="90" y="309"/>
                      <a:pt x="64" y="419"/>
                    </a:cubicBezTo>
                    <a:cubicBezTo>
                      <a:pt x="64" y="461"/>
                      <a:pt x="43" y="571"/>
                      <a:pt x="43" y="744"/>
                    </a:cubicBezTo>
                    <a:cubicBezTo>
                      <a:pt x="22" y="896"/>
                      <a:pt x="22" y="1095"/>
                      <a:pt x="22" y="1310"/>
                    </a:cubicBezTo>
                    <a:cubicBezTo>
                      <a:pt x="1" y="1509"/>
                      <a:pt x="1" y="1702"/>
                      <a:pt x="22" y="1880"/>
                    </a:cubicBezTo>
                    <a:cubicBezTo>
                      <a:pt x="22" y="1964"/>
                      <a:pt x="22" y="2032"/>
                      <a:pt x="43" y="2095"/>
                    </a:cubicBezTo>
                    <a:cubicBezTo>
                      <a:pt x="64" y="2163"/>
                      <a:pt x="64" y="2205"/>
                      <a:pt x="90" y="2252"/>
                    </a:cubicBezTo>
                    <a:cubicBezTo>
                      <a:pt x="132" y="2294"/>
                      <a:pt x="174" y="2315"/>
                      <a:pt x="242" y="2357"/>
                    </a:cubicBezTo>
                    <a:cubicBezTo>
                      <a:pt x="326" y="2404"/>
                      <a:pt x="415" y="2425"/>
                      <a:pt x="525" y="2467"/>
                    </a:cubicBezTo>
                    <a:cubicBezTo>
                      <a:pt x="744" y="2556"/>
                      <a:pt x="1048" y="2645"/>
                      <a:pt x="1352" y="2729"/>
                    </a:cubicBezTo>
                    <a:cubicBezTo>
                      <a:pt x="1986" y="2928"/>
                      <a:pt x="2729" y="3101"/>
                      <a:pt x="3232" y="3169"/>
                    </a:cubicBezTo>
                    <a:cubicBezTo>
                      <a:pt x="3463" y="3199"/>
                      <a:pt x="3669" y="3211"/>
                      <a:pt x="3853" y="3211"/>
                    </a:cubicBezTo>
                    <a:cubicBezTo>
                      <a:pt x="4468" y="3211"/>
                      <a:pt x="4837" y="3070"/>
                      <a:pt x="5039" y="2970"/>
                    </a:cubicBezTo>
                    <a:cubicBezTo>
                      <a:pt x="5301" y="2839"/>
                      <a:pt x="5458" y="2577"/>
                      <a:pt x="5500" y="2425"/>
                    </a:cubicBezTo>
                    <a:cubicBezTo>
                      <a:pt x="5521" y="2336"/>
                      <a:pt x="5541" y="2184"/>
                      <a:pt x="5541" y="2011"/>
                    </a:cubicBezTo>
                    <a:cubicBezTo>
                      <a:pt x="5541" y="1859"/>
                      <a:pt x="5541" y="1681"/>
                      <a:pt x="5521" y="1571"/>
                    </a:cubicBezTo>
                    <a:cubicBezTo>
                      <a:pt x="5500" y="1488"/>
                      <a:pt x="5458" y="1420"/>
                      <a:pt x="5369" y="1378"/>
                    </a:cubicBezTo>
                    <a:cubicBezTo>
                      <a:pt x="5280" y="1336"/>
                      <a:pt x="5149" y="1289"/>
                      <a:pt x="4934" y="1226"/>
                    </a:cubicBezTo>
                    <a:cubicBezTo>
                      <a:pt x="4735" y="1158"/>
                      <a:pt x="4410" y="1048"/>
                      <a:pt x="4101" y="964"/>
                    </a:cubicBezTo>
                    <a:cubicBezTo>
                      <a:pt x="3970" y="896"/>
                      <a:pt x="3839" y="854"/>
                      <a:pt x="3730" y="812"/>
                    </a:cubicBezTo>
                    <a:cubicBezTo>
                      <a:pt x="3688" y="786"/>
                      <a:pt x="3646" y="765"/>
                      <a:pt x="3599" y="744"/>
                    </a:cubicBezTo>
                    <a:cubicBezTo>
                      <a:pt x="3578" y="723"/>
                      <a:pt x="3557" y="702"/>
                      <a:pt x="3557" y="702"/>
                    </a:cubicBezTo>
                    <a:cubicBezTo>
                      <a:pt x="3515" y="681"/>
                      <a:pt x="3515" y="592"/>
                      <a:pt x="3515" y="550"/>
                    </a:cubicBezTo>
                    <a:cubicBezTo>
                      <a:pt x="3515" y="482"/>
                      <a:pt x="3536" y="419"/>
                      <a:pt x="3536" y="419"/>
                    </a:cubicBezTo>
                    <a:lnTo>
                      <a:pt x="3494" y="351"/>
                    </a:lnTo>
                    <a:lnTo>
                      <a:pt x="504"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099" name="Google Shape;1099;p38"/>
              <p:cNvSpPr/>
              <p:nvPr/>
            </p:nvSpPr>
            <p:spPr>
              <a:xfrm>
                <a:off x="2956068" y="3630660"/>
                <a:ext cx="865334" cy="484154"/>
              </a:xfrm>
              <a:custGeom>
                <a:avLst/>
                <a:gdLst/>
                <a:ahLst/>
                <a:cxnLst/>
                <a:rect l="l" t="t" r="r" b="b"/>
                <a:pathLst>
                  <a:path w="5521" h="3089" extrusionOk="0">
                    <a:moveTo>
                      <a:pt x="483" y="0"/>
                    </a:moveTo>
                    <a:cubicBezTo>
                      <a:pt x="326" y="21"/>
                      <a:pt x="132" y="194"/>
                      <a:pt x="111" y="351"/>
                    </a:cubicBezTo>
                    <a:cubicBezTo>
                      <a:pt x="90" y="524"/>
                      <a:pt x="1" y="1943"/>
                      <a:pt x="132" y="2158"/>
                    </a:cubicBezTo>
                    <a:cubicBezTo>
                      <a:pt x="284" y="2357"/>
                      <a:pt x="2247" y="2902"/>
                      <a:pt x="3232" y="3033"/>
                    </a:cubicBezTo>
                    <a:cubicBezTo>
                      <a:pt x="3492" y="3072"/>
                      <a:pt x="3720" y="3088"/>
                      <a:pt x="3921" y="3088"/>
                    </a:cubicBezTo>
                    <a:cubicBezTo>
                      <a:pt x="4494" y="3088"/>
                      <a:pt x="4839" y="2957"/>
                      <a:pt x="5018" y="2860"/>
                    </a:cubicBezTo>
                    <a:cubicBezTo>
                      <a:pt x="5259" y="2729"/>
                      <a:pt x="5411" y="2488"/>
                      <a:pt x="5458" y="2336"/>
                    </a:cubicBezTo>
                    <a:cubicBezTo>
                      <a:pt x="5500" y="2205"/>
                      <a:pt x="5521" y="1702"/>
                      <a:pt x="5479" y="1530"/>
                    </a:cubicBezTo>
                    <a:cubicBezTo>
                      <a:pt x="5411" y="1352"/>
                      <a:pt x="5348" y="1331"/>
                      <a:pt x="4934" y="1221"/>
                    </a:cubicBezTo>
                    <a:cubicBezTo>
                      <a:pt x="4494" y="1090"/>
                      <a:pt x="3599" y="786"/>
                      <a:pt x="3515" y="676"/>
                    </a:cubicBezTo>
                    <a:cubicBezTo>
                      <a:pt x="3426" y="566"/>
                      <a:pt x="3468" y="351"/>
                      <a:pt x="3468" y="351"/>
                    </a:cubicBezTo>
                    <a:lnTo>
                      <a:pt x="483"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00" name="Google Shape;1100;p38"/>
              <p:cNvSpPr/>
              <p:nvPr/>
            </p:nvSpPr>
            <p:spPr>
              <a:xfrm>
                <a:off x="2956068" y="3620002"/>
                <a:ext cx="868625" cy="503433"/>
              </a:xfrm>
              <a:custGeom>
                <a:avLst/>
                <a:gdLst/>
                <a:ahLst/>
                <a:cxnLst/>
                <a:rect l="l" t="t" r="r" b="b"/>
                <a:pathLst>
                  <a:path w="5542" h="3212" extrusionOk="0">
                    <a:moveTo>
                      <a:pt x="504" y="110"/>
                    </a:moveTo>
                    <a:lnTo>
                      <a:pt x="3426" y="461"/>
                    </a:lnTo>
                    <a:cubicBezTo>
                      <a:pt x="3405" y="482"/>
                      <a:pt x="3405" y="482"/>
                      <a:pt x="3405" y="524"/>
                    </a:cubicBezTo>
                    <a:cubicBezTo>
                      <a:pt x="3405" y="613"/>
                      <a:pt x="3405" y="702"/>
                      <a:pt x="3468" y="765"/>
                    </a:cubicBezTo>
                    <a:cubicBezTo>
                      <a:pt x="3494" y="812"/>
                      <a:pt x="3515" y="812"/>
                      <a:pt x="3557" y="833"/>
                    </a:cubicBezTo>
                    <a:cubicBezTo>
                      <a:pt x="3578" y="854"/>
                      <a:pt x="3625" y="875"/>
                      <a:pt x="3688" y="896"/>
                    </a:cubicBezTo>
                    <a:cubicBezTo>
                      <a:pt x="3798" y="943"/>
                      <a:pt x="3929" y="1006"/>
                      <a:pt x="4080" y="1048"/>
                    </a:cubicBezTo>
                    <a:cubicBezTo>
                      <a:pt x="4363" y="1158"/>
                      <a:pt x="4693" y="1268"/>
                      <a:pt x="4908" y="1336"/>
                    </a:cubicBezTo>
                    <a:cubicBezTo>
                      <a:pt x="5128" y="1399"/>
                      <a:pt x="5238" y="1420"/>
                      <a:pt x="5301" y="1467"/>
                    </a:cubicBezTo>
                    <a:cubicBezTo>
                      <a:pt x="5369" y="1509"/>
                      <a:pt x="5390" y="1530"/>
                      <a:pt x="5411" y="1598"/>
                    </a:cubicBezTo>
                    <a:cubicBezTo>
                      <a:pt x="5432" y="1681"/>
                      <a:pt x="5432" y="1859"/>
                      <a:pt x="5432" y="2011"/>
                    </a:cubicBezTo>
                    <a:cubicBezTo>
                      <a:pt x="5432" y="2184"/>
                      <a:pt x="5411" y="2336"/>
                      <a:pt x="5411" y="2404"/>
                    </a:cubicBezTo>
                    <a:cubicBezTo>
                      <a:pt x="5369" y="2514"/>
                      <a:pt x="5238" y="2750"/>
                      <a:pt x="4997" y="2881"/>
                    </a:cubicBezTo>
                    <a:cubicBezTo>
                      <a:pt x="4812" y="2965"/>
                      <a:pt x="4461" y="3102"/>
                      <a:pt x="3865" y="3102"/>
                    </a:cubicBezTo>
                    <a:cubicBezTo>
                      <a:pt x="3684" y="3102"/>
                      <a:pt x="3481" y="3089"/>
                      <a:pt x="3253" y="3059"/>
                    </a:cubicBezTo>
                    <a:cubicBezTo>
                      <a:pt x="2750" y="2991"/>
                      <a:pt x="2007" y="2818"/>
                      <a:pt x="1399" y="2645"/>
                    </a:cubicBezTo>
                    <a:cubicBezTo>
                      <a:pt x="1069" y="2556"/>
                      <a:pt x="786" y="2446"/>
                      <a:pt x="566" y="2383"/>
                    </a:cubicBezTo>
                    <a:cubicBezTo>
                      <a:pt x="456" y="2336"/>
                      <a:pt x="373" y="2294"/>
                      <a:pt x="305" y="2273"/>
                    </a:cubicBezTo>
                    <a:cubicBezTo>
                      <a:pt x="242" y="2226"/>
                      <a:pt x="195" y="2205"/>
                      <a:pt x="174" y="2184"/>
                    </a:cubicBezTo>
                    <a:cubicBezTo>
                      <a:pt x="174" y="2184"/>
                      <a:pt x="153" y="2142"/>
                      <a:pt x="153" y="2074"/>
                    </a:cubicBezTo>
                    <a:cubicBezTo>
                      <a:pt x="132" y="2032"/>
                      <a:pt x="132" y="1943"/>
                      <a:pt x="132" y="1880"/>
                    </a:cubicBezTo>
                    <a:cubicBezTo>
                      <a:pt x="111" y="1702"/>
                      <a:pt x="111" y="1509"/>
                      <a:pt x="111" y="1310"/>
                    </a:cubicBezTo>
                    <a:cubicBezTo>
                      <a:pt x="132" y="1116"/>
                      <a:pt x="132" y="896"/>
                      <a:pt x="153" y="744"/>
                    </a:cubicBezTo>
                    <a:cubicBezTo>
                      <a:pt x="153" y="592"/>
                      <a:pt x="153" y="461"/>
                      <a:pt x="174" y="440"/>
                    </a:cubicBezTo>
                    <a:cubicBezTo>
                      <a:pt x="174" y="351"/>
                      <a:pt x="221" y="288"/>
                      <a:pt x="284" y="220"/>
                    </a:cubicBezTo>
                    <a:cubicBezTo>
                      <a:pt x="352" y="178"/>
                      <a:pt x="436" y="131"/>
                      <a:pt x="504" y="110"/>
                    </a:cubicBezTo>
                    <a:close/>
                    <a:moveTo>
                      <a:pt x="483" y="0"/>
                    </a:moveTo>
                    <a:cubicBezTo>
                      <a:pt x="394" y="27"/>
                      <a:pt x="305" y="68"/>
                      <a:pt x="221" y="157"/>
                    </a:cubicBezTo>
                    <a:cubicBezTo>
                      <a:pt x="132" y="220"/>
                      <a:pt x="90" y="309"/>
                      <a:pt x="64" y="419"/>
                    </a:cubicBezTo>
                    <a:cubicBezTo>
                      <a:pt x="64" y="461"/>
                      <a:pt x="43" y="571"/>
                      <a:pt x="43" y="744"/>
                    </a:cubicBezTo>
                    <a:cubicBezTo>
                      <a:pt x="22" y="896"/>
                      <a:pt x="22" y="1095"/>
                      <a:pt x="22" y="1310"/>
                    </a:cubicBezTo>
                    <a:cubicBezTo>
                      <a:pt x="1" y="1509"/>
                      <a:pt x="1" y="1702"/>
                      <a:pt x="22" y="1880"/>
                    </a:cubicBezTo>
                    <a:cubicBezTo>
                      <a:pt x="22" y="1964"/>
                      <a:pt x="22" y="2032"/>
                      <a:pt x="43" y="2095"/>
                    </a:cubicBezTo>
                    <a:cubicBezTo>
                      <a:pt x="64" y="2163"/>
                      <a:pt x="64" y="2205"/>
                      <a:pt x="90" y="2252"/>
                    </a:cubicBezTo>
                    <a:cubicBezTo>
                      <a:pt x="132" y="2294"/>
                      <a:pt x="174" y="2315"/>
                      <a:pt x="242" y="2357"/>
                    </a:cubicBezTo>
                    <a:cubicBezTo>
                      <a:pt x="326" y="2404"/>
                      <a:pt x="415" y="2425"/>
                      <a:pt x="525" y="2467"/>
                    </a:cubicBezTo>
                    <a:cubicBezTo>
                      <a:pt x="744" y="2556"/>
                      <a:pt x="1048" y="2645"/>
                      <a:pt x="1352" y="2729"/>
                    </a:cubicBezTo>
                    <a:cubicBezTo>
                      <a:pt x="1986" y="2928"/>
                      <a:pt x="2729" y="3101"/>
                      <a:pt x="3232" y="3169"/>
                    </a:cubicBezTo>
                    <a:cubicBezTo>
                      <a:pt x="3463" y="3199"/>
                      <a:pt x="3669" y="3211"/>
                      <a:pt x="3853" y="3211"/>
                    </a:cubicBezTo>
                    <a:cubicBezTo>
                      <a:pt x="4468" y="3211"/>
                      <a:pt x="4837" y="3070"/>
                      <a:pt x="5039" y="2970"/>
                    </a:cubicBezTo>
                    <a:cubicBezTo>
                      <a:pt x="5301" y="2839"/>
                      <a:pt x="5458" y="2577"/>
                      <a:pt x="5500" y="2425"/>
                    </a:cubicBezTo>
                    <a:cubicBezTo>
                      <a:pt x="5521" y="2336"/>
                      <a:pt x="5541" y="2184"/>
                      <a:pt x="5541" y="2011"/>
                    </a:cubicBezTo>
                    <a:cubicBezTo>
                      <a:pt x="5541" y="1859"/>
                      <a:pt x="5541" y="1681"/>
                      <a:pt x="5521" y="1571"/>
                    </a:cubicBezTo>
                    <a:cubicBezTo>
                      <a:pt x="5500" y="1488"/>
                      <a:pt x="5458" y="1420"/>
                      <a:pt x="5369" y="1378"/>
                    </a:cubicBezTo>
                    <a:cubicBezTo>
                      <a:pt x="5280" y="1336"/>
                      <a:pt x="5149" y="1289"/>
                      <a:pt x="4934" y="1226"/>
                    </a:cubicBezTo>
                    <a:cubicBezTo>
                      <a:pt x="4735" y="1158"/>
                      <a:pt x="4410" y="1048"/>
                      <a:pt x="4101" y="964"/>
                    </a:cubicBezTo>
                    <a:cubicBezTo>
                      <a:pt x="3970" y="896"/>
                      <a:pt x="3839" y="854"/>
                      <a:pt x="3730" y="812"/>
                    </a:cubicBezTo>
                    <a:cubicBezTo>
                      <a:pt x="3688" y="786"/>
                      <a:pt x="3646" y="765"/>
                      <a:pt x="3599" y="744"/>
                    </a:cubicBezTo>
                    <a:cubicBezTo>
                      <a:pt x="3578" y="723"/>
                      <a:pt x="3557" y="702"/>
                      <a:pt x="3557" y="702"/>
                    </a:cubicBezTo>
                    <a:cubicBezTo>
                      <a:pt x="3515" y="681"/>
                      <a:pt x="3515" y="592"/>
                      <a:pt x="3515" y="550"/>
                    </a:cubicBezTo>
                    <a:cubicBezTo>
                      <a:pt x="3515" y="482"/>
                      <a:pt x="3536" y="419"/>
                      <a:pt x="3536" y="419"/>
                    </a:cubicBezTo>
                    <a:lnTo>
                      <a:pt x="3494" y="351"/>
                    </a:lnTo>
                    <a:lnTo>
                      <a:pt x="504"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01" name="Google Shape;1101;p38"/>
              <p:cNvSpPr/>
              <p:nvPr/>
            </p:nvSpPr>
            <p:spPr>
              <a:xfrm>
                <a:off x="4231575" y="3777520"/>
                <a:ext cx="1002477" cy="476474"/>
              </a:xfrm>
              <a:custGeom>
                <a:avLst/>
                <a:gdLst/>
                <a:ahLst/>
                <a:cxnLst/>
                <a:rect l="l" t="t" r="r" b="b"/>
                <a:pathLst>
                  <a:path w="6396" h="3040" extrusionOk="0">
                    <a:moveTo>
                      <a:pt x="3316" y="1"/>
                    </a:moveTo>
                    <a:lnTo>
                      <a:pt x="352" y="174"/>
                    </a:lnTo>
                    <a:cubicBezTo>
                      <a:pt x="174" y="242"/>
                      <a:pt x="1" y="462"/>
                      <a:pt x="1" y="655"/>
                    </a:cubicBezTo>
                    <a:cubicBezTo>
                      <a:pt x="1" y="828"/>
                      <a:pt x="174" y="2467"/>
                      <a:pt x="394" y="2661"/>
                    </a:cubicBezTo>
                    <a:cubicBezTo>
                      <a:pt x="574" y="2842"/>
                      <a:pt x="2491" y="3039"/>
                      <a:pt x="3694" y="3039"/>
                    </a:cubicBezTo>
                    <a:cubicBezTo>
                      <a:pt x="3817" y="3039"/>
                      <a:pt x="3933" y="3037"/>
                      <a:pt x="4039" y="3033"/>
                    </a:cubicBezTo>
                    <a:cubicBezTo>
                      <a:pt x="5175" y="2991"/>
                      <a:pt x="5741" y="2687"/>
                      <a:pt x="6002" y="2488"/>
                    </a:cubicBezTo>
                    <a:cubicBezTo>
                      <a:pt x="6243" y="2295"/>
                      <a:pt x="6374" y="1986"/>
                      <a:pt x="6374" y="1834"/>
                    </a:cubicBezTo>
                    <a:cubicBezTo>
                      <a:pt x="6395" y="1661"/>
                      <a:pt x="6306" y="1090"/>
                      <a:pt x="6222" y="896"/>
                    </a:cubicBezTo>
                    <a:cubicBezTo>
                      <a:pt x="6133" y="724"/>
                      <a:pt x="6065" y="724"/>
                      <a:pt x="5568" y="655"/>
                    </a:cubicBezTo>
                    <a:cubicBezTo>
                      <a:pt x="5065" y="593"/>
                      <a:pt x="3997" y="435"/>
                      <a:pt x="3866" y="331"/>
                    </a:cubicBezTo>
                    <a:cubicBezTo>
                      <a:pt x="3756" y="242"/>
                      <a:pt x="3316" y="1"/>
                      <a:pt x="331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02" name="Google Shape;1102;p38"/>
              <p:cNvSpPr/>
              <p:nvPr/>
            </p:nvSpPr>
            <p:spPr>
              <a:xfrm>
                <a:off x="4221858" y="3767646"/>
                <a:ext cx="1018778" cy="496850"/>
              </a:xfrm>
              <a:custGeom>
                <a:avLst/>
                <a:gdLst/>
                <a:ahLst/>
                <a:cxnLst/>
                <a:rect l="l" t="t" r="r" b="b"/>
                <a:pathLst>
                  <a:path w="6500" h="3170" extrusionOk="0">
                    <a:moveTo>
                      <a:pt x="3357" y="106"/>
                    </a:moveTo>
                    <a:cubicBezTo>
                      <a:pt x="3378" y="132"/>
                      <a:pt x="3467" y="174"/>
                      <a:pt x="3577" y="237"/>
                    </a:cubicBezTo>
                    <a:cubicBezTo>
                      <a:pt x="3708" y="305"/>
                      <a:pt x="3839" y="394"/>
                      <a:pt x="3902" y="436"/>
                    </a:cubicBezTo>
                    <a:cubicBezTo>
                      <a:pt x="3928" y="457"/>
                      <a:pt x="3949" y="478"/>
                      <a:pt x="3991" y="498"/>
                    </a:cubicBezTo>
                    <a:cubicBezTo>
                      <a:pt x="4033" y="498"/>
                      <a:pt x="4101" y="525"/>
                      <a:pt x="4163" y="546"/>
                    </a:cubicBezTo>
                    <a:cubicBezTo>
                      <a:pt x="4294" y="567"/>
                      <a:pt x="4452" y="608"/>
                      <a:pt x="4624" y="629"/>
                    </a:cubicBezTo>
                    <a:cubicBezTo>
                      <a:pt x="4975" y="697"/>
                      <a:pt x="5368" y="739"/>
                      <a:pt x="5604" y="787"/>
                    </a:cubicBezTo>
                    <a:cubicBezTo>
                      <a:pt x="5865" y="807"/>
                      <a:pt x="6023" y="828"/>
                      <a:pt x="6085" y="849"/>
                    </a:cubicBezTo>
                    <a:cubicBezTo>
                      <a:pt x="6174" y="870"/>
                      <a:pt x="6195" y="891"/>
                      <a:pt x="6237" y="980"/>
                    </a:cubicBezTo>
                    <a:cubicBezTo>
                      <a:pt x="6284" y="1069"/>
                      <a:pt x="6326" y="1263"/>
                      <a:pt x="6347" y="1441"/>
                    </a:cubicBezTo>
                    <a:cubicBezTo>
                      <a:pt x="6368" y="1635"/>
                      <a:pt x="6389" y="1808"/>
                      <a:pt x="6389" y="1876"/>
                    </a:cubicBezTo>
                    <a:cubicBezTo>
                      <a:pt x="6368" y="2028"/>
                      <a:pt x="6258" y="2331"/>
                      <a:pt x="6023" y="2509"/>
                    </a:cubicBezTo>
                    <a:cubicBezTo>
                      <a:pt x="5782" y="2682"/>
                      <a:pt x="5211" y="3012"/>
                      <a:pt x="4101" y="3054"/>
                    </a:cubicBezTo>
                    <a:cubicBezTo>
                      <a:pt x="4004" y="3058"/>
                      <a:pt x="3899" y="3059"/>
                      <a:pt x="3787" y="3059"/>
                    </a:cubicBezTo>
                    <a:cubicBezTo>
                      <a:pt x="3241" y="3059"/>
                      <a:pt x="2534" y="3018"/>
                      <a:pt x="1917" y="2944"/>
                    </a:cubicBezTo>
                    <a:cubicBezTo>
                      <a:pt x="1545" y="2923"/>
                      <a:pt x="1220" y="2881"/>
                      <a:pt x="958" y="2813"/>
                    </a:cubicBezTo>
                    <a:cubicBezTo>
                      <a:pt x="828" y="2792"/>
                      <a:pt x="718" y="2771"/>
                      <a:pt x="629" y="2750"/>
                    </a:cubicBezTo>
                    <a:cubicBezTo>
                      <a:pt x="545" y="2724"/>
                      <a:pt x="498" y="2703"/>
                      <a:pt x="477" y="2682"/>
                    </a:cubicBezTo>
                    <a:cubicBezTo>
                      <a:pt x="477" y="2682"/>
                      <a:pt x="435" y="2640"/>
                      <a:pt x="414" y="2572"/>
                    </a:cubicBezTo>
                    <a:cubicBezTo>
                      <a:pt x="393" y="2509"/>
                      <a:pt x="367" y="2420"/>
                      <a:pt x="346" y="2331"/>
                    </a:cubicBezTo>
                    <a:cubicBezTo>
                      <a:pt x="304" y="2159"/>
                      <a:pt x="262" y="1939"/>
                      <a:pt x="236" y="1703"/>
                    </a:cubicBezTo>
                    <a:cubicBezTo>
                      <a:pt x="194" y="1483"/>
                      <a:pt x="173" y="1263"/>
                      <a:pt x="152" y="1069"/>
                    </a:cubicBezTo>
                    <a:cubicBezTo>
                      <a:pt x="131" y="891"/>
                      <a:pt x="131" y="739"/>
                      <a:pt x="105" y="718"/>
                    </a:cubicBezTo>
                    <a:cubicBezTo>
                      <a:pt x="105" y="629"/>
                      <a:pt x="152" y="546"/>
                      <a:pt x="215" y="457"/>
                    </a:cubicBezTo>
                    <a:cubicBezTo>
                      <a:pt x="283" y="368"/>
                      <a:pt x="346" y="326"/>
                      <a:pt x="435" y="284"/>
                    </a:cubicBezTo>
                    <a:lnTo>
                      <a:pt x="3357" y="106"/>
                    </a:lnTo>
                    <a:close/>
                    <a:moveTo>
                      <a:pt x="3378" y="1"/>
                    </a:moveTo>
                    <a:lnTo>
                      <a:pt x="414" y="195"/>
                    </a:lnTo>
                    <a:lnTo>
                      <a:pt x="393" y="195"/>
                    </a:lnTo>
                    <a:cubicBezTo>
                      <a:pt x="304" y="216"/>
                      <a:pt x="194" y="305"/>
                      <a:pt x="131" y="394"/>
                    </a:cubicBezTo>
                    <a:cubicBezTo>
                      <a:pt x="63" y="478"/>
                      <a:pt x="0" y="588"/>
                      <a:pt x="21" y="718"/>
                    </a:cubicBezTo>
                    <a:cubicBezTo>
                      <a:pt x="21" y="760"/>
                      <a:pt x="21" y="891"/>
                      <a:pt x="42" y="1090"/>
                    </a:cubicBezTo>
                    <a:cubicBezTo>
                      <a:pt x="63" y="1263"/>
                      <a:pt x="84" y="1504"/>
                      <a:pt x="131" y="1724"/>
                    </a:cubicBezTo>
                    <a:cubicBezTo>
                      <a:pt x="173" y="1939"/>
                      <a:pt x="194" y="2180"/>
                      <a:pt x="262" y="2358"/>
                    </a:cubicBezTo>
                    <a:cubicBezTo>
                      <a:pt x="283" y="2462"/>
                      <a:pt x="304" y="2530"/>
                      <a:pt x="325" y="2619"/>
                    </a:cubicBezTo>
                    <a:cubicBezTo>
                      <a:pt x="346" y="2682"/>
                      <a:pt x="367" y="2724"/>
                      <a:pt x="414" y="2771"/>
                    </a:cubicBezTo>
                    <a:cubicBezTo>
                      <a:pt x="456" y="2792"/>
                      <a:pt x="524" y="2813"/>
                      <a:pt x="608" y="2855"/>
                    </a:cubicBezTo>
                    <a:cubicBezTo>
                      <a:pt x="697" y="2881"/>
                      <a:pt x="807" y="2902"/>
                      <a:pt x="938" y="2923"/>
                    </a:cubicBezTo>
                    <a:cubicBezTo>
                      <a:pt x="1199" y="2965"/>
                      <a:pt x="1545" y="3012"/>
                      <a:pt x="1917" y="3054"/>
                    </a:cubicBezTo>
                    <a:cubicBezTo>
                      <a:pt x="2534" y="3128"/>
                      <a:pt x="3241" y="3169"/>
                      <a:pt x="3787" y="3169"/>
                    </a:cubicBezTo>
                    <a:cubicBezTo>
                      <a:pt x="3899" y="3169"/>
                      <a:pt x="4004" y="3168"/>
                      <a:pt x="4101" y="3164"/>
                    </a:cubicBezTo>
                    <a:cubicBezTo>
                      <a:pt x="5237" y="3117"/>
                      <a:pt x="5824" y="2792"/>
                      <a:pt x="6085" y="2593"/>
                    </a:cubicBezTo>
                    <a:cubicBezTo>
                      <a:pt x="6347" y="2379"/>
                      <a:pt x="6478" y="2070"/>
                      <a:pt x="6499" y="1897"/>
                    </a:cubicBezTo>
                    <a:cubicBezTo>
                      <a:pt x="6499" y="1787"/>
                      <a:pt x="6478" y="1614"/>
                      <a:pt x="6457" y="1415"/>
                    </a:cubicBezTo>
                    <a:cubicBezTo>
                      <a:pt x="6436" y="1242"/>
                      <a:pt x="6389" y="1048"/>
                      <a:pt x="6347" y="938"/>
                    </a:cubicBezTo>
                    <a:cubicBezTo>
                      <a:pt x="6305" y="849"/>
                      <a:pt x="6237" y="787"/>
                      <a:pt x="6127" y="739"/>
                    </a:cubicBezTo>
                    <a:cubicBezTo>
                      <a:pt x="6023" y="718"/>
                      <a:pt x="5865" y="697"/>
                      <a:pt x="5630" y="677"/>
                    </a:cubicBezTo>
                    <a:cubicBezTo>
                      <a:pt x="5389" y="629"/>
                      <a:pt x="4996" y="588"/>
                      <a:pt x="4645" y="525"/>
                    </a:cubicBezTo>
                    <a:cubicBezTo>
                      <a:pt x="4472" y="498"/>
                      <a:pt x="4321" y="457"/>
                      <a:pt x="4190" y="436"/>
                    </a:cubicBezTo>
                    <a:cubicBezTo>
                      <a:pt x="4122" y="415"/>
                      <a:pt x="4080" y="415"/>
                      <a:pt x="4033" y="394"/>
                    </a:cubicBezTo>
                    <a:cubicBezTo>
                      <a:pt x="3991" y="368"/>
                      <a:pt x="3970" y="368"/>
                      <a:pt x="3970" y="368"/>
                    </a:cubicBezTo>
                    <a:cubicBezTo>
                      <a:pt x="3902" y="305"/>
                      <a:pt x="3771" y="216"/>
                      <a:pt x="3640" y="153"/>
                    </a:cubicBezTo>
                    <a:cubicBezTo>
                      <a:pt x="3509" y="64"/>
                      <a:pt x="3404" y="22"/>
                      <a:pt x="3404" y="22"/>
                    </a:cubicBezTo>
                    <a:lnTo>
                      <a:pt x="3378"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03" name="Google Shape;1103;p38"/>
              <p:cNvSpPr/>
              <p:nvPr/>
            </p:nvSpPr>
            <p:spPr>
              <a:xfrm>
                <a:off x="3267187" y="3657775"/>
                <a:ext cx="509859" cy="246858"/>
              </a:xfrm>
              <a:custGeom>
                <a:avLst/>
                <a:gdLst/>
                <a:ahLst/>
                <a:cxnLst/>
                <a:rect l="l" t="t" r="r" b="b"/>
                <a:pathLst>
                  <a:path w="3253" h="1575" extrusionOk="0">
                    <a:moveTo>
                      <a:pt x="43" y="0"/>
                    </a:moveTo>
                    <a:cubicBezTo>
                      <a:pt x="22" y="199"/>
                      <a:pt x="1" y="676"/>
                      <a:pt x="242" y="896"/>
                    </a:cubicBezTo>
                    <a:cubicBezTo>
                      <a:pt x="551" y="1126"/>
                      <a:pt x="1700" y="1575"/>
                      <a:pt x="2373" y="1575"/>
                    </a:cubicBezTo>
                    <a:cubicBezTo>
                      <a:pt x="2406" y="1575"/>
                      <a:pt x="2437" y="1573"/>
                      <a:pt x="2467" y="1571"/>
                    </a:cubicBezTo>
                    <a:cubicBezTo>
                      <a:pt x="3101" y="1529"/>
                      <a:pt x="3253" y="1357"/>
                      <a:pt x="3185" y="1116"/>
                    </a:cubicBezTo>
                    <a:cubicBezTo>
                      <a:pt x="3122" y="1095"/>
                      <a:pt x="3033" y="1069"/>
                      <a:pt x="2949" y="1048"/>
                    </a:cubicBezTo>
                    <a:cubicBezTo>
                      <a:pt x="2509" y="917"/>
                      <a:pt x="1614" y="613"/>
                      <a:pt x="1530" y="503"/>
                    </a:cubicBezTo>
                    <a:cubicBezTo>
                      <a:pt x="1441" y="393"/>
                      <a:pt x="1483" y="178"/>
                      <a:pt x="1483" y="178"/>
                    </a:cubicBezTo>
                    <a:lnTo>
                      <a:pt x="4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04" name="Google Shape;1104;p38"/>
              <p:cNvSpPr/>
              <p:nvPr/>
            </p:nvSpPr>
            <p:spPr>
              <a:xfrm>
                <a:off x="3263895" y="3651192"/>
                <a:ext cx="516442" cy="260650"/>
              </a:xfrm>
              <a:custGeom>
                <a:avLst/>
                <a:gdLst/>
                <a:ahLst/>
                <a:cxnLst/>
                <a:rect l="l" t="t" r="r" b="b"/>
                <a:pathLst>
                  <a:path w="3295" h="1663" extrusionOk="0">
                    <a:moveTo>
                      <a:pt x="132" y="110"/>
                    </a:moveTo>
                    <a:lnTo>
                      <a:pt x="1462" y="262"/>
                    </a:lnTo>
                    <a:cubicBezTo>
                      <a:pt x="1441" y="283"/>
                      <a:pt x="1441" y="283"/>
                      <a:pt x="1441" y="325"/>
                    </a:cubicBezTo>
                    <a:cubicBezTo>
                      <a:pt x="1441" y="414"/>
                      <a:pt x="1441" y="503"/>
                      <a:pt x="1504" y="566"/>
                    </a:cubicBezTo>
                    <a:cubicBezTo>
                      <a:pt x="1530" y="613"/>
                      <a:pt x="1551" y="613"/>
                      <a:pt x="1593" y="634"/>
                    </a:cubicBezTo>
                    <a:cubicBezTo>
                      <a:pt x="1614" y="655"/>
                      <a:pt x="1661" y="676"/>
                      <a:pt x="1724" y="697"/>
                    </a:cubicBezTo>
                    <a:cubicBezTo>
                      <a:pt x="1834" y="744"/>
                      <a:pt x="1965" y="807"/>
                      <a:pt x="2116" y="849"/>
                    </a:cubicBezTo>
                    <a:cubicBezTo>
                      <a:pt x="2399" y="959"/>
                      <a:pt x="2729" y="1069"/>
                      <a:pt x="2944" y="1137"/>
                    </a:cubicBezTo>
                    <a:cubicBezTo>
                      <a:pt x="3033" y="1158"/>
                      <a:pt x="3101" y="1179"/>
                      <a:pt x="3164" y="1200"/>
                    </a:cubicBezTo>
                    <a:lnTo>
                      <a:pt x="3164" y="1310"/>
                    </a:lnTo>
                    <a:cubicBezTo>
                      <a:pt x="3143" y="1351"/>
                      <a:pt x="3122" y="1372"/>
                      <a:pt x="3075" y="1420"/>
                    </a:cubicBezTo>
                    <a:cubicBezTo>
                      <a:pt x="2991" y="1482"/>
                      <a:pt x="2792" y="1530"/>
                      <a:pt x="2488" y="1550"/>
                    </a:cubicBezTo>
                    <a:cubicBezTo>
                      <a:pt x="2459" y="1553"/>
                      <a:pt x="2427" y="1554"/>
                      <a:pt x="2395" y="1554"/>
                    </a:cubicBezTo>
                    <a:cubicBezTo>
                      <a:pt x="2091" y="1554"/>
                      <a:pt x="1660" y="1468"/>
                      <a:pt x="1268" y="1331"/>
                    </a:cubicBezTo>
                    <a:cubicBezTo>
                      <a:pt x="849" y="1179"/>
                      <a:pt x="435" y="1006"/>
                      <a:pt x="304" y="896"/>
                    </a:cubicBezTo>
                    <a:cubicBezTo>
                      <a:pt x="194" y="807"/>
                      <a:pt x="132" y="634"/>
                      <a:pt x="132" y="482"/>
                    </a:cubicBezTo>
                    <a:cubicBezTo>
                      <a:pt x="111" y="325"/>
                      <a:pt x="111" y="194"/>
                      <a:pt x="132" y="110"/>
                    </a:cubicBezTo>
                    <a:close/>
                    <a:moveTo>
                      <a:pt x="90" y="0"/>
                    </a:moveTo>
                    <a:lnTo>
                      <a:pt x="22" y="42"/>
                    </a:lnTo>
                    <a:cubicBezTo>
                      <a:pt x="1" y="131"/>
                      <a:pt x="1" y="304"/>
                      <a:pt x="22" y="482"/>
                    </a:cubicBezTo>
                    <a:cubicBezTo>
                      <a:pt x="43" y="676"/>
                      <a:pt x="90" y="849"/>
                      <a:pt x="242" y="959"/>
                    </a:cubicBezTo>
                    <a:cubicBezTo>
                      <a:pt x="414" y="1111"/>
                      <a:pt x="807" y="1289"/>
                      <a:pt x="1242" y="1440"/>
                    </a:cubicBezTo>
                    <a:cubicBezTo>
                      <a:pt x="1645" y="1561"/>
                      <a:pt x="2080" y="1663"/>
                      <a:pt x="2419" y="1663"/>
                    </a:cubicBezTo>
                    <a:cubicBezTo>
                      <a:pt x="2450" y="1663"/>
                      <a:pt x="2480" y="1662"/>
                      <a:pt x="2509" y="1660"/>
                    </a:cubicBezTo>
                    <a:cubicBezTo>
                      <a:pt x="2813" y="1634"/>
                      <a:pt x="3012" y="1592"/>
                      <a:pt x="3143" y="1503"/>
                    </a:cubicBezTo>
                    <a:cubicBezTo>
                      <a:pt x="3206" y="1461"/>
                      <a:pt x="3253" y="1399"/>
                      <a:pt x="3274" y="1351"/>
                    </a:cubicBezTo>
                    <a:cubicBezTo>
                      <a:pt x="3295" y="1289"/>
                      <a:pt x="3274" y="1221"/>
                      <a:pt x="3274" y="1158"/>
                    </a:cubicBezTo>
                    <a:lnTo>
                      <a:pt x="3232" y="1111"/>
                    </a:lnTo>
                    <a:cubicBezTo>
                      <a:pt x="3164" y="1090"/>
                      <a:pt x="3075" y="1069"/>
                      <a:pt x="2970" y="1027"/>
                    </a:cubicBezTo>
                    <a:cubicBezTo>
                      <a:pt x="2771" y="959"/>
                      <a:pt x="2446" y="849"/>
                      <a:pt x="2137" y="765"/>
                    </a:cubicBezTo>
                    <a:cubicBezTo>
                      <a:pt x="2006" y="697"/>
                      <a:pt x="1875" y="655"/>
                      <a:pt x="1766" y="613"/>
                    </a:cubicBezTo>
                    <a:cubicBezTo>
                      <a:pt x="1724" y="587"/>
                      <a:pt x="1682" y="566"/>
                      <a:pt x="1635" y="545"/>
                    </a:cubicBezTo>
                    <a:cubicBezTo>
                      <a:pt x="1614" y="524"/>
                      <a:pt x="1593" y="503"/>
                      <a:pt x="1593" y="503"/>
                    </a:cubicBezTo>
                    <a:cubicBezTo>
                      <a:pt x="1551" y="482"/>
                      <a:pt x="1551" y="393"/>
                      <a:pt x="1551" y="325"/>
                    </a:cubicBezTo>
                    <a:cubicBezTo>
                      <a:pt x="1551" y="283"/>
                      <a:pt x="1572" y="220"/>
                      <a:pt x="1572" y="220"/>
                    </a:cubicBezTo>
                    <a:lnTo>
                      <a:pt x="1530" y="152"/>
                    </a:lnTo>
                    <a:lnTo>
                      <a:pt x="90"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05" name="Google Shape;1105;p38"/>
              <p:cNvSpPr/>
              <p:nvPr/>
            </p:nvSpPr>
            <p:spPr>
              <a:xfrm>
                <a:off x="3267187" y="3657775"/>
                <a:ext cx="509859" cy="246858"/>
              </a:xfrm>
              <a:custGeom>
                <a:avLst/>
                <a:gdLst/>
                <a:ahLst/>
                <a:cxnLst/>
                <a:rect l="l" t="t" r="r" b="b"/>
                <a:pathLst>
                  <a:path w="3253" h="1575" extrusionOk="0">
                    <a:moveTo>
                      <a:pt x="43" y="0"/>
                    </a:moveTo>
                    <a:cubicBezTo>
                      <a:pt x="22" y="199"/>
                      <a:pt x="1" y="676"/>
                      <a:pt x="242" y="896"/>
                    </a:cubicBezTo>
                    <a:cubicBezTo>
                      <a:pt x="551" y="1126"/>
                      <a:pt x="1700" y="1575"/>
                      <a:pt x="2373" y="1575"/>
                    </a:cubicBezTo>
                    <a:cubicBezTo>
                      <a:pt x="2406" y="1575"/>
                      <a:pt x="2437" y="1573"/>
                      <a:pt x="2467" y="1571"/>
                    </a:cubicBezTo>
                    <a:cubicBezTo>
                      <a:pt x="3101" y="1529"/>
                      <a:pt x="3253" y="1357"/>
                      <a:pt x="3185" y="1116"/>
                    </a:cubicBezTo>
                    <a:cubicBezTo>
                      <a:pt x="3122" y="1095"/>
                      <a:pt x="3033" y="1069"/>
                      <a:pt x="2949" y="1048"/>
                    </a:cubicBezTo>
                    <a:cubicBezTo>
                      <a:pt x="2509" y="917"/>
                      <a:pt x="1614" y="613"/>
                      <a:pt x="1530" y="503"/>
                    </a:cubicBezTo>
                    <a:cubicBezTo>
                      <a:pt x="1441" y="393"/>
                      <a:pt x="1483" y="178"/>
                      <a:pt x="1483" y="178"/>
                    </a:cubicBezTo>
                    <a:lnTo>
                      <a:pt x="4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06" name="Google Shape;1106;p38"/>
              <p:cNvSpPr/>
              <p:nvPr/>
            </p:nvSpPr>
            <p:spPr>
              <a:xfrm>
                <a:off x="3263895" y="3651192"/>
                <a:ext cx="516442" cy="260650"/>
              </a:xfrm>
              <a:custGeom>
                <a:avLst/>
                <a:gdLst/>
                <a:ahLst/>
                <a:cxnLst/>
                <a:rect l="l" t="t" r="r" b="b"/>
                <a:pathLst>
                  <a:path w="3295" h="1663" extrusionOk="0">
                    <a:moveTo>
                      <a:pt x="132" y="110"/>
                    </a:moveTo>
                    <a:lnTo>
                      <a:pt x="1462" y="262"/>
                    </a:lnTo>
                    <a:cubicBezTo>
                      <a:pt x="1441" y="283"/>
                      <a:pt x="1441" y="283"/>
                      <a:pt x="1441" y="325"/>
                    </a:cubicBezTo>
                    <a:cubicBezTo>
                      <a:pt x="1441" y="414"/>
                      <a:pt x="1441" y="503"/>
                      <a:pt x="1504" y="566"/>
                    </a:cubicBezTo>
                    <a:cubicBezTo>
                      <a:pt x="1530" y="613"/>
                      <a:pt x="1551" y="613"/>
                      <a:pt x="1593" y="634"/>
                    </a:cubicBezTo>
                    <a:cubicBezTo>
                      <a:pt x="1614" y="655"/>
                      <a:pt x="1661" y="676"/>
                      <a:pt x="1724" y="697"/>
                    </a:cubicBezTo>
                    <a:cubicBezTo>
                      <a:pt x="1834" y="744"/>
                      <a:pt x="1965" y="807"/>
                      <a:pt x="2116" y="849"/>
                    </a:cubicBezTo>
                    <a:cubicBezTo>
                      <a:pt x="2399" y="959"/>
                      <a:pt x="2729" y="1069"/>
                      <a:pt x="2944" y="1137"/>
                    </a:cubicBezTo>
                    <a:cubicBezTo>
                      <a:pt x="3033" y="1158"/>
                      <a:pt x="3101" y="1179"/>
                      <a:pt x="3164" y="1200"/>
                    </a:cubicBezTo>
                    <a:lnTo>
                      <a:pt x="3164" y="1310"/>
                    </a:lnTo>
                    <a:cubicBezTo>
                      <a:pt x="3143" y="1351"/>
                      <a:pt x="3122" y="1372"/>
                      <a:pt x="3075" y="1420"/>
                    </a:cubicBezTo>
                    <a:cubicBezTo>
                      <a:pt x="2991" y="1482"/>
                      <a:pt x="2792" y="1530"/>
                      <a:pt x="2488" y="1550"/>
                    </a:cubicBezTo>
                    <a:cubicBezTo>
                      <a:pt x="2459" y="1553"/>
                      <a:pt x="2427" y="1554"/>
                      <a:pt x="2395" y="1554"/>
                    </a:cubicBezTo>
                    <a:cubicBezTo>
                      <a:pt x="2091" y="1554"/>
                      <a:pt x="1660" y="1468"/>
                      <a:pt x="1268" y="1331"/>
                    </a:cubicBezTo>
                    <a:cubicBezTo>
                      <a:pt x="849" y="1179"/>
                      <a:pt x="435" y="1006"/>
                      <a:pt x="304" y="896"/>
                    </a:cubicBezTo>
                    <a:cubicBezTo>
                      <a:pt x="194" y="807"/>
                      <a:pt x="132" y="634"/>
                      <a:pt x="132" y="482"/>
                    </a:cubicBezTo>
                    <a:cubicBezTo>
                      <a:pt x="111" y="325"/>
                      <a:pt x="111" y="194"/>
                      <a:pt x="132" y="110"/>
                    </a:cubicBezTo>
                    <a:close/>
                    <a:moveTo>
                      <a:pt x="90" y="0"/>
                    </a:moveTo>
                    <a:lnTo>
                      <a:pt x="22" y="42"/>
                    </a:lnTo>
                    <a:cubicBezTo>
                      <a:pt x="1" y="131"/>
                      <a:pt x="1" y="304"/>
                      <a:pt x="22" y="482"/>
                    </a:cubicBezTo>
                    <a:cubicBezTo>
                      <a:pt x="43" y="676"/>
                      <a:pt x="90" y="849"/>
                      <a:pt x="242" y="959"/>
                    </a:cubicBezTo>
                    <a:cubicBezTo>
                      <a:pt x="414" y="1111"/>
                      <a:pt x="807" y="1289"/>
                      <a:pt x="1242" y="1440"/>
                    </a:cubicBezTo>
                    <a:cubicBezTo>
                      <a:pt x="1645" y="1561"/>
                      <a:pt x="2080" y="1663"/>
                      <a:pt x="2419" y="1663"/>
                    </a:cubicBezTo>
                    <a:cubicBezTo>
                      <a:pt x="2450" y="1663"/>
                      <a:pt x="2480" y="1662"/>
                      <a:pt x="2509" y="1660"/>
                    </a:cubicBezTo>
                    <a:cubicBezTo>
                      <a:pt x="2813" y="1634"/>
                      <a:pt x="3012" y="1592"/>
                      <a:pt x="3143" y="1503"/>
                    </a:cubicBezTo>
                    <a:cubicBezTo>
                      <a:pt x="3206" y="1461"/>
                      <a:pt x="3253" y="1399"/>
                      <a:pt x="3274" y="1351"/>
                    </a:cubicBezTo>
                    <a:cubicBezTo>
                      <a:pt x="3295" y="1289"/>
                      <a:pt x="3274" y="1221"/>
                      <a:pt x="3274" y="1158"/>
                    </a:cubicBezTo>
                    <a:lnTo>
                      <a:pt x="3232" y="1111"/>
                    </a:lnTo>
                    <a:cubicBezTo>
                      <a:pt x="3164" y="1090"/>
                      <a:pt x="3075" y="1069"/>
                      <a:pt x="2970" y="1027"/>
                    </a:cubicBezTo>
                    <a:cubicBezTo>
                      <a:pt x="2771" y="959"/>
                      <a:pt x="2446" y="849"/>
                      <a:pt x="2137" y="765"/>
                    </a:cubicBezTo>
                    <a:cubicBezTo>
                      <a:pt x="2006" y="697"/>
                      <a:pt x="1875" y="655"/>
                      <a:pt x="1766" y="613"/>
                    </a:cubicBezTo>
                    <a:cubicBezTo>
                      <a:pt x="1724" y="587"/>
                      <a:pt x="1682" y="566"/>
                      <a:pt x="1635" y="545"/>
                    </a:cubicBezTo>
                    <a:cubicBezTo>
                      <a:pt x="1614" y="524"/>
                      <a:pt x="1593" y="503"/>
                      <a:pt x="1593" y="503"/>
                    </a:cubicBezTo>
                    <a:cubicBezTo>
                      <a:pt x="1551" y="482"/>
                      <a:pt x="1551" y="393"/>
                      <a:pt x="1551" y="325"/>
                    </a:cubicBezTo>
                    <a:cubicBezTo>
                      <a:pt x="1551" y="283"/>
                      <a:pt x="1572" y="220"/>
                      <a:pt x="1572" y="220"/>
                    </a:cubicBezTo>
                    <a:lnTo>
                      <a:pt x="1530" y="152"/>
                    </a:lnTo>
                    <a:lnTo>
                      <a:pt x="90"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07" name="Google Shape;1107;p38"/>
              <p:cNvSpPr/>
              <p:nvPr/>
            </p:nvSpPr>
            <p:spPr>
              <a:xfrm>
                <a:off x="3011082" y="3527999"/>
                <a:ext cx="426946" cy="202188"/>
              </a:xfrm>
              <a:custGeom>
                <a:avLst/>
                <a:gdLst/>
                <a:ahLst/>
                <a:cxnLst/>
                <a:rect l="l" t="t" r="r" b="b"/>
                <a:pathLst>
                  <a:path w="2724" h="1290" extrusionOk="0">
                    <a:moveTo>
                      <a:pt x="325" y="1"/>
                    </a:moveTo>
                    <a:cubicBezTo>
                      <a:pt x="85" y="373"/>
                      <a:pt x="1" y="959"/>
                      <a:pt x="1" y="959"/>
                    </a:cubicBezTo>
                    <a:cubicBezTo>
                      <a:pt x="1" y="959"/>
                      <a:pt x="456" y="1268"/>
                      <a:pt x="1001" y="1289"/>
                    </a:cubicBezTo>
                    <a:cubicBezTo>
                      <a:pt x="1546" y="1289"/>
                      <a:pt x="2179" y="1268"/>
                      <a:pt x="2441" y="1200"/>
                    </a:cubicBezTo>
                    <a:cubicBezTo>
                      <a:pt x="2682" y="1137"/>
                      <a:pt x="2724" y="959"/>
                      <a:pt x="2724" y="959"/>
                    </a:cubicBezTo>
                    <a:cubicBezTo>
                      <a:pt x="2724" y="959"/>
                      <a:pt x="2116" y="504"/>
                      <a:pt x="1394" y="305"/>
                    </a:cubicBezTo>
                    <a:cubicBezTo>
                      <a:pt x="697" y="111"/>
                      <a:pt x="325" y="1"/>
                      <a:pt x="32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08" name="Google Shape;1108;p38"/>
              <p:cNvSpPr/>
              <p:nvPr/>
            </p:nvSpPr>
            <p:spPr>
              <a:xfrm>
                <a:off x="3003716" y="3521416"/>
                <a:ext cx="441836" cy="216451"/>
              </a:xfrm>
              <a:custGeom>
                <a:avLst/>
                <a:gdLst/>
                <a:ahLst/>
                <a:cxnLst/>
                <a:rect l="l" t="t" r="r" b="b"/>
                <a:pathLst>
                  <a:path w="2819" h="1381" extrusionOk="0">
                    <a:moveTo>
                      <a:pt x="414" y="106"/>
                    </a:moveTo>
                    <a:cubicBezTo>
                      <a:pt x="440" y="132"/>
                      <a:pt x="765" y="216"/>
                      <a:pt x="1441" y="415"/>
                    </a:cubicBezTo>
                    <a:cubicBezTo>
                      <a:pt x="2095" y="587"/>
                      <a:pt x="2640" y="980"/>
                      <a:pt x="2708" y="1022"/>
                    </a:cubicBezTo>
                    <a:cubicBezTo>
                      <a:pt x="2708" y="1048"/>
                      <a:pt x="2708" y="1048"/>
                      <a:pt x="2687" y="1069"/>
                    </a:cubicBezTo>
                    <a:cubicBezTo>
                      <a:pt x="2640" y="1111"/>
                      <a:pt x="2577" y="1153"/>
                      <a:pt x="2467" y="1200"/>
                    </a:cubicBezTo>
                    <a:cubicBezTo>
                      <a:pt x="2286" y="1247"/>
                      <a:pt x="1885" y="1271"/>
                      <a:pt x="1466" y="1271"/>
                    </a:cubicBezTo>
                    <a:cubicBezTo>
                      <a:pt x="1326" y="1271"/>
                      <a:pt x="1184" y="1268"/>
                      <a:pt x="1048" y="1263"/>
                    </a:cubicBezTo>
                    <a:cubicBezTo>
                      <a:pt x="545" y="1263"/>
                      <a:pt x="152" y="1001"/>
                      <a:pt x="111" y="980"/>
                    </a:cubicBezTo>
                    <a:cubicBezTo>
                      <a:pt x="111" y="917"/>
                      <a:pt x="200" y="436"/>
                      <a:pt x="414" y="106"/>
                    </a:cubicBezTo>
                    <a:close/>
                    <a:moveTo>
                      <a:pt x="393" y="1"/>
                    </a:moveTo>
                    <a:lnTo>
                      <a:pt x="331" y="22"/>
                    </a:lnTo>
                    <a:cubicBezTo>
                      <a:pt x="69" y="394"/>
                      <a:pt x="1" y="1001"/>
                      <a:pt x="1" y="1001"/>
                    </a:cubicBezTo>
                    <a:lnTo>
                      <a:pt x="22" y="1048"/>
                    </a:lnTo>
                    <a:cubicBezTo>
                      <a:pt x="22" y="1048"/>
                      <a:pt x="482" y="1373"/>
                      <a:pt x="1048" y="1373"/>
                    </a:cubicBezTo>
                    <a:cubicBezTo>
                      <a:pt x="1184" y="1378"/>
                      <a:pt x="1326" y="1381"/>
                      <a:pt x="1466" y="1381"/>
                    </a:cubicBezTo>
                    <a:cubicBezTo>
                      <a:pt x="1886" y="1381"/>
                      <a:pt x="2292" y="1357"/>
                      <a:pt x="2488" y="1310"/>
                    </a:cubicBezTo>
                    <a:cubicBezTo>
                      <a:pt x="2619" y="1263"/>
                      <a:pt x="2708" y="1200"/>
                      <a:pt x="2771" y="1132"/>
                    </a:cubicBezTo>
                    <a:cubicBezTo>
                      <a:pt x="2818" y="1069"/>
                      <a:pt x="2818" y="1022"/>
                      <a:pt x="2818" y="1022"/>
                    </a:cubicBezTo>
                    <a:lnTo>
                      <a:pt x="2797" y="959"/>
                    </a:lnTo>
                    <a:cubicBezTo>
                      <a:pt x="2797" y="959"/>
                      <a:pt x="2184" y="498"/>
                      <a:pt x="1462" y="305"/>
                    </a:cubicBezTo>
                    <a:cubicBezTo>
                      <a:pt x="765" y="106"/>
                      <a:pt x="393" y="1"/>
                      <a:pt x="393"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09" name="Google Shape;1109;p38"/>
              <p:cNvSpPr/>
              <p:nvPr/>
            </p:nvSpPr>
            <p:spPr>
              <a:xfrm>
                <a:off x="3011082" y="3527999"/>
                <a:ext cx="426946" cy="202188"/>
              </a:xfrm>
              <a:custGeom>
                <a:avLst/>
                <a:gdLst/>
                <a:ahLst/>
                <a:cxnLst/>
                <a:rect l="l" t="t" r="r" b="b"/>
                <a:pathLst>
                  <a:path w="2724" h="1290" extrusionOk="0">
                    <a:moveTo>
                      <a:pt x="325" y="1"/>
                    </a:moveTo>
                    <a:cubicBezTo>
                      <a:pt x="85" y="373"/>
                      <a:pt x="1" y="959"/>
                      <a:pt x="1" y="959"/>
                    </a:cubicBezTo>
                    <a:cubicBezTo>
                      <a:pt x="1" y="959"/>
                      <a:pt x="456" y="1268"/>
                      <a:pt x="1001" y="1289"/>
                    </a:cubicBezTo>
                    <a:cubicBezTo>
                      <a:pt x="1546" y="1289"/>
                      <a:pt x="2179" y="1268"/>
                      <a:pt x="2441" y="1200"/>
                    </a:cubicBezTo>
                    <a:cubicBezTo>
                      <a:pt x="2682" y="1137"/>
                      <a:pt x="2724" y="959"/>
                      <a:pt x="2724" y="959"/>
                    </a:cubicBezTo>
                    <a:cubicBezTo>
                      <a:pt x="2724" y="959"/>
                      <a:pt x="2116" y="504"/>
                      <a:pt x="1394" y="305"/>
                    </a:cubicBezTo>
                    <a:cubicBezTo>
                      <a:pt x="697" y="111"/>
                      <a:pt x="325" y="1"/>
                      <a:pt x="325" y="1"/>
                    </a:cubicBez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1110" name="Google Shape;1110;p38"/>
              <p:cNvSpPr/>
              <p:nvPr/>
            </p:nvSpPr>
            <p:spPr>
              <a:xfrm>
                <a:off x="3003716" y="3521416"/>
                <a:ext cx="441836" cy="216451"/>
              </a:xfrm>
              <a:custGeom>
                <a:avLst/>
                <a:gdLst/>
                <a:ahLst/>
                <a:cxnLst/>
                <a:rect l="l" t="t" r="r" b="b"/>
                <a:pathLst>
                  <a:path w="2819" h="1381" extrusionOk="0">
                    <a:moveTo>
                      <a:pt x="414" y="106"/>
                    </a:moveTo>
                    <a:cubicBezTo>
                      <a:pt x="440" y="132"/>
                      <a:pt x="765" y="216"/>
                      <a:pt x="1441" y="415"/>
                    </a:cubicBezTo>
                    <a:cubicBezTo>
                      <a:pt x="2095" y="587"/>
                      <a:pt x="2640" y="980"/>
                      <a:pt x="2708" y="1022"/>
                    </a:cubicBezTo>
                    <a:cubicBezTo>
                      <a:pt x="2708" y="1048"/>
                      <a:pt x="2708" y="1048"/>
                      <a:pt x="2687" y="1069"/>
                    </a:cubicBezTo>
                    <a:cubicBezTo>
                      <a:pt x="2640" y="1111"/>
                      <a:pt x="2577" y="1153"/>
                      <a:pt x="2467" y="1200"/>
                    </a:cubicBezTo>
                    <a:cubicBezTo>
                      <a:pt x="2286" y="1247"/>
                      <a:pt x="1885" y="1271"/>
                      <a:pt x="1466" y="1271"/>
                    </a:cubicBezTo>
                    <a:cubicBezTo>
                      <a:pt x="1326" y="1271"/>
                      <a:pt x="1184" y="1268"/>
                      <a:pt x="1048" y="1263"/>
                    </a:cubicBezTo>
                    <a:cubicBezTo>
                      <a:pt x="545" y="1263"/>
                      <a:pt x="152" y="1001"/>
                      <a:pt x="111" y="980"/>
                    </a:cubicBezTo>
                    <a:cubicBezTo>
                      <a:pt x="111" y="917"/>
                      <a:pt x="200" y="436"/>
                      <a:pt x="414" y="106"/>
                    </a:cubicBezTo>
                    <a:close/>
                    <a:moveTo>
                      <a:pt x="393" y="1"/>
                    </a:moveTo>
                    <a:lnTo>
                      <a:pt x="331" y="22"/>
                    </a:lnTo>
                    <a:cubicBezTo>
                      <a:pt x="69" y="394"/>
                      <a:pt x="1" y="1001"/>
                      <a:pt x="1" y="1001"/>
                    </a:cubicBezTo>
                    <a:lnTo>
                      <a:pt x="22" y="1048"/>
                    </a:lnTo>
                    <a:cubicBezTo>
                      <a:pt x="22" y="1048"/>
                      <a:pt x="482" y="1373"/>
                      <a:pt x="1048" y="1373"/>
                    </a:cubicBezTo>
                    <a:cubicBezTo>
                      <a:pt x="1184" y="1378"/>
                      <a:pt x="1326" y="1381"/>
                      <a:pt x="1466" y="1381"/>
                    </a:cubicBezTo>
                    <a:cubicBezTo>
                      <a:pt x="1886" y="1381"/>
                      <a:pt x="2292" y="1357"/>
                      <a:pt x="2488" y="1310"/>
                    </a:cubicBezTo>
                    <a:cubicBezTo>
                      <a:pt x="2619" y="1263"/>
                      <a:pt x="2708" y="1200"/>
                      <a:pt x="2771" y="1132"/>
                    </a:cubicBezTo>
                    <a:cubicBezTo>
                      <a:pt x="2818" y="1069"/>
                      <a:pt x="2818" y="1022"/>
                      <a:pt x="2818" y="1022"/>
                    </a:cubicBezTo>
                    <a:lnTo>
                      <a:pt x="2797" y="959"/>
                    </a:lnTo>
                    <a:cubicBezTo>
                      <a:pt x="2797" y="959"/>
                      <a:pt x="2184" y="498"/>
                      <a:pt x="1462" y="305"/>
                    </a:cubicBezTo>
                    <a:cubicBezTo>
                      <a:pt x="765" y="106"/>
                      <a:pt x="393" y="1"/>
                      <a:pt x="393"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11" name="Google Shape;1111;p38"/>
              <p:cNvSpPr/>
              <p:nvPr/>
            </p:nvSpPr>
            <p:spPr>
              <a:xfrm>
                <a:off x="4160261" y="3428159"/>
                <a:ext cx="591048" cy="465503"/>
              </a:xfrm>
              <a:custGeom>
                <a:avLst/>
                <a:gdLst/>
                <a:ahLst/>
                <a:cxnLst/>
                <a:rect l="l" t="t" r="r" b="b"/>
                <a:pathLst>
                  <a:path w="3771" h="2970" extrusionOk="0">
                    <a:moveTo>
                      <a:pt x="1464" y="1"/>
                    </a:moveTo>
                    <a:cubicBezTo>
                      <a:pt x="706" y="1"/>
                      <a:pt x="891" y="1643"/>
                      <a:pt x="891" y="1643"/>
                    </a:cubicBezTo>
                    <a:cubicBezTo>
                      <a:pt x="0" y="1748"/>
                      <a:pt x="718" y="2774"/>
                      <a:pt x="718" y="2774"/>
                    </a:cubicBezTo>
                    <a:cubicBezTo>
                      <a:pt x="718" y="2774"/>
                      <a:pt x="1123" y="2969"/>
                      <a:pt x="1640" y="2969"/>
                    </a:cubicBezTo>
                    <a:cubicBezTo>
                      <a:pt x="1723" y="2969"/>
                      <a:pt x="1809" y="2964"/>
                      <a:pt x="1896" y="2953"/>
                    </a:cubicBezTo>
                    <a:cubicBezTo>
                      <a:pt x="2509" y="2843"/>
                      <a:pt x="3205" y="2691"/>
                      <a:pt x="3488" y="2581"/>
                    </a:cubicBezTo>
                    <a:cubicBezTo>
                      <a:pt x="3750" y="2450"/>
                      <a:pt x="3771" y="2251"/>
                      <a:pt x="3771" y="2251"/>
                    </a:cubicBezTo>
                    <a:cubicBezTo>
                      <a:pt x="3771" y="2251"/>
                      <a:pt x="2357" y="72"/>
                      <a:pt x="1524" y="4"/>
                    </a:cubicBezTo>
                    <a:cubicBezTo>
                      <a:pt x="1504" y="2"/>
                      <a:pt x="1483" y="1"/>
                      <a:pt x="1464" y="1"/>
                    </a:cubicBez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1112" name="Google Shape;1112;p38"/>
              <p:cNvSpPr/>
              <p:nvPr/>
            </p:nvSpPr>
            <p:spPr>
              <a:xfrm>
                <a:off x="4217626" y="3418285"/>
                <a:ext cx="541206" cy="483214"/>
              </a:xfrm>
              <a:custGeom>
                <a:avLst/>
                <a:gdLst/>
                <a:ahLst/>
                <a:cxnLst/>
                <a:rect l="l" t="t" r="r" b="b"/>
                <a:pathLst>
                  <a:path w="3453" h="3083" extrusionOk="0">
                    <a:moveTo>
                      <a:pt x="1103" y="106"/>
                    </a:moveTo>
                    <a:cubicBezTo>
                      <a:pt x="1121" y="106"/>
                      <a:pt x="1139" y="107"/>
                      <a:pt x="1158" y="109"/>
                    </a:cubicBezTo>
                    <a:cubicBezTo>
                      <a:pt x="1336" y="135"/>
                      <a:pt x="1572" y="266"/>
                      <a:pt x="1813" y="481"/>
                    </a:cubicBezTo>
                    <a:cubicBezTo>
                      <a:pt x="2075" y="701"/>
                      <a:pt x="2316" y="963"/>
                      <a:pt x="2557" y="1245"/>
                    </a:cubicBezTo>
                    <a:cubicBezTo>
                      <a:pt x="2991" y="1790"/>
                      <a:pt x="3321" y="2293"/>
                      <a:pt x="3342" y="2314"/>
                    </a:cubicBezTo>
                    <a:cubicBezTo>
                      <a:pt x="3342" y="2335"/>
                      <a:pt x="3342" y="2361"/>
                      <a:pt x="3321" y="2403"/>
                    </a:cubicBezTo>
                    <a:cubicBezTo>
                      <a:pt x="3274" y="2445"/>
                      <a:pt x="3232" y="2534"/>
                      <a:pt x="3101" y="2576"/>
                    </a:cubicBezTo>
                    <a:cubicBezTo>
                      <a:pt x="2839" y="2707"/>
                      <a:pt x="2143" y="2858"/>
                      <a:pt x="1530" y="2947"/>
                    </a:cubicBezTo>
                    <a:cubicBezTo>
                      <a:pt x="1432" y="2962"/>
                      <a:pt x="1335" y="2969"/>
                      <a:pt x="1242" y="2969"/>
                    </a:cubicBezTo>
                    <a:cubicBezTo>
                      <a:pt x="775" y="2969"/>
                      <a:pt x="390" y="2813"/>
                      <a:pt x="373" y="2796"/>
                    </a:cubicBezTo>
                    <a:cubicBezTo>
                      <a:pt x="373" y="2796"/>
                      <a:pt x="221" y="2555"/>
                      <a:pt x="158" y="2314"/>
                    </a:cubicBezTo>
                    <a:cubicBezTo>
                      <a:pt x="111" y="2183"/>
                      <a:pt x="111" y="2052"/>
                      <a:pt x="179" y="1968"/>
                    </a:cubicBezTo>
                    <a:cubicBezTo>
                      <a:pt x="221" y="1858"/>
                      <a:pt x="331" y="1790"/>
                      <a:pt x="525" y="1769"/>
                    </a:cubicBezTo>
                    <a:lnTo>
                      <a:pt x="572" y="1706"/>
                    </a:lnTo>
                    <a:cubicBezTo>
                      <a:pt x="572" y="1706"/>
                      <a:pt x="525" y="1266"/>
                      <a:pt x="593" y="853"/>
                    </a:cubicBezTo>
                    <a:cubicBezTo>
                      <a:pt x="614" y="659"/>
                      <a:pt x="656" y="460"/>
                      <a:pt x="745" y="308"/>
                    </a:cubicBezTo>
                    <a:cubicBezTo>
                      <a:pt x="825" y="190"/>
                      <a:pt x="939" y="106"/>
                      <a:pt x="1103" y="106"/>
                    </a:cubicBezTo>
                    <a:close/>
                    <a:moveTo>
                      <a:pt x="1096" y="0"/>
                    </a:moveTo>
                    <a:cubicBezTo>
                      <a:pt x="909" y="0"/>
                      <a:pt x="755" y="106"/>
                      <a:pt x="656" y="266"/>
                    </a:cubicBezTo>
                    <a:cubicBezTo>
                      <a:pt x="551" y="418"/>
                      <a:pt x="504" y="633"/>
                      <a:pt x="483" y="853"/>
                    </a:cubicBezTo>
                    <a:cubicBezTo>
                      <a:pt x="420" y="1266"/>
                      <a:pt x="462" y="1638"/>
                      <a:pt x="483" y="1680"/>
                    </a:cubicBezTo>
                    <a:cubicBezTo>
                      <a:pt x="289" y="1727"/>
                      <a:pt x="132" y="1790"/>
                      <a:pt x="69" y="1900"/>
                    </a:cubicBezTo>
                    <a:cubicBezTo>
                      <a:pt x="1" y="2031"/>
                      <a:pt x="27" y="2183"/>
                      <a:pt x="48" y="2335"/>
                    </a:cubicBezTo>
                    <a:cubicBezTo>
                      <a:pt x="111" y="2623"/>
                      <a:pt x="310" y="2885"/>
                      <a:pt x="310" y="2885"/>
                    </a:cubicBezTo>
                    <a:lnTo>
                      <a:pt x="331" y="2885"/>
                    </a:lnTo>
                    <a:cubicBezTo>
                      <a:pt x="331" y="2885"/>
                      <a:pt x="727" y="3083"/>
                      <a:pt x="1228" y="3083"/>
                    </a:cubicBezTo>
                    <a:cubicBezTo>
                      <a:pt x="1326" y="3083"/>
                      <a:pt x="1427" y="3075"/>
                      <a:pt x="1530" y="3057"/>
                    </a:cubicBezTo>
                    <a:cubicBezTo>
                      <a:pt x="2164" y="2968"/>
                      <a:pt x="2860" y="2817"/>
                      <a:pt x="3143" y="2686"/>
                    </a:cubicBezTo>
                    <a:cubicBezTo>
                      <a:pt x="3300" y="2623"/>
                      <a:pt x="3363" y="2534"/>
                      <a:pt x="3405" y="2445"/>
                    </a:cubicBezTo>
                    <a:cubicBezTo>
                      <a:pt x="3452" y="2382"/>
                      <a:pt x="3452" y="2314"/>
                      <a:pt x="3452" y="2314"/>
                    </a:cubicBezTo>
                    <a:lnTo>
                      <a:pt x="3452" y="2272"/>
                    </a:lnTo>
                    <a:cubicBezTo>
                      <a:pt x="3452" y="2272"/>
                      <a:pt x="3080" y="1727"/>
                      <a:pt x="2619" y="1183"/>
                    </a:cubicBezTo>
                    <a:cubicBezTo>
                      <a:pt x="2405" y="895"/>
                      <a:pt x="2143" y="612"/>
                      <a:pt x="1881" y="397"/>
                    </a:cubicBezTo>
                    <a:cubicBezTo>
                      <a:pt x="1640" y="177"/>
                      <a:pt x="1378" y="25"/>
                      <a:pt x="1158" y="4"/>
                    </a:cubicBezTo>
                    <a:cubicBezTo>
                      <a:pt x="1137" y="2"/>
                      <a:pt x="1116" y="0"/>
                      <a:pt x="1096"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13" name="Google Shape;1113;p38"/>
              <p:cNvSpPr/>
              <p:nvPr/>
            </p:nvSpPr>
            <p:spPr>
              <a:xfrm>
                <a:off x="2757486" y="2388697"/>
                <a:ext cx="1275666" cy="1371901"/>
              </a:xfrm>
              <a:custGeom>
                <a:avLst/>
                <a:gdLst/>
                <a:ahLst/>
                <a:cxnLst/>
                <a:rect l="l" t="t" r="r" b="b"/>
                <a:pathLst>
                  <a:path w="8139" h="8753" extrusionOk="0">
                    <a:moveTo>
                      <a:pt x="2577" y="1"/>
                    </a:moveTo>
                    <a:cubicBezTo>
                      <a:pt x="2577" y="1"/>
                      <a:pt x="613" y="373"/>
                      <a:pt x="309" y="1027"/>
                    </a:cubicBezTo>
                    <a:cubicBezTo>
                      <a:pt x="1" y="1682"/>
                      <a:pt x="283" y="1682"/>
                      <a:pt x="917" y="1860"/>
                    </a:cubicBezTo>
                    <a:cubicBezTo>
                      <a:pt x="1572" y="2033"/>
                      <a:pt x="3645" y="2515"/>
                      <a:pt x="3645" y="2515"/>
                    </a:cubicBezTo>
                    <a:lnTo>
                      <a:pt x="1137" y="6856"/>
                    </a:lnTo>
                    <a:cubicBezTo>
                      <a:pt x="1137" y="6856"/>
                      <a:pt x="1833" y="8186"/>
                      <a:pt x="3342" y="8579"/>
                    </a:cubicBezTo>
                    <a:cubicBezTo>
                      <a:pt x="3811" y="8708"/>
                      <a:pt x="4238" y="8753"/>
                      <a:pt x="4603" y="8753"/>
                    </a:cubicBezTo>
                    <a:cubicBezTo>
                      <a:pt x="5408" y="8753"/>
                      <a:pt x="5913" y="8537"/>
                      <a:pt x="5913" y="8537"/>
                    </a:cubicBezTo>
                    <a:cubicBezTo>
                      <a:pt x="5913" y="8537"/>
                      <a:pt x="7945" y="3363"/>
                      <a:pt x="8055" y="2729"/>
                    </a:cubicBezTo>
                    <a:cubicBezTo>
                      <a:pt x="8139" y="2096"/>
                      <a:pt x="7924" y="572"/>
                      <a:pt x="7138" y="373"/>
                    </a:cubicBezTo>
                    <a:cubicBezTo>
                      <a:pt x="6353" y="179"/>
                      <a:pt x="2577" y="1"/>
                      <a:pt x="257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14" name="Google Shape;1114;p38"/>
              <p:cNvSpPr/>
              <p:nvPr/>
            </p:nvSpPr>
            <p:spPr>
              <a:xfrm>
                <a:off x="2778018" y="2378980"/>
                <a:ext cx="1259209" cy="1389299"/>
              </a:xfrm>
              <a:custGeom>
                <a:avLst/>
                <a:gdLst/>
                <a:ahLst/>
                <a:cxnLst/>
                <a:rect l="l" t="t" r="r" b="b"/>
                <a:pathLst>
                  <a:path w="8034" h="8864" extrusionOk="0">
                    <a:moveTo>
                      <a:pt x="2467" y="110"/>
                    </a:moveTo>
                    <a:cubicBezTo>
                      <a:pt x="2467" y="110"/>
                      <a:pt x="3383" y="152"/>
                      <a:pt x="4431" y="220"/>
                    </a:cubicBezTo>
                    <a:cubicBezTo>
                      <a:pt x="5478" y="304"/>
                      <a:pt x="6615" y="393"/>
                      <a:pt x="6986" y="482"/>
                    </a:cubicBezTo>
                    <a:cubicBezTo>
                      <a:pt x="7353" y="587"/>
                      <a:pt x="7594" y="979"/>
                      <a:pt x="7746" y="1461"/>
                    </a:cubicBezTo>
                    <a:cubicBezTo>
                      <a:pt x="7877" y="1943"/>
                      <a:pt x="7924" y="2488"/>
                      <a:pt x="7856" y="2791"/>
                    </a:cubicBezTo>
                    <a:cubicBezTo>
                      <a:pt x="7835" y="2922"/>
                      <a:pt x="7683" y="3383"/>
                      <a:pt x="7484" y="3949"/>
                    </a:cubicBezTo>
                    <a:cubicBezTo>
                      <a:pt x="7290" y="4514"/>
                      <a:pt x="7007" y="5216"/>
                      <a:pt x="6767" y="5913"/>
                    </a:cubicBezTo>
                    <a:cubicBezTo>
                      <a:pt x="6243" y="7264"/>
                      <a:pt x="5740" y="8531"/>
                      <a:pt x="5740" y="8552"/>
                    </a:cubicBezTo>
                    <a:cubicBezTo>
                      <a:pt x="5711" y="8552"/>
                      <a:pt x="5222" y="8762"/>
                      <a:pt x="4439" y="8762"/>
                    </a:cubicBezTo>
                    <a:cubicBezTo>
                      <a:pt x="4090" y="8762"/>
                      <a:pt x="3683" y="8720"/>
                      <a:pt x="3232" y="8599"/>
                    </a:cubicBezTo>
                    <a:cubicBezTo>
                      <a:pt x="1750" y="8206"/>
                      <a:pt x="1095" y="6960"/>
                      <a:pt x="1069" y="6918"/>
                    </a:cubicBezTo>
                    <a:lnTo>
                      <a:pt x="3556" y="2598"/>
                    </a:lnTo>
                    <a:lnTo>
                      <a:pt x="3514" y="2530"/>
                    </a:lnTo>
                    <a:cubicBezTo>
                      <a:pt x="3514" y="2530"/>
                      <a:pt x="1441" y="2027"/>
                      <a:pt x="807" y="1854"/>
                    </a:cubicBezTo>
                    <a:cubicBezTo>
                      <a:pt x="482" y="1765"/>
                      <a:pt x="262" y="1723"/>
                      <a:pt x="152" y="1634"/>
                    </a:cubicBezTo>
                    <a:cubicBezTo>
                      <a:pt x="110" y="1592"/>
                      <a:pt x="89" y="1550"/>
                      <a:pt x="110" y="1461"/>
                    </a:cubicBezTo>
                    <a:cubicBezTo>
                      <a:pt x="110" y="1398"/>
                      <a:pt x="152" y="1267"/>
                      <a:pt x="220" y="1110"/>
                    </a:cubicBezTo>
                    <a:cubicBezTo>
                      <a:pt x="283" y="958"/>
                      <a:pt x="461" y="828"/>
                      <a:pt x="702" y="697"/>
                    </a:cubicBezTo>
                    <a:cubicBezTo>
                      <a:pt x="917" y="566"/>
                      <a:pt x="1179" y="456"/>
                      <a:pt x="1441" y="372"/>
                    </a:cubicBezTo>
                    <a:cubicBezTo>
                      <a:pt x="1964" y="194"/>
                      <a:pt x="2446" y="110"/>
                      <a:pt x="2467" y="110"/>
                    </a:cubicBezTo>
                    <a:close/>
                    <a:moveTo>
                      <a:pt x="2446" y="0"/>
                    </a:moveTo>
                    <a:cubicBezTo>
                      <a:pt x="2446" y="0"/>
                      <a:pt x="1943" y="110"/>
                      <a:pt x="1420" y="283"/>
                    </a:cubicBezTo>
                    <a:cubicBezTo>
                      <a:pt x="1158" y="372"/>
                      <a:pt x="875" y="482"/>
                      <a:pt x="634" y="613"/>
                    </a:cubicBezTo>
                    <a:cubicBezTo>
                      <a:pt x="393" y="744"/>
                      <a:pt x="220" y="896"/>
                      <a:pt x="131" y="1068"/>
                    </a:cubicBezTo>
                    <a:cubicBezTo>
                      <a:pt x="48" y="1220"/>
                      <a:pt x="0" y="1351"/>
                      <a:pt x="0" y="1461"/>
                    </a:cubicBezTo>
                    <a:cubicBezTo>
                      <a:pt x="0" y="1571"/>
                      <a:pt x="21" y="1660"/>
                      <a:pt x="89" y="1723"/>
                    </a:cubicBezTo>
                    <a:cubicBezTo>
                      <a:pt x="220" y="1854"/>
                      <a:pt x="461" y="1875"/>
                      <a:pt x="786" y="1964"/>
                    </a:cubicBezTo>
                    <a:cubicBezTo>
                      <a:pt x="1399" y="2137"/>
                      <a:pt x="3321" y="2598"/>
                      <a:pt x="3425" y="2619"/>
                    </a:cubicBezTo>
                    <a:lnTo>
                      <a:pt x="964" y="6897"/>
                    </a:lnTo>
                    <a:lnTo>
                      <a:pt x="964" y="6939"/>
                    </a:lnTo>
                    <a:cubicBezTo>
                      <a:pt x="964" y="6939"/>
                      <a:pt x="1661" y="8290"/>
                      <a:pt x="3190" y="8704"/>
                    </a:cubicBezTo>
                    <a:cubicBezTo>
                      <a:pt x="3649" y="8822"/>
                      <a:pt x="4066" y="8864"/>
                      <a:pt x="4426" y="8864"/>
                    </a:cubicBezTo>
                    <a:cubicBezTo>
                      <a:pt x="5260" y="8864"/>
                      <a:pt x="5782" y="8641"/>
                      <a:pt x="5782" y="8641"/>
                    </a:cubicBezTo>
                    <a:lnTo>
                      <a:pt x="5829" y="8620"/>
                    </a:lnTo>
                    <a:cubicBezTo>
                      <a:pt x="5829" y="8620"/>
                      <a:pt x="6332" y="7311"/>
                      <a:pt x="6856" y="5954"/>
                    </a:cubicBezTo>
                    <a:cubicBezTo>
                      <a:pt x="7117" y="5258"/>
                      <a:pt x="7379" y="4561"/>
                      <a:pt x="7594" y="3970"/>
                    </a:cubicBezTo>
                    <a:cubicBezTo>
                      <a:pt x="7793" y="3404"/>
                      <a:pt x="7945" y="2969"/>
                      <a:pt x="7966" y="2791"/>
                    </a:cubicBezTo>
                    <a:cubicBezTo>
                      <a:pt x="8034" y="2467"/>
                      <a:pt x="7987" y="1922"/>
                      <a:pt x="7835" y="1440"/>
                    </a:cubicBezTo>
                    <a:cubicBezTo>
                      <a:pt x="7704" y="938"/>
                      <a:pt x="7442" y="503"/>
                      <a:pt x="7007" y="393"/>
                    </a:cubicBezTo>
                    <a:cubicBezTo>
                      <a:pt x="6615" y="283"/>
                      <a:pt x="5478" y="194"/>
                      <a:pt x="4431" y="131"/>
                    </a:cubicBezTo>
                    <a:cubicBezTo>
                      <a:pt x="3404" y="42"/>
                      <a:pt x="2446" y="0"/>
                      <a:pt x="2446"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15" name="Google Shape;1115;p38"/>
              <p:cNvSpPr/>
              <p:nvPr/>
            </p:nvSpPr>
            <p:spPr>
              <a:xfrm>
                <a:off x="2309381" y="2470826"/>
                <a:ext cx="2394441" cy="1389613"/>
              </a:xfrm>
              <a:custGeom>
                <a:avLst/>
                <a:gdLst/>
                <a:ahLst/>
                <a:cxnLst/>
                <a:rect l="l" t="t" r="r" b="b"/>
                <a:pathLst>
                  <a:path w="15277" h="8866" extrusionOk="0">
                    <a:moveTo>
                      <a:pt x="3341" y="1"/>
                    </a:moveTo>
                    <a:cubicBezTo>
                      <a:pt x="3341" y="1"/>
                      <a:pt x="2226" y="482"/>
                      <a:pt x="1116" y="1268"/>
                    </a:cubicBezTo>
                    <a:cubicBezTo>
                      <a:pt x="0" y="2054"/>
                      <a:pt x="89" y="3300"/>
                      <a:pt x="89" y="3300"/>
                    </a:cubicBezTo>
                    <a:cubicBezTo>
                      <a:pt x="655" y="4127"/>
                      <a:pt x="1267" y="4127"/>
                      <a:pt x="1990" y="4216"/>
                    </a:cubicBezTo>
                    <a:cubicBezTo>
                      <a:pt x="2080" y="4229"/>
                      <a:pt x="2236" y="4235"/>
                      <a:pt x="2440" y="4235"/>
                    </a:cubicBezTo>
                    <a:cubicBezTo>
                      <a:pt x="3869" y="4235"/>
                      <a:pt x="7662" y="3955"/>
                      <a:pt x="7662" y="3955"/>
                    </a:cubicBezTo>
                    <a:lnTo>
                      <a:pt x="11809" y="8799"/>
                    </a:lnTo>
                    <a:cubicBezTo>
                      <a:pt x="11809" y="8799"/>
                      <a:pt x="11989" y="8866"/>
                      <a:pt x="12292" y="8866"/>
                    </a:cubicBezTo>
                    <a:cubicBezTo>
                      <a:pt x="12697" y="8866"/>
                      <a:pt x="13322" y="8746"/>
                      <a:pt x="14035" y="8186"/>
                    </a:cubicBezTo>
                    <a:cubicBezTo>
                      <a:pt x="15276" y="7201"/>
                      <a:pt x="15234" y="6201"/>
                      <a:pt x="15234" y="6201"/>
                    </a:cubicBezTo>
                    <a:cubicBezTo>
                      <a:pt x="15234" y="6201"/>
                      <a:pt x="10605" y="1944"/>
                      <a:pt x="9777" y="1226"/>
                    </a:cubicBezTo>
                    <a:cubicBezTo>
                      <a:pt x="8974" y="522"/>
                      <a:pt x="8401" y="503"/>
                      <a:pt x="8156" y="503"/>
                    </a:cubicBezTo>
                    <a:cubicBezTo>
                      <a:pt x="8142" y="503"/>
                      <a:pt x="8129" y="503"/>
                      <a:pt x="8117" y="503"/>
                    </a:cubicBezTo>
                    <a:cubicBezTo>
                      <a:pt x="8106" y="502"/>
                      <a:pt x="8085" y="502"/>
                      <a:pt x="8055" y="502"/>
                    </a:cubicBezTo>
                    <a:cubicBezTo>
                      <a:pt x="7617" y="502"/>
                      <a:pt x="5297" y="620"/>
                      <a:pt x="4623" y="620"/>
                    </a:cubicBezTo>
                    <a:cubicBezTo>
                      <a:pt x="4535" y="620"/>
                      <a:pt x="4475" y="618"/>
                      <a:pt x="4452" y="613"/>
                    </a:cubicBezTo>
                    <a:cubicBezTo>
                      <a:pt x="4237" y="592"/>
                      <a:pt x="3341" y="1"/>
                      <a:pt x="334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16" name="Google Shape;1116;p38"/>
              <p:cNvSpPr/>
              <p:nvPr/>
            </p:nvSpPr>
            <p:spPr>
              <a:xfrm>
                <a:off x="2302798" y="2460952"/>
                <a:ext cx="2404315" cy="1407324"/>
              </a:xfrm>
              <a:custGeom>
                <a:avLst/>
                <a:gdLst/>
                <a:ahLst/>
                <a:cxnLst/>
                <a:rect l="l" t="t" r="r" b="b"/>
                <a:pathLst>
                  <a:path w="15340" h="8979" extrusionOk="0">
                    <a:moveTo>
                      <a:pt x="3362" y="111"/>
                    </a:moveTo>
                    <a:cubicBezTo>
                      <a:pt x="3383" y="132"/>
                      <a:pt x="3577" y="263"/>
                      <a:pt x="3818" y="415"/>
                    </a:cubicBezTo>
                    <a:cubicBezTo>
                      <a:pt x="3949" y="483"/>
                      <a:pt x="4101" y="566"/>
                      <a:pt x="4211" y="614"/>
                    </a:cubicBezTo>
                    <a:cubicBezTo>
                      <a:pt x="4321" y="676"/>
                      <a:pt x="4410" y="718"/>
                      <a:pt x="4494" y="744"/>
                    </a:cubicBezTo>
                    <a:lnTo>
                      <a:pt x="5127" y="744"/>
                    </a:lnTo>
                    <a:cubicBezTo>
                      <a:pt x="5478" y="718"/>
                      <a:pt x="5913" y="697"/>
                      <a:pt x="6326" y="676"/>
                    </a:cubicBezTo>
                    <a:cubicBezTo>
                      <a:pt x="6766" y="676"/>
                      <a:pt x="7201" y="655"/>
                      <a:pt x="7531" y="634"/>
                    </a:cubicBezTo>
                    <a:cubicBezTo>
                      <a:pt x="7704" y="634"/>
                      <a:pt x="7856" y="634"/>
                      <a:pt x="7966" y="614"/>
                    </a:cubicBezTo>
                    <a:lnTo>
                      <a:pt x="8159" y="614"/>
                    </a:lnTo>
                    <a:cubicBezTo>
                      <a:pt x="8269" y="634"/>
                      <a:pt x="8468" y="614"/>
                      <a:pt x="8730" y="697"/>
                    </a:cubicBezTo>
                    <a:cubicBezTo>
                      <a:pt x="9013" y="786"/>
                      <a:pt x="9364" y="959"/>
                      <a:pt x="9778" y="1310"/>
                    </a:cubicBezTo>
                    <a:cubicBezTo>
                      <a:pt x="10605" y="2054"/>
                      <a:pt x="15187" y="6243"/>
                      <a:pt x="15208" y="6285"/>
                    </a:cubicBezTo>
                    <a:cubicBezTo>
                      <a:pt x="15208" y="6285"/>
                      <a:pt x="15229" y="6505"/>
                      <a:pt x="15077" y="6872"/>
                    </a:cubicBezTo>
                    <a:cubicBezTo>
                      <a:pt x="14946" y="7243"/>
                      <a:pt x="14664" y="7725"/>
                      <a:pt x="14030" y="8207"/>
                    </a:cubicBezTo>
                    <a:cubicBezTo>
                      <a:pt x="13422" y="8705"/>
                      <a:pt x="12873" y="8835"/>
                      <a:pt x="12506" y="8862"/>
                    </a:cubicBezTo>
                    <a:cubicBezTo>
                      <a:pt x="12431" y="8870"/>
                      <a:pt x="12363" y="8873"/>
                      <a:pt x="12301" y="8873"/>
                    </a:cubicBezTo>
                    <a:cubicBezTo>
                      <a:pt x="12037" y="8873"/>
                      <a:pt x="11889" y="8815"/>
                      <a:pt x="11872" y="8815"/>
                    </a:cubicBezTo>
                    <a:lnTo>
                      <a:pt x="7746" y="3970"/>
                    </a:lnTo>
                    <a:lnTo>
                      <a:pt x="7704" y="3949"/>
                    </a:lnTo>
                    <a:cubicBezTo>
                      <a:pt x="7704" y="3949"/>
                      <a:pt x="6457" y="4038"/>
                      <a:pt x="5127" y="4122"/>
                    </a:cubicBezTo>
                    <a:cubicBezTo>
                      <a:pt x="4473" y="4169"/>
                      <a:pt x="3776" y="4211"/>
                      <a:pt x="3210" y="4232"/>
                    </a:cubicBezTo>
                    <a:cubicBezTo>
                      <a:pt x="2925" y="4243"/>
                      <a:pt x="2674" y="4248"/>
                      <a:pt x="2472" y="4248"/>
                    </a:cubicBezTo>
                    <a:cubicBezTo>
                      <a:pt x="2270" y="4248"/>
                      <a:pt x="2119" y="4243"/>
                      <a:pt x="2032" y="4232"/>
                    </a:cubicBezTo>
                    <a:cubicBezTo>
                      <a:pt x="1681" y="4169"/>
                      <a:pt x="1351" y="4148"/>
                      <a:pt x="1048" y="4038"/>
                    </a:cubicBezTo>
                    <a:cubicBezTo>
                      <a:pt x="744" y="3928"/>
                      <a:pt x="461" y="3729"/>
                      <a:pt x="199" y="3337"/>
                    </a:cubicBezTo>
                    <a:cubicBezTo>
                      <a:pt x="199" y="3316"/>
                      <a:pt x="110" y="2117"/>
                      <a:pt x="1179" y="1373"/>
                    </a:cubicBezTo>
                    <a:cubicBezTo>
                      <a:pt x="2268" y="587"/>
                      <a:pt x="3341" y="132"/>
                      <a:pt x="3362" y="111"/>
                    </a:cubicBezTo>
                    <a:close/>
                    <a:moveTo>
                      <a:pt x="3362" y="1"/>
                    </a:moveTo>
                    <a:cubicBezTo>
                      <a:pt x="3362" y="1"/>
                      <a:pt x="2247" y="483"/>
                      <a:pt x="1137" y="1289"/>
                    </a:cubicBezTo>
                    <a:cubicBezTo>
                      <a:pt x="0" y="2075"/>
                      <a:pt x="89" y="3363"/>
                      <a:pt x="89" y="3363"/>
                    </a:cubicBezTo>
                    <a:lnTo>
                      <a:pt x="89" y="3384"/>
                    </a:lnTo>
                    <a:cubicBezTo>
                      <a:pt x="393" y="3819"/>
                      <a:pt x="697" y="4038"/>
                      <a:pt x="1006" y="4148"/>
                    </a:cubicBezTo>
                    <a:cubicBezTo>
                      <a:pt x="1330" y="4253"/>
                      <a:pt x="1660" y="4279"/>
                      <a:pt x="2032" y="4342"/>
                    </a:cubicBezTo>
                    <a:cubicBezTo>
                      <a:pt x="2083" y="4348"/>
                      <a:pt x="2158" y="4351"/>
                      <a:pt x="2253" y="4351"/>
                    </a:cubicBezTo>
                    <a:cubicBezTo>
                      <a:pt x="2482" y="4351"/>
                      <a:pt x="2828" y="4336"/>
                      <a:pt x="3231" y="4321"/>
                    </a:cubicBezTo>
                    <a:cubicBezTo>
                      <a:pt x="3776" y="4300"/>
                      <a:pt x="4473" y="4279"/>
                      <a:pt x="5127" y="4232"/>
                    </a:cubicBezTo>
                    <a:cubicBezTo>
                      <a:pt x="6457" y="4148"/>
                      <a:pt x="7662" y="4059"/>
                      <a:pt x="7683" y="4059"/>
                    </a:cubicBezTo>
                    <a:lnTo>
                      <a:pt x="11804" y="8883"/>
                    </a:lnTo>
                    <a:lnTo>
                      <a:pt x="11825" y="8904"/>
                    </a:lnTo>
                    <a:cubicBezTo>
                      <a:pt x="11825" y="8904"/>
                      <a:pt x="12003" y="8978"/>
                      <a:pt x="12299" y="8978"/>
                    </a:cubicBezTo>
                    <a:cubicBezTo>
                      <a:pt x="12363" y="8978"/>
                      <a:pt x="12432" y="8975"/>
                      <a:pt x="12506" y="8966"/>
                    </a:cubicBezTo>
                    <a:cubicBezTo>
                      <a:pt x="12920" y="8945"/>
                      <a:pt x="13485" y="8794"/>
                      <a:pt x="14098" y="8291"/>
                    </a:cubicBezTo>
                    <a:cubicBezTo>
                      <a:pt x="14732" y="7814"/>
                      <a:pt x="15035" y="7291"/>
                      <a:pt x="15187" y="6919"/>
                    </a:cubicBezTo>
                    <a:cubicBezTo>
                      <a:pt x="15339" y="6526"/>
                      <a:pt x="15318" y="6264"/>
                      <a:pt x="15318" y="6264"/>
                    </a:cubicBezTo>
                    <a:lnTo>
                      <a:pt x="15297" y="6217"/>
                    </a:lnTo>
                    <a:cubicBezTo>
                      <a:pt x="15297" y="6217"/>
                      <a:pt x="10694" y="1965"/>
                      <a:pt x="9840" y="1242"/>
                    </a:cubicBezTo>
                    <a:cubicBezTo>
                      <a:pt x="9427" y="875"/>
                      <a:pt x="9055" y="697"/>
                      <a:pt x="8772" y="614"/>
                    </a:cubicBezTo>
                    <a:cubicBezTo>
                      <a:pt x="8489" y="525"/>
                      <a:pt x="8269" y="525"/>
                      <a:pt x="8159" y="504"/>
                    </a:cubicBezTo>
                    <a:cubicBezTo>
                      <a:pt x="8138" y="504"/>
                      <a:pt x="8076" y="504"/>
                      <a:pt x="7966" y="525"/>
                    </a:cubicBezTo>
                    <a:lnTo>
                      <a:pt x="7531" y="525"/>
                    </a:lnTo>
                    <a:cubicBezTo>
                      <a:pt x="7201" y="545"/>
                      <a:pt x="6766" y="566"/>
                      <a:pt x="6326" y="587"/>
                    </a:cubicBezTo>
                    <a:cubicBezTo>
                      <a:pt x="5892" y="587"/>
                      <a:pt x="5478" y="614"/>
                      <a:pt x="5127" y="634"/>
                    </a:cubicBezTo>
                    <a:lnTo>
                      <a:pt x="4520" y="634"/>
                    </a:lnTo>
                    <a:cubicBezTo>
                      <a:pt x="4473" y="634"/>
                      <a:pt x="4363" y="587"/>
                      <a:pt x="4258" y="525"/>
                    </a:cubicBezTo>
                    <a:cubicBezTo>
                      <a:pt x="4148" y="456"/>
                      <a:pt x="4017" y="394"/>
                      <a:pt x="3886" y="305"/>
                    </a:cubicBezTo>
                    <a:cubicBezTo>
                      <a:pt x="3624" y="153"/>
                      <a:pt x="3404" y="22"/>
                      <a:pt x="3404" y="22"/>
                    </a:cubicBezTo>
                    <a:lnTo>
                      <a:pt x="3362"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17" name="Google Shape;1117;p38"/>
              <p:cNvSpPr/>
              <p:nvPr/>
            </p:nvSpPr>
            <p:spPr>
              <a:xfrm>
                <a:off x="4484389" y="3689436"/>
                <a:ext cx="691358" cy="294035"/>
              </a:xfrm>
              <a:custGeom>
                <a:avLst/>
                <a:gdLst/>
                <a:ahLst/>
                <a:cxnLst/>
                <a:rect l="l" t="t" r="r" b="b"/>
                <a:pathLst>
                  <a:path w="4411" h="1876" extrusionOk="0">
                    <a:moveTo>
                      <a:pt x="932" y="1"/>
                    </a:moveTo>
                    <a:cubicBezTo>
                      <a:pt x="790" y="1"/>
                      <a:pt x="652" y="35"/>
                      <a:pt x="525" y="107"/>
                    </a:cubicBezTo>
                    <a:cubicBezTo>
                      <a:pt x="179" y="280"/>
                      <a:pt x="1" y="521"/>
                      <a:pt x="132" y="825"/>
                    </a:cubicBezTo>
                    <a:cubicBezTo>
                      <a:pt x="441" y="1217"/>
                      <a:pt x="682" y="1610"/>
                      <a:pt x="1357" y="1699"/>
                    </a:cubicBezTo>
                    <a:cubicBezTo>
                      <a:pt x="1902" y="1750"/>
                      <a:pt x="2730" y="1876"/>
                      <a:pt x="3249" y="1876"/>
                    </a:cubicBezTo>
                    <a:cubicBezTo>
                      <a:pt x="3374" y="1876"/>
                      <a:pt x="3481" y="1868"/>
                      <a:pt x="3562" y="1851"/>
                    </a:cubicBezTo>
                    <a:cubicBezTo>
                      <a:pt x="3997" y="1741"/>
                      <a:pt x="4410" y="1390"/>
                      <a:pt x="4217" y="1217"/>
                    </a:cubicBezTo>
                    <a:cubicBezTo>
                      <a:pt x="4018" y="1024"/>
                      <a:pt x="2991" y="977"/>
                      <a:pt x="2578" y="825"/>
                    </a:cubicBezTo>
                    <a:cubicBezTo>
                      <a:pt x="2185" y="694"/>
                      <a:pt x="2033" y="631"/>
                      <a:pt x="1682" y="301"/>
                    </a:cubicBezTo>
                    <a:cubicBezTo>
                      <a:pt x="1445" y="107"/>
                      <a:pt x="1182" y="1"/>
                      <a:pt x="93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18" name="Google Shape;1118;p38"/>
              <p:cNvSpPr/>
              <p:nvPr/>
            </p:nvSpPr>
            <p:spPr>
              <a:xfrm>
                <a:off x="4484389" y="3680345"/>
                <a:ext cx="681484" cy="309865"/>
              </a:xfrm>
              <a:custGeom>
                <a:avLst/>
                <a:gdLst/>
                <a:ahLst/>
                <a:cxnLst/>
                <a:rect l="l" t="t" r="r" b="b"/>
                <a:pathLst>
                  <a:path w="4348" h="1977" extrusionOk="0">
                    <a:moveTo>
                      <a:pt x="960" y="111"/>
                    </a:moveTo>
                    <a:cubicBezTo>
                      <a:pt x="1004" y="111"/>
                      <a:pt x="1049" y="113"/>
                      <a:pt x="1095" y="118"/>
                    </a:cubicBezTo>
                    <a:cubicBezTo>
                      <a:pt x="1289" y="165"/>
                      <a:pt x="1467" y="249"/>
                      <a:pt x="1640" y="401"/>
                    </a:cubicBezTo>
                    <a:cubicBezTo>
                      <a:pt x="1991" y="731"/>
                      <a:pt x="2164" y="794"/>
                      <a:pt x="2557" y="951"/>
                    </a:cubicBezTo>
                    <a:cubicBezTo>
                      <a:pt x="2777" y="1014"/>
                      <a:pt x="3143" y="1055"/>
                      <a:pt x="3473" y="1103"/>
                    </a:cubicBezTo>
                    <a:cubicBezTo>
                      <a:pt x="3646" y="1145"/>
                      <a:pt x="3798" y="1165"/>
                      <a:pt x="3929" y="1186"/>
                    </a:cubicBezTo>
                    <a:cubicBezTo>
                      <a:pt x="4060" y="1234"/>
                      <a:pt x="4149" y="1275"/>
                      <a:pt x="4190" y="1296"/>
                    </a:cubicBezTo>
                    <a:cubicBezTo>
                      <a:pt x="4217" y="1344"/>
                      <a:pt x="4238" y="1364"/>
                      <a:pt x="4217" y="1427"/>
                    </a:cubicBezTo>
                    <a:cubicBezTo>
                      <a:pt x="4190" y="1474"/>
                      <a:pt x="4149" y="1516"/>
                      <a:pt x="4086" y="1579"/>
                    </a:cubicBezTo>
                    <a:cubicBezTo>
                      <a:pt x="3976" y="1689"/>
                      <a:pt x="3756" y="1799"/>
                      <a:pt x="3562" y="1841"/>
                    </a:cubicBezTo>
                    <a:cubicBezTo>
                      <a:pt x="3476" y="1861"/>
                      <a:pt x="3358" y="1869"/>
                      <a:pt x="3217" y="1869"/>
                    </a:cubicBezTo>
                    <a:cubicBezTo>
                      <a:pt x="3034" y="1869"/>
                      <a:pt x="2812" y="1856"/>
                      <a:pt x="2578" y="1841"/>
                    </a:cubicBezTo>
                    <a:cubicBezTo>
                      <a:pt x="2164" y="1799"/>
                      <a:pt x="1703" y="1736"/>
                      <a:pt x="1357" y="1689"/>
                    </a:cubicBezTo>
                    <a:cubicBezTo>
                      <a:pt x="1027" y="1668"/>
                      <a:pt x="813" y="1558"/>
                      <a:pt x="635" y="1406"/>
                    </a:cubicBezTo>
                    <a:cubicBezTo>
                      <a:pt x="462" y="1254"/>
                      <a:pt x="331" y="1055"/>
                      <a:pt x="179" y="862"/>
                    </a:cubicBezTo>
                    <a:cubicBezTo>
                      <a:pt x="111" y="731"/>
                      <a:pt x="132" y="600"/>
                      <a:pt x="200" y="490"/>
                    </a:cubicBezTo>
                    <a:cubicBezTo>
                      <a:pt x="263" y="401"/>
                      <a:pt x="373" y="296"/>
                      <a:pt x="551" y="207"/>
                    </a:cubicBezTo>
                    <a:cubicBezTo>
                      <a:pt x="683" y="139"/>
                      <a:pt x="816" y="111"/>
                      <a:pt x="960" y="111"/>
                    </a:cubicBezTo>
                    <a:close/>
                    <a:moveTo>
                      <a:pt x="967" y="1"/>
                    </a:moveTo>
                    <a:cubicBezTo>
                      <a:pt x="806" y="1"/>
                      <a:pt x="656" y="29"/>
                      <a:pt x="504" y="97"/>
                    </a:cubicBezTo>
                    <a:cubicBezTo>
                      <a:pt x="331" y="207"/>
                      <a:pt x="179" y="317"/>
                      <a:pt x="111" y="448"/>
                    </a:cubicBezTo>
                    <a:cubicBezTo>
                      <a:pt x="27" y="579"/>
                      <a:pt x="1" y="731"/>
                      <a:pt x="69" y="904"/>
                    </a:cubicBezTo>
                    <a:lnTo>
                      <a:pt x="90" y="925"/>
                    </a:lnTo>
                    <a:cubicBezTo>
                      <a:pt x="242" y="1124"/>
                      <a:pt x="373" y="1317"/>
                      <a:pt x="572" y="1474"/>
                    </a:cubicBezTo>
                    <a:cubicBezTo>
                      <a:pt x="745" y="1647"/>
                      <a:pt x="1006" y="1757"/>
                      <a:pt x="1357" y="1799"/>
                    </a:cubicBezTo>
                    <a:cubicBezTo>
                      <a:pt x="1682" y="1841"/>
                      <a:pt x="2143" y="1909"/>
                      <a:pt x="2557" y="1930"/>
                    </a:cubicBezTo>
                    <a:cubicBezTo>
                      <a:pt x="2814" y="1956"/>
                      <a:pt x="3064" y="1976"/>
                      <a:pt x="3268" y="1976"/>
                    </a:cubicBezTo>
                    <a:cubicBezTo>
                      <a:pt x="3392" y="1976"/>
                      <a:pt x="3500" y="1969"/>
                      <a:pt x="3583" y="1951"/>
                    </a:cubicBezTo>
                    <a:cubicBezTo>
                      <a:pt x="3798" y="1909"/>
                      <a:pt x="4018" y="1799"/>
                      <a:pt x="4170" y="1668"/>
                    </a:cubicBezTo>
                    <a:cubicBezTo>
                      <a:pt x="4238" y="1605"/>
                      <a:pt x="4279" y="1516"/>
                      <a:pt x="4321" y="1448"/>
                    </a:cubicBezTo>
                    <a:cubicBezTo>
                      <a:pt x="4348" y="1385"/>
                      <a:pt x="4321" y="1296"/>
                      <a:pt x="4259" y="1234"/>
                    </a:cubicBezTo>
                    <a:cubicBezTo>
                      <a:pt x="4190" y="1165"/>
                      <a:pt x="4086" y="1124"/>
                      <a:pt x="3955" y="1103"/>
                    </a:cubicBezTo>
                    <a:cubicBezTo>
                      <a:pt x="3824" y="1055"/>
                      <a:pt x="3646" y="1035"/>
                      <a:pt x="3494" y="1014"/>
                    </a:cubicBezTo>
                    <a:cubicBezTo>
                      <a:pt x="3143" y="951"/>
                      <a:pt x="2797" y="904"/>
                      <a:pt x="2598" y="841"/>
                    </a:cubicBezTo>
                    <a:cubicBezTo>
                      <a:pt x="2185" y="689"/>
                      <a:pt x="2054" y="642"/>
                      <a:pt x="1703" y="338"/>
                    </a:cubicBezTo>
                    <a:cubicBezTo>
                      <a:pt x="1530" y="165"/>
                      <a:pt x="1310" y="55"/>
                      <a:pt x="1116" y="8"/>
                    </a:cubicBezTo>
                    <a:cubicBezTo>
                      <a:pt x="1065" y="3"/>
                      <a:pt x="1015" y="1"/>
                      <a:pt x="96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19" name="Google Shape;1119;p38"/>
              <p:cNvSpPr/>
              <p:nvPr/>
            </p:nvSpPr>
            <p:spPr>
              <a:xfrm>
                <a:off x="3499468" y="2982564"/>
                <a:ext cx="175073" cy="111439"/>
              </a:xfrm>
              <a:custGeom>
                <a:avLst/>
                <a:gdLst/>
                <a:ahLst/>
                <a:cxnLst/>
                <a:rect l="l" t="t" r="r" b="b"/>
                <a:pathLst>
                  <a:path w="1117" h="711" extrusionOk="0">
                    <a:moveTo>
                      <a:pt x="1029" y="0"/>
                    </a:moveTo>
                    <a:cubicBezTo>
                      <a:pt x="1020" y="0"/>
                      <a:pt x="1012" y="3"/>
                      <a:pt x="1006" y="9"/>
                    </a:cubicBezTo>
                    <a:cubicBezTo>
                      <a:pt x="702" y="297"/>
                      <a:pt x="441" y="532"/>
                      <a:pt x="48" y="600"/>
                    </a:cubicBezTo>
                    <a:cubicBezTo>
                      <a:pt x="27" y="600"/>
                      <a:pt x="1" y="642"/>
                      <a:pt x="1" y="663"/>
                    </a:cubicBezTo>
                    <a:cubicBezTo>
                      <a:pt x="1" y="690"/>
                      <a:pt x="48" y="710"/>
                      <a:pt x="69" y="710"/>
                    </a:cubicBezTo>
                    <a:cubicBezTo>
                      <a:pt x="503" y="642"/>
                      <a:pt x="786" y="360"/>
                      <a:pt x="1095" y="98"/>
                    </a:cubicBezTo>
                    <a:cubicBezTo>
                      <a:pt x="1116" y="77"/>
                      <a:pt x="1116" y="56"/>
                      <a:pt x="1095" y="35"/>
                    </a:cubicBezTo>
                    <a:cubicBezTo>
                      <a:pt x="1080" y="16"/>
                      <a:pt x="1052" y="0"/>
                      <a:pt x="102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20" name="Google Shape;1120;p38"/>
              <p:cNvSpPr/>
              <p:nvPr/>
            </p:nvSpPr>
            <p:spPr>
              <a:xfrm>
                <a:off x="2921587" y="2385563"/>
                <a:ext cx="1546661" cy="318486"/>
              </a:xfrm>
              <a:custGeom>
                <a:avLst/>
                <a:gdLst/>
                <a:ahLst/>
                <a:cxnLst/>
                <a:rect l="l" t="t" r="r" b="b"/>
                <a:pathLst>
                  <a:path w="9868" h="2032" extrusionOk="0">
                    <a:moveTo>
                      <a:pt x="5390" y="0"/>
                    </a:moveTo>
                    <a:cubicBezTo>
                      <a:pt x="5285" y="0"/>
                      <a:pt x="5154" y="21"/>
                      <a:pt x="5086" y="47"/>
                    </a:cubicBezTo>
                    <a:lnTo>
                      <a:pt x="896" y="1660"/>
                    </a:lnTo>
                    <a:lnTo>
                      <a:pt x="964" y="1550"/>
                    </a:lnTo>
                    <a:lnTo>
                      <a:pt x="1" y="1702"/>
                    </a:lnTo>
                    <a:lnTo>
                      <a:pt x="1" y="2011"/>
                    </a:lnTo>
                    <a:lnTo>
                      <a:pt x="22" y="2011"/>
                    </a:lnTo>
                    <a:cubicBezTo>
                      <a:pt x="22" y="2011"/>
                      <a:pt x="90" y="2032"/>
                      <a:pt x="179" y="2032"/>
                    </a:cubicBezTo>
                    <a:lnTo>
                      <a:pt x="5086" y="2032"/>
                    </a:lnTo>
                    <a:cubicBezTo>
                      <a:pt x="5196" y="2032"/>
                      <a:pt x="5327" y="2011"/>
                      <a:pt x="5369" y="1985"/>
                    </a:cubicBezTo>
                    <a:lnTo>
                      <a:pt x="9820" y="330"/>
                    </a:lnTo>
                    <a:cubicBezTo>
                      <a:pt x="9841" y="330"/>
                      <a:pt x="9867" y="309"/>
                      <a:pt x="9841" y="309"/>
                    </a:cubicBezTo>
                    <a:lnTo>
                      <a:pt x="9867" y="0"/>
                    </a:lnTo>
                    <a:lnTo>
                      <a:pt x="9867" y="0"/>
                    </a:lnTo>
                    <a:lnTo>
                      <a:pt x="9820" y="47"/>
                    </a:lnTo>
                    <a:lnTo>
                      <a:pt x="9082" y="199"/>
                    </a:lnTo>
                    <a:lnTo>
                      <a:pt x="9082" y="241"/>
                    </a:lnTo>
                    <a:lnTo>
                      <a:pt x="5437"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21" name="Google Shape;1121;p38"/>
              <p:cNvSpPr/>
              <p:nvPr/>
            </p:nvSpPr>
            <p:spPr>
              <a:xfrm>
                <a:off x="2915004" y="2378980"/>
                <a:ext cx="1559827" cy="331651"/>
              </a:xfrm>
              <a:custGeom>
                <a:avLst/>
                <a:gdLst/>
                <a:ahLst/>
                <a:cxnLst/>
                <a:rect l="l" t="t" r="r" b="b"/>
                <a:pathLst>
                  <a:path w="9952" h="2116" extrusionOk="0">
                    <a:moveTo>
                      <a:pt x="5479" y="110"/>
                    </a:moveTo>
                    <a:lnTo>
                      <a:pt x="9124" y="325"/>
                    </a:lnTo>
                    <a:lnTo>
                      <a:pt x="9166" y="283"/>
                    </a:lnTo>
                    <a:lnTo>
                      <a:pt x="9841" y="131"/>
                    </a:lnTo>
                    <a:lnTo>
                      <a:pt x="9841" y="325"/>
                    </a:lnTo>
                    <a:lnTo>
                      <a:pt x="5411" y="1964"/>
                    </a:lnTo>
                    <a:cubicBezTo>
                      <a:pt x="5348" y="1985"/>
                      <a:pt x="5217" y="2006"/>
                      <a:pt x="5128" y="2006"/>
                    </a:cubicBezTo>
                    <a:lnTo>
                      <a:pt x="111" y="2006"/>
                    </a:lnTo>
                    <a:lnTo>
                      <a:pt x="111" y="1791"/>
                    </a:lnTo>
                    <a:lnTo>
                      <a:pt x="897" y="1660"/>
                    </a:lnTo>
                    <a:lnTo>
                      <a:pt x="959" y="1744"/>
                    </a:lnTo>
                    <a:lnTo>
                      <a:pt x="5149" y="131"/>
                    </a:lnTo>
                    <a:cubicBezTo>
                      <a:pt x="5196" y="131"/>
                      <a:pt x="5327" y="110"/>
                      <a:pt x="5432" y="110"/>
                    </a:cubicBezTo>
                    <a:close/>
                    <a:moveTo>
                      <a:pt x="5432" y="0"/>
                    </a:moveTo>
                    <a:cubicBezTo>
                      <a:pt x="5327" y="0"/>
                      <a:pt x="5196" y="0"/>
                      <a:pt x="5107" y="42"/>
                    </a:cubicBezTo>
                    <a:lnTo>
                      <a:pt x="1048" y="1592"/>
                    </a:lnTo>
                    <a:lnTo>
                      <a:pt x="1006" y="1550"/>
                    </a:lnTo>
                    <a:lnTo>
                      <a:pt x="43" y="1681"/>
                    </a:lnTo>
                    <a:lnTo>
                      <a:pt x="1" y="1744"/>
                    </a:lnTo>
                    <a:lnTo>
                      <a:pt x="1" y="2053"/>
                    </a:lnTo>
                    <a:lnTo>
                      <a:pt x="43" y="2095"/>
                    </a:lnTo>
                    <a:lnTo>
                      <a:pt x="43" y="2095"/>
                    </a:lnTo>
                    <a:lnTo>
                      <a:pt x="1" y="2074"/>
                    </a:lnTo>
                    <a:lnTo>
                      <a:pt x="1" y="2074"/>
                    </a:lnTo>
                    <a:cubicBezTo>
                      <a:pt x="22" y="2095"/>
                      <a:pt x="43" y="2095"/>
                      <a:pt x="43" y="2116"/>
                    </a:cubicBezTo>
                    <a:lnTo>
                      <a:pt x="5128" y="2116"/>
                    </a:lnTo>
                    <a:cubicBezTo>
                      <a:pt x="5238" y="2116"/>
                      <a:pt x="5369" y="2095"/>
                      <a:pt x="5432" y="2074"/>
                    </a:cubicBezTo>
                    <a:lnTo>
                      <a:pt x="9883" y="435"/>
                    </a:lnTo>
                    <a:lnTo>
                      <a:pt x="9930" y="393"/>
                    </a:lnTo>
                    <a:cubicBezTo>
                      <a:pt x="9951" y="393"/>
                      <a:pt x="9951" y="372"/>
                      <a:pt x="9951" y="351"/>
                    </a:cubicBezTo>
                    <a:lnTo>
                      <a:pt x="9951" y="63"/>
                    </a:lnTo>
                    <a:lnTo>
                      <a:pt x="9862" y="21"/>
                    </a:lnTo>
                    <a:lnTo>
                      <a:pt x="9841" y="42"/>
                    </a:lnTo>
                    <a:lnTo>
                      <a:pt x="9097" y="194"/>
                    </a:lnTo>
                    <a:lnTo>
                      <a:pt x="9077" y="220"/>
                    </a:lnTo>
                    <a:lnTo>
                      <a:pt x="5500"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22" name="Google Shape;1122;p38"/>
              <p:cNvSpPr/>
              <p:nvPr/>
            </p:nvSpPr>
            <p:spPr>
              <a:xfrm>
                <a:off x="3263895" y="2372397"/>
                <a:ext cx="1132097" cy="273503"/>
              </a:xfrm>
              <a:custGeom>
                <a:avLst/>
                <a:gdLst/>
                <a:ahLst/>
                <a:cxnLst/>
                <a:rect l="l" t="t" r="r" b="b"/>
                <a:pathLst>
                  <a:path w="7223" h="1745" extrusionOk="0">
                    <a:moveTo>
                      <a:pt x="4583" y="0"/>
                    </a:moveTo>
                    <a:lnTo>
                      <a:pt x="1" y="1723"/>
                    </a:lnTo>
                    <a:lnTo>
                      <a:pt x="22" y="1723"/>
                    </a:lnTo>
                    <a:lnTo>
                      <a:pt x="2944" y="1744"/>
                    </a:lnTo>
                    <a:lnTo>
                      <a:pt x="2970" y="1723"/>
                    </a:lnTo>
                    <a:lnTo>
                      <a:pt x="7222" y="152"/>
                    </a:lnTo>
                    <a:lnTo>
                      <a:pt x="4625"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23" name="Google Shape;1123;p38"/>
              <p:cNvSpPr/>
              <p:nvPr/>
            </p:nvSpPr>
            <p:spPr>
              <a:xfrm>
                <a:off x="3253237" y="2363463"/>
                <a:ext cx="1153413" cy="288863"/>
              </a:xfrm>
              <a:custGeom>
                <a:avLst/>
                <a:gdLst/>
                <a:ahLst/>
                <a:cxnLst/>
                <a:rect l="l" t="t" r="r" b="b"/>
                <a:pathLst>
                  <a:path w="7359" h="1843" extrusionOk="0">
                    <a:moveTo>
                      <a:pt x="4672" y="99"/>
                    </a:moveTo>
                    <a:lnTo>
                      <a:pt x="7097" y="230"/>
                    </a:lnTo>
                    <a:lnTo>
                      <a:pt x="3012" y="1759"/>
                    </a:lnTo>
                    <a:lnTo>
                      <a:pt x="310" y="1733"/>
                    </a:lnTo>
                    <a:lnTo>
                      <a:pt x="4672" y="99"/>
                    </a:lnTo>
                    <a:close/>
                    <a:moveTo>
                      <a:pt x="4651" y="1"/>
                    </a:moveTo>
                    <a:cubicBezTo>
                      <a:pt x="4644" y="1"/>
                      <a:pt x="4637" y="3"/>
                      <a:pt x="4630" y="10"/>
                    </a:cubicBezTo>
                    <a:lnTo>
                      <a:pt x="48" y="1733"/>
                    </a:lnTo>
                    <a:lnTo>
                      <a:pt x="27" y="1759"/>
                    </a:lnTo>
                    <a:lnTo>
                      <a:pt x="1" y="1780"/>
                    </a:lnTo>
                    <a:lnTo>
                      <a:pt x="1" y="1801"/>
                    </a:lnTo>
                    <a:lnTo>
                      <a:pt x="27" y="1822"/>
                    </a:lnTo>
                    <a:lnTo>
                      <a:pt x="90" y="1822"/>
                    </a:lnTo>
                    <a:lnTo>
                      <a:pt x="3012" y="1843"/>
                    </a:lnTo>
                    <a:cubicBezTo>
                      <a:pt x="3038" y="1843"/>
                      <a:pt x="3038" y="1843"/>
                      <a:pt x="3059" y="1822"/>
                    </a:cubicBezTo>
                    <a:lnTo>
                      <a:pt x="7332" y="251"/>
                    </a:lnTo>
                    <a:lnTo>
                      <a:pt x="7332" y="230"/>
                    </a:lnTo>
                    <a:lnTo>
                      <a:pt x="7358" y="230"/>
                    </a:lnTo>
                    <a:lnTo>
                      <a:pt x="7358" y="209"/>
                    </a:lnTo>
                    <a:lnTo>
                      <a:pt x="7358" y="188"/>
                    </a:lnTo>
                    <a:lnTo>
                      <a:pt x="7332" y="162"/>
                    </a:lnTo>
                    <a:lnTo>
                      <a:pt x="7290" y="162"/>
                    </a:lnTo>
                    <a:lnTo>
                      <a:pt x="4693" y="10"/>
                    </a:lnTo>
                    <a:cubicBezTo>
                      <a:pt x="4679" y="10"/>
                      <a:pt x="4665" y="1"/>
                      <a:pt x="4651"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24" name="Google Shape;1124;p38"/>
              <p:cNvSpPr/>
              <p:nvPr/>
            </p:nvSpPr>
            <p:spPr>
              <a:xfrm>
                <a:off x="2918295" y="2341207"/>
                <a:ext cx="1553244" cy="314410"/>
              </a:xfrm>
              <a:custGeom>
                <a:avLst/>
                <a:gdLst/>
                <a:ahLst/>
                <a:cxnLst/>
                <a:rect l="l" t="t" r="r" b="b"/>
                <a:pathLst>
                  <a:path w="9910" h="2006" extrusionOk="0">
                    <a:moveTo>
                      <a:pt x="5458" y="0"/>
                    </a:moveTo>
                    <a:cubicBezTo>
                      <a:pt x="5348" y="0"/>
                      <a:pt x="5175" y="0"/>
                      <a:pt x="5107" y="42"/>
                    </a:cubicBezTo>
                    <a:lnTo>
                      <a:pt x="69" y="1964"/>
                    </a:lnTo>
                    <a:cubicBezTo>
                      <a:pt x="1" y="1985"/>
                      <a:pt x="43" y="2006"/>
                      <a:pt x="200" y="2006"/>
                    </a:cubicBezTo>
                    <a:lnTo>
                      <a:pt x="5107" y="2006"/>
                    </a:lnTo>
                    <a:cubicBezTo>
                      <a:pt x="5217" y="2006"/>
                      <a:pt x="5348" y="1985"/>
                      <a:pt x="5390" y="1964"/>
                    </a:cubicBezTo>
                    <a:lnTo>
                      <a:pt x="9841" y="330"/>
                    </a:lnTo>
                    <a:cubicBezTo>
                      <a:pt x="9909" y="304"/>
                      <a:pt x="9888" y="283"/>
                      <a:pt x="9799" y="262"/>
                    </a:cubicBezTo>
                    <a:lnTo>
                      <a:pt x="5458"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25" name="Google Shape;1125;p38"/>
              <p:cNvSpPr/>
              <p:nvPr/>
            </p:nvSpPr>
            <p:spPr>
              <a:xfrm>
                <a:off x="2911869" y="2334624"/>
                <a:ext cx="1566253" cy="328517"/>
              </a:xfrm>
              <a:custGeom>
                <a:avLst/>
                <a:gdLst/>
                <a:ahLst/>
                <a:cxnLst/>
                <a:rect l="l" t="t" r="r" b="b"/>
                <a:pathLst>
                  <a:path w="9993" h="2096" extrusionOk="0">
                    <a:moveTo>
                      <a:pt x="5499" y="84"/>
                    </a:moveTo>
                    <a:lnTo>
                      <a:pt x="9772" y="346"/>
                    </a:lnTo>
                    <a:lnTo>
                      <a:pt x="5410" y="1964"/>
                    </a:lnTo>
                    <a:cubicBezTo>
                      <a:pt x="5368" y="1985"/>
                      <a:pt x="5237" y="2006"/>
                      <a:pt x="5148" y="2006"/>
                    </a:cubicBezTo>
                    <a:lnTo>
                      <a:pt x="215" y="2006"/>
                    </a:lnTo>
                    <a:lnTo>
                      <a:pt x="5190" y="110"/>
                    </a:lnTo>
                    <a:cubicBezTo>
                      <a:pt x="5237" y="84"/>
                      <a:pt x="5389" y="84"/>
                      <a:pt x="5499" y="84"/>
                    </a:cubicBezTo>
                    <a:close/>
                    <a:moveTo>
                      <a:pt x="5520" y="0"/>
                    </a:moveTo>
                    <a:cubicBezTo>
                      <a:pt x="5368" y="0"/>
                      <a:pt x="5216" y="0"/>
                      <a:pt x="5127" y="42"/>
                    </a:cubicBezTo>
                    <a:lnTo>
                      <a:pt x="63" y="1964"/>
                    </a:lnTo>
                    <a:cubicBezTo>
                      <a:pt x="42" y="1985"/>
                      <a:pt x="21" y="1985"/>
                      <a:pt x="21" y="2027"/>
                    </a:cubicBezTo>
                    <a:cubicBezTo>
                      <a:pt x="0" y="2027"/>
                      <a:pt x="21" y="2048"/>
                      <a:pt x="21" y="2048"/>
                    </a:cubicBezTo>
                    <a:cubicBezTo>
                      <a:pt x="42" y="2074"/>
                      <a:pt x="42" y="2074"/>
                      <a:pt x="63" y="2074"/>
                    </a:cubicBezTo>
                    <a:cubicBezTo>
                      <a:pt x="110" y="2095"/>
                      <a:pt x="152" y="2095"/>
                      <a:pt x="241" y="2095"/>
                    </a:cubicBezTo>
                    <a:lnTo>
                      <a:pt x="5148" y="2095"/>
                    </a:lnTo>
                    <a:cubicBezTo>
                      <a:pt x="5258" y="2095"/>
                      <a:pt x="5389" y="2074"/>
                      <a:pt x="5478" y="2048"/>
                    </a:cubicBezTo>
                    <a:lnTo>
                      <a:pt x="9903" y="414"/>
                    </a:lnTo>
                    <a:cubicBezTo>
                      <a:pt x="9929" y="393"/>
                      <a:pt x="9950" y="393"/>
                      <a:pt x="9971" y="372"/>
                    </a:cubicBezTo>
                    <a:cubicBezTo>
                      <a:pt x="9992" y="346"/>
                      <a:pt x="9992" y="325"/>
                      <a:pt x="9971" y="304"/>
                    </a:cubicBezTo>
                    <a:cubicBezTo>
                      <a:pt x="9950" y="283"/>
                      <a:pt x="9929" y="283"/>
                      <a:pt x="9903" y="283"/>
                    </a:cubicBezTo>
                    <a:cubicBezTo>
                      <a:pt x="9882" y="283"/>
                      <a:pt x="9861" y="262"/>
                      <a:pt x="9840" y="262"/>
                    </a:cubicBezTo>
                    <a:lnTo>
                      <a:pt x="5520"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26" name="Google Shape;1126;p38"/>
              <p:cNvSpPr/>
              <p:nvPr/>
            </p:nvSpPr>
            <p:spPr>
              <a:xfrm>
                <a:off x="4289881" y="2396221"/>
                <a:ext cx="82286" cy="17398"/>
              </a:xfrm>
              <a:custGeom>
                <a:avLst/>
                <a:gdLst/>
                <a:ahLst/>
                <a:cxnLst/>
                <a:rect l="l" t="t" r="r" b="b"/>
                <a:pathLst>
                  <a:path w="525" h="111" extrusionOk="0">
                    <a:moveTo>
                      <a:pt x="242" y="0"/>
                    </a:moveTo>
                    <a:lnTo>
                      <a:pt x="1" y="84"/>
                    </a:lnTo>
                    <a:lnTo>
                      <a:pt x="263" y="110"/>
                    </a:lnTo>
                    <a:lnTo>
                      <a:pt x="284" y="110"/>
                    </a:lnTo>
                    <a:lnTo>
                      <a:pt x="524" y="21"/>
                    </a:lnTo>
                    <a:lnTo>
                      <a:pt x="263"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27" name="Google Shape;1127;p38"/>
              <p:cNvSpPr/>
              <p:nvPr/>
            </p:nvSpPr>
            <p:spPr>
              <a:xfrm>
                <a:off x="4275931" y="2388697"/>
                <a:ext cx="110185" cy="31347"/>
              </a:xfrm>
              <a:custGeom>
                <a:avLst/>
                <a:gdLst/>
                <a:ahLst/>
                <a:cxnLst/>
                <a:rect l="l" t="t" r="r" b="b"/>
                <a:pathLst>
                  <a:path w="703" h="200" extrusionOk="0">
                    <a:moveTo>
                      <a:pt x="414" y="90"/>
                    </a:moveTo>
                    <a:lnTo>
                      <a:pt x="352" y="111"/>
                    </a:lnTo>
                    <a:lnTo>
                      <a:pt x="284" y="111"/>
                    </a:lnTo>
                    <a:lnTo>
                      <a:pt x="352" y="90"/>
                    </a:lnTo>
                    <a:close/>
                    <a:moveTo>
                      <a:pt x="284" y="1"/>
                    </a:moveTo>
                    <a:lnTo>
                      <a:pt x="48" y="90"/>
                    </a:lnTo>
                    <a:lnTo>
                      <a:pt x="48" y="111"/>
                    </a:lnTo>
                    <a:lnTo>
                      <a:pt x="22" y="111"/>
                    </a:lnTo>
                    <a:lnTo>
                      <a:pt x="1" y="132"/>
                    </a:lnTo>
                    <a:lnTo>
                      <a:pt x="22" y="179"/>
                    </a:lnTo>
                    <a:lnTo>
                      <a:pt x="90" y="179"/>
                    </a:lnTo>
                    <a:lnTo>
                      <a:pt x="352" y="200"/>
                    </a:lnTo>
                    <a:lnTo>
                      <a:pt x="414" y="200"/>
                    </a:lnTo>
                    <a:lnTo>
                      <a:pt x="655" y="90"/>
                    </a:lnTo>
                    <a:lnTo>
                      <a:pt x="676" y="90"/>
                    </a:lnTo>
                    <a:lnTo>
                      <a:pt x="676" y="69"/>
                    </a:lnTo>
                    <a:lnTo>
                      <a:pt x="703" y="69"/>
                    </a:lnTo>
                    <a:lnTo>
                      <a:pt x="676" y="27"/>
                    </a:lnTo>
                    <a:lnTo>
                      <a:pt x="634" y="27"/>
                    </a:lnTo>
                    <a:lnTo>
                      <a:pt x="352"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28" name="Google Shape;1128;p38"/>
              <p:cNvSpPr/>
              <p:nvPr/>
            </p:nvSpPr>
            <p:spPr>
              <a:xfrm>
                <a:off x="4234867" y="2416753"/>
                <a:ext cx="85577" cy="17241"/>
              </a:xfrm>
              <a:custGeom>
                <a:avLst/>
                <a:gdLst/>
                <a:ahLst/>
                <a:cxnLst/>
                <a:rect l="l" t="t" r="r" b="b"/>
                <a:pathLst>
                  <a:path w="546" h="110" extrusionOk="0">
                    <a:moveTo>
                      <a:pt x="242" y="0"/>
                    </a:moveTo>
                    <a:lnTo>
                      <a:pt x="1" y="84"/>
                    </a:lnTo>
                    <a:lnTo>
                      <a:pt x="22" y="84"/>
                    </a:lnTo>
                    <a:lnTo>
                      <a:pt x="284" y="110"/>
                    </a:lnTo>
                    <a:lnTo>
                      <a:pt x="310" y="110"/>
                    </a:lnTo>
                    <a:lnTo>
                      <a:pt x="546"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29" name="Google Shape;1129;p38"/>
              <p:cNvSpPr/>
              <p:nvPr/>
            </p:nvSpPr>
            <p:spPr>
              <a:xfrm>
                <a:off x="4225149" y="2409230"/>
                <a:ext cx="105953" cy="31347"/>
              </a:xfrm>
              <a:custGeom>
                <a:avLst/>
                <a:gdLst/>
                <a:ahLst/>
                <a:cxnLst/>
                <a:rect l="l" t="t" r="r" b="b"/>
                <a:pathLst>
                  <a:path w="676" h="200" extrusionOk="0">
                    <a:moveTo>
                      <a:pt x="414" y="90"/>
                    </a:moveTo>
                    <a:lnTo>
                      <a:pt x="346" y="111"/>
                    </a:lnTo>
                    <a:lnTo>
                      <a:pt x="283" y="111"/>
                    </a:lnTo>
                    <a:lnTo>
                      <a:pt x="346" y="90"/>
                    </a:lnTo>
                    <a:close/>
                    <a:moveTo>
                      <a:pt x="283" y="1"/>
                    </a:moveTo>
                    <a:lnTo>
                      <a:pt x="42" y="90"/>
                    </a:lnTo>
                    <a:lnTo>
                      <a:pt x="21" y="90"/>
                    </a:lnTo>
                    <a:lnTo>
                      <a:pt x="21" y="111"/>
                    </a:lnTo>
                    <a:lnTo>
                      <a:pt x="0" y="111"/>
                    </a:lnTo>
                    <a:lnTo>
                      <a:pt x="0" y="132"/>
                    </a:lnTo>
                    <a:lnTo>
                      <a:pt x="21" y="158"/>
                    </a:lnTo>
                    <a:lnTo>
                      <a:pt x="21" y="179"/>
                    </a:lnTo>
                    <a:lnTo>
                      <a:pt x="63" y="179"/>
                    </a:lnTo>
                    <a:lnTo>
                      <a:pt x="346" y="200"/>
                    </a:lnTo>
                    <a:cubicBezTo>
                      <a:pt x="372" y="200"/>
                      <a:pt x="372" y="200"/>
                      <a:pt x="414" y="179"/>
                    </a:cubicBezTo>
                    <a:lnTo>
                      <a:pt x="655" y="90"/>
                    </a:lnTo>
                    <a:lnTo>
                      <a:pt x="676" y="90"/>
                    </a:lnTo>
                    <a:lnTo>
                      <a:pt x="676" y="69"/>
                    </a:lnTo>
                    <a:lnTo>
                      <a:pt x="676" y="48"/>
                    </a:lnTo>
                    <a:lnTo>
                      <a:pt x="676" y="27"/>
                    </a:lnTo>
                    <a:lnTo>
                      <a:pt x="655" y="27"/>
                    </a:lnTo>
                    <a:lnTo>
                      <a:pt x="634"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30" name="Google Shape;1130;p38"/>
              <p:cNvSpPr/>
              <p:nvPr/>
            </p:nvSpPr>
            <p:spPr>
              <a:xfrm>
                <a:off x="4184085" y="2433837"/>
                <a:ext cx="85421" cy="16614"/>
              </a:xfrm>
              <a:custGeom>
                <a:avLst/>
                <a:gdLst/>
                <a:ahLst/>
                <a:cxnLst/>
                <a:rect l="l" t="t" r="r" b="b"/>
                <a:pathLst>
                  <a:path w="545" h="106" extrusionOk="0">
                    <a:moveTo>
                      <a:pt x="241" y="1"/>
                    </a:moveTo>
                    <a:lnTo>
                      <a:pt x="0" y="106"/>
                    </a:lnTo>
                    <a:lnTo>
                      <a:pt x="304" y="106"/>
                    </a:lnTo>
                    <a:lnTo>
                      <a:pt x="545" y="22"/>
                    </a:lnTo>
                    <a:lnTo>
                      <a:pt x="262"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31" name="Google Shape;1131;p38"/>
              <p:cNvSpPr/>
              <p:nvPr/>
            </p:nvSpPr>
            <p:spPr>
              <a:xfrm>
                <a:off x="4173427" y="2426470"/>
                <a:ext cx="105953" cy="31347"/>
              </a:xfrm>
              <a:custGeom>
                <a:avLst/>
                <a:gdLst/>
                <a:ahLst/>
                <a:cxnLst/>
                <a:rect l="l" t="t" r="r" b="b"/>
                <a:pathLst>
                  <a:path w="676" h="200" extrusionOk="0">
                    <a:moveTo>
                      <a:pt x="393" y="90"/>
                    </a:moveTo>
                    <a:lnTo>
                      <a:pt x="351" y="111"/>
                    </a:lnTo>
                    <a:lnTo>
                      <a:pt x="283" y="111"/>
                    </a:lnTo>
                    <a:lnTo>
                      <a:pt x="330" y="90"/>
                    </a:lnTo>
                    <a:close/>
                    <a:moveTo>
                      <a:pt x="330" y="1"/>
                    </a:moveTo>
                    <a:cubicBezTo>
                      <a:pt x="309" y="1"/>
                      <a:pt x="309" y="1"/>
                      <a:pt x="283" y="22"/>
                    </a:cubicBezTo>
                    <a:lnTo>
                      <a:pt x="21" y="111"/>
                    </a:lnTo>
                    <a:lnTo>
                      <a:pt x="0" y="111"/>
                    </a:lnTo>
                    <a:lnTo>
                      <a:pt x="0" y="132"/>
                    </a:lnTo>
                    <a:lnTo>
                      <a:pt x="0" y="153"/>
                    </a:lnTo>
                    <a:lnTo>
                      <a:pt x="0" y="179"/>
                    </a:lnTo>
                    <a:lnTo>
                      <a:pt x="21" y="179"/>
                    </a:lnTo>
                    <a:lnTo>
                      <a:pt x="47" y="200"/>
                    </a:lnTo>
                    <a:lnTo>
                      <a:pt x="393" y="200"/>
                    </a:lnTo>
                    <a:lnTo>
                      <a:pt x="634" y="111"/>
                    </a:lnTo>
                    <a:lnTo>
                      <a:pt x="655" y="111"/>
                    </a:lnTo>
                    <a:lnTo>
                      <a:pt x="655" y="90"/>
                    </a:lnTo>
                    <a:lnTo>
                      <a:pt x="676" y="90"/>
                    </a:lnTo>
                    <a:lnTo>
                      <a:pt x="676" y="69"/>
                    </a:lnTo>
                    <a:lnTo>
                      <a:pt x="655" y="48"/>
                    </a:lnTo>
                    <a:lnTo>
                      <a:pt x="655" y="22"/>
                    </a:lnTo>
                    <a:lnTo>
                      <a:pt x="613" y="22"/>
                    </a:lnTo>
                    <a:lnTo>
                      <a:pt x="330"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32" name="Google Shape;1132;p38"/>
              <p:cNvSpPr/>
              <p:nvPr/>
            </p:nvSpPr>
            <p:spPr>
              <a:xfrm>
                <a:off x="4132362" y="2454369"/>
                <a:ext cx="85421" cy="16614"/>
              </a:xfrm>
              <a:custGeom>
                <a:avLst/>
                <a:gdLst/>
                <a:ahLst/>
                <a:cxnLst/>
                <a:rect l="l" t="t" r="r" b="b"/>
                <a:pathLst>
                  <a:path w="545" h="106" extrusionOk="0">
                    <a:moveTo>
                      <a:pt x="241" y="1"/>
                    </a:moveTo>
                    <a:lnTo>
                      <a:pt x="0" y="85"/>
                    </a:lnTo>
                    <a:lnTo>
                      <a:pt x="283" y="106"/>
                    </a:lnTo>
                    <a:lnTo>
                      <a:pt x="309" y="106"/>
                    </a:lnTo>
                    <a:lnTo>
                      <a:pt x="545" y="22"/>
                    </a:lnTo>
                    <a:lnTo>
                      <a:pt x="262"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33" name="Google Shape;1133;p38"/>
              <p:cNvSpPr/>
              <p:nvPr/>
            </p:nvSpPr>
            <p:spPr>
              <a:xfrm>
                <a:off x="4122488" y="2447002"/>
                <a:ext cx="106110" cy="31347"/>
              </a:xfrm>
              <a:custGeom>
                <a:avLst/>
                <a:gdLst/>
                <a:ahLst/>
                <a:cxnLst/>
                <a:rect l="l" t="t" r="r" b="b"/>
                <a:pathLst>
                  <a:path w="677" h="200" extrusionOk="0">
                    <a:moveTo>
                      <a:pt x="393" y="90"/>
                    </a:moveTo>
                    <a:lnTo>
                      <a:pt x="346" y="111"/>
                    </a:lnTo>
                    <a:lnTo>
                      <a:pt x="262" y="111"/>
                    </a:lnTo>
                    <a:lnTo>
                      <a:pt x="325" y="90"/>
                    </a:lnTo>
                    <a:close/>
                    <a:moveTo>
                      <a:pt x="262" y="1"/>
                    </a:moveTo>
                    <a:lnTo>
                      <a:pt x="21" y="111"/>
                    </a:lnTo>
                    <a:lnTo>
                      <a:pt x="0" y="111"/>
                    </a:lnTo>
                    <a:lnTo>
                      <a:pt x="0" y="132"/>
                    </a:lnTo>
                    <a:lnTo>
                      <a:pt x="0" y="153"/>
                    </a:lnTo>
                    <a:lnTo>
                      <a:pt x="0" y="179"/>
                    </a:lnTo>
                    <a:lnTo>
                      <a:pt x="63" y="179"/>
                    </a:lnTo>
                    <a:lnTo>
                      <a:pt x="346" y="200"/>
                    </a:lnTo>
                    <a:cubicBezTo>
                      <a:pt x="372" y="200"/>
                      <a:pt x="372" y="200"/>
                      <a:pt x="393" y="179"/>
                    </a:cubicBezTo>
                    <a:lnTo>
                      <a:pt x="393" y="200"/>
                    </a:lnTo>
                    <a:lnTo>
                      <a:pt x="634" y="90"/>
                    </a:lnTo>
                    <a:lnTo>
                      <a:pt x="676" y="90"/>
                    </a:lnTo>
                    <a:lnTo>
                      <a:pt x="676" y="69"/>
                    </a:lnTo>
                    <a:lnTo>
                      <a:pt x="676" y="48"/>
                    </a:lnTo>
                    <a:lnTo>
                      <a:pt x="655" y="22"/>
                    </a:lnTo>
                    <a:lnTo>
                      <a:pt x="608" y="22"/>
                    </a:lnTo>
                    <a:lnTo>
                      <a:pt x="325"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34" name="Google Shape;1134;p38"/>
              <p:cNvSpPr/>
              <p:nvPr/>
            </p:nvSpPr>
            <p:spPr>
              <a:xfrm>
                <a:off x="4078132" y="2474901"/>
                <a:ext cx="88869" cy="16614"/>
              </a:xfrm>
              <a:custGeom>
                <a:avLst/>
                <a:gdLst/>
                <a:ahLst/>
                <a:cxnLst/>
                <a:rect l="l" t="t" r="r" b="b"/>
                <a:pathLst>
                  <a:path w="567" h="106" extrusionOk="0">
                    <a:moveTo>
                      <a:pt x="263" y="1"/>
                    </a:moveTo>
                    <a:lnTo>
                      <a:pt x="1" y="85"/>
                    </a:lnTo>
                    <a:lnTo>
                      <a:pt x="22" y="85"/>
                    </a:lnTo>
                    <a:lnTo>
                      <a:pt x="304" y="106"/>
                    </a:lnTo>
                    <a:cubicBezTo>
                      <a:pt x="304" y="106"/>
                      <a:pt x="304" y="85"/>
                      <a:pt x="325" y="85"/>
                    </a:cubicBezTo>
                    <a:lnTo>
                      <a:pt x="566"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35" name="Google Shape;1135;p38"/>
              <p:cNvSpPr/>
              <p:nvPr/>
            </p:nvSpPr>
            <p:spPr>
              <a:xfrm>
                <a:off x="4067474" y="2467535"/>
                <a:ext cx="109401" cy="30563"/>
              </a:xfrm>
              <a:custGeom>
                <a:avLst/>
                <a:gdLst/>
                <a:ahLst/>
                <a:cxnLst/>
                <a:rect l="l" t="t" r="r" b="b"/>
                <a:pathLst>
                  <a:path w="698" h="195" extrusionOk="0">
                    <a:moveTo>
                      <a:pt x="414" y="90"/>
                    </a:moveTo>
                    <a:lnTo>
                      <a:pt x="372" y="111"/>
                    </a:lnTo>
                    <a:lnTo>
                      <a:pt x="283" y="90"/>
                    </a:lnTo>
                    <a:close/>
                    <a:moveTo>
                      <a:pt x="283" y="1"/>
                    </a:moveTo>
                    <a:lnTo>
                      <a:pt x="42" y="90"/>
                    </a:lnTo>
                    <a:lnTo>
                      <a:pt x="22" y="111"/>
                    </a:lnTo>
                    <a:lnTo>
                      <a:pt x="1" y="132"/>
                    </a:lnTo>
                    <a:lnTo>
                      <a:pt x="22" y="153"/>
                    </a:lnTo>
                    <a:lnTo>
                      <a:pt x="42" y="179"/>
                    </a:lnTo>
                    <a:lnTo>
                      <a:pt x="351" y="179"/>
                    </a:lnTo>
                    <a:cubicBezTo>
                      <a:pt x="362" y="189"/>
                      <a:pt x="372" y="194"/>
                      <a:pt x="383" y="194"/>
                    </a:cubicBezTo>
                    <a:cubicBezTo>
                      <a:pt x="393" y="194"/>
                      <a:pt x="404" y="189"/>
                      <a:pt x="414" y="179"/>
                    </a:cubicBezTo>
                    <a:lnTo>
                      <a:pt x="655" y="90"/>
                    </a:lnTo>
                    <a:lnTo>
                      <a:pt x="676" y="90"/>
                    </a:lnTo>
                    <a:lnTo>
                      <a:pt x="676" y="69"/>
                    </a:lnTo>
                    <a:lnTo>
                      <a:pt x="697" y="69"/>
                    </a:lnTo>
                    <a:lnTo>
                      <a:pt x="697" y="48"/>
                    </a:lnTo>
                    <a:lnTo>
                      <a:pt x="676" y="22"/>
                    </a:lnTo>
                    <a:lnTo>
                      <a:pt x="655" y="22"/>
                    </a:lnTo>
                    <a:lnTo>
                      <a:pt x="655"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36" name="Google Shape;1136;p38"/>
              <p:cNvSpPr/>
              <p:nvPr/>
            </p:nvSpPr>
            <p:spPr>
              <a:xfrm>
                <a:off x="4026410" y="2491358"/>
                <a:ext cx="88869" cy="17398"/>
              </a:xfrm>
              <a:custGeom>
                <a:avLst/>
                <a:gdLst/>
                <a:ahLst/>
                <a:cxnLst/>
                <a:rect l="l" t="t" r="r" b="b"/>
                <a:pathLst>
                  <a:path w="567" h="111" extrusionOk="0">
                    <a:moveTo>
                      <a:pt x="242" y="1"/>
                    </a:moveTo>
                    <a:lnTo>
                      <a:pt x="1" y="111"/>
                    </a:lnTo>
                    <a:lnTo>
                      <a:pt x="331" y="111"/>
                    </a:lnTo>
                    <a:lnTo>
                      <a:pt x="566" y="27"/>
                    </a:lnTo>
                    <a:lnTo>
                      <a:pt x="545" y="27"/>
                    </a:lnTo>
                    <a:lnTo>
                      <a:pt x="263"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37" name="Google Shape;1137;p38"/>
              <p:cNvSpPr/>
              <p:nvPr/>
            </p:nvSpPr>
            <p:spPr>
              <a:xfrm>
                <a:off x="4016535" y="2484775"/>
                <a:ext cx="109401" cy="31347"/>
              </a:xfrm>
              <a:custGeom>
                <a:avLst/>
                <a:gdLst/>
                <a:ahLst/>
                <a:cxnLst/>
                <a:rect l="l" t="t" r="r" b="b"/>
                <a:pathLst>
                  <a:path w="698" h="200" extrusionOk="0">
                    <a:moveTo>
                      <a:pt x="415" y="90"/>
                    </a:moveTo>
                    <a:lnTo>
                      <a:pt x="367" y="111"/>
                    </a:lnTo>
                    <a:lnTo>
                      <a:pt x="284" y="111"/>
                    </a:lnTo>
                    <a:lnTo>
                      <a:pt x="326" y="90"/>
                    </a:lnTo>
                    <a:close/>
                    <a:moveTo>
                      <a:pt x="347" y="1"/>
                    </a:moveTo>
                    <a:cubicBezTo>
                      <a:pt x="326" y="1"/>
                      <a:pt x="305" y="1"/>
                      <a:pt x="284" y="22"/>
                    </a:cubicBezTo>
                    <a:lnTo>
                      <a:pt x="43" y="111"/>
                    </a:lnTo>
                    <a:lnTo>
                      <a:pt x="22" y="111"/>
                    </a:lnTo>
                    <a:lnTo>
                      <a:pt x="1" y="132"/>
                    </a:lnTo>
                    <a:lnTo>
                      <a:pt x="1" y="153"/>
                    </a:lnTo>
                    <a:lnTo>
                      <a:pt x="22" y="173"/>
                    </a:lnTo>
                    <a:lnTo>
                      <a:pt x="43" y="173"/>
                    </a:lnTo>
                    <a:lnTo>
                      <a:pt x="64" y="200"/>
                    </a:lnTo>
                    <a:lnTo>
                      <a:pt x="415" y="200"/>
                    </a:lnTo>
                    <a:lnTo>
                      <a:pt x="656" y="111"/>
                    </a:lnTo>
                    <a:lnTo>
                      <a:pt x="676" y="90"/>
                    </a:lnTo>
                    <a:lnTo>
                      <a:pt x="697" y="69"/>
                    </a:lnTo>
                    <a:lnTo>
                      <a:pt x="697" y="43"/>
                    </a:lnTo>
                    <a:lnTo>
                      <a:pt x="676" y="43"/>
                    </a:lnTo>
                    <a:lnTo>
                      <a:pt x="676" y="22"/>
                    </a:lnTo>
                    <a:lnTo>
                      <a:pt x="608" y="22"/>
                    </a:lnTo>
                    <a:lnTo>
                      <a:pt x="347"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38" name="Google Shape;1138;p38"/>
              <p:cNvSpPr/>
              <p:nvPr/>
            </p:nvSpPr>
            <p:spPr>
              <a:xfrm>
                <a:off x="3975628" y="2511891"/>
                <a:ext cx="88712" cy="17398"/>
              </a:xfrm>
              <a:custGeom>
                <a:avLst/>
                <a:gdLst/>
                <a:ahLst/>
                <a:cxnLst/>
                <a:rect l="l" t="t" r="r" b="b"/>
                <a:pathLst>
                  <a:path w="566" h="111" extrusionOk="0">
                    <a:moveTo>
                      <a:pt x="236" y="0"/>
                    </a:moveTo>
                    <a:lnTo>
                      <a:pt x="0" y="90"/>
                    </a:lnTo>
                    <a:lnTo>
                      <a:pt x="21" y="90"/>
                    </a:lnTo>
                    <a:lnTo>
                      <a:pt x="304" y="110"/>
                    </a:lnTo>
                    <a:lnTo>
                      <a:pt x="325" y="110"/>
                    </a:lnTo>
                    <a:lnTo>
                      <a:pt x="566" y="27"/>
                    </a:lnTo>
                    <a:cubicBezTo>
                      <a:pt x="566" y="0"/>
                      <a:pt x="566" y="0"/>
                      <a:pt x="545" y="0"/>
                    </a:cubicBez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39" name="Google Shape;1139;p38"/>
              <p:cNvSpPr/>
              <p:nvPr/>
            </p:nvSpPr>
            <p:spPr>
              <a:xfrm>
                <a:off x="3964813" y="2505308"/>
                <a:ext cx="109401" cy="31347"/>
              </a:xfrm>
              <a:custGeom>
                <a:avLst/>
                <a:gdLst/>
                <a:ahLst/>
                <a:cxnLst/>
                <a:rect l="l" t="t" r="r" b="b"/>
                <a:pathLst>
                  <a:path w="698" h="200" extrusionOk="0">
                    <a:moveTo>
                      <a:pt x="415" y="90"/>
                    </a:moveTo>
                    <a:lnTo>
                      <a:pt x="373" y="111"/>
                    </a:lnTo>
                    <a:lnTo>
                      <a:pt x="284" y="111"/>
                    </a:lnTo>
                    <a:lnTo>
                      <a:pt x="331" y="90"/>
                    </a:lnTo>
                    <a:close/>
                    <a:moveTo>
                      <a:pt x="284" y="1"/>
                    </a:moveTo>
                    <a:lnTo>
                      <a:pt x="43" y="90"/>
                    </a:lnTo>
                    <a:lnTo>
                      <a:pt x="22" y="111"/>
                    </a:lnTo>
                    <a:lnTo>
                      <a:pt x="1" y="111"/>
                    </a:lnTo>
                    <a:lnTo>
                      <a:pt x="1" y="132"/>
                    </a:lnTo>
                    <a:lnTo>
                      <a:pt x="1" y="152"/>
                    </a:lnTo>
                    <a:lnTo>
                      <a:pt x="22" y="152"/>
                    </a:lnTo>
                    <a:lnTo>
                      <a:pt x="22" y="173"/>
                    </a:lnTo>
                    <a:lnTo>
                      <a:pt x="69" y="173"/>
                    </a:lnTo>
                    <a:lnTo>
                      <a:pt x="373" y="200"/>
                    </a:lnTo>
                    <a:cubicBezTo>
                      <a:pt x="394" y="200"/>
                      <a:pt x="394" y="200"/>
                      <a:pt x="415" y="173"/>
                    </a:cubicBezTo>
                    <a:lnTo>
                      <a:pt x="656" y="90"/>
                    </a:lnTo>
                    <a:lnTo>
                      <a:pt x="677" y="90"/>
                    </a:lnTo>
                    <a:lnTo>
                      <a:pt x="677" y="69"/>
                    </a:lnTo>
                    <a:lnTo>
                      <a:pt x="697" y="69"/>
                    </a:lnTo>
                    <a:lnTo>
                      <a:pt x="697" y="42"/>
                    </a:lnTo>
                    <a:lnTo>
                      <a:pt x="677" y="22"/>
                    </a:lnTo>
                    <a:lnTo>
                      <a:pt x="656" y="22"/>
                    </a:lnTo>
                    <a:lnTo>
                      <a:pt x="635"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40" name="Google Shape;1140;p38"/>
              <p:cNvSpPr/>
              <p:nvPr/>
            </p:nvSpPr>
            <p:spPr>
              <a:xfrm>
                <a:off x="3923905" y="2532423"/>
                <a:ext cx="88712" cy="14106"/>
              </a:xfrm>
              <a:custGeom>
                <a:avLst/>
                <a:gdLst/>
                <a:ahLst/>
                <a:cxnLst/>
                <a:rect l="l" t="t" r="r" b="b"/>
                <a:pathLst>
                  <a:path w="566" h="90" extrusionOk="0">
                    <a:moveTo>
                      <a:pt x="241" y="0"/>
                    </a:moveTo>
                    <a:lnTo>
                      <a:pt x="0" y="89"/>
                    </a:lnTo>
                    <a:lnTo>
                      <a:pt x="330" y="89"/>
                    </a:lnTo>
                    <a:lnTo>
                      <a:pt x="566"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41" name="Google Shape;1141;p38"/>
              <p:cNvSpPr/>
              <p:nvPr/>
            </p:nvSpPr>
            <p:spPr>
              <a:xfrm>
                <a:off x="3914031" y="2524429"/>
                <a:ext cx="109244" cy="28683"/>
              </a:xfrm>
              <a:custGeom>
                <a:avLst/>
                <a:gdLst/>
                <a:ahLst/>
                <a:cxnLst/>
                <a:rect l="l" t="t" r="r" b="b"/>
                <a:pathLst>
                  <a:path w="697" h="183" extrusionOk="0">
                    <a:moveTo>
                      <a:pt x="299" y="0"/>
                    </a:moveTo>
                    <a:cubicBezTo>
                      <a:pt x="295" y="0"/>
                      <a:pt x="290" y="3"/>
                      <a:pt x="283" y="10"/>
                    </a:cubicBezTo>
                    <a:lnTo>
                      <a:pt x="42" y="99"/>
                    </a:lnTo>
                    <a:lnTo>
                      <a:pt x="21" y="99"/>
                    </a:lnTo>
                    <a:lnTo>
                      <a:pt x="21" y="120"/>
                    </a:lnTo>
                    <a:lnTo>
                      <a:pt x="0" y="120"/>
                    </a:lnTo>
                    <a:lnTo>
                      <a:pt x="0" y="140"/>
                    </a:lnTo>
                    <a:lnTo>
                      <a:pt x="21" y="161"/>
                    </a:lnTo>
                    <a:lnTo>
                      <a:pt x="42" y="182"/>
                    </a:lnTo>
                    <a:lnTo>
                      <a:pt x="414" y="182"/>
                    </a:lnTo>
                    <a:lnTo>
                      <a:pt x="655" y="99"/>
                    </a:lnTo>
                    <a:lnTo>
                      <a:pt x="676" y="78"/>
                    </a:lnTo>
                    <a:lnTo>
                      <a:pt x="697" y="78"/>
                    </a:lnTo>
                    <a:lnTo>
                      <a:pt x="697" y="51"/>
                    </a:lnTo>
                    <a:lnTo>
                      <a:pt x="676" y="30"/>
                    </a:lnTo>
                    <a:lnTo>
                      <a:pt x="655" y="10"/>
                    </a:lnTo>
                    <a:lnTo>
                      <a:pt x="325" y="10"/>
                    </a:lnTo>
                    <a:cubicBezTo>
                      <a:pt x="311" y="10"/>
                      <a:pt x="306" y="0"/>
                      <a:pt x="29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42" name="Google Shape;1142;p38"/>
              <p:cNvSpPr/>
              <p:nvPr/>
            </p:nvSpPr>
            <p:spPr>
              <a:xfrm>
                <a:off x="3872966" y="2549663"/>
                <a:ext cx="88869" cy="17398"/>
              </a:xfrm>
              <a:custGeom>
                <a:avLst/>
                <a:gdLst/>
                <a:ahLst/>
                <a:cxnLst/>
                <a:rect l="l" t="t" r="r" b="b"/>
                <a:pathLst>
                  <a:path w="567" h="111" extrusionOk="0">
                    <a:moveTo>
                      <a:pt x="236" y="0"/>
                    </a:moveTo>
                    <a:lnTo>
                      <a:pt x="0" y="89"/>
                    </a:lnTo>
                    <a:lnTo>
                      <a:pt x="21" y="89"/>
                    </a:lnTo>
                    <a:lnTo>
                      <a:pt x="304" y="110"/>
                    </a:lnTo>
                    <a:lnTo>
                      <a:pt x="325" y="110"/>
                    </a:lnTo>
                    <a:lnTo>
                      <a:pt x="566" y="21"/>
                    </a:lnTo>
                    <a:cubicBezTo>
                      <a:pt x="566" y="0"/>
                      <a:pt x="566" y="0"/>
                      <a:pt x="545" y="0"/>
                    </a:cubicBez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43" name="Google Shape;1143;p38"/>
              <p:cNvSpPr/>
              <p:nvPr/>
            </p:nvSpPr>
            <p:spPr>
              <a:xfrm>
                <a:off x="3862309" y="2543081"/>
                <a:ext cx="109244" cy="30563"/>
              </a:xfrm>
              <a:custGeom>
                <a:avLst/>
                <a:gdLst/>
                <a:ahLst/>
                <a:cxnLst/>
                <a:rect l="l" t="t" r="r" b="b"/>
                <a:pathLst>
                  <a:path w="697" h="195" extrusionOk="0">
                    <a:moveTo>
                      <a:pt x="414" y="90"/>
                    </a:moveTo>
                    <a:lnTo>
                      <a:pt x="372" y="110"/>
                    </a:lnTo>
                    <a:lnTo>
                      <a:pt x="304" y="110"/>
                    </a:lnTo>
                    <a:lnTo>
                      <a:pt x="330" y="90"/>
                    </a:lnTo>
                    <a:close/>
                    <a:moveTo>
                      <a:pt x="330" y="1"/>
                    </a:moveTo>
                    <a:cubicBezTo>
                      <a:pt x="304" y="1"/>
                      <a:pt x="304" y="1"/>
                      <a:pt x="283" y="21"/>
                    </a:cubicBezTo>
                    <a:lnTo>
                      <a:pt x="42" y="110"/>
                    </a:lnTo>
                    <a:lnTo>
                      <a:pt x="21" y="110"/>
                    </a:lnTo>
                    <a:lnTo>
                      <a:pt x="0" y="131"/>
                    </a:lnTo>
                    <a:lnTo>
                      <a:pt x="0" y="152"/>
                    </a:lnTo>
                    <a:lnTo>
                      <a:pt x="21" y="173"/>
                    </a:lnTo>
                    <a:lnTo>
                      <a:pt x="68" y="173"/>
                    </a:lnTo>
                    <a:lnTo>
                      <a:pt x="372" y="194"/>
                    </a:lnTo>
                    <a:cubicBezTo>
                      <a:pt x="393" y="194"/>
                      <a:pt x="393" y="194"/>
                      <a:pt x="435" y="173"/>
                    </a:cubicBezTo>
                    <a:lnTo>
                      <a:pt x="655" y="90"/>
                    </a:lnTo>
                    <a:lnTo>
                      <a:pt x="676" y="90"/>
                    </a:lnTo>
                    <a:lnTo>
                      <a:pt x="697" y="63"/>
                    </a:lnTo>
                    <a:lnTo>
                      <a:pt x="697" y="42"/>
                    </a:lnTo>
                    <a:lnTo>
                      <a:pt x="676" y="21"/>
                    </a:lnTo>
                    <a:lnTo>
                      <a:pt x="634" y="21"/>
                    </a:lnTo>
                    <a:lnTo>
                      <a:pt x="634"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44" name="Google Shape;1144;p38"/>
              <p:cNvSpPr/>
              <p:nvPr/>
            </p:nvSpPr>
            <p:spPr>
              <a:xfrm>
                <a:off x="3821244" y="2570196"/>
                <a:ext cx="88869" cy="14106"/>
              </a:xfrm>
              <a:custGeom>
                <a:avLst/>
                <a:gdLst/>
                <a:ahLst/>
                <a:cxnLst/>
                <a:rect l="l" t="t" r="r" b="b"/>
                <a:pathLst>
                  <a:path w="567" h="90" extrusionOk="0">
                    <a:moveTo>
                      <a:pt x="241" y="0"/>
                    </a:moveTo>
                    <a:lnTo>
                      <a:pt x="1" y="89"/>
                    </a:lnTo>
                    <a:lnTo>
                      <a:pt x="330" y="89"/>
                    </a:lnTo>
                    <a:lnTo>
                      <a:pt x="566"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45" name="Google Shape;1145;p38"/>
              <p:cNvSpPr/>
              <p:nvPr/>
            </p:nvSpPr>
            <p:spPr>
              <a:xfrm>
                <a:off x="3811370" y="2563613"/>
                <a:ext cx="109401" cy="27272"/>
              </a:xfrm>
              <a:custGeom>
                <a:avLst/>
                <a:gdLst/>
                <a:ahLst/>
                <a:cxnLst/>
                <a:rect l="l" t="t" r="r" b="b"/>
                <a:pathLst>
                  <a:path w="698" h="174" extrusionOk="0">
                    <a:moveTo>
                      <a:pt x="283" y="0"/>
                    </a:moveTo>
                    <a:lnTo>
                      <a:pt x="43" y="89"/>
                    </a:lnTo>
                    <a:lnTo>
                      <a:pt x="22" y="89"/>
                    </a:lnTo>
                    <a:lnTo>
                      <a:pt x="22" y="110"/>
                    </a:lnTo>
                    <a:lnTo>
                      <a:pt x="1" y="110"/>
                    </a:lnTo>
                    <a:lnTo>
                      <a:pt x="1" y="131"/>
                    </a:lnTo>
                    <a:lnTo>
                      <a:pt x="1" y="152"/>
                    </a:lnTo>
                    <a:lnTo>
                      <a:pt x="22" y="152"/>
                    </a:lnTo>
                    <a:lnTo>
                      <a:pt x="22" y="173"/>
                    </a:lnTo>
                    <a:lnTo>
                      <a:pt x="435" y="173"/>
                    </a:lnTo>
                    <a:lnTo>
                      <a:pt x="676" y="89"/>
                    </a:lnTo>
                    <a:lnTo>
                      <a:pt x="676" y="63"/>
                    </a:lnTo>
                    <a:lnTo>
                      <a:pt x="697" y="63"/>
                    </a:lnTo>
                    <a:lnTo>
                      <a:pt x="697" y="42"/>
                    </a:lnTo>
                    <a:lnTo>
                      <a:pt x="697" y="21"/>
                    </a:lnTo>
                    <a:lnTo>
                      <a:pt x="676"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46" name="Google Shape;1146;p38"/>
              <p:cNvSpPr/>
              <p:nvPr/>
            </p:nvSpPr>
            <p:spPr>
              <a:xfrm>
                <a:off x="3770305" y="2587436"/>
                <a:ext cx="88869" cy="17398"/>
              </a:xfrm>
              <a:custGeom>
                <a:avLst/>
                <a:gdLst/>
                <a:ahLst/>
                <a:cxnLst/>
                <a:rect l="l" t="t" r="r" b="b"/>
                <a:pathLst>
                  <a:path w="567" h="111" extrusionOk="0">
                    <a:moveTo>
                      <a:pt x="237" y="0"/>
                    </a:moveTo>
                    <a:lnTo>
                      <a:pt x="22" y="89"/>
                    </a:lnTo>
                    <a:cubicBezTo>
                      <a:pt x="1" y="89"/>
                      <a:pt x="1" y="110"/>
                      <a:pt x="22" y="110"/>
                    </a:cubicBezTo>
                    <a:lnTo>
                      <a:pt x="346" y="110"/>
                    </a:lnTo>
                    <a:lnTo>
                      <a:pt x="566" y="21"/>
                    </a:lnTo>
                    <a:lnTo>
                      <a:pt x="566"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47" name="Google Shape;1147;p38"/>
              <p:cNvSpPr/>
              <p:nvPr/>
            </p:nvSpPr>
            <p:spPr>
              <a:xfrm>
                <a:off x="3759647" y="2580854"/>
                <a:ext cx="109401" cy="30563"/>
              </a:xfrm>
              <a:custGeom>
                <a:avLst/>
                <a:gdLst/>
                <a:ahLst/>
                <a:cxnLst/>
                <a:rect l="l" t="t" r="r" b="b"/>
                <a:pathLst>
                  <a:path w="698" h="195" extrusionOk="0">
                    <a:moveTo>
                      <a:pt x="414" y="84"/>
                    </a:moveTo>
                    <a:lnTo>
                      <a:pt x="373" y="110"/>
                    </a:lnTo>
                    <a:lnTo>
                      <a:pt x="305" y="110"/>
                    </a:lnTo>
                    <a:lnTo>
                      <a:pt x="331" y="84"/>
                    </a:lnTo>
                    <a:close/>
                    <a:moveTo>
                      <a:pt x="352" y="0"/>
                    </a:moveTo>
                    <a:cubicBezTo>
                      <a:pt x="331" y="0"/>
                      <a:pt x="305" y="0"/>
                      <a:pt x="284" y="21"/>
                    </a:cubicBezTo>
                    <a:lnTo>
                      <a:pt x="43" y="110"/>
                    </a:lnTo>
                    <a:lnTo>
                      <a:pt x="22" y="110"/>
                    </a:lnTo>
                    <a:lnTo>
                      <a:pt x="22" y="131"/>
                    </a:lnTo>
                    <a:lnTo>
                      <a:pt x="1" y="131"/>
                    </a:lnTo>
                    <a:lnTo>
                      <a:pt x="22" y="152"/>
                    </a:lnTo>
                    <a:lnTo>
                      <a:pt x="22" y="173"/>
                    </a:lnTo>
                    <a:lnTo>
                      <a:pt x="90" y="173"/>
                    </a:lnTo>
                    <a:lnTo>
                      <a:pt x="373" y="194"/>
                    </a:lnTo>
                    <a:cubicBezTo>
                      <a:pt x="394" y="194"/>
                      <a:pt x="414" y="194"/>
                      <a:pt x="435" y="173"/>
                    </a:cubicBezTo>
                    <a:lnTo>
                      <a:pt x="676" y="84"/>
                    </a:lnTo>
                    <a:lnTo>
                      <a:pt x="697" y="84"/>
                    </a:lnTo>
                    <a:lnTo>
                      <a:pt x="697" y="63"/>
                    </a:lnTo>
                    <a:lnTo>
                      <a:pt x="697" y="42"/>
                    </a:lnTo>
                    <a:lnTo>
                      <a:pt x="697" y="21"/>
                    </a:lnTo>
                    <a:lnTo>
                      <a:pt x="655" y="21"/>
                    </a:lnTo>
                    <a:lnTo>
                      <a:pt x="634"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48" name="Google Shape;1148;p38"/>
              <p:cNvSpPr/>
              <p:nvPr/>
            </p:nvSpPr>
            <p:spPr>
              <a:xfrm>
                <a:off x="3721874" y="2607969"/>
                <a:ext cx="89652" cy="14106"/>
              </a:xfrm>
              <a:custGeom>
                <a:avLst/>
                <a:gdLst/>
                <a:ahLst/>
                <a:cxnLst/>
                <a:rect l="l" t="t" r="r" b="b"/>
                <a:pathLst>
                  <a:path w="572" h="90" extrusionOk="0">
                    <a:moveTo>
                      <a:pt x="221" y="0"/>
                    </a:moveTo>
                    <a:lnTo>
                      <a:pt x="1" y="89"/>
                    </a:lnTo>
                    <a:lnTo>
                      <a:pt x="331" y="89"/>
                    </a:lnTo>
                    <a:lnTo>
                      <a:pt x="572"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49" name="Google Shape;1149;p38"/>
              <p:cNvSpPr/>
              <p:nvPr/>
            </p:nvSpPr>
            <p:spPr>
              <a:xfrm>
                <a:off x="3712157" y="2601386"/>
                <a:ext cx="109244" cy="27272"/>
              </a:xfrm>
              <a:custGeom>
                <a:avLst/>
                <a:gdLst/>
                <a:ahLst/>
                <a:cxnLst/>
                <a:rect l="l" t="t" r="r" b="b"/>
                <a:pathLst>
                  <a:path w="697" h="174" extrusionOk="0">
                    <a:moveTo>
                      <a:pt x="262" y="0"/>
                    </a:moveTo>
                    <a:lnTo>
                      <a:pt x="21" y="84"/>
                    </a:lnTo>
                    <a:lnTo>
                      <a:pt x="21" y="110"/>
                    </a:lnTo>
                    <a:lnTo>
                      <a:pt x="0" y="110"/>
                    </a:lnTo>
                    <a:lnTo>
                      <a:pt x="0" y="131"/>
                    </a:lnTo>
                    <a:lnTo>
                      <a:pt x="0" y="152"/>
                    </a:lnTo>
                    <a:lnTo>
                      <a:pt x="21" y="173"/>
                    </a:lnTo>
                    <a:lnTo>
                      <a:pt x="414" y="173"/>
                    </a:lnTo>
                    <a:lnTo>
                      <a:pt x="655" y="84"/>
                    </a:lnTo>
                    <a:lnTo>
                      <a:pt x="676" y="63"/>
                    </a:lnTo>
                    <a:lnTo>
                      <a:pt x="697" y="42"/>
                    </a:lnTo>
                    <a:lnTo>
                      <a:pt x="697" y="21"/>
                    </a:lnTo>
                    <a:lnTo>
                      <a:pt x="676" y="21"/>
                    </a:lnTo>
                    <a:lnTo>
                      <a:pt x="655"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50" name="Google Shape;1150;p38"/>
              <p:cNvSpPr/>
              <p:nvPr/>
            </p:nvSpPr>
            <p:spPr>
              <a:xfrm>
                <a:off x="3671092" y="2625209"/>
                <a:ext cx="88712" cy="17398"/>
              </a:xfrm>
              <a:custGeom>
                <a:avLst/>
                <a:gdLst/>
                <a:ahLst/>
                <a:cxnLst/>
                <a:rect l="l" t="t" r="r" b="b"/>
                <a:pathLst>
                  <a:path w="566" h="111" extrusionOk="0">
                    <a:moveTo>
                      <a:pt x="241" y="0"/>
                    </a:moveTo>
                    <a:lnTo>
                      <a:pt x="0" y="89"/>
                    </a:lnTo>
                    <a:lnTo>
                      <a:pt x="0" y="110"/>
                    </a:lnTo>
                    <a:lnTo>
                      <a:pt x="304" y="110"/>
                    </a:lnTo>
                    <a:cubicBezTo>
                      <a:pt x="325" y="110"/>
                      <a:pt x="325" y="89"/>
                      <a:pt x="325" y="89"/>
                    </a:cubicBezTo>
                    <a:lnTo>
                      <a:pt x="566"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51" name="Google Shape;1151;p38"/>
              <p:cNvSpPr/>
              <p:nvPr/>
            </p:nvSpPr>
            <p:spPr>
              <a:xfrm>
                <a:off x="3660434" y="2618627"/>
                <a:ext cx="110028" cy="30563"/>
              </a:xfrm>
              <a:custGeom>
                <a:avLst/>
                <a:gdLst/>
                <a:ahLst/>
                <a:cxnLst/>
                <a:rect l="l" t="t" r="r" b="b"/>
                <a:pathLst>
                  <a:path w="702" h="195" extrusionOk="0">
                    <a:moveTo>
                      <a:pt x="393" y="84"/>
                    </a:moveTo>
                    <a:lnTo>
                      <a:pt x="372" y="105"/>
                    </a:lnTo>
                    <a:lnTo>
                      <a:pt x="309" y="105"/>
                    </a:lnTo>
                    <a:lnTo>
                      <a:pt x="330" y="84"/>
                    </a:lnTo>
                    <a:close/>
                    <a:moveTo>
                      <a:pt x="330" y="0"/>
                    </a:moveTo>
                    <a:cubicBezTo>
                      <a:pt x="309" y="0"/>
                      <a:pt x="309" y="0"/>
                      <a:pt x="262" y="21"/>
                    </a:cubicBezTo>
                    <a:lnTo>
                      <a:pt x="21" y="105"/>
                    </a:lnTo>
                    <a:lnTo>
                      <a:pt x="0" y="105"/>
                    </a:lnTo>
                    <a:lnTo>
                      <a:pt x="0" y="131"/>
                    </a:lnTo>
                    <a:lnTo>
                      <a:pt x="0" y="152"/>
                    </a:lnTo>
                    <a:lnTo>
                      <a:pt x="21" y="173"/>
                    </a:lnTo>
                    <a:lnTo>
                      <a:pt x="68" y="173"/>
                    </a:lnTo>
                    <a:lnTo>
                      <a:pt x="372" y="194"/>
                    </a:lnTo>
                    <a:cubicBezTo>
                      <a:pt x="393" y="194"/>
                      <a:pt x="393" y="194"/>
                      <a:pt x="440" y="173"/>
                    </a:cubicBezTo>
                    <a:lnTo>
                      <a:pt x="655" y="84"/>
                    </a:lnTo>
                    <a:lnTo>
                      <a:pt x="676" y="84"/>
                    </a:lnTo>
                    <a:lnTo>
                      <a:pt x="702" y="63"/>
                    </a:lnTo>
                    <a:lnTo>
                      <a:pt x="702" y="42"/>
                    </a:lnTo>
                    <a:lnTo>
                      <a:pt x="676" y="21"/>
                    </a:lnTo>
                    <a:lnTo>
                      <a:pt x="655" y="21"/>
                    </a:lnTo>
                    <a:lnTo>
                      <a:pt x="634"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52" name="Google Shape;1152;p38"/>
              <p:cNvSpPr/>
              <p:nvPr/>
            </p:nvSpPr>
            <p:spPr>
              <a:xfrm>
                <a:off x="4225149" y="2392929"/>
                <a:ext cx="85421" cy="16457"/>
              </a:xfrm>
              <a:custGeom>
                <a:avLst/>
                <a:gdLst/>
                <a:ahLst/>
                <a:cxnLst/>
                <a:rect l="l" t="t" r="r" b="b"/>
                <a:pathLst>
                  <a:path w="545" h="105" extrusionOk="0">
                    <a:moveTo>
                      <a:pt x="241" y="0"/>
                    </a:moveTo>
                    <a:lnTo>
                      <a:pt x="0" y="84"/>
                    </a:lnTo>
                    <a:lnTo>
                      <a:pt x="283" y="105"/>
                    </a:lnTo>
                    <a:lnTo>
                      <a:pt x="304" y="105"/>
                    </a:lnTo>
                    <a:lnTo>
                      <a:pt x="545" y="21"/>
                    </a:lnTo>
                    <a:lnTo>
                      <a:pt x="262"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53" name="Google Shape;1153;p38"/>
              <p:cNvSpPr/>
              <p:nvPr/>
            </p:nvSpPr>
            <p:spPr>
              <a:xfrm>
                <a:off x="4214491" y="2385563"/>
                <a:ext cx="105953" cy="31347"/>
              </a:xfrm>
              <a:custGeom>
                <a:avLst/>
                <a:gdLst/>
                <a:ahLst/>
                <a:cxnLst/>
                <a:rect l="l" t="t" r="r" b="b"/>
                <a:pathLst>
                  <a:path w="676" h="200" extrusionOk="0">
                    <a:moveTo>
                      <a:pt x="414" y="89"/>
                    </a:moveTo>
                    <a:lnTo>
                      <a:pt x="351" y="110"/>
                    </a:lnTo>
                    <a:lnTo>
                      <a:pt x="262" y="110"/>
                    </a:lnTo>
                    <a:lnTo>
                      <a:pt x="330" y="89"/>
                    </a:lnTo>
                    <a:close/>
                    <a:moveTo>
                      <a:pt x="283" y="0"/>
                    </a:moveTo>
                    <a:lnTo>
                      <a:pt x="21" y="89"/>
                    </a:lnTo>
                    <a:lnTo>
                      <a:pt x="21" y="110"/>
                    </a:lnTo>
                    <a:lnTo>
                      <a:pt x="0" y="110"/>
                    </a:lnTo>
                    <a:lnTo>
                      <a:pt x="0" y="131"/>
                    </a:lnTo>
                    <a:lnTo>
                      <a:pt x="21" y="152"/>
                    </a:lnTo>
                    <a:lnTo>
                      <a:pt x="21" y="178"/>
                    </a:lnTo>
                    <a:lnTo>
                      <a:pt x="68" y="178"/>
                    </a:lnTo>
                    <a:lnTo>
                      <a:pt x="351" y="199"/>
                    </a:lnTo>
                    <a:lnTo>
                      <a:pt x="414" y="199"/>
                    </a:lnTo>
                    <a:lnTo>
                      <a:pt x="655" y="89"/>
                    </a:lnTo>
                    <a:lnTo>
                      <a:pt x="676" y="89"/>
                    </a:lnTo>
                    <a:lnTo>
                      <a:pt x="676" y="47"/>
                    </a:lnTo>
                    <a:lnTo>
                      <a:pt x="676" y="21"/>
                    </a:lnTo>
                    <a:lnTo>
                      <a:pt x="613" y="21"/>
                    </a:lnTo>
                    <a:lnTo>
                      <a:pt x="351"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54" name="Google Shape;1154;p38"/>
              <p:cNvSpPr/>
              <p:nvPr/>
            </p:nvSpPr>
            <p:spPr>
              <a:xfrm>
                <a:off x="4170135" y="2413461"/>
                <a:ext cx="88712" cy="16457"/>
              </a:xfrm>
              <a:custGeom>
                <a:avLst/>
                <a:gdLst/>
                <a:ahLst/>
                <a:cxnLst/>
                <a:rect l="l" t="t" r="r" b="b"/>
                <a:pathLst>
                  <a:path w="566" h="105" extrusionOk="0">
                    <a:moveTo>
                      <a:pt x="262" y="0"/>
                    </a:moveTo>
                    <a:lnTo>
                      <a:pt x="0" y="84"/>
                    </a:lnTo>
                    <a:lnTo>
                      <a:pt x="21" y="84"/>
                    </a:lnTo>
                    <a:lnTo>
                      <a:pt x="304" y="105"/>
                    </a:lnTo>
                    <a:lnTo>
                      <a:pt x="330" y="105"/>
                    </a:lnTo>
                    <a:lnTo>
                      <a:pt x="566"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55" name="Google Shape;1155;p38"/>
              <p:cNvSpPr/>
              <p:nvPr/>
            </p:nvSpPr>
            <p:spPr>
              <a:xfrm>
                <a:off x="4160261" y="2405938"/>
                <a:ext cx="109244" cy="31347"/>
              </a:xfrm>
              <a:custGeom>
                <a:avLst/>
                <a:gdLst/>
                <a:ahLst/>
                <a:cxnLst/>
                <a:rect l="l" t="t" r="r" b="b"/>
                <a:pathLst>
                  <a:path w="697" h="200" extrusionOk="0">
                    <a:moveTo>
                      <a:pt x="414" y="90"/>
                    </a:moveTo>
                    <a:lnTo>
                      <a:pt x="367" y="111"/>
                    </a:lnTo>
                    <a:lnTo>
                      <a:pt x="283" y="111"/>
                    </a:lnTo>
                    <a:lnTo>
                      <a:pt x="346" y="90"/>
                    </a:lnTo>
                    <a:close/>
                    <a:moveTo>
                      <a:pt x="283" y="1"/>
                    </a:moveTo>
                    <a:lnTo>
                      <a:pt x="42" y="90"/>
                    </a:lnTo>
                    <a:lnTo>
                      <a:pt x="21" y="111"/>
                    </a:lnTo>
                    <a:lnTo>
                      <a:pt x="0" y="132"/>
                    </a:lnTo>
                    <a:lnTo>
                      <a:pt x="21" y="153"/>
                    </a:lnTo>
                    <a:lnTo>
                      <a:pt x="42" y="179"/>
                    </a:lnTo>
                    <a:lnTo>
                      <a:pt x="63" y="179"/>
                    </a:lnTo>
                    <a:lnTo>
                      <a:pt x="346" y="200"/>
                    </a:lnTo>
                    <a:cubicBezTo>
                      <a:pt x="367" y="200"/>
                      <a:pt x="393" y="200"/>
                      <a:pt x="414" y="179"/>
                    </a:cubicBezTo>
                    <a:lnTo>
                      <a:pt x="655" y="90"/>
                    </a:lnTo>
                    <a:lnTo>
                      <a:pt x="676" y="90"/>
                    </a:lnTo>
                    <a:lnTo>
                      <a:pt x="697" y="69"/>
                    </a:lnTo>
                    <a:lnTo>
                      <a:pt x="697" y="48"/>
                    </a:lnTo>
                    <a:lnTo>
                      <a:pt x="676" y="22"/>
                    </a:lnTo>
                    <a:lnTo>
                      <a:pt x="655" y="22"/>
                    </a:lnTo>
                    <a:lnTo>
                      <a:pt x="655"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56" name="Google Shape;1156;p38"/>
              <p:cNvSpPr/>
              <p:nvPr/>
            </p:nvSpPr>
            <p:spPr>
              <a:xfrm>
                <a:off x="4119197" y="2429762"/>
                <a:ext cx="85577" cy="18965"/>
              </a:xfrm>
              <a:custGeom>
                <a:avLst/>
                <a:gdLst/>
                <a:ahLst/>
                <a:cxnLst/>
                <a:rect l="l" t="t" r="r" b="b"/>
                <a:pathLst>
                  <a:path w="546" h="121" extrusionOk="0">
                    <a:moveTo>
                      <a:pt x="262" y="1"/>
                    </a:moveTo>
                    <a:cubicBezTo>
                      <a:pt x="262" y="1"/>
                      <a:pt x="236" y="1"/>
                      <a:pt x="236" y="27"/>
                    </a:cubicBezTo>
                    <a:lnTo>
                      <a:pt x="1" y="111"/>
                    </a:lnTo>
                    <a:lnTo>
                      <a:pt x="283" y="111"/>
                    </a:lnTo>
                    <a:cubicBezTo>
                      <a:pt x="290" y="118"/>
                      <a:pt x="295" y="120"/>
                      <a:pt x="298" y="120"/>
                    </a:cubicBezTo>
                    <a:cubicBezTo>
                      <a:pt x="304" y="120"/>
                      <a:pt x="304" y="111"/>
                      <a:pt x="304" y="111"/>
                    </a:cubicBezTo>
                    <a:lnTo>
                      <a:pt x="545" y="27"/>
                    </a:lnTo>
                    <a:lnTo>
                      <a:pt x="262"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57" name="Google Shape;1157;p38"/>
              <p:cNvSpPr/>
              <p:nvPr/>
            </p:nvSpPr>
            <p:spPr>
              <a:xfrm>
                <a:off x="4108539" y="2423179"/>
                <a:ext cx="109244" cy="32914"/>
              </a:xfrm>
              <a:custGeom>
                <a:avLst/>
                <a:gdLst/>
                <a:ahLst/>
                <a:cxnLst/>
                <a:rect l="l" t="t" r="r" b="b"/>
                <a:pathLst>
                  <a:path w="697" h="210" extrusionOk="0">
                    <a:moveTo>
                      <a:pt x="330" y="90"/>
                    </a:moveTo>
                    <a:lnTo>
                      <a:pt x="414" y="111"/>
                    </a:lnTo>
                    <a:lnTo>
                      <a:pt x="351" y="132"/>
                    </a:lnTo>
                    <a:lnTo>
                      <a:pt x="283" y="111"/>
                    </a:lnTo>
                    <a:lnTo>
                      <a:pt x="330" y="90"/>
                    </a:lnTo>
                    <a:close/>
                    <a:moveTo>
                      <a:pt x="351" y="1"/>
                    </a:moveTo>
                    <a:cubicBezTo>
                      <a:pt x="304" y="1"/>
                      <a:pt x="304" y="1"/>
                      <a:pt x="283" y="22"/>
                    </a:cubicBezTo>
                    <a:lnTo>
                      <a:pt x="21" y="111"/>
                    </a:lnTo>
                    <a:lnTo>
                      <a:pt x="0" y="132"/>
                    </a:lnTo>
                    <a:lnTo>
                      <a:pt x="0" y="153"/>
                    </a:lnTo>
                    <a:lnTo>
                      <a:pt x="0" y="174"/>
                    </a:lnTo>
                    <a:lnTo>
                      <a:pt x="21" y="174"/>
                    </a:lnTo>
                    <a:lnTo>
                      <a:pt x="21" y="200"/>
                    </a:lnTo>
                    <a:lnTo>
                      <a:pt x="351" y="200"/>
                    </a:lnTo>
                    <a:cubicBezTo>
                      <a:pt x="365" y="200"/>
                      <a:pt x="370" y="209"/>
                      <a:pt x="384" y="209"/>
                    </a:cubicBezTo>
                    <a:cubicBezTo>
                      <a:pt x="391" y="209"/>
                      <a:pt x="400" y="207"/>
                      <a:pt x="414" y="200"/>
                    </a:cubicBezTo>
                    <a:lnTo>
                      <a:pt x="655" y="111"/>
                    </a:lnTo>
                    <a:lnTo>
                      <a:pt x="676" y="111"/>
                    </a:lnTo>
                    <a:lnTo>
                      <a:pt x="676" y="90"/>
                    </a:lnTo>
                    <a:lnTo>
                      <a:pt x="697" y="69"/>
                    </a:lnTo>
                    <a:lnTo>
                      <a:pt x="676" y="43"/>
                    </a:lnTo>
                    <a:lnTo>
                      <a:pt x="655" y="43"/>
                    </a:lnTo>
                    <a:lnTo>
                      <a:pt x="655" y="22"/>
                    </a:lnTo>
                    <a:lnTo>
                      <a:pt x="613" y="22"/>
                    </a:lnTo>
                    <a:lnTo>
                      <a:pt x="351"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58" name="Google Shape;1158;p38"/>
              <p:cNvSpPr/>
              <p:nvPr/>
            </p:nvSpPr>
            <p:spPr>
              <a:xfrm>
                <a:off x="4064183" y="2450294"/>
                <a:ext cx="88869" cy="17398"/>
              </a:xfrm>
              <a:custGeom>
                <a:avLst/>
                <a:gdLst/>
                <a:ahLst/>
                <a:cxnLst/>
                <a:rect l="l" t="t" r="r" b="b"/>
                <a:pathLst>
                  <a:path w="567" h="111" extrusionOk="0">
                    <a:moveTo>
                      <a:pt x="262" y="1"/>
                    </a:moveTo>
                    <a:lnTo>
                      <a:pt x="1" y="90"/>
                    </a:lnTo>
                    <a:cubicBezTo>
                      <a:pt x="1" y="111"/>
                      <a:pt x="1" y="111"/>
                      <a:pt x="22" y="111"/>
                    </a:cubicBezTo>
                    <a:lnTo>
                      <a:pt x="325" y="111"/>
                    </a:lnTo>
                    <a:lnTo>
                      <a:pt x="566" y="27"/>
                    </a:lnTo>
                    <a:lnTo>
                      <a:pt x="283"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59" name="Google Shape;1159;p38"/>
              <p:cNvSpPr/>
              <p:nvPr/>
            </p:nvSpPr>
            <p:spPr>
              <a:xfrm>
                <a:off x="4053525" y="2443711"/>
                <a:ext cx="110185" cy="31347"/>
              </a:xfrm>
              <a:custGeom>
                <a:avLst/>
                <a:gdLst/>
                <a:ahLst/>
                <a:cxnLst/>
                <a:rect l="l" t="t" r="r" b="b"/>
                <a:pathLst>
                  <a:path w="703" h="200" extrusionOk="0">
                    <a:moveTo>
                      <a:pt x="420" y="90"/>
                    </a:moveTo>
                    <a:lnTo>
                      <a:pt x="372" y="111"/>
                    </a:lnTo>
                    <a:lnTo>
                      <a:pt x="289" y="111"/>
                    </a:lnTo>
                    <a:lnTo>
                      <a:pt x="351" y="90"/>
                    </a:lnTo>
                    <a:close/>
                    <a:moveTo>
                      <a:pt x="351" y="1"/>
                    </a:moveTo>
                    <a:cubicBezTo>
                      <a:pt x="330" y="1"/>
                      <a:pt x="330" y="1"/>
                      <a:pt x="289" y="22"/>
                    </a:cubicBezTo>
                    <a:lnTo>
                      <a:pt x="48" y="111"/>
                    </a:lnTo>
                    <a:lnTo>
                      <a:pt x="27" y="111"/>
                    </a:lnTo>
                    <a:lnTo>
                      <a:pt x="27" y="132"/>
                    </a:lnTo>
                    <a:lnTo>
                      <a:pt x="1" y="132"/>
                    </a:lnTo>
                    <a:lnTo>
                      <a:pt x="1" y="153"/>
                    </a:lnTo>
                    <a:lnTo>
                      <a:pt x="27" y="174"/>
                    </a:lnTo>
                    <a:lnTo>
                      <a:pt x="48" y="174"/>
                    </a:lnTo>
                    <a:lnTo>
                      <a:pt x="69" y="200"/>
                    </a:lnTo>
                    <a:lnTo>
                      <a:pt x="440" y="200"/>
                    </a:lnTo>
                    <a:lnTo>
                      <a:pt x="681" y="111"/>
                    </a:lnTo>
                    <a:lnTo>
                      <a:pt x="681" y="90"/>
                    </a:lnTo>
                    <a:lnTo>
                      <a:pt x="702" y="90"/>
                    </a:lnTo>
                    <a:lnTo>
                      <a:pt x="702" y="69"/>
                    </a:lnTo>
                    <a:lnTo>
                      <a:pt x="702" y="43"/>
                    </a:lnTo>
                    <a:lnTo>
                      <a:pt x="681" y="22"/>
                    </a:lnTo>
                    <a:lnTo>
                      <a:pt x="634" y="22"/>
                    </a:lnTo>
                    <a:lnTo>
                      <a:pt x="351"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60" name="Google Shape;1160;p38"/>
              <p:cNvSpPr/>
              <p:nvPr/>
            </p:nvSpPr>
            <p:spPr>
              <a:xfrm>
                <a:off x="4012460" y="2470826"/>
                <a:ext cx="89652" cy="17398"/>
              </a:xfrm>
              <a:custGeom>
                <a:avLst/>
                <a:gdLst/>
                <a:ahLst/>
                <a:cxnLst/>
                <a:rect l="l" t="t" r="r" b="b"/>
                <a:pathLst>
                  <a:path w="572" h="111" extrusionOk="0">
                    <a:moveTo>
                      <a:pt x="242" y="1"/>
                    </a:moveTo>
                    <a:lnTo>
                      <a:pt x="1" y="90"/>
                    </a:lnTo>
                    <a:lnTo>
                      <a:pt x="310" y="111"/>
                    </a:lnTo>
                    <a:lnTo>
                      <a:pt x="331" y="111"/>
                    </a:lnTo>
                    <a:lnTo>
                      <a:pt x="572" y="27"/>
                    </a:lnTo>
                    <a:lnTo>
                      <a:pt x="572"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61" name="Google Shape;1161;p38"/>
              <p:cNvSpPr/>
              <p:nvPr/>
            </p:nvSpPr>
            <p:spPr>
              <a:xfrm>
                <a:off x="4002586" y="2464243"/>
                <a:ext cx="109401" cy="31347"/>
              </a:xfrm>
              <a:custGeom>
                <a:avLst/>
                <a:gdLst/>
                <a:ahLst/>
                <a:cxnLst/>
                <a:rect l="l" t="t" r="r" b="b"/>
                <a:pathLst>
                  <a:path w="698" h="200" extrusionOk="0">
                    <a:moveTo>
                      <a:pt x="415" y="90"/>
                    </a:moveTo>
                    <a:lnTo>
                      <a:pt x="373" y="111"/>
                    </a:lnTo>
                    <a:lnTo>
                      <a:pt x="284" y="111"/>
                    </a:lnTo>
                    <a:lnTo>
                      <a:pt x="326" y="90"/>
                    </a:lnTo>
                    <a:close/>
                    <a:moveTo>
                      <a:pt x="284" y="1"/>
                    </a:moveTo>
                    <a:lnTo>
                      <a:pt x="43" y="111"/>
                    </a:lnTo>
                    <a:lnTo>
                      <a:pt x="1" y="111"/>
                    </a:lnTo>
                    <a:lnTo>
                      <a:pt x="1" y="132"/>
                    </a:lnTo>
                    <a:lnTo>
                      <a:pt x="1" y="153"/>
                    </a:lnTo>
                    <a:lnTo>
                      <a:pt x="22" y="174"/>
                    </a:lnTo>
                    <a:lnTo>
                      <a:pt x="64" y="174"/>
                    </a:lnTo>
                    <a:lnTo>
                      <a:pt x="352" y="200"/>
                    </a:lnTo>
                    <a:cubicBezTo>
                      <a:pt x="373" y="200"/>
                      <a:pt x="394" y="200"/>
                      <a:pt x="415" y="174"/>
                    </a:cubicBezTo>
                    <a:lnTo>
                      <a:pt x="655" y="90"/>
                    </a:lnTo>
                    <a:lnTo>
                      <a:pt x="676" y="90"/>
                    </a:lnTo>
                    <a:lnTo>
                      <a:pt x="697" y="69"/>
                    </a:lnTo>
                    <a:lnTo>
                      <a:pt x="697" y="43"/>
                    </a:lnTo>
                    <a:lnTo>
                      <a:pt x="676" y="22"/>
                    </a:lnTo>
                    <a:lnTo>
                      <a:pt x="655" y="22"/>
                    </a:lnTo>
                    <a:lnTo>
                      <a:pt x="635"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62" name="Google Shape;1162;p38"/>
              <p:cNvSpPr/>
              <p:nvPr/>
            </p:nvSpPr>
            <p:spPr>
              <a:xfrm>
                <a:off x="3961678" y="2491358"/>
                <a:ext cx="88712" cy="17398"/>
              </a:xfrm>
              <a:custGeom>
                <a:avLst/>
                <a:gdLst/>
                <a:ahLst/>
                <a:cxnLst/>
                <a:rect l="l" t="t" r="r" b="b"/>
                <a:pathLst>
                  <a:path w="566" h="111" extrusionOk="0">
                    <a:moveTo>
                      <a:pt x="241" y="1"/>
                    </a:moveTo>
                    <a:lnTo>
                      <a:pt x="0" y="90"/>
                    </a:lnTo>
                    <a:lnTo>
                      <a:pt x="283" y="111"/>
                    </a:lnTo>
                    <a:cubicBezTo>
                      <a:pt x="304" y="111"/>
                      <a:pt x="304" y="90"/>
                      <a:pt x="325" y="90"/>
                    </a:cubicBezTo>
                    <a:lnTo>
                      <a:pt x="566"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63" name="Google Shape;1163;p38"/>
              <p:cNvSpPr/>
              <p:nvPr/>
            </p:nvSpPr>
            <p:spPr>
              <a:xfrm>
                <a:off x="3950864" y="2484775"/>
                <a:ext cx="110185" cy="29153"/>
              </a:xfrm>
              <a:custGeom>
                <a:avLst/>
                <a:gdLst/>
                <a:ahLst/>
                <a:cxnLst/>
                <a:rect l="l" t="t" r="r" b="b"/>
                <a:pathLst>
                  <a:path w="703" h="186" extrusionOk="0">
                    <a:moveTo>
                      <a:pt x="420" y="90"/>
                    </a:moveTo>
                    <a:lnTo>
                      <a:pt x="352" y="111"/>
                    </a:lnTo>
                    <a:lnTo>
                      <a:pt x="289" y="90"/>
                    </a:lnTo>
                    <a:close/>
                    <a:moveTo>
                      <a:pt x="263" y="1"/>
                    </a:moveTo>
                    <a:lnTo>
                      <a:pt x="27" y="90"/>
                    </a:lnTo>
                    <a:lnTo>
                      <a:pt x="27" y="111"/>
                    </a:lnTo>
                    <a:lnTo>
                      <a:pt x="1" y="111"/>
                    </a:lnTo>
                    <a:lnTo>
                      <a:pt x="1" y="132"/>
                    </a:lnTo>
                    <a:lnTo>
                      <a:pt x="1" y="153"/>
                    </a:lnTo>
                    <a:lnTo>
                      <a:pt x="27" y="153"/>
                    </a:lnTo>
                    <a:lnTo>
                      <a:pt x="27" y="173"/>
                    </a:lnTo>
                    <a:lnTo>
                      <a:pt x="352" y="173"/>
                    </a:lnTo>
                    <a:cubicBezTo>
                      <a:pt x="366" y="173"/>
                      <a:pt x="380" y="185"/>
                      <a:pt x="395" y="185"/>
                    </a:cubicBezTo>
                    <a:cubicBezTo>
                      <a:pt x="403" y="185"/>
                      <a:pt x="411" y="182"/>
                      <a:pt x="420" y="173"/>
                    </a:cubicBezTo>
                    <a:lnTo>
                      <a:pt x="656" y="90"/>
                    </a:lnTo>
                    <a:lnTo>
                      <a:pt x="682" y="90"/>
                    </a:lnTo>
                    <a:lnTo>
                      <a:pt x="682" y="69"/>
                    </a:lnTo>
                    <a:lnTo>
                      <a:pt x="703" y="43"/>
                    </a:lnTo>
                    <a:lnTo>
                      <a:pt x="682" y="22"/>
                    </a:lnTo>
                    <a:lnTo>
                      <a:pt x="656" y="22"/>
                    </a:lnTo>
                    <a:lnTo>
                      <a:pt x="656"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64" name="Google Shape;1164;p38"/>
              <p:cNvSpPr/>
              <p:nvPr/>
            </p:nvSpPr>
            <p:spPr>
              <a:xfrm>
                <a:off x="3909956" y="2508599"/>
                <a:ext cx="86204" cy="17398"/>
              </a:xfrm>
              <a:custGeom>
                <a:avLst/>
                <a:gdLst/>
                <a:ahLst/>
                <a:cxnLst/>
                <a:rect l="l" t="t" r="r" b="b"/>
                <a:pathLst>
                  <a:path w="550" h="111" extrusionOk="0">
                    <a:moveTo>
                      <a:pt x="262" y="1"/>
                    </a:moveTo>
                    <a:cubicBezTo>
                      <a:pt x="241" y="1"/>
                      <a:pt x="241" y="1"/>
                      <a:pt x="241" y="21"/>
                    </a:cubicBezTo>
                    <a:lnTo>
                      <a:pt x="0" y="111"/>
                    </a:lnTo>
                    <a:lnTo>
                      <a:pt x="309" y="111"/>
                    </a:lnTo>
                    <a:lnTo>
                      <a:pt x="550" y="21"/>
                    </a:lnTo>
                    <a:lnTo>
                      <a:pt x="262"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65" name="Google Shape;1165;p38"/>
              <p:cNvSpPr/>
              <p:nvPr/>
            </p:nvSpPr>
            <p:spPr>
              <a:xfrm>
                <a:off x="3896790" y="2502016"/>
                <a:ext cx="112536" cy="30563"/>
              </a:xfrm>
              <a:custGeom>
                <a:avLst/>
                <a:gdLst/>
                <a:ahLst/>
                <a:cxnLst/>
                <a:rect l="l" t="t" r="r" b="b"/>
                <a:pathLst>
                  <a:path w="718" h="195" extrusionOk="0">
                    <a:moveTo>
                      <a:pt x="414" y="90"/>
                    </a:moveTo>
                    <a:lnTo>
                      <a:pt x="372" y="111"/>
                    </a:lnTo>
                    <a:lnTo>
                      <a:pt x="304" y="111"/>
                    </a:lnTo>
                    <a:lnTo>
                      <a:pt x="346" y="90"/>
                    </a:lnTo>
                    <a:close/>
                    <a:moveTo>
                      <a:pt x="346" y="1"/>
                    </a:moveTo>
                    <a:cubicBezTo>
                      <a:pt x="325" y="1"/>
                      <a:pt x="304" y="1"/>
                      <a:pt x="283" y="22"/>
                    </a:cubicBezTo>
                    <a:lnTo>
                      <a:pt x="42" y="111"/>
                    </a:lnTo>
                    <a:lnTo>
                      <a:pt x="21" y="111"/>
                    </a:lnTo>
                    <a:lnTo>
                      <a:pt x="21" y="132"/>
                    </a:lnTo>
                    <a:lnTo>
                      <a:pt x="0" y="153"/>
                    </a:lnTo>
                    <a:lnTo>
                      <a:pt x="21" y="153"/>
                    </a:lnTo>
                    <a:lnTo>
                      <a:pt x="21" y="173"/>
                    </a:lnTo>
                    <a:lnTo>
                      <a:pt x="42" y="173"/>
                    </a:lnTo>
                    <a:lnTo>
                      <a:pt x="42" y="194"/>
                    </a:lnTo>
                    <a:lnTo>
                      <a:pt x="435" y="194"/>
                    </a:lnTo>
                    <a:lnTo>
                      <a:pt x="676" y="111"/>
                    </a:lnTo>
                    <a:lnTo>
                      <a:pt x="676" y="90"/>
                    </a:lnTo>
                    <a:lnTo>
                      <a:pt x="697" y="90"/>
                    </a:lnTo>
                    <a:lnTo>
                      <a:pt x="718" y="63"/>
                    </a:lnTo>
                    <a:lnTo>
                      <a:pt x="697" y="43"/>
                    </a:lnTo>
                    <a:lnTo>
                      <a:pt x="697" y="22"/>
                    </a:lnTo>
                    <a:lnTo>
                      <a:pt x="634" y="22"/>
                    </a:lnTo>
                    <a:lnTo>
                      <a:pt x="346"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66" name="Google Shape;1166;p38"/>
              <p:cNvSpPr/>
              <p:nvPr/>
            </p:nvSpPr>
            <p:spPr>
              <a:xfrm>
                <a:off x="3855726" y="2529131"/>
                <a:ext cx="92160" cy="17398"/>
              </a:xfrm>
              <a:custGeom>
                <a:avLst/>
                <a:gdLst/>
                <a:ahLst/>
                <a:cxnLst/>
                <a:rect l="l" t="t" r="r" b="b"/>
                <a:pathLst>
                  <a:path w="588" h="111" extrusionOk="0">
                    <a:moveTo>
                      <a:pt x="241" y="0"/>
                    </a:moveTo>
                    <a:lnTo>
                      <a:pt x="0" y="90"/>
                    </a:lnTo>
                    <a:lnTo>
                      <a:pt x="21" y="90"/>
                    </a:lnTo>
                    <a:lnTo>
                      <a:pt x="304" y="110"/>
                    </a:lnTo>
                    <a:lnTo>
                      <a:pt x="325" y="110"/>
                    </a:lnTo>
                    <a:lnTo>
                      <a:pt x="566" y="21"/>
                    </a:lnTo>
                    <a:cubicBezTo>
                      <a:pt x="587" y="0"/>
                      <a:pt x="566" y="0"/>
                      <a:pt x="566" y="0"/>
                    </a:cubicBez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67" name="Google Shape;1167;p38"/>
              <p:cNvSpPr/>
              <p:nvPr/>
            </p:nvSpPr>
            <p:spPr>
              <a:xfrm>
                <a:off x="3845068" y="2522548"/>
                <a:ext cx="110185" cy="30563"/>
              </a:xfrm>
              <a:custGeom>
                <a:avLst/>
                <a:gdLst/>
                <a:ahLst/>
                <a:cxnLst/>
                <a:rect l="l" t="t" r="r" b="b"/>
                <a:pathLst>
                  <a:path w="703" h="195" extrusionOk="0">
                    <a:moveTo>
                      <a:pt x="414" y="90"/>
                    </a:moveTo>
                    <a:lnTo>
                      <a:pt x="372" y="111"/>
                    </a:lnTo>
                    <a:lnTo>
                      <a:pt x="309" y="111"/>
                    </a:lnTo>
                    <a:lnTo>
                      <a:pt x="351" y="90"/>
                    </a:lnTo>
                    <a:close/>
                    <a:moveTo>
                      <a:pt x="283" y="1"/>
                    </a:moveTo>
                    <a:lnTo>
                      <a:pt x="283" y="22"/>
                    </a:lnTo>
                    <a:lnTo>
                      <a:pt x="48" y="111"/>
                    </a:lnTo>
                    <a:lnTo>
                      <a:pt x="21" y="111"/>
                    </a:lnTo>
                    <a:lnTo>
                      <a:pt x="0" y="132"/>
                    </a:lnTo>
                    <a:lnTo>
                      <a:pt x="0" y="152"/>
                    </a:lnTo>
                    <a:lnTo>
                      <a:pt x="21" y="173"/>
                    </a:lnTo>
                    <a:lnTo>
                      <a:pt x="89" y="173"/>
                    </a:lnTo>
                    <a:lnTo>
                      <a:pt x="372" y="194"/>
                    </a:lnTo>
                    <a:cubicBezTo>
                      <a:pt x="393" y="194"/>
                      <a:pt x="414" y="194"/>
                      <a:pt x="440" y="173"/>
                    </a:cubicBezTo>
                    <a:lnTo>
                      <a:pt x="676" y="90"/>
                    </a:lnTo>
                    <a:lnTo>
                      <a:pt x="702" y="90"/>
                    </a:lnTo>
                    <a:lnTo>
                      <a:pt x="702" y="63"/>
                    </a:lnTo>
                    <a:lnTo>
                      <a:pt x="702" y="42"/>
                    </a:lnTo>
                    <a:lnTo>
                      <a:pt x="702" y="22"/>
                    </a:lnTo>
                    <a:lnTo>
                      <a:pt x="655" y="22"/>
                    </a:lnTo>
                    <a:lnTo>
                      <a:pt x="634"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68" name="Google Shape;1168;p38"/>
              <p:cNvSpPr/>
              <p:nvPr/>
            </p:nvSpPr>
            <p:spPr>
              <a:xfrm>
                <a:off x="3804003" y="2549663"/>
                <a:ext cx="89652" cy="14106"/>
              </a:xfrm>
              <a:custGeom>
                <a:avLst/>
                <a:gdLst/>
                <a:ahLst/>
                <a:cxnLst/>
                <a:rect l="l" t="t" r="r" b="b"/>
                <a:pathLst>
                  <a:path w="572" h="90" extrusionOk="0">
                    <a:moveTo>
                      <a:pt x="241" y="0"/>
                    </a:moveTo>
                    <a:lnTo>
                      <a:pt x="1" y="89"/>
                    </a:lnTo>
                    <a:lnTo>
                      <a:pt x="330" y="89"/>
                    </a:lnTo>
                    <a:lnTo>
                      <a:pt x="571"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69" name="Google Shape;1169;p38"/>
              <p:cNvSpPr/>
              <p:nvPr/>
            </p:nvSpPr>
            <p:spPr>
              <a:xfrm>
                <a:off x="3794129" y="2543081"/>
                <a:ext cx="109401" cy="27272"/>
              </a:xfrm>
              <a:custGeom>
                <a:avLst/>
                <a:gdLst/>
                <a:ahLst/>
                <a:cxnLst/>
                <a:rect l="l" t="t" r="r" b="b"/>
                <a:pathLst>
                  <a:path w="698" h="174" extrusionOk="0">
                    <a:moveTo>
                      <a:pt x="284" y="1"/>
                    </a:moveTo>
                    <a:lnTo>
                      <a:pt x="43" y="90"/>
                    </a:lnTo>
                    <a:lnTo>
                      <a:pt x="22" y="110"/>
                    </a:lnTo>
                    <a:lnTo>
                      <a:pt x="1" y="110"/>
                    </a:lnTo>
                    <a:lnTo>
                      <a:pt x="1" y="131"/>
                    </a:lnTo>
                    <a:lnTo>
                      <a:pt x="1" y="152"/>
                    </a:lnTo>
                    <a:lnTo>
                      <a:pt x="22" y="152"/>
                    </a:lnTo>
                    <a:lnTo>
                      <a:pt x="22" y="173"/>
                    </a:lnTo>
                    <a:lnTo>
                      <a:pt x="435" y="173"/>
                    </a:lnTo>
                    <a:lnTo>
                      <a:pt x="676" y="90"/>
                    </a:lnTo>
                    <a:lnTo>
                      <a:pt x="697" y="63"/>
                    </a:lnTo>
                    <a:lnTo>
                      <a:pt x="697" y="42"/>
                    </a:lnTo>
                    <a:lnTo>
                      <a:pt x="697" y="21"/>
                    </a:lnTo>
                    <a:lnTo>
                      <a:pt x="676" y="21"/>
                    </a:lnTo>
                    <a:lnTo>
                      <a:pt x="676"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70" name="Google Shape;1170;p38"/>
              <p:cNvSpPr/>
              <p:nvPr/>
            </p:nvSpPr>
            <p:spPr>
              <a:xfrm>
                <a:off x="3753064" y="2566904"/>
                <a:ext cx="88869" cy="17398"/>
              </a:xfrm>
              <a:custGeom>
                <a:avLst/>
                <a:gdLst/>
                <a:ahLst/>
                <a:cxnLst/>
                <a:rect l="l" t="t" r="r" b="b"/>
                <a:pathLst>
                  <a:path w="567" h="111" extrusionOk="0">
                    <a:moveTo>
                      <a:pt x="242" y="0"/>
                    </a:moveTo>
                    <a:lnTo>
                      <a:pt x="1" y="110"/>
                    </a:lnTo>
                    <a:lnTo>
                      <a:pt x="326" y="110"/>
                    </a:lnTo>
                    <a:lnTo>
                      <a:pt x="566" y="21"/>
                    </a:lnTo>
                    <a:lnTo>
                      <a:pt x="263"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71" name="Google Shape;1171;p38"/>
              <p:cNvSpPr/>
              <p:nvPr/>
            </p:nvSpPr>
            <p:spPr>
              <a:xfrm>
                <a:off x="3742406" y="2560321"/>
                <a:ext cx="110185" cy="30563"/>
              </a:xfrm>
              <a:custGeom>
                <a:avLst/>
                <a:gdLst/>
                <a:ahLst/>
                <a:cxnLst/>
                <a:rect l="l" t="t" r="r" b="b"/>
                <a:pathLst>
                  <a:path w="703" h="195" extrusionOk="0">
                    <a:moveTo>
                      <a:pt x="415" y="84"/>
                    </a:moveTo>
                    <a:lnTo>
                      <a:pt x="373" y="110"/>
                    </a:lnTo>
                    <a:lnTo>
                      <a:pt x="310" y="110"/>
                    </a:lnTo>
                    <a:lnTo>
                      <a:pt x="331" y="84"/>
                    </a:lnTo>
                    <a:close/>
                    <a:moveTo>
                      <a:pt x="331" y="0"/>
                    </a:moveTo>
                    <a:cubicBezTo>
                      <a:pt x="310" y="0"/>
                      <a:pt x="310" y="0"/>
                      <a:pt x="284" y="21"/>
                    </a:cubicBezTo>
                    <a:lnTo>
                      <a:pt x="48" y="110"/>
                    </a:lnTo>
                    <a:lnTo>
                      <a:pt x="22" y="110"/>
                    </a:lnTo>
                    <a:lnTo>
                      <a:pt x="1" y="131"/>
                    </a:lnTo>
                    <a:lnTo>
                      <a:pt x="1" y="152"/>
                    </a:lnTo>
                    <a:lnTo>
                      <a:pt x="22" y="173"/>
                    </a:lnTo>
                    <a:lnTo>
                      <a:pt x="48" y="194"/>
                    </a:lnTo>
                    <a:lnTo>
                      <a:pt x="373" y="194"/>
                    </a:lnTo>
                    <a:cubicBezTo>
                      <a:pt x="394" y="194"/>
                      <a:pt x="415" y="194"/>
                      <a:pt x="441" y="173"/>
                    </a:cubicBezTo>
                    <a:lnTo>
                      <a:pt x="676" y="84"/>
                    </a:lnTo>
                    <a:lnTo>
                      <a:pt x="703" y="84"/>
                    </a:lnTo>
                    <a:lnTo>
                      <a:pt x="703" y="63"/>
                    </a:lnTo>
                    <a:lnTo>
                      <a:pt x="703" y="42"/>
                    </a:lnTo>
                    <a:lnTo>
                      <a:pt x="703" y="21"/>
                    </a:lnTo>
                    <a:lnTo>
                      <a:pt x="634" y="21"/>
                    </a:lnTo>
                    <a:lnTo>
                      <a:pt x="331"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72" name="Google Shape;1172;p38"/>
              <p:cNvSpPr/>
              <p:nvPr/>
            </p:nvSpPr>
            <p:spPr>
              <a:xfrm>
                <a:off x="3701342" y="2587436"/>
                <a:ext cx="89652" cy="14106"/>
              </a:xfrm>
              <a:custGeom>
                <a:avLst/>
                <a:gdLst/>
                <a:ahLst/>
                <a:cxnLst/>
                <a:rect l="l" t="t" r="r" b="b"/>
                <a:pathLst>
                  <a:path w="572" h="90" extrusionOk="0">
                    <a:moveTo>
                      <a:pt x="242" y="0"/>
                    </a:moveTo>
                    <a:lnTo>
                      <a:pt x="1" y="89"/>
                    </a:lnTo>
                    <a:lnTo>
                      <a:pt x="352" y="89"/>
                    </a:lnTo>
                    <a:lnTo>
                      <a:pt x="572"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73" name="Google Shape;1173;p38"/>
              <p:cNvSpPr/>
              <p:nvPr/>
            </p:nvSpPr>
            <p:spPr>
              <a:xfrm>
                <a:off x="3691624" y="2580854"/>
                <a:ext cx="109244" cy="28683"/>
              </a:xfrm>
              <a:custGeom>
                <a:avLst/>
                <a:gdLst/>
                <a:ahLst/>
                <a:cxnLst/>
                <a:rect l="l" t="t" r="r" b="b"/>
                <a:pathLst>
                  <a:path w="697" h="183" extrusionOk="0">
                    <a:moveTo>
                      <a:pt x="414" y="84"/>
                    </a:moveTo>
                    <a:lnTo>
                      <a:pt x="372" y="110"/>
                    </a:lnTo>
                    <a:lnTo>
                      <a:pt x="304" y="84"/>
                    </a:lnTo>
                    <a:close/>
                    <a:moveTo>
                      <a:pt x="262" y="0"/>
                    </a:moveTo>
                    <a:lnTo>
                      <a:pt x="42" y="110"/>
                    </a:lnTo>
                    <a:lnTo>
                      <a:pt x="21" y="110"/>
                    </a:lnTo>
                    <a:lnTo>
                      <a:pt x="0" y="131"/>
                    </a:lnTo>
                    <a:lnTo>
                      <a:pt x="0" y="152"/>
                    </a:lnTo>
                    <a:lnTo>
                      <a:pt x="21" y="173"/>
                    </a:lnTo>
                    <a:lnTo>
                      <a:pt x="372" y="173"/>
                    </a:lnTo>
                    <a:cubicBezTo>
                      <a:pt x="386" y="173"/>
                      <a:pt x="400" y="183"/>
                      <a:pt x="414" y="183"/>
                    </a:cubicBezTo>
                    <a:cubicBezTo>
                      <a:pt x="421" y="183"/>
                      <a:pt x="428" y="180"/>
                      <a:pt x="435" y="173"/>
                    </a:cubicBezTo>
                    <a:lnTo>
                      <a:pt x="676" y="84"/>
                    </a:lnTo>
                    <a:lnTo>
                      <a:pt x="697" y="63"/>
                    </a:lnTo>
                    <a:lnTo>
                      <a:pt x="697" y="42"/>
                    </a:lnTo>
                    <a:lnTo>
                      <a:pt x="697" y="21"/>
                    </a:lnTo>
                    <a:lnTo>
                      <a:pt x="676" y="21"/>
                    </a:lnTo>
                    <a:lnTo>
                      <a:pt x="676"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74" name="Google Shape;1174;p38"/>
              <p:cNvSpPr/>
              <p:nvPr/>
            </p:nvSpPr>
            <p:spPr>
              <a:xfrm>
                <a:off x="3650560" y="2607969"/>
                <a:ext cx="88712" cy="14106"/>
              </a:xfrm>
              <a:custGeom>
                <a:avLst/>
                <a:gdLst/>
                <a:ahLst/>
                <a:cxnLst/>
                <a:rect l="l" t="t" r="r" b="b"/>
                <a:pathLst>
                  <a:path w="566" h="90" extrusionOk="0">
                    <a:moveTo>
                      <a:pt x="241" y="0"/>
                    </a:moveTo>
                    <a:lnTo>
                      <a:pt x="0" y="89"/>
                    </a:lnTo>
                    <a:lnTo>
                      <a:pt x="346" y="89"/>
                    </a:lnTo>
                    <a:lnTo>
                      <a:pt x="566"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75" name="Google Shape;1175;p38"/>
              <p:cNvSpPr/>
              <p:nvPr/>
            </p:nvSpPr>
            <p:spPr>
              <a:xfrm>
                <a:off x="3639902" y="2601386"/>
                <a:ext cx="113319" cy="27272"/>
              </a:xfrm>
              <a:custGeom>
                <a:avLst/>
                <a:gdLst/>
                <a:ahLst/>
                <a:cxnLst/>
                <a:rect l="l" t="t" r="r" b="b"/>
                <a:pathLst>
                  <a:path w="723" h="174" extrusionOk="0">
                    <a:moveTo>
                      <a:pt x="262" y="0"/>
                    </a:moveTo>
                    <a:lnTo>
                      <a:pt x="47" y="84"/>
                    </a:lnTo>
                    <a:lnTo>
                      <a:pt x="21" y="84"/>
                    </a:lnTo>
                    <a:lnTo>
                      <a:pt x="21" y="110"/>
                    </a:lnTo>
                    <a:lnTo>
                      <a:pt x="0" y="110"/>
                    </a:lnTo>
                    <a:lnTo>
                      <a:pt x="0" y="131"/>
                    </a:lnTo>
                    <a:lnTo>
                      <a:pt x="0" y="152"/>
                    </a:lnTo>
                    <a:lnTo>
                      <a:pt x="21" y="152"/>
                    </a:lnTo>
                    <a:lnTo>
                      <a:pt x="47" y="173"/>
                    </a:lnTo>
                    <a:lnTo>
                      <a:pt x="440" y="173"/>
                    </a:lnTo>
                    <a:lnTo>
                      <a:pt x="676" y="84"/>
                    </a:lnTo>
                    <a:lnTo>
                      <a:pt x="702" y="63"/>
                    </a:lnTo>
                    <a:lnTo>
                      <a:pt x="702" y="42"/>
                    </a:lnTo>
                    <a:lnTo>
                      <a:pt x="723" y="42"/>
                    </a:lnTo>
                    <a:lnTo>
                      <a:pt x="702" y="21"/>
                    </a:lnTo>
                    <a:lnTo>
                      <a:pt x="676"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76" name="Google Shape;1176;p38"/>
              <p:cNvSpPr/>
              <p:nvPr/>
            </p:nvSpPr>
            <p:spPr>
              <a:xfrm>
                <a:off x="3598837" y="2625209"/>
                <a:ext cx="92944" cy="17398"/>
              </a:xfrm>
              <a:custGeom>
                <a:avLst/>
                <a:gdLst/>
                <a:ahLst/>
                <a:cxnLst/>
                <a:rect l="l" t="t" r="r" b="b"/>
                <a:pathLst>
                  <a:path w="593" h="111" extrusionOk="0">
                    <a:moveTo>
                      <a:pt x="241" y="0"/>
                    </a:moveTo>
                    <a:lnTo>
                      <a:pt x="0" y="89"/>
                    </a:lnTo>
                    <a:lnTo>
                      <a:pt x="21" y="89"/>
                    </a:lnTo>
                    <a:lnTo>
                      <a:pt x="330" y="110"/>
                    </a:lnTo>
                    <a:lnTo>
                      <a:pt x="351" y="89"/>
                    </a:lnTo>
                    <a:lnTo>
                      <a:pt x="592"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77" name="Google Shape;1177;p38"/>
              <p:cNvSpPr/>
              <p:nvPr/>
            </p:nvSpPr>
            <p:spPr>
              <a:xfrm>
                <a:off x="3588963" y="2618627"/>
                <a:ext cx="112536" cy="28683"/>
              </a:xfrm>
              <a:custGeom>
                <a:avLst/>
                <a:gdLst/>
                <a:ahLst/>
                <a:cxnLst/>
                <a:rect l="l" t="t" r="r" b="b"/>
                <a:pathLst>
                  <a:path w="718" h="183" extrusionOk="0">
                    <a:moveTo>
                      <a:pt x="414" y="84"/>
                    </a:moveTo>
                    <a:lnTo>
                      <a:pt x="393" y="105"/>
                    </a:lnTo>
                    <a:lnTo>
                      <a:pt x="304" y="105"/>
                    </a:lnTo>
                    <a:lnTo>
                      <a:pt x="325" y="84"/>
                    </a:lnTo>
                    <a:close/>
                    <a:moveTo>
                      <a:pt x="325" y="0"/>
                    </a:moveTo>
                    <a:cubicBezTo>
                      <a:pt x="304" y="0"/>
                      <a:pt x="304" y="0"/>
                      <a:pt x="262" y="21"/>
                    </a:cubicBezTo>
                    <a:lnTo>
                      <a:pt x="42" y="105"/>
                    </a:lnTo>
                    <a:lnTo>
                      <a:pt x="21" y="105"/>
                    </a:lnTo>
                    <a:lnTo>
                      <a:pt x="0" y="131"/>
                    </a:lnTo>
                    <a:lnTo>
                      <a:pt x="0" y="152"/>
                    </a:lnTo>
                    <a:lnTo>
                      <a:pt x="21" y="173"/>
                    </a:lnTo>
                    <a:lnTo>
                      <a:pt x="393" y="173"/>
                    </a:lnTo>
                    <a:cubicBezTo>
                      <a:pt x="407" y="173"/>
                      <a:pt x="412" y="182"/>
                      <a:pt x="420" y="182"/>
                    </a:cubicBezTo>
                    <a:cubicBezTo>
                      <a:pt x="424" y="182"/>
                      <a:pt x="428" y="180"/>
                      <a:pt x="435" y="173"/>
                    </a:cubicBezTo>
                    <a:lnTo>
                      <a:pt x="676" y="84"/>
                    </a:lnTo>
                    <a:lnTo>
                      <a:pt x="697" y="84"/>
                    </a:lnTo>
                    <a:lnTo>
                      <a:pt x="697" y="63"/>
                    </a:lnTo>
                    <a:lnTo>
                      <a:pt x="718" y="63"/>
                    </a:lnTo>
                    <a:lnTo>
                      <a:pt x="718" y="42"/>
                    </a:lnTo>
                    <a:lnTo>
                      <a:pt x="697" y="21"/>
                    </a:lnTo>
                    <a:lnTo>
                      <a:pt x="676" y="21"/>
                    </a:lnTo>
                    <a:lnTo>
                      <a:pt x="676"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78" name="Google Shape;1178;p38"/>
              <p:cNvSpPr/>
              <p:nvPr/>
            </p:nvSpPr>
            <p:spPr>
              <a:xfrm>
                <a:off x="4160261" y="2388697"/>
                <a:ext cx="88712" cy="17398"/>
              </a:xfrm>
              <a:custGeom>
                <a:avLst/>
                <a:gdLst/>
                <a:ahLst/>
                <a:cxnLst/>
                <a:rect l="l" t="t" r="r" b="b"/>
                <a:pathLst>
                  <a:path w="566" h="111" extrusionOk="0">
                    <a:moveTo>
                      <a:pt x="236" y="1"/>
                    </a:moveTo>
                    <a:lnTo>
                      <a:pt x="0" y="90"/>
                    </a:lnTo>
                    <a:lnTo>
                      <a:pt x="283" y="111"/>
                    </a:lnTo>
                    <a:lnTo>
                      <a:pt x="304" y="111"/>
                    </a:lnTo>
                    <a:lnTo>
                      <a:pt x="566" y="27"/>
                    </a:lnTo>
                    <a:cubicBezTo>
                      <a:pt x="566" y="27"/>
                      <a:pt x="566" y="1"/>
                      <a:pt x="545" y="1"/>
                    </a:cubicBez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79" name="Google Shape;1179;p38"/>
              <p:cNvSpPr/>
              <p:nvPr/>
            </p:nvSpPr>
            <p:spPr>
              <a:xfrm>
                <a:off x="4149603" y="2382271"/>
                <a:ext cx="109244" cy="31347"/>
              </a:xfrm>
              <a:custGeom>
                <a:avLst/>
                <a:gdLst/>
                <a:ahLst/>
                <a:cxnLst/>
                <a:rect l="l" t="t" r="r" b="b"/>
                <a:pathLst>
                  <a:path w="697" h="200" extrusionOk="0">
                    <a:moveTo>
                      <a:pt x="414" y="89"/>
                    </a:moveTo>
                    <a:lnTo>
                      <a:pt x="351" y="110"/>
                    </a:lnTo>
                    <a:lnTo>
                      <a:pt x="262" y="110"/>
                    </a:lnTo>
                    <a:lnTo>
                      <a:pt x="330" y="89"/>
                    </a:lnTo>
                    <a:close/>
                    <a:moveTo>
                      <a:pt x="283" y="0"/>
                    </a:moveTo>
                    <a:lnTo>
                      <a:pt x="21" y="89"/>
                    </a:lnTo>
                    <a:lnTo>
                      <a:pt x="21" y="110"/>
                    </a:lnTo>
                    <a:lnTo>
                      <a:pt x="0" y="110"/>
                    </a:lnTo>
                    <a:lnTo>
                      <a:pt x="0" y="131"/>
                    </a:lnTo>
                    <a:lnTo>
                      <a:pt x="0" y="152"/>
                    </a:lnTo>
                    <a:lnTo>
                      <a:pt x="21" y="173"/>
                    </a:lnTo>
                    <a:lnTo>
                      <a:pt x="68" y="173"/>
                    </a:lnTo>
                    <a:lnTo>
                      <a:pt x="351" y="199"/>
                    </a:lnTo>
                    <a:lnTo>
                      <a:pt x="414" y="199"/>
                    </a:lnTo>
                    <a:lnTo>
                      <a:pt x="655" y="89"/>
                    </a:lnTo>
                    <a:lnTo>
                      <a:pt x="676" y="89"/>
                    </a:lnTo>
                    <a:lnTo>
                      <a:pt x="697" y="68"/>
                    </a:lnTo>
                    <a:lnTo>
                      <a:pt x="697" y="42"/>
                    </a:lnTo>
                    <a:lnTo>
                      <a:pt x="676" y="21"/>
                    </a:lnTo>
                    <a:lnTo>
                      <a:pt x="655" y="21"/>
                    </a:lnTo>
                    <a:cubicBezTo>
                      <a:pt x="634" y="21"/>
                      <a:pt x="634" y="0"/>
                      <a:pt x="63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80" name="Google Shape;1180;p38"/>
              <p:cNvSpPr/>
              <p:nvPr/>
            </p:nvSpPr>
            <p:spPr>
              <a:xfrm>
                <a:off x="4105247" y="2409230"/>
                <a:ext cx="88869" cy="17398"/>
              </a:xfrm>
              <a:custGeom>
                <a:avLst/>
                <a:gdLst/>
                <a:ahLst/>
                <a:cxnLst/>
                <a:rect l="l" t="t" r="r" b="b"/>
                <a:pathLst>
                  <a:path w="567" h="111" extrusionOk="0">
                    <a:moveTo>
                      <a:pt x="241" y="1"/>
                    </a:moveTo>
                    <a:lnTo>
                      <a:pt x="0" y="90"/>
                    </a:lnTo>
                    <a:lnTo>
                      <a:pt x="304" y="111"/>
                    </a:lnTo>
                    <a:lnTo>
                      <a:pt x="325" y="111"/>
                    </a:lnTo>
                    <a:lnTo>
                      <a:pt x="566"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81" name="Google Shape;1181;p38"/>
              <p:cNvSpPr/>
              <p:nvPr/>
            </p:nvSpPr>
            <p:spPr>
              <a:xfrm>
                <a:off x="4094589" y="2401236"/>
                <a:ext cx="110185" cy="32758"/>
              </a:xfrm>
              <a:custGeom>
                <a:avLst/>
                <a:gdLst/>
                <a:ahLst/>
                <a:cxnLst/>
                <a:rect l="l" t="t" r="r" b="b"/>
                <a:pathLst>
                  <a:path w="703" h="209" extrusionOk="0">
                    <a:moveTo>
                      <a:pt x="440" y="99"/>
                    </a:moveTo>
                    <a:lnTo>
                      <a:pt x="372" y="120"/>
                    </a:lnTo>
                    <a:lnTo>
                      <a:pt x="288" y="120"/>
                    </a:lnTo>
                    <a:lnTo>
                      <a:pt x="351" y="99"/>
                    </a:lnTo>
                    <a:close/>
                    <a:moveTo>
                      <a:pt x="309" y="1"/>
                    </a:moveTo>
                    <a:cubicBezTo>
                      <a:pt x="302" y="1"/>
                      <a:pt x="295" y="3"/>
                      <a:pt x="288" y="10"/>
                    </a:cubicBezTo>
                    <a:lnTo>
                      <a:pt x="48" y="99"/>
                    </a:lnTo>
                    <a:lnTo>
                      <a:pt x="27" y="120"/>
                    </a:lnTo>
                    <a:lnTo>
                      <a:pt x="0" y="120"/>
                    </a:lnTo>
                    <a:lnTo>
                      <a:pt x="0" y="141"/>
                    </a:lnTo>
                    <a:lnTo>
                      <a:pt x="27" y="162"/>
                    </a:lnTo>
                    <a:lnTo>
                      <a:pt x="27" y="183"/>
                    </a:lnTo>
                    <a:lnTo>
                      <a:pt x="68" y="183"/>
                    </a:lnTo>
                    <a:lnTo>
                      <a:pt x="351" y="209"/>
                    </a:lnTo>
                    <a:cubicBezTo>
                      <a:pt x="372" y="209"/>
                      <a:pt x="393" y="209"/>
                      <a:pt x="419" y="183"/>
                    </a:cubicBezTo>
                    <a:lnTo>
                      <a:pt x="681" y="99"/>
                    </a:lnTo>
                    <a:lnTo>
                      <a:pt x="702" y="99"/>
                    </a:lnTo>
                    <a:lnTo>
                      <a:pt x="702" y="78"/>
                    </a:lnTo>
                    <a:lnTo>
                      <a:pt x="702" y="52"/>
                    </a:lnTo>
                    <a:lnTo>
                      <a:pt x="681" y="31"/>
                    </a:lnTo>
                    <a:lnTo>
                      <a:pt x="655" y="10"/>
                    </a:lnTo>
                    <a:lnTo>
                      <a:pt x="351" y="10"/>
                    </a:lnTo>
                    <a:cubicBezTo>
                      <a:pt x="337" y="10"/>
                      <a:pt x="323" y="1"/>
                      <a:pt x="30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82" name="Google Shape;1182;p38"/>
              <p:cNvSpPr/>
              <p:nvPr/>
            </p:nvSpPr>
            <p:spPr>
              <a:xfrm>
                <a:off x="4050233" y="2426470"/>
                <a:ext cx="89652" cy="20689"/>
              </a:xfrm>
              <a:custGeom>
                <a:avLst/>
                <a:gdLst/>
                <a:ahLst/>
                <a:cxnLst/>
                <a:rect l="l" t="t" r="r" b="b"/>
                <a:pathLst>
                  <a:path w="572" h="132" extrusionOk="0">
                    <a:moveTo>
                      <a:pt x="283" y="1"/>
                    </a:moveTo>
                    <a:cubicBezTo>
                      <a:pt x="262" y="1"/>
                      <a:pt x="262" y="1"/>
                      <a:pt x="262" y="22"/>
                    </a:cubicBezTo>
                    <a:lnTo>
                      <a:pt x="1" y="111"/>
                    </a:lnTo>
                    <a:lnTo>
                      <a:pt x="22" y="111"/>
                    </a:lnTo>
                    <a:lnTo>
                      <a:pt x="310" y="132"/>
                    </a:lnTo>
                    <a:lnTo>
                      <a:pt x="331" y="132"/>
                    </a:lnTo>
                    <a:lnTo>
                      <a:pt x="571" y="22"/>
                    </a:lnTo>
                    <a:lnTo>
                      <a:pt x="283"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83" name="Google Shape;1183;p38"/>
              <p:cNvSpPr/>
              <p:nvPr/>
            </p:nvSpPr>
            <p:spPr>
              <a:xfrm>
                <a:off x="4040359" y="2420828"/>
                <a:ext cx="112692" cy="33698"/>
              </a:xfrm>
              <a:custGeom>
                <a:avLst/>
                <a:gdLst/>
                <a:ahLst/>
                <a:cxnLst/>
                <a:rect l="l" t="t" r="r" b="b"/>
                <a:pathLst>
                  <a:path w="719" h="215" extrusionOk="0">
                    <a:moveTo>
                      <a:pt x="346" y="84"/>
                    </a:moveTo>
                    <a:lnTo>
                      <a:pt x="435" y="105"/>
                    </a:lnTo>
                    <a:lnTo>
                      <a:pt x="373" y="126"/>
                    </a:lnTo>
                    <a:lnTo>
                      <a:pt x="284" y="105"/>
                    </a:lnTo>
                    <a:lnTo>
                      <a:pt x="346" y="84"/>
                    </a:lnTo>
                    <a:close/>
                    <a:moveTo>
                      <a:pt x="323" y="0"/>
                    </a:moveTo>
                    <a:cubicBezTo>
                      <a:pt x="315" y="0"/>
                      <a:pt x="305" y="5"/>
                      <a:pt x="284" y="16"/>
                    </a:cubicBezTo>
                    <a:lnTo>
                      <a:pt x="43" y="105"/>
                    </a:lnTo>
                    <a:lnTo>
                      <a:pt x="22" y="105"/>
                    </a:lnTo>
                    <a:lnTo>
                      <a:pt x="22" y="126"/>
                    </a:lnTo>
                    <a:lnTo>
                      <a:pt x="1" y="126"/>
                    </a:lnTo>
                    <a:lnTo>
                      <a:pt x="1" y="147"/>
                    </a:lnTo>
                    <a:lnTo>
                      <a:pt x="22" y="168"/>
                    </a:lnTo>
                    <a:lnTo>
                      <a:pt x="43" y="189"/>
                    </a:lnTo>
                    <a:lnTo>
                      <a:pt x="64" y="189"/>
                    </a:lnTo>
                    <a:lnTo>
                      <a:pt x="373" y="215"/>
                    </a:lnTo>
                    <a:cubicBezTo>
                      <a:pt x="394" y="215"/>
                      <a:pt x="394" y="215"/>
                      <a:pt x="435" y="189"/>
                    </a:cubicBezTo>
                    <a:lnTo>
                      <a:pt x="676" y="105"/>
                    </a:lnTo>
                    <a:lnTo>
                      <a:pt x="697" y="105"/>
                    </a:lnTo>
                    <a:lnTo>
                      <a:pt x="697" y="84"/>
                    </a:lnTo>
                    <a:lnTo>
                      <a:pt x="718" y="84"/>
                    </a:lnTo>
                    <a:lnTo>
                      <a:pt x="718" y="58"/>
                    </a:lnTo>
                    <a:lnTo>
                      <a:pt x="697" y="37"/>
                    </a:lnTo>
                    <a:lnTo>
                      <a:pt x="676" y="37"/>
                    </a:lnTo>
                    <a:lnTo>
                      <a:pt x="676" y="16"/>
                    </a:lnTo>
                    <a:lnTo>
                      <a:pt x="346" y="16"/>
                    </a:lnTo>
                    <a:cubicBezTo>
                      <a:pt x="336" y="5"/>
                      <a:pt x="331" y="0"/>
                      <a:pt x="323"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84" name="Google Shape;1184;p38"/>
              <p:cNvSpPr/>
              <p:nvPr/>
            </p:nvSpPr>
            <p:spPr>
              <a:xfrm>
                <a:off x="3999295" y="2447002"/>
                <a:ext cx="88869" cy="17398"/>
              </a:xfrm>
              <a:custGeom>
                <a:avLst/>
                <a:gdLst/>
                <a:ahLst/>
                <a:cxnLst/>
                <a:rect l="l" t="t" r="r" b="b"/>
                <a:pathLst>
                  <a:path w="567" h="111" extrusionOk="0">
                    <a:moveTo>
                      <a:pt x="242" y="1"/>
                    </a:moveTo>
                    <a:lnTo>
                      <a:pt x="1" y="111"/>
                    </a:lnTo>
                    <a:lnTo>
                      <a:pt x="326" y="111"/>
                    </a:lnTo>
                    <a:lnTo>
                      <a:pt x="567" y="22"/>
                    </a:lnTo>
                    <a:lnTo>
                      <a:pt x="263"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85" name="Google Shape;1185;p38"/>
              <p:cNvSpPr/>
              <p:nvPr/>
            </p:nvSpPr>
            <p:spPr>
              <a:xfrm>
                <a:off x="3988637" y="2440420"/>
                <a:ext cx="110185" cy="30563"/>
              </a:xfrm>
              <a:custGeom>
                <a:avLst/>
                <a:gdLst/>
                <a:ahLst/>
                <a:cxnLst/>
                <a:rect l="l" t="t" r="r" b="b"/>
                <a:pathLst>
                  <a:path w="703" h="195" extrusionOk="0">
                    <a:moveTo>
                      <a:pt x="415" y="90"/>
                    </a:moveTo>
                    <a:lnTo>
                      <a:pt x="373" y="111"/>
                    </a:lnTo>
                    <a:lnTo>
                      <a:pt x="263" y="111"/>
                    </a:lnTo>
                    <a:lnTo>
                      <a:pt x="331" y="90"/>
                    </a:lnTo>
                    <a:close/>
                    <a:moveTo>
                      <a:pt x="331" y="1"/>
                    </a:moveTo>
                    <a:cubicBezTo>
                      <a:pt x="310" y="1"/>
                      <a:pt x="310" y="1"/>
                      <a:pt x="284" y="22"/>
                    </a:cubicBezTo>
                    <a:lnTo>
                      <a:pt x="22" y="111"/>
                    </a:lnTo>
                    <a:lnTo>
                      <a:pt x="1" y="132"/>
                    </a:lnTo>
                    <a:lnTo>
                      <a:pt x="1" y="153"/>
                    </a:lnTo>
                    <a:lnTo>
                      <a:pt x="1" y="174"/>
                    </a:lnTo>
                    <a:lnTo>
                      <a:pt x="22" y="174"/>
                    </a:lnTo>
                    <a:lnTo>
                      <a:pt x="22" y="195"/>
                    </a:lnTo>
                    <a:lnTo>
                      <a:pt x="415" y="195"/>
                    </a:lnTo>
                    <a:lnTo>
                      <a:pt x="655" y="111"/>
                    </a:lnTo>
                    <a:lnTo>
                      <a:pt x="676" y="90"/>
                    </a:lnTo>
                    <a:lnTo>
                      <a:pt x="703" y="90"/>
                    </a:lnTo>
                    <a:lnTo>
                      <a:pt x="703" y="64"/>
                    </a:lnTo>
                    <a:lnTo>
                      <a:pt x="703" y="43"/>
                    </a:lnTo>
                    <a:lnTo>
                      <a:pt x="676" y="43"/>
                    </a:lnTo>
                    <a:lnTo>
                      <a:pt x="676" y="22"/>
                    </a:lnTo>
                    <a:lnTo>
                      <a:pt x="635" y="22"/>
                    </a:lnTo>
                    <a:lnTo>
                      <a:pt x="331"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86" name="Google Shape;1186;p38"/>
              <p:cNvSpPr/>
              <p:nvPr/>
            </p:nvSpPr>
            <p:spPr>
              <a:xfrm>
                <a:off x="3944437" y="2467535"/>
                <a:ext cx="88712" cy="17398"/>
              </a:xfrm>
              <a:custGeom>
                <a:avLst/>
                <a:gdLst/>
                <a:ahLst/>
                <a:cxnLst/>
                <a:rect l="l" t="t" r="r" b="b"/>
                <a:pathLst>
                  <a:path w="566" h="111" extrusionOk="0">
                    <a:moveTo>
                      <a:pt x="241" y="1"/>
                    </a:moveTo>
                    <a:lnTo>
                      <a:pt x="0" y="111"/>
                    </a:lnTo>
                    <a:lnTo>
                      <a:pt x="330" y="111"/>
                    </a:lnTo>
                    <a:lnTo>
                      <a:pt x="566" y="22"/>
                    </a:lnTo>
                    <a:lnTo>
                      <a:pt x="283"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87" name="Google Shape;1187;p38"/>
              <p:cNvSpPr/>
              <p:nvPr/>
            </p:nvSpPr>
            <p:spPr>
              <a:xfrm>
                <a:off x="3934563" y="2460952"/>
                <a:ext cx="112536" cy="30563"/>
              </a:xfrm>
              <a:custGeom>
                <a:avLst/>
                <a:gdLst/>
                <a:ahLst/>
                <a:cxnLst/>
                <a:rect l="l" t="t" r="r" b="b"/>
                <a:pathLst>
                  <a:path w="718" h="195" extrusionOk="0">
                    <a:moveTo>
                      <a:pt x="435" y="90"/>
                    </a:moveTo>
                    <a:lnTo>
                      <a:pt x="367" y="111"/>
                    </a:lnTo>
                    <a:lnTo>
                      <a:pt x="283" y="111"/>
                    </a:lnTo>
                    <a:lnTo>
                      <a:pt x="346" y="90"/>
                    </a:lnTo>
                    <a:close/>
                    <a:moveTo>
                      <a:pt x="346" y="1"/>
                    </a:moveTo>
                    <a:cubicBezTo>
                      <a:pt x="325" y="1"/>
                      <a:pt x="304" y="1"/>
                      <a:pt x="283" y="22"/>
                    </a:cubicBezTo>
                    <a:lnTo>
                      <a:pt x="42" y="111"/>
                    </a:lnTo>
                    <a:lnTo>
                      <a:pt x="21" y="111"/>
                    </a:lnTo>
                    <a:lnTo>
                      <a:pt x="0" y="132"/>
                    </a:lnTo>
                    <a:lnTo>
                      <a:pt x="0" y="153"/>
                    </a:lnTo>
                    <a:lnTo>
                      <a:pt x="21" y="174"/>
                    </a:lnTo>
                    <a:lnTo>
                      <a:pt x="42" y="174"/>
                    </a:lnTo>
                    <a:lnTo>
                      <a:pt x="42" y="195"/>
                    </a:lnTo>
                    <a:lnTo>
                      <a:pt x="435" y="195"/>
                    </a:lnTo>
                    <a:lnTo>
                      <a:pt x="676" y="111"/>
                    </a:lnTo>
                    <a:lnTo>
                      <a:pt x="697" y="90"/>
                    </a:lnTo>
                    <a:lnTo>
                      <a:pt x="718" y="64"/>
                    </a:lnTo>
                    <a:lnTo>
                      <a:pt x="718" y="43"/>
                    </a:lnTo>
                    <a:lnTo>
                      <a:pt x="697" y="43"/>
                    </a:lnTo>
                    <a:lnTo>
                      <a:pt x="697" y="22"/>
                    </a:lnTo>
                    <a:lnTo>
                      <a:pt x="629" y="22"/>
                    </a:lnTo>
                    <a:lnTo>
                      <a:pt x="346"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88" name="Google Shape;1188;p38"/>
              <p:cNvSpPr/>
              <p:nvPr/>
            </p:nvSpPr>
            <p:spPr>
              <a:xfrm>
                <a:off x="3889424" y="2488067"/>
                <a:ext cx="92787" cy="17398"/>
              </a:xfrm>
              <a:custGeom>
                <a:avLst/>
                <a:gdLst/>
                <a:ahLst/>
                <a:cxnLst/>
                <a:rect l="l" t="t" r="r" b="b"/>
                <a:pathLst>
                  <a:path w="592" h="111" extrusionOk="0">
                    <a:moveTo>
                      <a:pt x="262" y="1"/>
                    </a:moveTo>
                    <a:lnTo>
                      <a:pt x="26" y="90"/>
                    </a:lnTo>
                    <a:cubicBezTo>
                      <a:pt x="0" y="90"/>
                      <a:pt x="26" y="90"/>
                      <a:pt x="26" y="111"/>
                    </a:cubicBezTo>
                    <a:lnTo>
                      <a:pt x="351" y="111"/>
                    </a:lnTo>
                    <a:lnTo>
                      <a:pt x="592" y="22"/>
                    </a:lnTo>
                    <a:lnTo>
                      <a:pt x="592"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89" name="Google Shape;1189;p38"/>
              <p:cNvSpPr/>
              <p:nvPr/>
            </p:nvSpPr>
            <p:spPr>
              <a:xfrm>
                <a:off x="3882841" y="2481484"/>
                <a:ext cx="109244" cy="30563"/>
              </a:xfrm>
              <a:custGeom>
                <a:avLst/>
                <a:gdLst/>
                <a:ahLst/>
                <a:cxnLst/>
                <a:rect l="l" t="t" r="r" b="b"/>
                <a:pathLst>
                  <a:path w="697" h="195" extrusionOk="0">
                    <a:moveTo>
                      <a:pt x="414" y="90"/>
                    </a:moveTo>
                    <a:lnTo>
                      <a:pt x="372" y="111"/>
                    </a:lnTo>
                    <a:lnTo>
                      <a:pt x="283" y="111"/>
                    </a:lnTo>
                    <a:lnTo>
                      <a:pt x="330" y="90"/>
                    </a:lnTo>
                    <a:close/>
                    <a:moveTo>
                      <a:pt x="262" y="1"/>
                    </a:moveTo>
                    <a:lnTo>
                      <a:pt x="21" y="111"/>
                    </a:lnTo>
                    <a:lnTo>
                      <a:pt x="0" y="111"/>
                    </a:lnTo>
                    <a:lnTo>
                      <a:pt x="0" y="132"/>
                    </a:lnTo>
                    <a:lnTo>
                      <a:pt x="0" y="153"/>
                    </a:lnTo>
                    <a:lnTo>
                      <a:pt x="0" y="174"/>
                    </a:lnTo>
                    <a:lnTo>
                      <a:pt x="68" y="174"/>
                    </a:lnTo>
                    <a:lnTo>
                      <a:pt x="372" y="194"/>
                    </a:lnTo>
                    <a:cubicBezTo>
                      <a:pt x="393" y="194"/>
                      <a:pt x="393" y="194"/>
                      <a:pt x="414" y="174"/>
                    </a:cubicBezTo>
                    <a:lnTo>
                      <a:pt x="676" y="90"/>
                    </a:lnTo>
                    <a:lnTo>
                      <a:pt x="697" y="90"/>
                    </a:lnTo>
                    <a:lnTo>
                      <a:pt x="697" y="64"/>
                    </a:lnTo>
                    <a:lnTo>
                      <a:pt x="697" y="43"/>
                    </a:lnTo>
                    <a:lnTo>
                      <a:pt x="697" y="22"/>
                    </a:lnTo>
                    <a:lnTo>
                      <a:pt x="634" y="22"/>
                    </a:lnTo>
                    <a:lnTo>
                      <a:pt x="330"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90" name="Google Shape;1190;p38"/>
              <p:cNvSpPr/>
              <p:nvPr/>
            </p:nvSpPr>
            <p:spPr>
              <a:xfrm>
                <a:off x="3838485" y="2508599"/>
                <a:ext cx="92160" cy="17398"/>
              </a:xfrm>
              <a:custGeom>
                <a:avLst/>
                <a:gdLst/>
                <a:ahLst/>
                <a:cxnLst/>
                <a:rect l="l" t="t" r="r" b="b"/>
                <a:pathLst>
                  <a:path w="588" h="111" extrusionOk="0">
                    <a:moveTo>
                      <a:pt x="241" y="1"/>
                    </a:moveTo>
                    <a:lnTo>
                      <a:pt x="1" y="90"/>
                    </a:lnTo>
                    <a:lnTo>
                      <a:pt x="21" y="90"/>
                    </a:lnTo>
                    <a:lnTo>
                      <a:pt x="304" y="111"/>
                    </a:lnTo>
                    <a:lnTo>
                      <a:pt x="351" y="111"/>
                    </a:lnTo>
                    <a:lnTo>
                      <a:pt x="587"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91" name="Google Shape;1191;p38"/>
              <p:cNvSpPr/>
              <p:nvPr/>
            </p:nvSpPr>
            <p:spPr>
              <a:xfrm>
                <a:off x="3827827" y="2502016"/>
                <a:ext cx="113476" cy="30563"/>
              </a:xfrm>
              <a:custGeom>
                <a:avLst/>
                <a:gdLst/>
                <a:ahLst/>
                <a:cxnLst/>
                <a:rect l="l" t="t" r="r" b="b"/>
                <a:pathLst>
                  <a:path w="724" h="195" extrusionOk="0">
                    <a:moveTo>
                      <a:pt x="440" y="90"/>
                    </a:moveTo>
                    <a:lnTo>
                      <a:pt x="372" y="111"/>
                    </a:lnTo>
                    <a:lnTo>
                      <a:pt x="288" y="111"/>
                    </a:lnTo>
                    <a:lnTo>
                      <a:pt x="351" y="90"/>
                    </a:lnTo>
                    <a:close/>
                    <a:moveTo>
                      <a:pt x="288" y="1"/>
                    </a:moveTo>
                    <a:lnTo>
                      <a:pt x="48" y="90"/>
                    </a:lnTo>
                    <a:lnTo>
                      <a:pt x="27" y="111"/>
                    </a:lnTo>
                    <a:lnTo>
                      <a:pt x="0" y="111"/>
                    </a:lnTo>
                    <a:lnTo>
                      <a:pt x="0" y="132"/>
                    </a:lnTo>
                    <a:lnTo>
                      <a:pt x="0" y="153"/>
                    </a:lnTo>
                    <a:lnTo>
                      <a:pt x="27" y="153"/>
                    </a:lnTo>
                    <a:lnTo>
                      <a:pt x="27" y="173"/>
                    </a:lnTo>
                    <a:lnTo>
                      <a:pt x="69" y="173"/>
                    </a:lnTo>
                    <a:lnTo>
                      <a:pt x="372" y="194"/>
                    </a:lnTo>
                    <a:cubicBezTo>
                      <a:pt x="393" y="194"/>
                      <a:pt x="419" y="194"/>
                      <a:pt x="440" y="173"/>
                    </a:cubicBezTo>
                    <a:lnTo>
                      <a:pt x="681" y="90"/>
                    </a:lnTo>
                    <a:lnTo>
                      <a:pt x="702" y="90"/>
                    </a:lnTo>
                    <a:lnTo>
                      <a:pt x="702" y="63"/>
                    </a:lnTo>
                    <a:lnTo>
                      <a:pt x="723" y="63"/>
                    </a:lnTo>
                    <a:lnTo>
                      <a:pt x="723" y="43"/>
                    </a:lnTo>
                    <a:lnTo>
                      <a:pt x="702" y="22"/>
                    </a:lnTo>
                    <a:lnTo>
                      <a:pt x="681" y="22"/>
                    </a:lnTo>
                    <a:lnTo>
                      <a:pt x="681"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92" name="Google Shape;1192;p38"/>
              <p:cNvSpPr/>
              <p:nvPr/>
            </p:nvSpPr>
            <p:spPr>
              <a:xfrm>
                <a:off x="3786762" y="2529131"/>
                <a:ext cx="89652" cy="14106"/>
              </a:xfrm>
              <a:custGeom>
                <a:avLst/>
                <a:gdLst/>
                <a:ahLst/>
                <a:cxnLst/>
                <a:rect l="l" t="t" r="r" b="b"/>
                <a:pathLst>
                  <a:path w="572" h="90" extrusionOk="0">
                    <a:moveTo>
                      <a:pt x="241" y="0"/>
                    </a:moveTo>
                    <a:lnTo>
                      <a:pt x="1" y="90"/>
                    </a:lnTo>
                    <a:lnTo>
                      <a:pt x="331" y="90"/>
                    </a:lnTo>
                    <a:lnTo>
                      <a:pt x="571"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93" name="Google Shape;1193;p38"/>
              <p:cNvSpPr/>
              <p:nvPr/>
            </p:nvSpPr>
            <p:spPr>
              <a:xfrm>
                <a:off x="3776888" y="2521138"/>
                <a:ext cx="112692" cy="28683"/>
              </a:xfrm>
              <a:custGeom>
                <a:avLst/>
                <a:gdLst/>
                <a:ahLst/>
                <a:cxnLst/>
                <a:rect l="l" t="t" r="r" b="b"/>
                <a:pathLst>
                  <a:path w="719" h="183" extrusionOk="0">
                    <a:moveTo>
                      <a:pt x="325" y="72"/>
                    </a:moveTo>
                    <a:lnTo>
                      <a:pt x="414" y="99"/>
                    </a:lnTo>
                    <a:lnTo>
                      <a:pt x="284" y="99"/>
                    </a:lnTo>
                    <a:lnTo>
                      <a:pt x="325" y="72"/>
                    </a:lnTo>
                    <a:close/>
                    <a:moveTo>
                      <a:pt x="293" y="0"/>
                    </a:moveTo>
                    <a:cubicBezTo>
                      <a:pt x="286" y="0"/>
                      <a:pt x="277" y="3"/>
                      <a:pt x="263" y="10"/>
                    </a:cubicBezTo>
                    <a:lnTo>
                      <a:pt x="22" y="99"/>
                    </a:lnTo>
                    <a:lnTo>
                      <a:pt x="1" y="120"/>
                    </a:lnTo>
                    <a:lnTo>
                      <a:pt x="1" y="141"/>
                    </a:lnTo>
                    <a:lnTo>
                      <a:pt x="1" y="161"/>
                    </a:lnTo>
                    <a:lnTo>
                      <a:pt x="22" y="161"/>
                    </a:lnTo>
                    <a:lnTo>
                      <a:pt x="22" y="182"/>
                    </a:lnTo>
                    <a:lnTo>
                      <a:pt x="435" y="182"/>
                    </a:lnTo>
                    <a:lnTo>
                      <a:pt x="676" y="99"/>
                    </a:lnTo>
                    <a:lnTo>
                      <a:pt x="697" y="72"/>
                    </a:lnTo>
                    <a:lnTo>
                      <a:pt x="718" y="51"/>
                    </a:lnTo>
                    <a:lnTo>
                      <a:pt x="697" y="31"/>
                    </a:lnTo>
                    <a:lnTo>
                      <a:pt x="676" y="10"/>
                    </a:lnTo>
                    <a:lnTo>
                      <a:pt x="325" y="10"/>
                    </a:lnTo>
                    <a:cubicBezTo>
                      <a:pt x="311" y="10"/>
                      <a:pt x="307" y="0"/>
                      <a:pt x="293"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94" name="Google Shape;1194;p38"/>
              <p:cNvSpPr/>
              <p:nvPr/>
            </p:nvSpPr>
            <p:spPr>
              <a:xfrm>
                <a:off x="3735824" y="2546372"/>
                <a:ext cx="88869" cy="17398"/>
              </a:xfrm>
              <a:custGeom>
                <a:avLst/>
                <a:gdLst/>
                <a:ahLst/>
                <a:cxnLst/>
                <a:rect l="l" t="t" r="r" b="b"/>
                <a:pathLst>
                  <a:path w="567" h="111" extrusionOk="0">
                    <a:moveTo>
                      <a:pt x="242" y="0"/>
                    </a:moveTo>
                    <a:lnTo>
                      <a:pt x="1" y="110"/>
                    </a:lnTo>
                    <a:lnTo>
                      <a:pt x="326" y="110"/>
                    </a:lnTo>
                    <a:lnTo>
                      <a:pt x="566" y="21"/>
                    </a:lnTo>
                    <a:lnTo>
                      <a:pt x="263"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95" name="Google Shape;1195;p38"/>
              <p:cNvSpPr/>
              <p:nvPr/>
            </p:nvSpPr>
            <p:spPr>
              <a:xfrm>
                <a:off x="3721874" y="2539789"/>
                <a:ext cx="113476" cy="30563"/>
              </a:xfrm>
              <a:custGeom>
                <a:avLst/>
                <a:gdLst/>
                <a:ahLst/>
                <a:cxnLst/>
                <a:rect l="l" t="t" r="r" b="b"/>
                <a:pathLst>
                  <a:path w="724" h="195" extrusionOk="0">
                    <a:moveTo>
                      <a:pt x="441" y="84"/>
                    </a:moveTo>
                    <a:lnTo>
                      <a:pt x="394" y="111"/>
                    </a:lnTo>
                    <a:lnTo>
                      <a:pt x="310" y="111"/>
                    </a:lnTo>
                    <a:lnTo>
                      <a:pt x="352" y="84"/>
                    </a:lnTo>
                    <a:close/>
                    <a:moveTo>
                      <a:pt x="352" y="1"/>
                    </a:moveTo>
                    <a:cubicBezTo>
                      <a:pt x="331" y="1"/>
                      <a:pt x="331" y="1"/>
                      <a:pt x="284" y="22"/>
                    </a:cubicBezTo>
                    <a:lnTo>
                      <a:pt x="48" y="111"/>
                    </a:lnTo>
                    <a:lnTo>
                      <a:pt x="22" y="111"/>
                    </a:lnTo>
                    <a:lnTo>
                      <a:pt x="22" y="131"/>
                    </a:lnTo>
                    <a:lnTo>
                      <a:pt x="1" y="152"/>
                    </a:lnTo>
                    <a:lnTo>
                      <a:pt x="22" y="152"/>
                    </a:lnTo>
                    <a:lnTo>
                      <a:pt x="22" y="173"/>
                    </a:lnTo>
                    <a:lnTo>
                      <a:pt x="48" y="173"/>
                    </a:lnTo>
                    <a:lnTo>
                      <a:pt x="48" y="194"/>
                    </a:lnTo>
                    <a:lnTo>
                      <a:pt x="462" y="194"/>
                    </a:lnTo>
                    <a:lnTo>
                      <a:pt x="703" y="84"/>
                    </a:lnTo>
                    <a:lnTo>
                      <a:pt x="724" y="84"/>
                    </a:lnTo>
                    <a:lnTo>
                      <a:pt x="724" y="63"/>
                    </a:lnTo>
                    <a:lnTo>
                      <a:pt x="724" y="42"/>
                    </a:lnTo>
                    <a:lnTo>
                      <a:pt x="724" y="22"/>
                    </a:lnTo>
                    <a:lnTo>
                      <a:pt x="655" y="22"/>
                    </a:lnTo>
                    <a:lnTo>
                      <a:pt x="352"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96" name="Google Shape;1196;p38"/>
              <p:cNvSpPr/>
              <p:nvPr/>
            </p:nvSpPr>
            <p:spPr>
              <a:xfrm>
                <a:off x="3680966" y="2566904"/>
                <a:ext cx="92787" cy="17398"/>
              </a:xfrm>
              <a:custGeom>
                <a:avLst/>
                <a:gdLst/>
                <a:ahLst/>
                <a:cxnLst/>
                <a:rect l="l" t="t" r="r" b="b"/>
                <a:pathLst>
                  <a:path w="592" h="111" extrusionOk="0">
                    <a:moveTo>
                      <a:pt x="241" y="0"/>
                    </a:moveTo>
                    <a:lnTo>
                      <a:pt x="0" y="89"/>
                    </a:lnTo>
                    <a:lnTo>
                      <a:pt x="21" y="89"/>
                    </a:lnTo>
                    <a:lnTo>
                      <a:pt x="330" y="110"/>
                    </a:lnTo>
                    <a:lnTo>
                      <a:pt x="351" y="110"/>
                    </a:lnTo>
                    <a:lnTo>
                      <a:pt x="592"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97" name="Google Shape;1197;p38"/>
              <p:cNvSpPr/>
              <p:nvPr/>
            </p:nvSpPr>
            <p:spPr>
              <a:xfrm>
                <a:off x="3671092" y="2560321"/>
                <a:ext cx="112536" cy="30563"/>
              </a:xfrm>
              <a:custGeom>
                <a:avLst/>
                <a:gdLst/>
                <a:ahLst/>
                <a:cxnLst/>
                <a:rect l="l" t="t" r="r" b="b"/>
                <a:pathLst>
                  <a:path w="718" h="195" extrusionOk="0">
                    <a:moveTo>
                      <a:pt x="435" y="84"/>
                    </a:moveTo>
                    <a:lnTo>
                      <a:pt x="393" y="110"/>
                    </a:lnTo>
                    <a:lnTo>
                      <a:pt x="304" y="110"/>
                    </a:lnTo>
                    <a:lnTo>
                      <a:pt x="346" y="84"/>
                    </a:lnTo>
                    <a:close/>
                    <a:moveTo>
                      <a:pt x="283" y="0"/>
                    </a:moveTo>
                    <a:lnTo>
                      <a:pt x="42" y="110"/>
                    </a:lnTo>
                    <a:lnTo>
                      <a:pt x="21" y="110"/>
                    </a:lnTo>
                    <a:lnTo>
                      <a:pt x="0" y="131"/>
                    </a:lnTo>
                    <a:lnTo>
                      <a:pt x="0" y="152"/>
                    </a:lnTo>
                    <a:lnTo>
                      <a:pt x="21" y="173"/>
                    </a:lnTo>
                    <a:lnTo>
                      <a:pt x="84" y="173"/>
                    </a:lnTo>
                    <a:lnTo>
                      <a:pt x="393" y="194"/>
                    </a:lnTo>
                    <a:cubicBezTo>
                      <a:pt x="414" y="194"/>
                      <a:pt x="414" y="194"/>
                      <a:pt x="456" y="173"/>
                    </a:cubicBezTo>
                    <a:lnTo>
                      <a:pt x="697" y="84"/>
                    </a:lnTo>
                    <a:lnTo>
                      <a:pt x="718" y="84"/>
                    </a:lnTo>
                    <a:lnTo>
                      <a:pt x="718" y="63"/>
                    </a:lnTo>
                    <a:lnTo>
                      <a:pt x="718" y="42"/>
                    </a:lnTo>
                    <a:lnTo>
                      <a:pt x="697" y="21"/>
                    </a:lnTo>
                    <a:lnTo>
                      <a:pt x="676" y="21"/>
                    </a:lnTo>
                    <a:lnTo>
                      <a:pt x="676"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98" name="Google Shape;1198;p38"/>
              <p:cNvSpPr/>
              <p:nvPr/>
            </p:nvSpPr>
            <p:spPr>
              <a:xfrm>
                <a:off x="3630028" y="2587436"/>
                <a:ext cx="92003" cy="14106"/>
              </a:xfrm>
              <a:custGeom>
                <a:avLst/>
                <a:gdLst/>
                <a:ahLst/>
                <a:cxnLst/>
                <a:rect l="l" t="t" r="r" b="b"/>
                <a:pathLst>
                  <a:path w="587" h="90" extrusionOk="0">
                    <a:moveTo>
                      <a:pt x="241" y="0"/>
                    </a:moveTo>
                    <a:lnTo>
                      <a:pt x="0" y="89"/>
                    </a:lnTo>
                    <a:lnTo>
                      <a:pt x="346" y="89"/>
                    </a:lnTo>
                    <a:lnTo>
                      <a:pt x="587"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199" name="Google Shape;1199;p38"/>
              <p:cNvSpPr/>
              <p:nvPr/>
            </p:nvSpPr>
            <p:spPr>
              <a:xfrm>
                <a:off x="3619370" y="2580854"/>
                <a:ext cx="113319" cy="27272"/>
              </a:xfrm>
              <a:custGeom>
                <a:avLst/>
                <a:gdLst/>
                <a:ahLst/>
                <a:cxnLst/>
                <a:rect l="l" t="t" r="r" b="b"/>
                <a:pathLst>
                  <a:path w="723" h="174" extrusionOk="0">
                    <a:moveTo>
                      <a:pt x="283" y="0"/>
                    </a:moveTo>
                    <a:lnTo>
                      <a:pt x="47" y="84"/>
                    </a:lnTo>
                    <a:lnTo>
                      <a:pt x="21" y="110"/>
                    </a:lnTo>
                    <a:lnTo>
                      <a:pt x="0" y="110"/>
                    </a:lnTo>
                    <a:lnTo>
                      <a:pt x="0" y="131"/>
                    </a:lnTo>
                    <a:lnTo>
                      <a:pt x="0" y="152"/>
                    </a:lnTo>
                    <a:lnTo>
                      <a:pt x="21" y="152"/>
                    </a:lnTo>
                    <a:lnTo>
                      <a:pt x="21" y="173"/>
                    </a:lnTo>
                    <a:lnTo>
                      <a:pt x="440" y="173"/>
                    </a:lnTo>
                    <a:lnTo>
                      <a:pt x="676" y="84"/>
                    </a:lnTo>
                    <a:lnTo>
                      <a:pt x="702" y="63"/>
                    </a:lnTo>
                    <a:lnTo>
                      <a:pt x="723" y="63"/>
                    </a:lnTo>
                    <a:lnTo>
                      <a:pt x="723" y="42"/>
                    </a:lnTo>
                    <a:lnTo>
                      <a:pt x="723" y="21"/>
                    </a:lnTo>
                    <a:lnTo>
                      <a:pt x="702" y="21"/>
                    </a:lnTo>
                    <a:lnTo>
                      <a:pt x="702"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00" name="Google Shape;1200;p38"/>
              <p:cNvSpPr/>
              <p:nvPr/>
            </p:nvSpPr>
            <p:spPr>
              <a:xfrm>
                <a:off x="3578305" y="2604677"/>
                <a:ext cx="92944" cy="17398"/>
              </a:xfrm>
              <a:custGeom>
                <a:avLst/>
                <a:gdLst/>
                <a:ahLst/>
                <a:cxnLst/>
                <a:rect l="l" t="t" r="r" b="b"/>
                <a:pathLst>
                  <a:path w="593" h="111" extrusionOk="0">
                    <a:moveTo>
                      <a:pt x="262" y="0"/>
                    </a:moveTo>
                    <a:cubicBezTo>
                      <a:pt x="262" y="0"/>
                      <a:pt x="241" y="0"/>
                      <a:pt x="241" y="21"/>
                    </a:cubicBezTo>
                    <a:lnTo>
                      <a:pt x="0" y="110"/>
                    </a:lnTo>
                    <a:lnTo>
                      <a:pt x="351" y="110"/>
                    </a:lnTo>
                    <a:lnTo>
                      <a:pt x="592" y="21"/>
                    </a:lnTo>
                    <a:lnTo>
                      <a:pt x="262"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01" name="Google Shape;1201;p38"/>
              <p:cNvSpPr/>
              <p:nvPr/>
            </p:nvSpPr>
            <p:spPr>
              <a:xfrm>
                <a:off x="3568431" y="2598094"/>
                <a:ext cx="112692" cy="30563"/>
              </a:xfrm>
              <a:custGeom>
                <a:avLst/>
                <a:gdLst/>
                <a:ahLst/>
                <a:cxnLst/>
                <a:rect l="l" t="t" r="r" b="b"/>
                <a:pathLst>
                  <a:path w="719" h="195" extrusionOk="0">
                    <a:moveTo>
                      <a:pt x="414" y="84"/>
                    </a:moveTo>
                    <a:lnTo>
                      <a:pt x="393" y="105"/>
                    </a:lnTo>
                    <a:lnTo>
                      <a:pt x="304" y="105"/>
                    </a:lnTo>
                    <a:lnTo>
                      <a:pt x="325" y="84"/>
                    </a:lnTo>
                    <a:close/>
                    <a:moveTo>
                      <a:pt x="325" y="0"/>
                    </a:moveTo>
                    <a:cubicBezTo>
                      <a:pt x="304" y="0"/>
                      <a:pt x="304" y="0"/>
                      <a:pt x="262" y="21"/>
                    </a:cubicBezTo>
                    <a:lnTo>
                      <a:pt x="22" y="105"/>
                    </a:lnTo>
                    <a:lnTo>
                      <a:pt x="1" y="131"/>
                    </a:lnTo>
                    <a:lnTo>
                      <a:pt x="1" y="152"/>
                    </a:lnTo>
                    <a:lnTo>
                      <a:pt x="1" y="173"/>
                    </a:lnTo>
                    <a:lnTo>
                      <a:pt x="22" y="173"/>
                    </a:lnTo>
                    <a:lnTo>
                      <a:pt x="42" y="194"/>
                    </a:lnTo>
                    <a:lnTo>
                      <a:pt x="393" y="194"/>
                    </a:lnTo>
                    <a:cubicBezTo>
                      <a:pt x="414" y="194"/>
                      <a:pt x="414" y="194"/>
                      <a:pt x="435" y="173"/>
                    </a:cubicBezTo>
                    <a:lnTo>
                      <a:pt x="676" y="84"/>
                    </a:lnTo>
                    <a:lnTo>
                      <a:pt x="697" y="84"/>
                    </a:lnTo>
                    <a:lnTo>
                      <a:pt x="718" y="63"/>
                    </a:lnTo>
                    <a:lnTo>
                      <a:pt x="718" y="42"/>
                    </a:lnTo>
                    <a:lnTo>
                      <a:pt x="697" y="21"/>
                    </a:lnTo>
                    <a:lnTo>
                      <a:pt x="655" y="21"/>
                    </a:lnTo>
                    <a:lnTo>
                      <a:pt x="325"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02" name="Google Shape;1202;p38"/>
              <p:cNvSpPr/>
              <p:nvPr/>
            </p:nvSpPr>
            <p:spPr>
              <a:xfrm>
                <a:off x="3527366" y="2625209"/>
                <a:ext cx="92160" cy="14106"/>
              </a:xfrm>
              <a:custGeom>
                <a:avLst/>
                <a:gdLst/>
                <a:ahLst/>
                <a:cxnLst/>
                <a:rect l="l" t="t" r="r" b="b"/>
                <a:pathLst>
                  <a:path w="588" h="90" extrusionOk="0">
                    <a:moveTo>
                      <a:pt x="242" y="0"/>
                    </a:moveTo>
                    <a:lnTo>
                      <a:pt x="1" y="89"/>
                    </a:lnTo>
                    <a:lnTo>
                      <a:pt x="346" y="89"/>
                    </a:lnTo>
                    <a:lnTo>
                      <a:pt x="587"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03" name="Google Shape;1203;p38"/>
              <p:cNvSpPr/>
              <p:nvPr/>
            </p:nvSpPr>
            <p:spPr>
              <a:xfrm>
                <a:off x="3516708" y="2618627"/>
                <a:ext cx="113476" cy="28683"/>
              </a:xfrm>
              <a:custGeom>
                <a:avLst/>
                <a:gdLst/>
                <a:ahLst/>
                <a:cxnLst/>
                <a:rect l="l" t="t" r="r" b="b"/>
                <a:pathLst>
                  <a:path w="724" h="183" extrusionOk="0">
                    <a:moveTo>
                      <a:pt x="414" y="84"/>
                    </a:moveTo>
                    <a:lnTo>
                      <a:pt x="393" y="105"/>
                    </a:lnTo>
                    <a:lnTo>
                      <a:pt x="310" y="105"/>
                    </a:lnTo>
                    <a:lnTo>
                      <a:pt x="331" y="84"/>
                    </a:lnTo>
                    <a:close/>
                    <a:moveTo>
                      <a:pt x="331" y="0"/>
                    </a:moveTo>
                    <a:cubicBezTo>
                      <a:pt x="310" y="0"/>
                      <a:pt x="310" y="0"/>
                      <a:pt x="262" y="21"/>
                    </a:cubicBezTo>
                    <a:lnTo>
                      <a:pt x="22" y="105"/>
                    </a:lnTo>
                    <a:lnTo>
                      <a:pt x="1" y="105"/>
                    </a:lnTo>
                    <a:lnTo>
                      <a:pt x="1" y="131"/>
                    </a:lnTo>
                    <a:lnTo>
                      <a:pt x="1" y="152"/>
                    </a:lnTo>
                    <a:lnTo>
                      <a:pt x="22" y="173"/>
                    </a:lnTo>
                    <a:lnTo>
                      <a:pt x="393" y="173"/>
                    </a:lnTo>
                    <a:cubicBezTo>
                      <a:pt x="407" y="173"/>
                      <a:pt x="412" y="182"/>
                      <a:pt x="428" y="182"/>
                    </a:cubicBezTo>
                    <a:cubicBezTo>
                      <a:pt x="435" y="182"/>
                      <a:pt x="446" y="180"/>
                      <a:pt x="461" y="173"/>
                    </a:cubicBezTo>
                    <a:lnTo>
                      <a:pt x="676" y="84"/>
                    </a:lnTo>
                    <a:lnTo>
                      <a:pt x="702" y="84"/>
                    </a:lnTo>
                    <a:lnTo>
                      <a:pt x="702" y="63"/>
                    </a:lnTo>
                    <a:lnTo>
                      <a:pt x="723" y="63"/>
                    </a:lnTo>
                    <a:lnTo>
                      <a:pt x="723" y="42"/>
                    </a:lnTo>
                    <a:lnTo>
                      <a:pt x="723" y="21"/>
                    </a:lnTo>
                    <a:lnTo>
                      <a:pt x="702" y="21"/>
                    </a:lnTo>
                    <a:lnTo>
                      <a:pt x="676"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04" name="Google Shape;1204;p38"/>
              <p:cNvSpPr/>
              <p:nvPr/>
            </p:nvSpPr>
            <p:spPr>
              <a:xfrm>
                <a:off x="4023118" y="2378980"/>
                <a:ext cx="92160" cy="20689"/>
              </a:xfrm>
              <a:custGeom>
                <a:avLst/>
                <a:gdLst/>
                <a:ahLst/>
                <a:cxnLst/>
                <a:rect l="l" t="t" r="r" b="b"/>
                <a:pathLst>
                  <a:path w="588" h="132" extrusionOk="0">
                    <a:moveTo>
                      <a:pt x="242" y="0"/>
                    </a:moveTo>
                    <a:lnTo>
                      <a:pt x="1" y="110"/>
                    </a:lnTo>
                    <a:lnTo>
                      <a:pt x="305" y="131"/>
                    </a:lnTo>
                    <a:lnTo>
                      <a:pt x="325" y="131"/>
                    </a:lnTo>
                    <a:lnTo>
                      <a:pt x="587" y="21"/>
                    </a:lnTo>
                    <a:lnTo>
                      <a:pt x="566" y="21"/>
                    </a:lnTo>
                    <a:lnTo>
                      <a:pt x="284"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05" name="Google Shape;1205;p38"/>
              <p:cNvSpPr/>
              <p:nvPr/>
            </p:nvSpPr>
            <p:spPr>
              <a:xfrm>
                <a:off x="4012460" y="2372397"/>
                <a:ext cx="113476" cy="33698"/>
              </a:xfrm>
              <a:custGeom>
                <a:avLst/>
                <a:gdLst/>
                <a:ahLst/>
                <a:cxnLst/>
                <a:rect l="l" t="t" r="r" b="b"/>
                <a:pathLst>
                  <a:path w="724" h="215" extrusionOk="0">
                    <a:moveTo>
                      <a:pt x="352" y="84"/>
                    </a:moveTo>
                    <a:lnTo>
                      <a:pt x="441" y="105"/>
                    </a:lnTo>
                    <a:lnTo>
                      <a:pt x="373" y="131"/>
                    </a:lnTo>
                    <a:lnTo>
                      <a:pt x="263" y="131"/>
                    </a:lnTo>
                    <a:lnTo>
                      <a:pt x="352" y="84"/>
                    </a:lnTo>
                    <a:close/>
                    <a:moveTo>
                      <a:pt x="352" y="0"/>
                    </a:moveTo>
                    <a:cubicBezTo>
                      <a:pt x="331" y="0"/>
                      <a:pt x="310" y="0"/>
                      <a:pt x="289" y="21"/>
                    </a:cubicBezTo>
                    <a:lnTo>
                      <a:pt x="27" y="105"/>
                    </a:lnTo>
                    <a:lnTo>
                      <a:pt x="27" y="131"/>
                    </a:lnTo>
                    <a:lnTo>
                      <a:pt x="1" y="131"/>
                    </a:lnTo>
                    <a:lnTo>
                      <a:pt x="1" y="152"/>
                    </a:lnTo>
                    <a:lnTo>
                      <a:pt x="1" y="173"/>
                    </a:lnTo>
                    <a:lnTo>
                      <a:pt x="27" y="194"/>
                    </a:lnTo>
                    <a:lnTo>
                      <a:pt x="69" y="194"/>
                    </a:lnTo>
                    <a:lnTo>
                      <a:pt x="373" y="215"/>
                    </a:lnTo>
                    <a:cubicBezTo>
                      <a:pt x="393" y="215"/>
                      <a:pt x="393" y="215"/>
                      <a:pt x="441" y="194"/>
                    </a:cubicBezTo>
                    <a:lnTo>
                      <a:pt x="682" y="105"/>
                    </a:lnTo>
                    <a:lnTo>
                      <a:pt x="702" y="105"/>
                    </a:lnTo>
                    <a:lnTo>
                      <a:pt x="702" y="84"/>
                    </a:lnTo>
                    <a:lnTo>
                      <a:pt x="723" y="84"/>
                    </a:lnTo>
                    <a:lnTo>
                      <a:pt x="723" y="63"/>
                    </a:lnTo>
                    <a:lnTo>
                      <a:pt x="702" y="42"/>
                    </a:lnTo>
                    <a:lnTo>
                      <a:pt x="682" y="21"/>
                    </a:lnTo>
                    <a:lnTo>
                      <a:pt x="655" y="21"/>
                    </a:lnTo>
                    <a:lnTo>
                      <a:pt x="352"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06" name="Google Shape;1206;p38"/>
              <p:cNvSpPr/>
              <p:nvPr/>
            </p:nvSpPr>
            <p:spPr>
              <a:xfrm>
                <a:off x="3968104" y="2399512"/>
                <a:ext cx="92944" cy="20532"/>
              </a:xfrm>
              <a:custGeom>
                <a:avLst/>
                <a:gdLst/>
                <a:ahLst/>
                <a:cxnLst/>
                <a:rect l="l" t="t" r="r" b="b"/>
                <a:pathLst>
                  <a:path w="593" h="131" extrusionOk="0">
                    <a:moveTo>
                      <a:pt x="263" y="0"/>
                    </a:moveTo>
                    <a:cubicBezTo>
                      <a:pt x="263" y="0"/>
                      <a:pt x="242" y="0"/>
                      <a:pt x="242" y="21"/>
                    </a:cubicBezTo>
                    <a:lnTo>
                      <a:pt x="1" y="110"/>
                    </a:lnTo>
                    <a:lnTo>
                      <a:pt x="310" y="131"/>
                    </a:lnTo>
                    <a:lnTo>
                      <a:pt x="331" y="131"/>
                    </a:lnTo>
                    <a:lnTo>
                      <a:pt x="593" y="21"/>
                    </a:lnTo>
                    <a:lnTo>
                      <a:pt x="572" y="21"/>
                    </a:lnTo>
                    <a:lnTo>
                      <a:pt x="263"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07" name="Google Shape;1207;p38"/>
              <p:cNvSpPr/>
              <p:nvPr/>
            </p:nvSpPr>
            <p:spPr>
              <a:xfrm>
                <a:off x="3955095" y="2392929"/>
                <a:ext cx="115827" cy="33698"/>
              </a:xfrm>
              <a:custGeom>
                <a:avLst/>
                <a:gdLst/>
                <a:ahLst/>
                <a:cxnLst/>
                <a:rect l="l" t="t" r="r" b="b"/>
                <a:pathLst>
                  <a:path w="739" h="215" extrusionOk="0">
                    <a:moveTo>
                      <a:pt x="346" y="84"/>
                    </a:moveTo>
                    <a:lnTo>
                      <a:pt x="456" y="105"/>
                    </a:lnTo>
                    <a:lnTo>
                      <a:pt x="393" y="131"/>
                    </a:lnTo>
                    <a:lnTo>
                      <a:pt x="283" y="131"/>
                    </a:lnTo>
                    <a:lnTo>
                      <a:pt x="346" y="84"/>
                    </a:lnTo>
                    <a:close/>
                    <a:moveTo>
                      <a:pt x="367" y="0"/>
                    </a:moveTo>
                    <a:cubicBezTo>
                      <a:pt x="346" y="0"/>
                      <a:pt x="325" y="0"/>
                      <a:pt x="304" y="21"/>
                    </a:cubicBezTo>
                    <a:lnTo>
                      <a:pt x="42" y="105"/>
                    </a:lnTo>
                    <a:lnTo>
                      <a:pt x="21" y="131"/>
                    </a:lnTo>
                    <a:lnTo>
                      <a:pt x="0" y="152"/>
                    </a:lnTo>
                    <a:lnTo>
                      <a:pt x="0" y="173"/>
                    </a:lnTo>
                    <a:lnTo>
                      <a:pt x="21" y="173"/>
                    </a:lnTo>
                    <a:lnTo>
                      <a:pt x="42" y="194"/>
                    </a:lnTo>
                    <a:lnTo>
                      <a:pt x="84" y="194"/>
                    </a:lnTo>
                    <a:lnTo>
                      <a:pt x="393" y="215"/>
                    </a:lnTo>
                    <a:cubicBezTo>
                      <a:pt x="414" y="215"/>
                      <a:pt x="414" y="215"/>
                      <a:pt x="456" y="194"/>
                    </a:cubicBezTo>
                    <a:lnTo>
                      <a:pt x="697" y="105"/>
                    </a:lnTo>
                    <a:lnTo>
                      <a:pt x="718" y="105"/>
                    </a:lnTo>
                    <a:lnTo>
                      <a:pt x="718" y="84"/>
                    </a:lnTo>
                    <a:lnTo>
                      <a:pt x="739" y="84"/>
                    </a:lnTo>
                    <a:lnTo>
                      <a:pt x="739" y="63"/>
                    </a:lnTo>
                    <a:lnTo>
                      <a:pt x="718" y="42"/>
                    </a:lnTo>
                    <a:lnTo>
                      <a:pt x="697" y="42"/>
                    </a:lnTo>
                    <a:lnTo>
                      <a:pt x="676" y="21"/>
                    </a:lnTo>
                    <a:lnTo>
                      <a:pt x="367"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08" name="Google Shape;1208;p38"/>
              <p:cNvSpPr/>
              <p:nvPr/>
            </p:nvSpPr>
            <p:spPr>
              <a:xfrm>
                <a:off x="3909956" y="2419887"/>
                <a:ext cx="96079" cy="20689"/>
              </a:xfrm>
              <a:custGeom>
                <a:avLst/>
                <a:gdLst/>
                <a:ahLst/>
                <a:cxnLst/>
                <a:rect l="l" t="t" r="r" b="b"/>
                <a:pathLst>
                  <a:path w="613" h="132" extrusionOk="0">
                    <a:moveTo>
                      <a:pt x="288" y="1"/>
                    </a:moveTo>
                    <a:lnTo>
                      <a:pt x="262" y="22"/>
                    </a:lnTo>
                    <a:lnTo>
                      <a:pt x="0" y="111"/>
                    </a:lnTo>
                    <a:lnTo>
                      <a:pt x="26" y="111"/>
                    </a:lnTo>
                    <a:lnTo>
                      <a:pt x="330" y="132"/>
                    </a:lnTo>
                    <a:lnTo>
                      <a:pt x="351" y="132"/>
                    </a:lnTo>
                    <a:lnTo>
                      <a:pt x="613" y="22"/>
                    </a:lnTo>
                    <a:lnTo>
                      <a:pt x="592" y="22"/>
                    </a:lnTo>
                    <a:lnTo>
                      <a:pt x="288"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09" name="Google Shape;1209;p38"/>
              <p:cNvSpPr/>
              <p:nvPr/>
            </p:nvSpPr>
            <p:spPr>
              <a:xfrm>
                <a:off x="3900082" y="2415185"/>
                <a:ext cx="116611" cy="31974"/>
              </a:xfrm>
              <a:custGeom>
                <a:avLst/>
                <a:gdLst/>
                <a:ahLst/>
                <a:cxnLst/>
                <a:rect l="l" t="t" r="r" b="b"/>
                <a:pathLst>
                  <a:path w="744" h="204" extrusionOk="0">
                    <a:moveTo>
                      <a:pt x="351" y="73"/>
                    </a:moveTo>
                    <a:lnTo>
                      <a:pt x="456" y="94"/>
                    </a:lnTo>
                    <a:lnTo>
                      <a:pt x="393" y="120"/>
                    </a:lnTo>
                    <a:lnTo>
                      <a:pt x="283" y="120"/>
                    </a:lnTo>
                    <a:lnTo>
                      <a:pt x="351" y="73"/>
                    </a:lnTo>
                    <a:close/>
                    <a:moveTo>
                      <a:pt x="321" y="1"/>
                    </a:moveTo>
                    <a:cubicBezTo>
                      <a:pt x="316" y="1"/>
                      <a:pt x="311" y="3"/>
                      <a:pt x="304" y="10"/>
                    </a:cubicBezTo>
                    <a:lnTo>
                      <a:pt x="42" y="94"/>
                    </a:lnTo>
                    <a:lnTo>
                      <a:pt x="21" y="120"/>
                    </a:lnTo>
                    <a:lnTo>
                      <a:pt x="0" y="141"/>
                    </a:lnTo>
                    <a:lnTo>
                      <a:pt x="0" y="162"/>
                    </a:lnTo>
                    <a:lnTo>
                      <a:pt x="21" y="162"/>
                    </a:lnTo>
                    <a:lnTo>
                      <a:pt x="21" y="183"/>
                    </a:lnTo>
                    <a:lnTo>
                      <a:pt x="89" y="183"/>
                    </a:lnTo>
                    <a:lnTo>
                      <a:pt x="393" y="204"/>
                    </a:lnTo>
                    <a:cubicBezTo>
                      <a:pt x="414" y="204"/>
                      <a:pt x="414" y="204"/>
                      <a:pt x="456" y="183"/>
                    </a:cubicBezTo>
                    <a:lnTo>
                      <a:pt x="697" y="94"/>
                    </a:lnTo>
                    <a:lnTo>
                      <a:pt x="718" y="94"/>
                    </a:lnTo>
                    <a:lnTo>
                      <a:pt x="718" y="73"/>
                    </a:lnTo>
                    <a:lnTo>
                      <a:pt x="744" y="73"/>
                    </a:lnTo>
                    <a:lnTo>
                      <a:pt x="744" y="52"/>
                    </a:lnTo>
                    <a:lnTo>
                      <a:pt x="718" y="31"/>
                    </a:lnTo>
                    <a:lnTo>
                      <a:pt x="697" y="31"/>
                    </a:lnTo>
                    <a:lnTo>
                      <a:pt x="697" y="10"/>
                    </a:lnTo>
                    <a:lnTo>
                      <a:pt x="372" y="10"/>
                    </a:lnTo>
                    <a:cubicBezTo>
                      <a:pt x="341" y="10"/>
                      <a:pt x="330" y="1"/>
                      <a:pt x="321"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10" name="Google Shape;1210;p38"/>
              <p:cNvSpPr/>
              <p:nvPr/>
            </p:nvSpPr>
            <p:spPr>
              <a:xfrm>
                <a:off x="3855726" y="2443711"/>
                <a:ext cx="95295" cy="17398"/>
              </a:xfrm>
              <a:custGeom>
                <a:avLst/>
                <a:gdLst/>
                <a:ahLst/>
                <a:cxnLst/>
                <a:rect l="l" t="t" r="r" b="b"/>
                <a:pathLst>
                  <a:path w="608" h="111" extrusionOk="0">
                    <a:moveTo>
                      <a:pt x="262" y="1"/>
                    </a:moveTo>
                    <a:lnTo>
                      <a:pt x="0" y="90"/>
                    </a:lnTo>
                    <a:lnTo>
                      <a:pt x="21" y="90"/>
                    </a:lnTo>
                    <a:lnTo>
                      <a:pt x="325" y="111"/>
                    </a:lnTo>
                    <a:lnTo>
                      <a:pt x="346" y="111"/>
                    </a:lnTo>
                    <a:lnTo>
                      <a:pt x="608"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11" name="Google Shape;1211;p38"/>
              <p:cNvSpPr/>
              <p:nvPr/>
            </p:nvSpPr>
            <p:spPr>
              <a:xfrm>
                <a:off x="3845068" y="2435718"/>
                <a:ext cx="116768" cy="31974"/>
              </a:xfrm>
              <a:custGeom>
                <a:avLst/>
                <a:gdLst/>
                <a:ahLst/>
                <a:cxnLst/>
                <a:rect l="l" t="t" r="r" b="b"/>
                <a:pathLst>
                  <a:path w="745" h="204" extrusionOk="0">
                    <a:moveTo>
                      <a:pt x="351" y="73"/>
                    </a:moveTo>
                    <a:lnTo>
                      <a:pt x="461" y="94"/>
                    </a:lnTo>
                    <a:lnTo>
                      <a:pt x="393" y="120"/>
                    </a:lnTo>
                    <a:lnTo>
                      <a:pt x="283" y="120"/>
                    </a:lnTo>
                    <a:lnTo>
                      <a:pt x="351" y="73"/>
                    </a:lnTo>
                    <a:close/>
                    <a:moveTo>
                      <a:pt x="317" y="1"/>
                    </a:moveTo>
                    <a:cubicBezTo>
                      <a:pt x="309" y="1"/>
                      <a:pt x="299" y="3"/>
                      <a:pt x="283" y="10"/>
                    </a:cubicBezTo>
                    <a:lnTo>
                      <a:pt x="48" y="94"/>
                    </a:lnTo>
                    <a:lnTo>
                      <a:pt x="21" y="120"/>
                    </a:lnTo>
                    <a:lnTo>
                      <a:pt x="0" y="120"/>
                    </a:lnTo>
                    <a:lnTo>
                      <a:pt x="0" y="141"/>
                    </a:lnTo>
                    <a:lnTo>
                      <a:pt x="0" y="162"/>
                    </a:lnTo>
                    <a:lnTo>
                      <a:pt x="21" y="162"/>
                    </a:lnTo>
                    <a:lnTo>
                      <a:pt x="21" y="183"/>
                    </a:lnTo>
                    <a:lnTo>
                      <a:pt x="89" y="183"/>
                    </a:lnTo>
                    <a:lnTo>
                      <a:pt x="393" y="204"/>
                    </a:lnTo>
                    <a:cubicBezTo>
                      <a:pt x="414" y="204"/>
                      <a:pt x="414" y="204"/>
                      <a:pt x="461" y="183"/>
                    </a:cubicBezTo>
                    <a:lnTo>
                      <a:pt x="702" y="94"/>
                    </a:lnTo>
                    <a:lnTo>
                      <a:pt x="723" y="94"/>
                    </a:lnTo>
                    <a:lnTo>
                      <a:pt x="723" y="73"/>
                    </a:lnTo>
                    <a:lnTo>
                      <a:pt x="744" y="73"/>
                    </a:lnTo>
                    <a:lnTo>
                      <a:pt x="744" y="52"/>
                    </a:lnTo>
                    <a:lnTo>
                      <a:pt x="723" y="31"/>
                    </a:lnTo>
                    <a:lnTo>
                      <a:pt x="702" y="10"/>
                    </a:lnTo>
                    <a:lnTo>
                      <a:pt x="351" y="10"/>
                    </a:lnTo>
                    <a:cubicBezTo>
                      <a:pt x="337" y="10"/>
                      <a:pt x="333" y="1"/>
                      <a:pt x="31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12" name="Google Shape;1212;p38"/>
              <p:cNvSpPr/>
              <p:nvPr/>
            </p:nvSpPr>
            <p:spPr>
              <a:xfrm>
                <a:off x="3800712" y="2464243"/>
                <a:ext cx="96235" cy="17398"/>
              </a:xfrm>
              <a:custGeom>
                <a:avLst/>
                <a:gdLst/>
                <a:ahLst/>
                <a:cxnLst/>
                <a:rect l="l" t="t" r="r" b="b"/>
                <a:pathLst>
                  <a:path w="614" h="111" extrusionOk="0">
                    <a:moveTo>
                      <a:pt x="262" y="1"/>
                    </a:moveTo>
                    <a:lnTo>
                      <a:pt x="1" y="90"/>
                    </a:lnTo>
                    <a:lnTo>
                      <a:pt x="22" y="90"/>
                    </a:lnTo>
                    <a:lnTo>
                      <a:pt x="331" y="111"/>
                    </a:lnTo>
                    <a:lnTo>
                      <a:pt x="351" y="111"/>
                    </a:lnTo>
                    <a:lnTo>
                      <a:pt x="613"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13" name="Google Shape;1213;p38"/>
              <p:cNvSpPr/>
              <p:nvPr/>
            </p:nvSpPr>
            <p:spPr>
              <a:xfrm>
                <a:off x="3790837" y="2456250"/>
                <a:ext cx="115984" cy="31974"/>
              </a:xfrm>
              <a:custGeom>
                <a:avLst/>
                <a:gdLst/>
                <a:ahLst/>
                <a:cxnLst/>
                <a:rect l="l" t="t" r="r" b="b"/>
                <a:pathLst>
                  <a:path w="740" h="204" extrusionOk="0">
                    <a:moveTo>
                      <a:pt x="346" y="73"/>
                    </a:moveTo>
                    <a:lnTo>
                      <a:pt x="456" y="94"/>
                    </a:lnTo>
                    <a:lnTo>
                      <a:pt x="394" y="120"/>
                    </a:lnTo>
                    <a:lnTo>
                      <a:pt x="284" y="120"/>
                    </a:lnTo>
                    <a:lnTo>
                      <a:pt x="346" y="73"/>
                    </a:lnTo>
                    <a:close/>
                    <a:moveTo>
                      <a:pt x="314" y="1"/>
                    </a:moveTo>
                    <a:cubicBezTo>
                      <a:pt x="307" y="1"/>
                      <a:pt x="298" y="3"/>
                      <a:pt x="284" y="10"/>
                    </a:cubicBezTo>
                    <a:lnTo>
                      <a:pt x="43" y="94"/>
                    </a:lnTo>
                    <a:lnTo>
                      <a:pt x="22" y="120"/>
                    </a:lnTo>
                    <a:lnTo>
                      <a:pt x="1" y="141"/>
                    </a:lnTo>
                    <a:lnTo>
                      <a:pt x="1" y="162"/>
                    </a:lnTo>
                    <a:lnTo>
                      <a:pt x="22" y="162"/>
                    </a:lnTo>
                    <a:lnTo>
                      <a:pt x="22" y="183"/>
                    </a:lnTo>
                    <a:lnTo>
                      <a:pt x="85" y="183"/>
                    </a:lnTo>
                    <a:lnTo>
                      <a:pt x="394" y="204"/>
                    </a:lnTo>
                    <a:cubicBezTo>
                      <a:pt x="414" y="204"/>
                      <a:pt x="435" y="204"/>
                      <a:pt x="456" y="183"/>
                    </a:cubicBezTo>
                    <a:lnTo>
                      <a:pt x="697" y="94"/>
                    </a:lnTo>
                    <a:lnTo>
                      <a:pt x="718" y="94"/>
                    </a:lnTo>
                    <a:lnTo>
                      <a:pt x="718" y="73"/>
                    </a:lnTo>
                    <a:lnTo>
                      <a:pt x="739" y="73"/>
                    </a:lnTo>
                    <a:lnTo>
                      <a:pt x="739" y="52"/>
                    </a:lnTo>
                    <a:lnTo>
                      <a:pt x="739" y="31"/>
                    </a:lnTo>
                    <a:lnTo>
                      <a:pt x="718" y="31"/>
                    </a:lnTo>
                    <a:lnTo>
                      <a:pt x="697" y="10"/>
                    </a:lnTo>
                    <a:lnTo>
                      <a:pt x="346" y="10"/>
                    </a:lnTo>
                    <a:cubicBezTo>
                      <a:pt x="332" y="10"/>
                      <a:pt x="328" y="1"/>
                      <a:pt x="31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14" name="Google Shape;1214;p38"/>
              <p:cNvSpPr/>
              <p:nvPr/>
            </p:nvSpPr>
            <p:spPr>
              <a:xfrm>
                <a:off x="3749773" y="2484775"/>
                <a:ext cx="92160" cy="17398"/>
              </a:xfrm>
              <a:custGeom>
                <a:avLst/>
                <a:gdLst/>
                <a:ahLst/>
                <a:cxnLst/>
                <a:rect l="l" t="t" r="r" b="b"/>
                <a:pathLst>
                  <a:path w="588" h="111" extrusionOk="0">
                    <a:moveTo>
                      <a:pt x="237" y="1"/>
                    </a:moveTo>
                    <a:lnTo>
                      <a:pt x="1" y="90"/>
                    </a:lnTo>
                    <a:lnTo>
                      <a:pt x="326" y="111"/>
                    </a:lnTo>
                    <a:lnTo>
                      <a:pt x="347" y="111"/>
                    </a:lnTo>
                    <a:lnTo>
                      <a:pt x="587"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15" name="Google Shape;1215;p38"/>
              <p:cNvSpPr/>
              <p:nvPr/>
            </p:nvSpPr>
            <p:spPr>
              <a:xfrm>
                <a:off x="3735824" y="2476782"/>
                <a:ext cx="116768" cy="31974"/>
              </a:xfrm>
              <a:custGeom>
                <a:avLst/>
                <a:gdLst/>
                <a:ahLst/>
                <a:cxnLst/>
                <a:rect l="l" t="t" r="r" b="b"/>
                <a:pathLst>
                  <a:path w="745" h="204" extrusionOk="0">
                    <a:moveTo>
                      <a:pt x="352" y="73"/>
                    </a:moveTo>
                    <a:lnTo>
                      <a:pt x="457" y="94"/>
                    </a:lnTo>
                    <a:lnTo>
                      <a:pt x="415" y="120"/>
                    </a:lnTo>
                    <a:lnTo>
                      <a:pt x="284" y="120"/>
                    </a:lnTo>
                    <a:lnTo>
                      <a:pt x="352" y="73"/>
                    </a:lnTo>
                    <a:close/>
                    <a:moveTo>
                      <a:pt x="320" y="0"/>
                    </a:moveTo>
                    <a:cubicBezTo>
                      <a:pt x="316" y="0"/>
                      <a:pt x="312" y="3"/>
                      <a:pt x="305" y="10"/>
                    </a:cubicBezTo>
                    <a:lnTo>
                      <a:pt x="43" y="94"/>
                    </a:lnTo>
                    <a:lnTo>
                      <a:pt x="22" y="120"/>
                    </a:lnTo>
                    <a:lnTo>
                      <a:pt x="1" y="141"/>
                    </a:lnTo>
                    <a:lnTo>
                      <a:pt x="22" y="162"/>
                    </a:lnTo>
                    <a:lnTo>
                      <a:pt x="43" y="183"/>
                    </a:lnTo>
                    <a:lnTo>
                      <a:pt x="90" y="183"/>
                    </a:lnTo>
                    <a:lnTo>
                      <a:pt x="394" y="204"/>
                    </a:lnTo>
                    <a:cubicBezTo>
                      <a:pt x="415" y="204"/>
                      <a:pt x="436" y="204"/>
                      <a:pt x="457" y="183"/>
                    </a:cubicBezTo>
                    <a:lnTo>
                      <a:pt x="718" y="94"/>
                    </a:lnTo>
                    <a:lnTo>
                      <a:pt x="745" y="73"/>
                    </a:lnTo>
                    <a:lnTo>
                      <a:pt x="745" y="52"/>
                    </a:lnTo>
                    <a:lnTo>
                      <a:pt x="745" y="31"/>
                    </a:lnTo>
                    <a:lnTo>
                      <a:pt x="718" y="31"/>
                    </a:lnTo>
                    <a:lnTo>
                      <a:pt x="718" y="10"/>
                    </a:lnTo>
                    <a:lnTo>
                      <a:pt x="352" y="10"/>
                    </a:lnTo>
                    <a:cubicBezTo>
                      <a:pt x="334" y="10"/>
                      <a:pt x="328" y="0"/>
                      <a:pt x="320"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16" name="Google Shape;1216;p38"/>
              <p:cNvSpPr/>
              <p:nvPr/>
            </p:nvSpPr>
            <p:spPr>
              <a:xfrm>
                <a:off x="3694916" y="2505308"/>
                <a:ext cx="92003" cy="17398"/>
              </a:xfrm>
              <a:custGeom>
                <a:avLst/>
                <a:gdLst/>
                <a:ahLst/>
                <a:cxnLst/>
                <a:rect l="l" t="t" r="r" b="b"/>
                <a:pathLst>
                  <a:path w="587" h="111" extrusionOk="0">
                    <a:moveTo>
                      <a:pt x="241" y="1"/>
                    </a:moveTo>
                    <a:lnTo>
                      <a:pt x="0" y="90"/>
                    </a:lnTo>
                    <a:lnTo>
                      <a:pt x="325" y="111"/>
                    </a:lnTo>
                    <a:lnTo>
                      <a:pt x="351" y="90"/>
                    </a:lnTo>
                    <a:lnTo>
                      <a:pt x="587"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17" name="Google Shape;1217;p38"/>
              <p:cNvSpPr/>
              <p:nvPr/>
            </p:nvSpPr>
            <p:spPr>
              <a:xfrm>
                <a:off x="3684101" y="2497314"/>
                <a:ext cx="116768" cy="31190"/>
              </a:xfrm>
              <a:custGeom>
                <a:avLst/>
                <a:gdLst/>
                <a:ahLst/>
                <a:cxnLst/>
                <a:rect l="l" t="t" r="r" b="b"/>
                <a:pathLst>
                  <a:path w="745" h="199" extrusionOk="0">
                    <a:moveTo>
                      <a:pt x="331" y="73"/>
                    </a:moveTo>
                    <a:lnTo>
                      <a:pt x="462" y="93"/>
                    </a:lnTo>
                    <a:lnTo>
                      <a:pt x="394" y="120"/>
                    </a:lnTo>
                    <a:lnTo>
                      <a:pt x="289" y="93"/>
                    </a:lnTo>
                    <a:lnTo>
                      <a:pt x="331" y="73"/>
                    </a:lnTo>
                    <a:close/>
                    <a:moveTo>
                      <a:pt x="310" y="0"/>
                    </a:moveTo>
                    <a:cubicBezTo>
                      <a:pt x="303" y="0"/>
                      <a:pt x="296" y="3"/>
                      <a:pt x="289" y="10"/>
                    </a:cubicBezTo>
                    <a:lnTo>
                      <a:pt x="27" y="93"/>
                    </a:lnTo>
                    <a:lnTo>
                      <a:pt x="27" y="120"/>
                    </a:lnTo>
                    <a:lnTo>
                      <a:pt x="1" y="120"/>
                    </a:lnTo>
                    <a:lnTo>
                      <a:pt x="1" y="141"/>
                    </a:lnTo>
                    <a:lnTo>
                      <a:pt x="1" y="162"/>
                    </a:lnTo>
                    <a:lnTo>
                      <a:pt x="27" y="183"/>
                    </a:lnTo>
                    <a:lnTo>
                      <a:pt x="394" y="183"/>
                    </a:lnTo>
                    <a:cubicBezTo>
                      <a:pt x="407" y="193"/>
                      <a:pt x="413" y="198"/>
                      <a:pt x="422" y="198"/>
                    </a:cubicBezTo>
                    <a:cubicBezTo>
                      <a:pt x="430" y="198"/>
                      <a:pt x="441" y="193"/>
                      <a:pt x="462" y="183"/>
                    </a:cubicBezTo>
                    <a:lnTo>
                      <a:pt x="703" y="93"/>
                    </a:lnTo>
                    <a:lnTo>
                      <a:pt x="724" y="93"/>
                    </a:lnTo>
                    <a:lnTo>
                      <a:pt x="724" y="73"/>
                    </a:lnTo>
                    <a:lnTo>
                      <a:pt x="745" y="52"/>
                    </a:lnTo>
                    <a:lnTo>
                      <a:pt x="724" y="31"/>
                    </a:lnTo>
                    <a:lnTo>
                      <a:pt x="703" y="31"/>
                    </a:lnTo>
                    <a:lnTo>
                      <a:pt x="703" y="10"/>
                    </a:lnTo>
                    <a:lnTo>
                      <a:pt x="352" y="10"/>
                    </a:lnTo>
                    <a:cubicBezTo>
                      <a:pt x="338" y="10"/>
                      <a:pt x="324" y="0"/>
                      <a:pt x="310"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18" name="Google Shape;1218;p38"/>
              <p:cNvSpPr/>
              <p:nvPr/>
            </p:nvSpPr>
            <p:spPr>
              <a:xfrm>
                <a:off x="3639902" y="2522548"/>
                <a:ext cx="96079" cy="17398"/>
              </a:xfrm>
              <a:custGeom>
                <a:avLst/>
                <a:gdLst/>
                <a:ahLst/>
                <a:cxnLst/>
                <a:rect l="l" t="t" r="r" b="b"/>
                <a:pathLst>
                  <a:path w="613" h="111" extrusionOk="0">
                    <a:moveTo>
                      <a:pt x="283" y="1"/>
                    </a:moveTo>
                    <a:cubicBezTo>
                      <a:pt x="262" y="1"/>
                      <a:pt x="262" y="22"/>
                      <a:pt x="241" y="22"/>
                    </a:cubicBezTo>
                    <a:lnTo>
                      <a:pt x="0" y="111"/>
                    </a:lnTo>
                    <a:lnTo>
                      <a:pt x="351" y="111"/>
                    </a:lnTo>
                    <a:lnTo>
                      <a:pt x="613" y="22"/>
                    </a:lnTo>
                    <a:lnTo>
                      <a:pt x="592" y="22"/>
                    </a:lnTo>
                    <a:lnTo>
                      <a:pt x="283"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19" name="Google Shape;1219;p38"/>
              <p:cNvSpPr/>
              <p:nvPr/>
            </p:nvSpPr>
            <p:spPr>
              <a:xfrm>
                <a:off x="3630028" y="2516749"/>
                <a:ext cx="115827" cy="29780"/>
              </a:xfrm>
              <a:custGeom>
                <a:avLst/>
                <a:gdLst/>
                <a:ahLst/>
                <a:cxnLst/>
                <a:rect l="l" t="t" r="r" b="b"/>
                <a:pathLst>
                  <a:path w="739" h="190" extrusionOk="0">
                    <a:moveTo>
                      <a:pt x="346" y="79"/>
                    </a:moveTo>
                    <a:lnTo>
                      <a:pt x="456" y="100"/>
                    </a:lnTo>
                    <a:lnTo>
                      <a:pt x="283" y="100"/>
                    </a:lnTo>
                    <a:lnTo>
                      <a:pt x="346" y="79"/>
                    </a:lnTo>
                    <a:close/>
                    <a:moveTo>
                      <a:pt x="315" y="1"/>
                    </a:moveTo>
                    <a:cubicBezTo>
                      <a:pt x="304" y="1"/>
                      <a:pt x="294" y="6"/>
                      <a:pt x="283" y="17"/>
                    </a:cubicBezTo>
                    <a:lnTo>
                      <a:pt x="21" y="100"/>
                    </a:lnTo>
                    <a:lnTo>
                      <a:pt x="21" y="127"/>
                    </a:lnTo>
                    <a:lnTo>
                      <a:pt x="0" y="127"/>
                    </a:lnTo>
                    <a:lnTo>
                      <a:pt x="0" y="148"/>
                    </a:lnTo>
                    <a:lnTo>
                      <a:pt x="0" y="169"/>
                    </a:lnTo>
                    <a:lnTo>
                      <a:pt x="21" y="169"/>
                    </a:lnTo>
                    <a:lnTo>
                      <a:pt x="21" y="189"/>
                    </a:lnTo>
                    <a:lnTo>
                      <a:pt x="456" y="189"/>
                    </a:lnTo>
                    <a:lnTo>
                      <a:pt x="697" y="100"/>
                    </a:lnTo>
                    <a:lnTo>
                      <a:pt x="718" y="100"/>
                    </a:lnTo>
                    <a:lnTo>
                      <a:pt x="718" y="79"/>
                    </a:lnTo>
                    <a:lnTo>
                      <a:pt x="739" y="79"/>
                    </a:lnTo>
                    <a:lnTo>
                      <a:pt x="739" y="59"/>
                    </a:lnTo>
                    <a:lnTo>
                      <a:pt x="739" y="38"/>
                    </a:lnTo>
                    <a:lnTo>
                      <a:pt x="718" y="38"/>
                    </a:lnTo>
                    <a:lnTo>
                      <a:pt x="718" y="17"/>
                    </a:lnTo>
                    <a:lnTo>
                      <a:pt x="346" y="17"/>
                    </a:lnTo>
                    <a:cubicBezTo>
                      <a:pt x="335" y="6"/>
                      <a:pt x="325" y="1"/>
                      <a:pt x="315"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20" name="Google Shape;1220;p38"/>
              <p:cNvSpPr/>
              <p:nvPr/>
            </p:nvSpPr>
            <p:spPr>
              <a:xfrm>
                <a:off x="3585672" y="2543081"/>
                <a:ext cx="95452" cy="17398"/>
              </a:xfrm>
              <a:custGeom>
                <a:avLst/>
                <a:gdLst/>
                <a:ahLst/>
                <a:cxnLst/>
                <a:rect l="l" t="t" r="r" b="b"/>
                <a:pathLst>
                  <a:path w="609" h="111" extrusionOk="0">
                    <a:moveTo>
                      <a:pt x="283" y="1"/>
                    </a:moveTo>
                    <a:cubicBezTo>
                      <a:pt x="283" y="1"/>
                      <a:pt x="262" y="1"/>
                      <a:pt x="262" y="21"/>
                    </a:cubicBezTo>
                    <a:lnTo>
                      <a:pt x="1" y="110"/>
                    </a:lnTo>
                    <a:lnTo>
                      <a:pt x="367" y="110"/>
                    </a:lnTo>
                    <a:lnTo>
                      <a:pt x="608" y="21"/>
                    </a:lnTo>
                    <a:lnTo>
                      <a:pt x="283"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21" name="Google Shape;1221;p38"/>
              <p:cNvSpPr/>
              <p:nvPr/>
            </p:nvSpPr>
            <p:spPr>
              <a:xfrm>
                <a:off x="3575014" y="2536498"/>
                <a:ext cx="116768" cy="30563"/>
              </a:xfrm>
              <a:custGeom>
                <a:avLst/>
                <a:gdLst/>
                <a:ahLst/>
                <a:cxnLst/>
                <a:rect l="l" t="t" r="r" b="b"/>
                <a:pathLst>
                  <a:path w="745" h="195" extrusionOk="0">
                    <a:moveTo>
                      <a:pt x="461" y="84"/>
                    </a:moveTo>
                    <a:lnTo>
                      <a:pt x="414" y="105"/>
                    </a:lnTo>
                    <a:lnTo>
                      <a:pt x="304" y="105"/>
                    </a:lnTo>
                    <a:lnTo>
                      <a:pt x="351" y="84"/>
                    </a:lnTo>
                    <a:close/>
                    <a:moveTo>
                      <a:pt x="351" y="1"/>
                    </a:moveTo>
                    <a:cubicBezTo>
                      <a:pt x="330" y="1"/>
                      <a:pt x="330" y="1"/>
                      <a:pt x="283" y="22"/>
                    </a:cubicBezTo>
                    <a:lnTo>
                      <a:pt x="42" y="105"/>
                    </a:lnTo>
                    <a:lnTo>
                      <a:pt x="21" y="105"/>
                    </a:lnTo>
                    <a:lnTo>
                      <a:pt x="21" y="132"/>
                    </a:lnTo>
                    <a:lnTo>
                      <a:pt x="0" y="132"/>
                    </a:lnTo>
                    <a:lnTo>
                      <a:pt x="0" y="152"/>
                    </a:lnTo>
                    <a:lnTo>
                      <a:pt x="0" y="173"/>
                    </a:lnTo>
                    <a:lnTo>
                      <a:pt x="21" y="173"/>
                    </a:lnTo>
                    <a:lnTo>
                      <a:pt x="21" y="194"/>
                    </a:lnTo>
                    <a:lnTo>
                      <a:pt x="461" y="194"/>
                    </a:lnTo>
                    <a:lnTo>
                      <a:pt x="723" y="105"/>
                    </a:lnTo>
                    <a:lnTo>
                      <a:pt x="723" y="84"/>
                    </a:lnTo>
                    <a:lnTo>
                      <a:pt x="744" y="84"/>
                    </a:lnTo>
                    <a:lnTo>
                      <a:pt x="744" y="63"/>
                    </a:lnTo>
                    <a:lnTo>
                      <a:pt x="744" y="43"/>
                    </a:lnTo>
                    <a:lnTo>
                      <a:pt x="723" y="22"/>
                    </a:lnTo>
                    <a:lnTo>
                      <a:pt x="676" y="22"/>
                    </a:lnTo>
                    <a:lnTo>
                      <a:pt x="351"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22" name="Google Shape;1222;p38"/>
              <p:cNvSpPr/>
              <p:nvPr/>
            </p:nvSpPr>
            <p:spPr>
              <a:xfrm>
                <a:off x="3533949" y="2563613"/>
                <a:ext cx="96235" cy="17398"/>
              </a:xfrm>
              <a:custGeom>
                <a:avLst/>
                <a:gdLst/>
                <a:ahLst/>
                <a:cxnLst/>
                <a:rect l="l" t="t" r="r" b="b"/>
                <a:pathLst>
                  <a:path w="614" h="111" extrusionOk="0">
                    <a:moveTo>
                      <a:pt x="242" y="0"/>
                    </a:moveTo>
                    <a:lnTo>
                      <a:pt x="1" y="110"/>
                    </a:lnTo>
                    <a:lnTo>
                      <a:pt x="351" y="110"/>
                    </a:lnTo>
                    <a:lnTo>
                      <a:pt x="613" y="21"/>
                    </a:lnTo>
                    <a:lnTo>
                      <a:pt x="592" y="21"/>
                    </a:lnTo>
                    <a:lnTo>
                      <a:pt x="262"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23" name="Google Shape;1223;p38"/>
              <p:cNvSpPr/>
              <p:nvPr/>
            </p:nvSpPr>
            <p:spPr>
              <a:xfrm>
                <a:off x="3524075" y="2557030"/>
                <a:ext cx="115984" cy="30563"/>
              </a:xfrm>
              <a:custGeom>
                <a:avLst/>
                <a:gdLst/>
                <a:ahLst/>
                <a:cxnLst/>
                <a:rect l="l" t="t" r="r" b="b"/>
                <a:pathLst>
                  <a:path w="740" h="195" extrusionOk="0">
                    <a:moveTo>
                      <a:pt x="435" y="84"/>
                    </a:moveTo>
                    <a:lnTo>
                      <a:pt x="394" y="105"/>
                    </a:lnTo>
                    <a:lnTo>
                      <a:pt x="284" y="105"/>
                    </a:lnTo>
                    <a:lnTo>
                      <a:pt x="325" y="84"/>
                    </a:lnTo>
                    <a:close/>
                    <a:moveTo>
                      <a:pt x="325" y="1"/>
                    </a:moveTo>
                    <a:cubicBezTo>
                      <a:pt x="305" y="1"/>
                      <a:pt x="305" y="1"/>
                      <a:pt x="284" y="21"/>
                    </a:cubicBezTo>
                    <a:lnTo>
                      <a:pt x="22" y="105"/>
                    </a:lnTo>
                    <a:lnTo>
                      <a:pt x="1" y="131"/>
                    </a:lnTo>
                    <a:lnTo>
                      <a:pt x="1" y="152"/>
                    </a:lnTo>
                    <a:lnTo>
                      <a:pt x="1" y="173"/>
                    </a:lnTo>
                    <a:lnTo>
                      <a:pt x="22" y="173"/>
                    </a:lnTo>
                    <a:lnTo>
                      <a:pt x="43" y="194"/>
                    </a:lnTo>
                    <a:lnTo>
                      <a:pt x="456" y="194"/>
                    </a:lnTo>
                    <a:lnTo>
                      <a:pt x="697" y="84"/>
                    </a:lnTo>
                    <a:lnTo>
                      <a:pt x="718" y="84"/>
                    </a:lnTo>
                    <a:lnTo>
                      <a:pt x="739" y="63"/>
                    </a:lnTo>
                    <a:lnTo>
                      <a:pt x="739" y="42"/>
                    </a:lnTo>
                    <a:lnTo>
                      <a:pt x="718" y="21"/>
                    </a:lnTo>
                    <a:lnTo>
                      <a:pt x="655" y="21"/>
                    </a:lnTo>
                    <a:lnTo>
                      <a:pt x="325"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24" name="Google Shape;1224;p38"/>
              <p:cNvSpPr/>
              <p:nvPr/>
            </p:nvSpPr>
            <p:spPr>
              <a:xfrm>
                <a:off x="3478935" y="2584145"/>
                <a:ext cx="96235" cy="17398"/>
              </a:xfrm>
              <a:custGeom>
                <a:avLst/>
                <a:gdLst/>
                <a:ahLst/>
                <a:cxnLst/>
                <a:rect l="l" t="t" r="r" b="b"/>
                <a:pathLst>
                  <a:path w="614" h="111" extrusionOk="0">
                    <a:moveTo>
                      <a:pt x="242" y="0"/>
                    </a:moveTo>
                    <a:lnTo>
                      <a:pt x="1" y="110"/>
                    </a:lnTo>
                    <a:lnTo>
                      <a:pt x="373" y="110"/>
                    </a:lnTo>
                    <a:lnTo>
                      <a:pt x="613" y="21"/>
                    </a:lnTo>
                    <a:lnTo>
                      <a:pt x="613"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25" name="Google Shape;1225;p38"/>
              <p:cNvSpPr/>
              <p:nvPr/>
            </p:nvSpPr>
            <p:spPr>
              <a:xfrm>
                <a:off x="3469061" y="2577562"/>
                <a:ext cx="116768" cy="30563"/>
              </a:xfrm>
              <a:custGeom>
                <a:avLst/>
                <a:gdLst/>
                <a:ahLst/>
                <a:cxnLst/>
                <a:rect l="l" t="t" r="r" b="b"/>
                <a:pathLst>
                  <a:path w="745" h="195" extrusionOk="0">
                    <a:moveTo>
                      <a:pt x="457" y="84"/>
                    </a:moveTo>
                    <a:lnTo>
                      <a:pt x="415" y="105"/>
                    </a:lnTo>
                    <a:lnTo>
                      <a:pt x="305" y="105"/>
                    </a:lnTo>
                    <a:lnTo>
                      <a:pt x="352" y="84"/>
                    </a:lnTo>
                    <a:close/>
                    <a:moveTo>
                      <a:pt x="352" y="0"/>
                    </a:moveTo>
                    <a:cubicBezTo>
                      <a:pt x="326" y="0"/>
                      <a:pt x="305" y="0"/>
                      <a:pt x="284" y="21"/>
                    </a:cubicBezTo>
                    <a:lnTo>
                      <a:pt x="43" y="105"/>
                    </a:lnTo>
                    <a:lnTo>
                      <a:pt x="22" y="105"/>
                    </a:lnTo>
                    <a:lnTo>
                      <a:pt x="22" y="131"/>
                    </a:lnTo>
                    <a:lnTo>
                      <a:pt x="1" y="131"/>
                    </a:lnTo>
                    <a:lnTo>
                      <a:pt x="1" y="152"/>
                    </a:lnTo>
                    <a:lnTo>
                      <a:pt x="22" y="173"/>
                    </a:lnTo>
                    <a:lnTo>
                      <a:pt x="43" y="194"/>
                    </a:lnTo>
                    <a:lnTo>
                      <a:pt x="415" y="194"/>
                    </a:lnTo>
                    <a:cubicBezTo>
                      <a:pt x="436" y="194"/>
                      <a:pt x="436" y="194"/>
                      <a:pt x="483" y="173"/>
                    </a:cubicBezTo>
                    <a:lnTo>
                      <a:pt x="718" y="84"/>
                    </a:lnTo>
                    <a:lnTo>
                      <a:pt x="745" y="84"/>
                    </a:lnTo>
                    <a:lnTo>
                      <a:pt x="745" y="63"/>
                    </a:lnTo>
                    <a:lnTo>
                      <a:pt x="745" y="42"/>
                    </a:lnTo>
                    <a:lnTo>
                      <a:pt x="745" y="21"/>
                    </a:lnTo>
                    <a:lnTo>
                      <a:pt x="697" y="21"/>
                    </a:lnTo>
                    <a:lnTo>
                      <a:pt x="697"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26" name="Google Shape;1226;p38"/>
              <p:cNvSpPr/>
              <p:nvPr/>
            </p:nvSpPr>
            <p:spPr>
              <a:xfrm>
                <a:off x="3424862" y="2604677"/>
                <a:ext cx="99370" cy="17398"/>
              </a:xfrm>
              <a:custGeom>
                <a:avLst/>
                <a:gdLst/>
                <a:ahLst/>
                <a:cxnLst/>
                <a:rect l="l" t="t" r="r" b="b"/>
                <a:pathLst>
                  <a:path w="634" h="111" extrusionOk="0">
                    <a:moveTo>
                      <a:pt x="262" y="0"/>
                    </a:moveTo>
                    <a:lnTo>
                      <a:pt x="21" y="89"/>
                    </a:lnTo>
                    <a:cubicBezTo>
                      <a:pt x="0" y="89"/>
                      <a:pt x="21" y="110"/>
                      <a:pt x="21" y="110"/>
                    </a:cubicBezTo>
                    <a:lnTo>
                      <a:pt x="346" y="110"/>
                    </a:lnTo>
                    <a:cubicBezTo>
                      <a:pt x="372" y="110"/>
                      <a:pt x="372" y="110"/>
                      <a:pt x="393" y="89"/>
                    </a:cubicBezTo>
                    <a:lnTo>
                      <a:pt x="634"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27" name="Google Shape;1227;p38"/>
              <p:cNvSpPr/>
              <p:nvPr/>
            </p:nvSpPr>
            <p:spPr>
              <a:xfrm>
                <a:off x="3417339" y="2598094"/>
                <a:ext cx="116768" cy="30563"/>
              </a:xfrm>
              <a:custGeom>
                <a:avLst/>
                <a:gdLst/>
                <a:ahLst/>
                <a:cxnLst/>
                <a:rect l="l" t="t" r="r" b="b"/>
                <a:pathLst>
                  <a:path w="745" h="195" extrusionOk="0">
                    <a:moveTo>
                      <a:pt x="441" y="84"/>
                    </a:moveTo>
                    <a:lnTo>
                      <a:pt x="394" y="105"/>
                    </a:lnTo>
                    <a:lnTo>
                      <a:pt x="289" y="105"/>
                    </a:lnTo>
                    <a:lnTo>
                      <a:pt x="331" y="84"/>
                    </a:lnTo>
                    <a:close/>
                    <a:moveTo>
                      <a:pt x="263" y="0"/>
                    </a:moveTo>
                    <a:lnTo>
                      <a:pt x="27" y="105"/>
                    </a:lnTo>
                    <a:lnTo>
                      <a:pt x="1" y="105"/>
                    </a:lnTo>
                    <a:lnTo>
                      <a:pt x="1" y="131"/>
                    </a:lnTo>
                    <a:lnTo>
                      <a:pt x="1" y="152"/>
                    </a:lnTo>
                    <a:lnTo>
                      <a:pt x="1" y="173"/>
                    </a:lnTo>
                    <a:lnTo>
                      <a:pt x="69" y="173"/>
                    </a:lnTo>
                    <a:lnTo>
                      <a:pt x="394" y="194"/>
                    </a:lnTo>
                    <a:cubicBezTo>
                      <a:pt x="420" y="194"/>
                      <a:pt x="441" y="194"/>
                      <a:pt x="462" y="173"/>
                    </a:cubicBezTo>
                    <a:lnTo>
                      <a:pt x="703" y="84"/>
                    </a:lnTo>
                    <a:lnTo>
                      <a:pt x="724" y="84"/>
                    </a:lnTo>
                    <a:lnTo>
                      <a:pt x="724" y="63"/>
                    </a:lnTo>
                    <a:lnTo>
                      <a:pt x="745" y="63"/>
                    </a:lnTo>
                    <a:lnTo>
                      <a:pt x="745" y="42"/>
                    </a:lnTo>
                    <a:lnTo>
                      <a:pt x="745" y="21"/>
                    </a:lnTo>
                    <a:lnTo>
                      <a:pt x="724" y="21"/>
                    </a:lnTo>
                    <a:lnTo>
                      <a:pt x="703"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28" name="Google Shape;1228;p38"/>
              <p:cNvSpPr/>
              <p:nvPr/>
            </p:nvSpPr>
            <p:spPr>
              <a:xfrm>
                <a:off x="3373139" y="2625209"/>
                <a:ext cx="96079" cy="14106"/>
              </a:xfrm>
              <a:custGeom>
                <a:avLst/>
                <a:gdLst/>
                <a:ahLst/>
                <a:cxnLst/>
                <a:rect l="l" t="t" r="r" b="b"/>
                <a:pathLst>
                  <a:path w="613" h="90" extrusionOk="0">
                    <a:moveTo>
                      <a:pt x="241" y="0"/>
                    </a:moveTo>
                    <a:lnTo>
                      <a:pt x="0" y="89"/>
                    </a:lnTo>
                    <a:lnTo>
                      <a:pt x="372" y="89"/>
                    </a:lnTo>
                    <a:lnTo>
                      <a:pt x="613"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29" name="Google Shape;1229;p38"/>
              <p:cNvSpPr/>
              <p:nvPr/>
            </p:nvSpPr>
            <p:spPr>
              <a:xfrm>
                <a:off x="3363265" y="2618627"/>
                <a:ext cx="119902" cy="27272"/>
              </a:xfrm>
              <a:custGeom>
                <a:avLst/>
                <a:gdLst/>
                <a:ahLst/>
                <a:cxnLst/>
                <a:rect l="l" t="t" r="r" b="b"/>
                <a:pathLst>
                  <a:path w="765" h="174" extrusionOk="0">
                    <a:moveTo>
                      <a:pt x="283" y="0"/>
                    </a:moveTo>
                    <a:lnTo>
                      <a:pt x="42" y="84"/>
                    </a:lnTo>
                    <a:lnTo>
                      <a:pt x="21" y="105"/>
                    </a:lnTo>
                    <a:lnTo>
                      <a:pt x="0" y="131"/>
                    </a:lnTo>
                    <a:lnTo>
                      <a:pt x="21" y="152"/>
                    </a:lnTo>
                    <a:lnTo>
                      <a:pt x="21" y="173"/>
                    </a:lnTo>
                    <a:lnTo>
                      <a:pt x="477" y="173"/>
                    </a:lnTo>
                    <a:lnTo>
                      <a:pt x="718" y="84"/>
                    </a:lnTo>
                    <a:lnTo>
                      <a:pt x="739" y="63"/>
                    </a:lnTo>
                    <a:lnTo>
                      <a:pt x="765" y="63"/>
                    </a:lnTo>
                    <a:lnTo>
                      <a:pt x="765" y="42"/>
                    </a:lnTo>
                    <a:lnTo>
                      <a:pt x="739" y="21"/>
                    </a:lnTo>
                    <a:lnTo>
                      <a:pt x="718"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30" name="Google Shape;1230;p38"/>
              <p:cNvSpPr/>
              <p:nvPr/>
            </p:nvSpPr>
            <p:spPr>
              <a:xfrm>
                <a:off x="4091298" y="2383995"/>
                <a:ext cx="92944" cy="18808"/>
              </a:xfrm>
              <a:custGeom>
                <a:avLst/>
                <a:gdLst/>
                <a:ahLst/>
                <a:cxnLst/>
                <a:rect l="l" t="t" r="r" b="b"/>
                <a:pathLst>
                  <a:path w="593" h="120" extrusionOk="0">
                    <a:moveTo>
                      <a:pt x="269" y="1"/>
                    </a:moveTo>
                    <a:cubicBezTo>
                      <a:pt x="262" y="1"/>
                      <a:pt x="262" y="10"/>
                      <a:pt x="262" y="10"/>
                    </a:cubicBezTo>
                    <a:lnTo>
                      <a:pt x="0" y="99"/>
                    </a:lnTo>
                    <a:lnTo>
                      <a:pt x="309" y="120"/>
                    </a:lnTo>
                    <a:lnTo>
                      <a:pt x="330" y="120"/>
                    </a:lnTo>
                    <a:lnTo>
                      <a:pt x="571" y="31"/>
                    </a:lnTo>
                    <a:cubicBezTo>
                      <a:pt x="592" y="10"/>
                      <a:pt x="592" y="10"/>
                      <a:pt x="571" y="10"/>
                    </a:cubicBezTo>
                    <a:lnTo>
                      <a:pt x="283" y="10"/>
                    </a:lnTo>
                    <a:cubicBezTo>
                      <a:pt x="276" y="3"/>
                      <a:pt x="272" y="1"/>
                      <a:pt x="269" y="1"/>
                    </a:cubicBez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31" name="Google Shape;1231;p38"/>
              <p:cNvSpPr/>
              <p:nvPr/>
            </p:nvSpPr>
            <p:spPr>
              <a:xfrm>
                <a:off x="4081424" y="2377412"/>
                <a:ext cx="112692" cy="31974"/>
              </a:xfrm>
              <a:custGeom>
                <a:avLst/>
                <a:gdLst/>
                <a:ahLst/>
                <a:cxnLst/>
                <a:rect l="l" t="t" r="r" b="b"/>
                <a:pathLst>
                  <a:path w="719" h="204" extrusionOk="0">
                    <a:moveTo>
                      <a:pt x="346" y="73"/>
                    </a:moveTo>
                    <a:lnTo>
                      <a:pt x="435" y="99"/>
                    </a:lnTo>
                    <a:lnTo>
                      <a:pt x="372" y="120"/>
                    </a:lnTo>
                    <a:lnTo>
                      <a:pt x="262" y="120"/>
                    </a:lnTo>
                    <a:lnTo>
                      <a:pt x="346" y="73"/>
                    </a:lnTo>
                    <a:close/>
                    <a:moveTo>
                      <a:pt x="314" y="1"/>
                    </a:moveTo>
                    <a:cubicBezTo>
                      <a:pt x="307" y="1"/>
                      <a:pt x="297" y="3"/>
                      <a:pt x="283" y="10"/>
                    </a:cubicBezTo>
                    <a:lnTo>
                      <a:pt x="43" y="99"/>
                    </a:lnTo>
                    <a:lnTo>
                      <a:pt x="22" y="99"/>
                    </a:lnTo>
                    <a:lnTo>
                      <a:pt x="22" y="120"/>
                    </a:lnTo>
                    <a:lnTo>
                      <a:pt x="1" y="120"/>
                    </a:lnTo>
                    <a:lnTo>
                      <a:pt x="1" y="141"/>
                    </a:lnTo>
                    <a:lnTo>
                      <a:pt x="22" y="162"/>
                    </a:lnTo>
                    <a:lnTo>
                      <a:pt x="22" y="183"/>
                    </a:lnTo>
                    <a:lnTo>
                      <a:pt x="63" y="183"/>
                    </a:lnTo>
                    <a:lnTo>
                      <a:pt x="372" y="204"/>
                    </a:lnTo>
                    <a:cubicBezTo>
                      <a:pt x="393" y="204"/>
                      <a:pt x="393" y="204"/>
                      <a:pt x="435" y="183"/>
                    </a:cubicBezTo>
                    <a:lnTo>
                      <a:pt x="676" y="99"/>
                    </a:lnTo>
                    <a:lnTo>
                      <a:pt x="697" y="99"/>
                    </a:lnTo>
                    <a:lnTo>
                      <a:pt x="697" y="73"/>
                    </a:lnTo>
                    <a:lnTo>
                      <a:pt x="718" y="52"/>
                    </a:lnTo>
                    <a:lnTo>
                      <a:pt x="697" y="31"/>
                    </a:lnTo>
                    <a:lnTo>
                      <a:pt x="676" y="31"/>
                    </a:lnTo>
                    <a:lnTo>
                      <a:pt x="655" y="10"/>
                    </a:lnTo>
                    <a:lnTo>
                      <a:pt x="346" y="10"/>
                    </a:lnTo>
                    <a:cubicBezTo>
                      <a:pt x="332" y="10"/>
                      <a:pt x="328" y="1"/>
                      <a:pt x="31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32" name="Google Shape;1232;p38"/>
              <p:cNvSpPr/>
              <p:nvPr/>
            </p:nvSpPr>
            <p:spPr>
              <a:xfrm>
                <a:off x="4037068" y="2404527"/>
                <a:ext cx="92160" cy="18808"/>
              </a:xfrm>
              <a:custGeom>
                <a:avLst/>
                <a:gdLst/>
                <a:ahLst/>
                <a:cxnLst/>
                <a:rect l="l" t="t" r="r" b="b"/>
                <a:pathLst>
                  <a:path w="588" h="120" extrusionOk="0">
                    <a:moveTo>
                      <a:pt x="269" y="1"/>
                    </a:moveTo>
                    <a:cubicBezTo>
                      <a:pt x="263" y="1"/>
                      <a:pt x="263" y="10"/>
                      <a:pt x="263" y="10"/>
                    </a:cubicBezTo>
                    <a:lnTo>
                      <a:pt x="1" y="99"/>
                    </a:lnTo>
                    <a:lnTo>
                      <a:pt x="305" y="120"/>
                    </a:lnTo>
                    <a:lnTo>
                      <a:pt x="326" y="120"/>
                    </a:lnTo>
                    <a:lnTo>
                      <a:pt x="587" y="10"/>
                    </a:lnTo>
                    <a:lnTo>
                      <a:pt x="284" y="10"/>
                    </a:lnTo>
                    <a:cubicBezTo>
                      <a:pt x="277" y="3"/>
                      <a:pt x="272" y="1"/>
                      <a:pt x="269" y="1"/>
                    </a:cubicBez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33" name="Google Shape;1233;p38"/>
              <p:cNvSpPr/>
              <p:nvPr/>
            </p:nvSpPr>
            <p:spPr>
              <a:xfrm>
                <a:off x="4026410" y="2397945"/>
                <a:ext cx="113476" cy="31974"/>
              </a:xfrm>
              <a:custGeom>
                <a:avLst/>
                <a:gdLst/>
                <a:ahLst/>
                <a:cxnLst/>
                <a:rect l="l" t="t" r="r" b="b"/>
                <a:pathLst>
                  <a:path w="724" h="204" extrusionOk="0">
                    <a:moveTo>
                      <a:pt x="352" y="73"/>
                    </a:moveTo>
                    <a:lnTo>
                      <a:pt x="435" y="99"/>
                    </a:lnTo>
                    <a:lnTo>
                      <a:pt x="373" y="120"/>
                    </a:lnTo>
                    <a:lnTo>
                      <a:pt x="284" y="120"/>
                    </a:lnTo>
                    <a:lnTo>
                      <a:pt x="352" y="73"/>
                    </a:lnTo>
                    <a:close/>
                    <a:moveTo>
                      <a:pt x="317" y="1"/>
                    </a:moveTo>
                    <a:cubicBezTo>
                      <a:pt x="310" y="1"/>
                      <a:pt x="299" y="3"/>
                      <a:pt x="284" y="10"/>
                    </a:cubicBezTo>
                    <a:lnTo>
                      <a:pt x="43" y="99"/>
                    </a:lnTo>
                    <a:lnTo>
                      <a:pt x="22" y="120"/>
                    </a:lnTo>
                    <a:lnTo>
                      <a:pt x="1" y="120"/>
                    </a:lnTo>
                    <a:lnTo>
                      <a:pt x="1" y="141"/>
                    </a:lnTo>
                    <a:lnTo>
                      <a:pt x="22" y="162"/>
                    </a:lnTo>
                    <a:lnTo>
                      <a:pt x="22" y="183"/>
                    </a:lnTo>
                    <a:lnTo>
                      <a:pt x="69" y="183"/>
                    </a:lnTo>
                    <a:lnTo>
                      <a:pt x="373" y="204"/>
                    </a:lnTo>
                    <a:cubicBezTo>
                      <a:pt x="394" y="204"/>
                      <a:pt x="394" y="204"/>
                      <a:pt x="435" y="183"/>
                    </a:cubicBezTo>
                    <a:lnTo>
                      <a:pt x="676" y="99"/>
                    </a:lnTo>
                    <a:lnTo>
                      <a:pt x="697" y="99"/>
                    </a:lnTo>
                    <a:lnTo>
                      <a:pt x="723" y="73"/>
                    </a:lnTo>
                    <a:lnTo>
                      <a:pt x="723" y="52"/>
                    </a:lnTo>
                    <a:lnTo>
                      <a:pt x="697" y="31"/>
                    </a:lnTo>
                    <a:lnTo>
                      <a:pt x="676" y="31"/>
                    </a:lnTo>
                    <a:lnTo>
                      <a:pt x="676" y="10"/>
                    </a:lnTo>
                    <a:lnTo>
                      <a:pt x="352" y="10"/>
                    </a:lnTo>
                    <a:cubicBezTo>
                      <a:pt x="338" y="10"/>
                      <a:pt x="333" y="1"/>
                      <a:pt x="31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34" name="Google Shape;1234;p38"/>
              <p:cNvSpPr/>
              <p:nvPr/>
            </p:nvSpPr>
            <p:spPr>
              <a:xfrm>
                <a:off x="3982054" y="2423179"/>
                <a:ext cx="92160" cy="20689"/>
              </a:xfrm>
              <a:custGeom>
                <a:avLst/>
                <a:gdLst/>
                <a:ahLst/>
                <a:cxnLst/>
                <a:rect l="l" t="t" r="r" b="b"/>
                <a:pathLst>
                  <a:path w="588" h="132" extrusionOk="0">
                    <a:moveTo>
                      <a:pt x="284" y="1"/>
                    </a:moveTo>
                    <a:cubicBezTo>
                      <a:pt x="263" y="1"/>
                      <a:pt x="263" y="22"/>
                      <a:pt x="263" y="22"/>
                    </a:cubicBezTo>
                    <a:lnTo>
                      <a:pt x="1" y="111"/>
                    </a:lnTo>
                    <a:lnTo>
                      <a:pt x="22" y="111"/>
                    </a:lnTo>
                    <a:lnTo>
                      <a:pt x="305" y="132"/>
                    </a:lnTo>
                    <a:lnTo>
                      <a:pt x="326" y="132"/>
                    </a:lnTo>
                    <a:lnTo>
                      <a:pt x="587" y="22"/>
                    </a:lnTo>
                    <a:lnTo>
                      <a:pt x="284"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35" name="Google Shape;1235;p38"/>
              <p:cNvSpPr/>
              <p:nvPr/>
            </p:nvSpPr>
            <p:spPr>
              <a:xfrm>
                <a:off x="3971396" y="2418477"/>
                <a:ext cx="113476" cy="31974"/>
              </a:xfrm>
              <a:custGeom>
                <a:avLst/>
                <a:gdLst/>
                <a:ahLst/>
                <a:cxnLst/>
                <a:rect l="l" t="t" r="r" b="b"/>
                <a:pathLst>
                  <a:path w="724" h="204" extrusionOk="0">
                    <a:moveTo>
                      <a:pt x="352" y="73"/>
                    </a:moveTo>
                    <a:lnTo>
                      <a:pt x="441" y="99"/>
                    </a:lnTo>
                    <a:lnTo>
                      <a:pt x="373" y="120"/>
                    </a:lnTo>
                    <a:lnTo>
                      <a:pt x="289" y="120"/>
                    </a:lnTo>
                    <a:lnTo>
                      <a:pt x="352" y="73"/>
                    </a:lnTo>
                    <a:close/>
                    <a:moveTo>
                      <a:pt x="319" y="1"/>
                    </a:moveTo>
                    <a:cubicBezTo>
                      <a:pt x="312" y="1"/>
                      <a:pt x="303" y="3"/>
                      <a:pt x="289" y="10"/>
                    </a:cubicBezTo>
                    <a:lnTo>
                      <a:pt x="48" y="99"/>
                    </a:lnTo>
                    <a:lnTo>
                      <a:pt x="27" y="120"/>
                    </a:lnTo>
                    <a:lnTo>
                      <a:pt x="1" y="120"/>
                    </a:lnTo>
                    <a:lnTo>
                      <a:pt x="1" y="141"/>
                    </a:lnTo>
                    <a:lnTo>
                      <a:pt x="1" y="162"/>
                    </a:lnTo>
                    <a:lnTo>
                      <a:pt x="27" y="162"/>
                    </a:lnTo>
                    <a:lnTo>
                      <a:pt x="27" y="183"/>
                    </a:lnTo>
                    <a:lnTo>
                      <a:pt x="69" y="183"/>
                    </a:lnTo>
                    <a:lnTo>
                      <a:pt x="373" y="204"/>
                    </a:lnTo>
                    <a:cubicBezTo>
                      <a:pt x="394" y="204"/>
                      <a:pt x="420" y="204"/>
                      <a:pt x="441" y="183"/>
                    </a:cubicBezTo>
                    <a:lnTo>
                      <a:pt x="682" y="99"/>
                    </a:lnTo>
                    <a:lnTo>
                      <a:pt x="703" y="99"/>
                    </a:lnTo>
                    <a:lnTo>
                      <a:pt x="703" y="73"/>
                    </a:lnTo>
                    <a:lnTo>
                      <a:pt x="724" y="73"/>
                    </a:lnTo>
                    <a:lnTo>
                      <a:pt x="724" y="52"/>
                    </a:lnTo>
                    <a:lnTo>
                      <a:pt x="703" y="31"/>
                    </a:lnTo>
                    <a:lnTo>
                      <a:pt x="682" y="10"/>
                    </a:lnTo>
                    <a:lnTo>
                      <a:pt x="352" y="10"/>
                    </a:lnTo>
                    <a:cubicBezTo>
                      <a:pt x="338" y="10"/>
                      <a:pt x="333" y="1"/>
                      <a:pt x="31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36" name="Google Shape;1236;p38"/>
              <p:cNvSpPr/>
              <p:nvPr/>
            </p:nvSpPr>
            <p:spPr>
              <a:xfrm>
                <a:off x="3927197" y="2443711"/>
                <a:ext cx="92787" cy="20689"/>
              </a:xfrm>
              <a:custGeom>
                <a:avLst/>
                <a:gdLst/>
                <a:ahLst/>
                <a:cxnLst/>
                <a:rect l="l" t="t" r="r" b="b"/>
                <a:pathLst>
                  <a:path w="592" h="132" extrusionOk="0">
                    <a:moveTo>
                      <a:pt x="283" y="1"/>
                    </a:moveTo>
                    <a:cubicBezTo>
                      <a:pt x="283" y="1"/>
                      <a:pt x="262" y="1"/>
                      <a:pt x="262" y="22"/>
                    </a:cubicBezTo>
                    <a:lnTo>
                      <a:pt x="0" y="111"/>
                    </a:lnTo>
                    <a:lnTo>
                      <a:pt x="21" y="111"/>
                    </a:lnTo>
                    <a:lnTo>
                      <a:pt x="330" y="132"/>
                    </a:lnTo>
                    <a:cubicBezTo>
                      <a:pt x="330" y="132"/>
                      <a:pt x="351" y="132"/>
                      <a:pt x="351" y="111"/>
                    </a:cubicBezTo>
                    <a:lnTo>
                      <a:pt x="592" y="22"/>
                    </a:lnTo>
                    <a:lnTo>
                      <a:pt x="283"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37" name="Google Shape;1237;p38"/>
              <p:cNvSpPr/>
              <p:nvPr/>
            </p:nvSpPr>
            <p:spPr>
              <a:xfrm>
                <a:off x="3917322" y="2437128"/>
                <a:ext cx="112536" cy="33855"/>
              </a:xfrm>
              <a:custGeom>
                <a:avLst/>
                <a:gdLst/>
                <a:ahLst/>
                <a:cxnLst/>
                <a:rect l="l" t="t" r="r" b="b"/>
                <a:pathLst>
                  <a:path w="718" h="216" extrusionOk="0">
                    <a:moveTo>
                      <a:pt x="346" y="85"/>
                    </a:moveTo>
                    <a:lnTo>
                      <a:pt x="435" y="111"/>
                    </a:lnTo>
                    <a:lnTo>
                      <a:pt x="393" y="132"/>
                    </a:lnTo>
                    <a:lnTo>
                      <a:pt x="283" y="132"/>
                    </a:lnTo>
                    <a:lnTo>
                      <a:pt x="346" y="85"/>
                    </a:lnTo>
                    <a:close/>
                    <a:moveTo>
                      <a:pt x="346" y="1"/>
                    </a:moveTo>
                    <a:cubicBezTo>
                      <a:pt x="325" y="1"/>
                      <a:pt x="325" y="1"/>
                      <a:pt x="283" y="22"/>
                    </a:cubicBezTo>
                    <a:lnTo>
                      <a:pt x="42" y="111"/>
                    </a:lnTo>
                    <a:lnTo>
                      <a:pt x="21" y="111"/>
                    </a:lnTo>
                    <a:lnTo>
                      <a:pt x="21" y="132"/>
                    </a:lnTo>
                    <a:lnTo>
                      <a:pt x="0" y="132"/>
                    </a:lnTo>
                    <a:lnTo>
                      <a:pt x="0" y="153"/>
                    </a:lnTo>
                    <a:lnTo>
                      <a:pt x="21" y="174"/>
                    </a:lnTo>
                    <a:lnTo>
                      <a:pt x="42" y="195"/>
                    </a:lnTo>
                    <a:lnTo>
                      <a:pt x="84" y="195"/>
                    </a:lnTo>
                    <a:lnTo>
                      <a:pt x="372" y="216"/>
                    </a:lnTo>
                    <a:cubicBezTo>
                      <a:pt x="393" y="216"/>
                      <a:pt x="414" y="216"/>
                      <a:pt x="435" y="195"/>
                    </a:cubicBezTo>
                    <a:lnTo>
                      <a:pt x="697" y="111"/>
                    </a:lnTo>
                    <a:lnTo>
                      <a:pt x="718" y="85"/>
                    </a:lnTo>
                    <a:lnTo>
                      <a:pt x="718" y="64"/>
                    </a:lnTo>
                    <a:lnTo>
                      <a:pt x="718" y="43"/>
                    </a:lnTo>
                    <a:lnTo>
                      <a:pt x="697" y="43"/>
                    </a:lnTo>
                    <a:lnTo>
                      <a:pt x="697" y="22"/>
                    </a:lnTo>
                    <a:lnTo>
                      <a:pt x="655" y="22"/>
                    </a:lnTo>
                    <a:lnTo>
                      <a:pt x="346"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38" name="Google Shape;1238;p38"/>
              <p:cNvSpPr/>
              <p:nvPr/>
            </p:nvSpPr>
            <p:spPr>
              <a:xfrm>
                <a:off x="3876258" y="2464243"/>
                <a:ext cx="88712" cy="17398"/>
              </a:xfrm>
              <a:custGeom>
                <a:avLst/>
                <a:gdLst/>
                <a:ahLst/>
                <a:cxnLst/>
                <a:rect l="l" t="t" r="r" b="b"/>
                <a:pathLst>
                  <a:path w="566" h="111" extrusionOk="0">
                    <a:moveTo>
                      <a:pt x="262" y="1"/>
                    </a:moveTo>
                    <a:cubicBezTo>
                      <a:pt x="262" y="1"/>
                      <a:pt x="241" y="1"/>
                      <a:pt x="241" y="22"/>
                    </a:cubicBezTo>
                    <a:lnTo>
                      <a:pt x="0" y="111"/>
                    </a:lnTo>
                    <a:lnTo>
                      <a:pt x="325" y="111"/>
                    </a:lnTo>
                    <a:lnTo>
                      <a:pt x="566" y="22"/>
                    </a:lnTo>
                    <a:lnTo>
                      <a:pt x="262"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39" name="Google Shape;1239;p38"/>
              <p:cNvSpPr/>
              <p:nvPr/>
            </p:nvSpPr>
            <p:spPr>
              <a:xfrm>
                <a:off x="3862309" y="2457660"/>
                <a:ext cx="116768" cy="31974"/>
              </a:xfrm>
              <a:custGeom>
                <a:avLst/>
                <a:gdLst/>
                <a:ahLst/>
                <a:cxnLst/>
                <a:rect l="l" t="t" r="r" b="b"/>
                <a:pathLst>
                  <a:path w="745" h="204" extrusionOk="0">
                    <a:moveTo>
                      <a:pt x="461" y="85"/>
                    </a:moveTo>
                    <a:lnTo>
                      <a:pt x="393" y="132"/>
                    </a:lnTo>
                    <a:lnTo>
                      <a:pt x="283" y="111"/>
                    </a:lnTo>
                    <a:lnTo>
                      <a:pt x="351" y="85"/>
                    </a:lnTo>
                    <a:close/>
                    <a:moveTo>
                      <a:pt x="351" y="1"/>
                    </a:moveTo>
                    <a:cubicBezTo>
                      <a:pt x="330" y="1"/>
                      <a:pt x="330" y="1"/>
                      <a:pt x="304" y="22"/>
                    </a:cubicBezTo>
                    <a:lnTo>
                      <a:pt x="42" y="111"/>
                    </a:lnTo>
                    <a:lnTo>
                      <a:pt x="21" y="111"/>
                    </a:lnTo>
                    <a:lnTo>
                      <a:pt x="21" y="132"/>
                    </a:lnTo>
                    <a:lnTo>
                      <a:pt x="0" y="153"/>
                    </a:lnTo>
                    <a:lnTo>
                      <a:pt x="21" y="153"/>
                    </a:lnTo>
                    <a:lnTo>
                      <a:pt x="21" y="174"/>
                    </a:lnTo>
                    <a:lnTo>
                      <a:pt x="42" y="195"/>
                    </a:lnTo>
                    <a:lnTo>
                      <a:pt x="393" y="195"/>
                    </a:lnTo>
                    <a:cubicBezTo>
                      <a:pt x="407" y="195"/>
                      <a:pt x="412" y="204"/>
                      <a:pt x="427" y="204"/>
                    </a:cubicBezTo>
                    <a:cubicBezTo>
                      <a:pt x="435" y="204"/>
                      <a:pt x="446" y="202"/>
                      <a:pt x="461" y="195"/>
                    </a:cubicBezTo>
                    <a:lnTo>
                      <a:pt x="697" y="111"/>
                    </a:lnTo>
                    <a:lnTo>
                      <a:pt x="723" y="85"/>
                    </a:lnTo>
                    <a:lnTo>
                      <a:pt x="744" y="64"/>
                    </a:lnTo>
                    <a:lnTo>
                      <a:pt x="723" y="43"/>
                    </a:lnTo>
                    <a:lnTo>
                      <a:pt x="697" y="22"/>
                    </a:lnTo>
                    <a:lnTo>
                      <a:pt x="655" y="22"/>
                    </a:lnTo>
                    <a:lnTo>
                      <a:pt x="351"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40" name="Google Shape;1240;p38"/>
              <p:cNvSpPr/>
              <p:nvPr/>
            </p:nvSpPr>
            <p:spPr>
              <a:xfrm>
                <a:off x="3821244" y="2484775"/>
                <a:ext cx="92944" cy="17398"/>
              </a:xfrm>
              <a:custGeom>
                <a:avLst/>
                <a:gdLst/>
                <a:ahLst/>
                <a:cxnLst/>
                <a:rect l="l" t="t" r="r" b="b"/>
                <a:pathLst>
                  <a:path w="593" h="111" extrusionOk="0">
                    <a:moveTo>
                      <a:pt x="241" y="1"/>
                    </a:moveTo>
                    <a:lnTo>
                      <a:pt x="1" y="111"/>
                    </a:lnTo>
                    <a:lnTo>
                      <a:pt x="351" y="111"/>
                    </a:lnTo>
                    <a:lnTo>
                      <a:pt x="592" y="22"/>
                    </a:lnTo>
                    <a:lnTo>
                      <a:pt x="262"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41" name="Google Shape;1241;p38"/>
              <p:cNvSpPr/>
              <p:nvPr/>
            </p:nvSpPr>
            <p:spPr>
              <a:xfrm>
                <a:off x="3811370" y="2478193"/>
                <a:ext cx="112692" cy="30563"/>
              </a:xfrm>
              <a:custGeom>
                <a:avLst/>
                <a:gdLst/>
                <a:ahLst/>
                <a:cxnLst/>
                <a:rect l="l" t="t" r="r" b="b"/>
                <a:pathLst>
                  <a:path w="719" h="195" extrusionOk="0">
                    <a:moveTo>
                      <a:pt x="435" y="85"/>
                    </a:moveTo>
                    <a:lnTo>
                      <a:pt x="367" y="111"/>
                    </a:lnTo>
                    <a:lnTo>
                      <a:pt x="283" y="111"/>
                    </a:lnTo>
                    <a:lnTo>
                      <a:pt x="346" y="85"/>
                    </a:lnTo>
                    <a:close/>
                    <a:moveTo>
                      <a:pt x="346" y="1"/>
                    </a:moveTo>
                    <a:cubicBezTo>
                      <a:pt x="325" y="1"/>
                      <a:pt x="304" y="1"/>
                      <a:pt x="283" y="22"/>
                    </a:cubicBezTo>
                    <a:lnTo>
                      <a:pt x="22" y="111"/>
                    </a:lnTo>
                    <a:lnTo>
                      <a:pt x="1" y="132"/>
                    </a:lnTo>
                    <a:lnTo>
                      <a:pt x="1" y="153"/>
                    </a:lnTo>
                    <a:lnTo>
                      <a:pt x="1" y="174"/>
                    </a:lnTo>
                    <a:lnTo>
                      <a:pt x="22" y="174"/>
                    </a:lnTo>
                    <a:lnTo>
                      <a:pt x="43" y="195"/>
                    </a:lnTo>
                    <a:lnTo>
                      <a:pt x="435" y="195"/>
                    </a:lnTo>
                    <a:lnTo>
                      <a:pt x="676" y="111"/>
                    </a:lnTo>
                    <a:lnTo>
                      <a:pt x="697" y="85"/>
                    </a:lnTo>
                    <a:lnTo>
                      <a:pt x="718" y="85"/>
                    </a:lnTo>
                    <a:lnTo>
                      <a:pt x="718" y="64"/>
                    </a:lnTo>
                    <a:lnTo>
                      <a:pt x="718" y="43"/>
                    </a:lnTo>
                    <a:lnTo>
                      <a:pt x="697" y="22"/>
                    </a:lnTo>
                    <a:lnTo>
                      <a:pt x="655" y="22"/>
                    </a:lnTo>
                    <a:lnTo>
                      <a:pt x="346"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42" name="Google Shape;1242;p38"/>
              <p:cNvSpPr/>
              <p:nvPr/>
            </p:nvSpPr>
            <p:spPr>
              <a:xfrm>
                <a:off x="3766230" y="2505308"/>
                <a:ext cx="92944" cy="17398"/>
              </a:xfrm>
              <a:custGeom>
                <a:avLst/>
                <a:gdLst/>
                <a:ahLst/>
                <a:cxnLst/>
                <a:rect l="l" t="t" r="r" b="b"/>
                <a:pathLst>
                  <a:path w="593" h="111" extrusionOk="0">
                    <a:moveTo>
                      <a:pt x="263" y="1"/>
                    </a:moveTo>
                    <a:lnTo>
                      <a:pt x="1" y="111"/>
                    </a:lnTo>
                    <a:lnTo>
                      <a:pt x="352" y="111"/>
                    </a:lnTo>
                    <a:lnTo>
                      <a:pt x="592" y="22"/>
                    </a:lnTo>
                    <a:lnTo>
                      <a:pt x="289"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43" name="Google Shape;1243;p38"/>
              <p:cNvSpPr/>
              <p:nvPr/>
            </p:nvSpPr>
            <p:spPr>
              <a:xfrm>
                <a:off x="3756356" y="2498725"/>
                <a:ext cx="116768" cy="30563"/>
              </a:xfrm>
              <a:custGeom>
                <a:avLst/>
                <a:gdLst/>
                <a:ahLst/>
                <a:cxnLst/>
                <a:rect l="l" t="t" r="r" b="b"/>
                <a:pathLst>
                  <a:path w="745" h="195" extrusionOk="0">
                    <a:moveTo>
                      <a:pt x="435" y="84"/>
                    </a:moveTo>
                    <a:lnTo>
                      <a:pt x="394" y="111"/>
                    </a:lnTo>
                    <a:lnTo>
                      <a:pt x="284" y="111"/>
                    </a:lnTo>
                    <a:lnTo>
                      <a:pt x="352" y="84"/>
                    </a:lnTo>
                    <a:close/>
                    <a:moveTo>
                      <a:pt x="352" y="1"/>
                    </a:moveTo>
                    <a:cubicBezTo>
                      <a:pt x="326" y="1"/>
                      <a:pt x="326" y="1"/>
                      <a:pt x="284" y="22"/>
                    </a:cubicBezTo>
                    <a:lnTo>
                      <a:pt x="43" y="111"/>
                    </a:lnTo>
                    <a:lnTo>
                      <a:pt x="22" y="111"/>
                    </a:lnTo>
                    <a:lnTo>
                      <a:pt x="1" y="132"/>
                    </a:lnTo>
                    <a:lnTo>
                      <a:pt x="1" y="153"/>
                    </a:lnTo>
                    <a:lnTo>
                      <a:pt x="22" y="174"/>
                    </a:lnTo>
                    <a:lnTo>
                      <a:pt x="43" y="174"/>
                    </a:lnTo>
                    <a:lnTo>
                      <a:pt x="64" y="194"/>
                    </a:lnTo>
                    <a:lnTo>
                      <a:pt x="456" y="194"/>
                    </a:lnTo>
                    <a:lnTo>
                      <a:pt x="697" y="84"/>
                    </a:lnTo>
                    <a:lnTo>
                      <a:pt x="718" y="84"/>
                    </a:lnTo>
                    <a:lnTo>
                      <a:pt x="718" y="64"/>
                    </a:lnTo>
                    <a:lnTo>
                      <a:pt x="744" y="64"/>
                    </a:lnTo>
                    <a:lnTo>
                      <a:pt x="718" y="43"/>
                    </a:lnTo>
                    <a:lnTo>
                      <a:pt x="697" y="22"/>
                    </a:lnTo>
                    <a:lnTo>
                      <a:pt x="655" y="22"/>
                    </a:lnTo>
                    <a:lnTo>
                      <a:pt x="352"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44" name="Google Shape;1244;p38"/>
              <p:cNvSpPr/>
              <p:nvPr/>
            </p:nvSpPr>
            <p:spPr>
              <a:xfrm>
                <a:off x="3715291" y="2525840"/>
                <a:ext cx="92160" cy="17398"/>
              </a:xfrm>
              <a:custGeom>
                <a:avLst/>
                <a:gdLst/>
                <a:ahLst/>
                <a:cxnLst/>
                <a:rect l="l" t="t" r="r" b="b"/>
                <a:pathLst>
                  <a:path w="588" h="111" extrusionOk="0">
                    <a:moveTo>
                      <a:pt x="242" y="1"/>
                    </a:moveTo>
                    <a:lnTo>
                      <a:pt x="1" y="90"/>
                    </a:lnTo>
                    <a:lnTo>
                      <a:pt x="1" y="111"/>
                    </a:lnTo>
                    <a:lnTo>
                      <a:pt x="352" y="111"/>
                    </a:lnTo>
                    <a:lnTo>
                      <a:pt x="588" y="21"/>
                    </a:lnTo>
                    <a:lnTo>
                      <a:pt x="588"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45" name="Google Shape;1245;p38"/>
              <p:cNvSpPr/>
              <p:nvPr/>
            </p:nvSpPr>
            <p:spPr>
              <a:xfrm>
                <a:off x="3704633" y="2519257"/>
                <a:ext cx="113476" cy="30563"/>
              </a:xfrm>
              <a:custGeom>
                <a:avLst/>
                <a:gdLst/>
                <a:ahLst/>
                <a:cxnLst/>
                <a:rect l="l" t="t" r="r" b="b"/>
                <a:pathLst>
                  <a:path w="724" h="195" extrusionOk="0">
                    <a:moveTo>
                      <a:pt x="441" y="84"/>
                    </a:moveTo>
                    <a:lnTo>
                      <a:pt x="394" y="111"/>
                    </a:lnTo>
                    <a:lnTo>
                      <a:pt x="289" y="111"/>
                    </a:lnTo>
                    <a:lnTo>
                      <a:pt x="331" y="84"/>
                    </a:lnTo>
                    <a:close/>
                    <a:moveTo>
                      <a:pt x="289" y="1"/>
                    </a:moveTo>
                    <a:lnTo>
                      <a:pt x="27" y="111"/>
                    </a:lnTo>
                    <a:lnTo>
                      <a:pt x="1" y="111"/>
                    </a:lnTo>
                    <a:lnTo>
                      <a:pt x="1" y="132"/>
                    </a:lnTo>
                    <a:lnTo>
                      <a:pt x="1" y="153"/>
                    </a:lnTo>
                    <a:lnTo>
                      <a:pt x="1" y="173"/>
                    </a:lnTo>
                    <a:lnTo>
                      <a:pt x="48" y="173"/>
                    </a:lnTo>
                    <a:lnTo>
                      <a:pt x="69" y="194"/>
                    </a:lnTo>
                    <a:lnTo>
                      <a:pt x="373" y="194"/>
                    </a:lnTo>
                    <a:cubicBezTo>
                      <a:pt x="394" y="194"/>
                      <a:pt x="420" y="194"/>
                      <a:pt x="441" y="173"/>
                    </a:cubicBezTo>
                    <a:lnTo>
                      <a:pt x="682" y="84"/>
                    </a:lnTo>
                    <a:lnTo>
                      <a:pt x="703" y="84"/>
                    </a:lnTo>
                    <a:lnTo>
                      <a:pt x="724" y="63"/>
                    </a:lnTo>
                    <a:lnTo>
                      <a:pt x="724" y="43"/>
                    </a:lnTo>
                    <a:lnTo>
                      <a:pt x="703" y="22"/>
                    </a:lnTo>
                    <a:lnTo>
                      <a:pt x="682" y="22"/>
                    </a:lnTo>
                    <a:lnTo>
                      <a:pt x="656"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46" name="Google Shape;1246;p38"/>
              <p:cNvSpPr/>
              <p:nvPr/>
            </p:nvSpPr>
            <p:spPr>
              <a:xfrm>
                <a:off x="3660434" y="2546372"/>
                <a:ext cx="92787" cy="17398"/>
              </a:xfrm>
              <a:custGeom>
                <a:avLst/>
                <a:gdLst/>
                <a:ahLst/>
                <a:cxnLst/>
                <a:rect l="l" t="t" r="r" b="b"/>
                <a:pathLst>
                  <a:path w="592" h="111" extrusionOk="0">
                    <a:moveTo>
                      <a:pt x="241" y="0"/>
                    </a:moveTo>
                    <a:lnTo>
                      <a:pt x="0" y="89"/>
                    </a:lnTo>
                    <a:lnTo>
                      <a:pt x="21" y="89"/>
                    </a:lnTo>
                    <a:lnTo>
                      <a:pt x="330" y="110"/>
                    </a:lnTo>
                    <a:cubicBezTo>
                      <a:pt x="351" y="110"/>
                      <a:pt x="351" y="110"/>
                      <a:pt x="351" y="89"/>
                    </a:cubicBezTo>
                    <a:lnTo>
                      <a:pt x="592"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47" name="Google Shape;1247;p38"/>
              <p:cNvSpPr/>
              <p:nvPr/>
            </p:nvSpPr>
            <p:spPr>
              <a:xfrm>
                <a:off x="3650560" y="2539789"/>
                <a:ext cx="115827" cy="30563"/>
              </a:xfrm>
              <a:custGeom>
                <a:avLst/>
                <a:gdLst/>
                <a:ahLst/>
                <a:cxnLst/>
                <a:rect l="l" t="t" r="r" b="b"/>
                <a:pathLst>
                  <a:path w="739" h="195" extrusionOk="0">
                    <a:moveTo>
                      <a:pt x="435" y="84"/>
                    </a:moveTo>
                    <a:lnTo>
                      <a:pt x="393" y="111"/>
                    </a:lnTo>
                    <a:lnTo>
                      <a:pt x="304" y="111"/>
                    </a:lnTo>
                    <a:lnTo>
                      <a:pt x="346" y="84"/>
                    </a:lnTo>
                    <a:close/>
                    <a:moveTo>
                      <a:pt x="283" y="1"/>
                    </a:moveTo>
                    <a:lnTo>
                      <a:pt x="42" y="111"/>
                    </a:lnTo>
                    <a:lnTo>
                      <a:pt x="21" y="111"/>
                    </a:lnTo>
                    <a:lnTo>
                      <a:pt x="0" y="131"/>
                    </a:lnTo>
                    <a:lnTo>
                      <a:pt x="0" y="152"/>
                    </a:lnTo>
                    <a:lnTo>
                      <a:pt x="21" y="173"/>
                    </a:lnTo>
                    <a:lnTo>
                      <a:pt x="84" y="173"/>
                    </a:lnTo>
                    <a:lnTo>
                      <a:pt x="393" y="194"/>
                    </a:lnTo>
                    <a:cubicBezTo>
                      <a:pt x="414" y="194"/>
                      <a:pt x="414" y="194"/>
                      <a:pt x="456" y="173"/>
                    </a:cubicBezTo>
                    <a:lnTo>
                      <a:pt x="697" y="84"/>
                    </a:lnTo>
                    <a:lnTo>
                      <a:pt x="718" y="84"/>
                    </a:lnTo>
                    <a:lnTo>
                      <a:pt x="718" y="63"/>
                    </a:lnTo>
                    <a:lnTo>
                      <a:pt x="739" y="42"/>
                    </a:lnTo>
                    <a:lnTo>
                      <a:pt x="718" y="42"/>
                    </a:lnTo>
                    <a:lnTo>
                      <a:pt x="718" y="22"/>
                    </a:lnTo>
                    <a:lnTo>
                      <a:pt x="697" y="22"/>
                    </a:lnTo>
                    <a:lnTo>
                      <a:pt x="697"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48" name="Google Shape;1248;p38"/>
              <p:cNvSpPr/>
              <p:nvPr/>
            </p:nvSpPr>
            <p:spPr>
              <a:xfrm>
                <a:off x="3609495" y="2566904"/>
                <a:ext cx="92003" cy="14106"/>
              </a:xfrm>
              <a:custGeom>
                <a:avLst/>
                <a:gdLst/>
                <a:ahLst/>
                <a:cxnLst/>
                <a:rect l="l" t="t" r="r" b="b"/>
                <a:pathLst>
                  <a:path w="587" h="90" extrusionOk="0">
                    <a:moveTo>
                      <a:pt x="241" y="0"/>
                    </a:moveTo>
                    <a:lnTo>
                      <a:pt x="0" y="89"/>
                    </a:lnTo>
                    <a:lnTo>
                      <a:pt x="346" y="89"/>
                    </a:lnTo>
                    <a:lnTo>
                      <a:pt x="587"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49" name="Google Shape;1249;p38"/>
              <p:cNvSpPr/>
              <p:nvPr/>
            </p:nvSpPr>
            <p:spPr>
              <a:xfrm>
                <a:off x="3598837" y="2560321"/>
                <a:ext cx="113476" cy="27272"/>
              </a:xfrm>
              <a:custGeom>
                <a:avLst/>
                <a:gdLst/>
                <a:ahLst/>
                <a:cxnLst/>
                <a:rect l="l" t="t" r="r" b="b"/>
                <a:pathLst>
                  <a:path w="724" h="174" extrusionOk="0">
                    <a:moveTo>
                      <a:pt x="262" y="0"/>
                    </a:moveTo>
                    <a:lnTo>
                      <a:pt x="21" y="84"/>
                    </a:lnTo>
                    <a:lnTo>
                      <a:pt x="21" y="110"/>
                    </a:lnTo>
                    <a:lnTo>
                      <a:pt x="0" y="110"/>
                    </a:lnTo>
                    <a:lnTo>
                      <a:pt x="0" y="131"/>
                    </a:lnTo>
                    <a:lnTo>
                      <a:pt x="0" y="152"/>
                    </a:lnTo>
                    <a:lnTo>
                      <a:pt x="21" y="173"/>
                    </a:lnTo>
                    <a:lnTo>
                      <a:pt x="461" y="173"/>
                    </a:lnTo>
                    <a:lnTo>
                      <a:pt x="702" y="84"/>
                    </a:lnTo>
                    <a:lnTo>
                      <a:pt x="702" y="63"/>
                    </a:lnTo>
                    <a:lnTo>
                      <a:pt x="723" y="63"/>
                    </a:lnTo>
                    <a:lnTo>
                      <a:pt x="723" y="42"/>
                    </a:lnTo>
                    <a:lnTo>
                      <a:pt x="723" y="21"/>
                    </a:lnTo>
                    <a:lnTo>
                      <a:pt x="702"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50" name="Google Shape;1250;p38"/>
              <p:cNvSpPr/>
              <p:nvPr/>
            </p:nvSpPr>
            <p:spPr>
              <a:xfrm>
                <a:off x="3554482" y="2584145"/>
                <a:ext cx="96235" cy="17398"/>
              </a:xfrm>
              <a:custGeom>
                <a:avLst/>
                <a:gdLst/>
                <a:ahLst/>
                <a:cxnLst/>
                <a:rect l="l" t="t" r="r" b="b"/>
                <a:pathLst>
                  <a:path w="614" h="111" extrusionOk="0">
                    <a:moveTo>
                      <a:pt x="283" y="0"/>
                    </a:moveTo>
                    <a:cubicBezTo>
                      <a:pt x="262" y="0"/>
                      <a:pt x="262" y="0"/>
                      <a:pt x="262" y="21"/>
                    </a:cubicBezTo>
                    <a:lnTo>
                      <a:pt x="1" y="110"/>
                    </a:lnTo>
                    <a:lnTo>
                      <a:pt x="372" y="110"/>
                    </a:lnTo>
                    <a:lnTo>
                      <a:pt x="613" y="21"/>
                    </a:lnTo>
                    <a:lnTo>
                      <a:pt x="592" y="21"/>
                    </a:lnTo>
                    <a:lnTo>
                      <a:pt x="283"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51" name="Google Shape;1251;p38"/>
              <p:cNvSpPr/>
              <p:nvPr/>
            </p:nvSpPr>
            <p:spPr>
              <a:xfrm>
                <a:off x="3544607" y="2577562"/>
                <a:ext cx="115984" cy="30563"/>
              </a:xfrm>
              <a:custGeom>
                <a:avLst/>
                <a:gdLst/>
                <a:ahLst/>
                <a:cxnLst/>
                <a:rect l="l" t="t" r="r" b="b"/>
                <a:pathLst>
                  <a:path w="740" h="195" extrusionOk="0">
                    <a:moveTo>
                      <a:pt x="435" y="84"/>
                    </a:moveTo>
                    <a:lnTo>
                      <a:pt x="414" y="105"/>
                    </a:lnTo>
                    <a:lnTo>
                      <a:pt x="304" y="105"/>
                    </a:lnTo>
                    <a:lnTo>
                      <a:pt x="346" y="84"/>
                    </a:lnTo>
                    <a:close/>
                    <a:moveTo>
                      <a:pt x="346" y="0"/>
                    </a:moveTo>
                    <a:cubicBezTo>
                      <a:pt x="325" y="0"/>
                      <a:pt x="304" y="0"/>
                      <a:pt x="283" y="21"/>
                    </a:cubicBezTo>
                    <a:lnTo>
                      <a:pt x="43" y="105"/>
                    </a:lnTo>
                    <a:lnTo>
                      <a:pt x="22" y="105"/>
                    </a:lnTo>
                    <a:lnTo>
                      <a:pt x="22" y="131"/>
                    </a:lnTo>
                    <a:lnTo>
                      <a:pt x="1" y="131"/>
                    </a:lnTo>
                    <a:lnTo>
                      <a:pt x="1" y="152"/>
                    </a:lnTo>
                    <a:lnTo>
                      <a:pt x="22" y="173"/>
                    </a:lnTo>
                    <a:lnTo>
                      <a:pt x="43" y="173"/>
                    </a:lnTo>
                    <a:lnTo>
                      <a:pt x="43" y="194"/>
                    </a:lnTo>
                    <a:lnTo>
                      <a:pt x="456" y="194"/>
                    </a:lnTo>
                    <a:lnTo>
                      <a:pt x="697" y="84"/>
                    </a:lnTo>
                    <a:lnTo>
                      <a:pt x="718" y="84"/>
                    </a:lnTo>
                    <a:lnTo>
                      <a:pt x="739" y="63"/>
                    </a:lnTo>
                    <a:lnTo>
                      <a:pt x="739" y="42"/>
                    </a:lnTo>
                    <a:lnTo>
                      <a:pt x="718" y="21"/>
                    </a:lnTo>
                    <a:lnTo>
                      <a:pt x="676" y="21"/>
                    </a:lnTo>
                    <a:lnTo>
                      <a:pt x="346"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52" name="Google Shape;1252;p38"/>
              <p:cNvSpPr/>
              <p:nvPr/>
            </p:nvSpPr>
            <p:spPr>
              <a:xfrm>
                <a:off x="3503543" y="2604677"/>
                <a:ext cx="95452" cy="17398"/>
              </a:xfrm>
              <a:custGeom>
                <a:avLst/>
                <a:gdLst/>
                <a:ahLst/>
                <a:cxnLst/>
                <a:rect l="l" t="t" r="r" b="b"/>
                <a:pathLst>
                  <a:path w="609" h="111" extrusionOk="0">
                    <a:moveTo>
                      <a:pt x="237" y="0"/>
                    </a:moveTo>
                    <a:lnTo>
                      <a:pt x="1" y="110"/>
                    </a:lnTo>
                    <a:lnTo>
                      <a:pt x="367" y="110"/>
                    </a:lnTo>
                    <a:lnTo>
                      <a:pt x="608"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53" name="Google Shape;1253;p38"/>
              <p:cNvSpPr/>
              <p:nvPr/>
            </p:nvSpPr>
            <p:spPr>
              <a:xfrm>
                <a:off x="3492885" y="2598094"/>
                <a:ext cx="116768" cy="30563"/>
              </a:xfrm>
              <a:custGeom>
                <a:avLst/>
                <a:gdLst/>
                <a:ahLst/>
                <a:cxnLst/>
                <a:rect l="l" t="t" r="r" b="b"/>
                <a:pathLst>
                  <a:path w="745" h="195" extrusionOk="0">
                    <a:moveTo>
                      <a:pt x="435" y="84"/>
                    </a:moveTo>
                    <a:lnTo>
                      <a:pt x="394" y="105"/>
                    </a:lnTo>
                    <a:lnTo>
                      <a:pt x="305" y="105"/>
                    </a:lnTo>
                    <a:lnTo>
                      <a:pt x="352" y="84"/>
                    </a:lnTo>
                    <a:close/>
                    <a:moveTo>
                      <a:pt x="352" y="0"/>
                    </a:moveTo>
                    <a:cubicBezTo>
                      <a:pt x="331" y="0"/>
                      <a:pt x="305" y="0"/>
                      <a:pt x="284" y="21"/>
                    </a:cubicBezTo>
                    <a:lnTo>
                      <a:pt x="43" y="105"/>
                    </a:lnTo>
                    <a:lnTo>
                      <a:pt x="22" y="105"/>
                    </a:lnTo>
                    <a:lnTo>
                      <a:pt x="1" y="131"/>
                    </a:lnTo>
                    <a:lnTo>
                      <a:pt x="1" y="152"/>
                    </a:lnTo>
                    <a:lnTo>
                      <a:pt x="22" y="173"/>
                    </a:lnTo>
                    <a:lnTo>
                      <a:pt x="43" y="173"/>
                    </a:lnTo>
                    <a:lnTo>
                      <a:pt x="69" y="194"/>
                    </a:lnTo>
                    <a:lnTo>
                      <a:pt x="394" y="194"/>
                    </a:lnTo>
                    <a:cubicBezTo>
                      <a:pt x="414" y="194"/>
                      <a:pt x="435" y="194"/>
                      <a:pt x="462" y="173"/>
                    </a:cubicBezTo>
                    <a:lnTo>
                      <a:pt x="697" y="84"/>
                    </a:lnTo>
                    <a:lnTo>
                      <a:pt x="723" y="84"/>
                    </a:lnTo>
                    <a:lnTo>
                      <a:pt x="744" y="63"/>
                    </a:lnTo>
                    <a:lnTo>
                      <a:pt x="744" y="42"/>
                    </a:lnTo>
                    <a:lnTo>
                      <a:pt x="723" y="21"/>
                    </a:lnTo>
                    <a:lnTo>
                      <a:pt x="697" y="21"/>
                    </a:lnTo>
                    <a:lnTo>
                      <a:pt x="676"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54" name="Google Shape;1254;p38"/>
              <p:cNvSpPr/>
              <p:nvPr/>
            </p:nvSpPr>
            <p:spPr>
              <a:xfrm>
                <a:off x="3451820" y="2625209"/>
                <a:ext cx="92944" cy="14106"/>
              </a:xfrm>
              <a:custGeom>
                <a:avLst/>
                <a:gdLst/>
                <a:ahLst/>
                <a:cxnLst/>
                <a:rect l="l" t="t" r="r" b="b"/>
                <a:pathLst>
                  <a:path w="593" h="90" extrusionOk="0">
                    <a:moveTo>
                      <a:pt x="242" y="0"/>
                    </a:moveTo>
                    <a:lnTo>
                      <a:pt x="1" y="89"/>
                    </a:lnTo>
                    <a:lnTo>
                      <a:pt x="373" y="89"/>
                    </a:lnTo>
                    <a:lnTo>
                      <a:pt x="593"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55" name="Google Shape;1255;p38"/>
              <p:cNvSpPr/>
              <p:nvPr/>
            </p:nvSpPr>
            <p:spPr>
              <a:xfrm>
                <a:off x="3442103" y="2618627"/>
                <a:ext cx="115827" cy="27272"/>
              </a:xfrm>
              <a:custGeom>
                <a:avLst/>
                <a:gdLst/>
                <a:ahLst/>
                <a:cxnLst/>
                <a:rect l="l" t="t" r="r" b="b"/>
                <a:pathLst>
                  <a:path w="739" h="174" extrusionOk="0">
                    <a:moveTo>
                      <a:pt x="262" y="0"/>
                    </a:moveTo>
                    <a:lnTo>
                      <a:pt x="21" y="105"/>
                    </a:lnTo>
                    <a:lnTo>
                      <a:pt x="0" y="105"/>
                    </a:lnTo>
                    <a:lnTo>
                      <a:pt x="0" y="131"/>
                    </a:lnTo>
                    <a:lnTo>
                      <a:pt x="0" y="152"/>
                    </a:lnTo>
                    <a:lnTo>
                      <a:pt x="21" y="173"/>
                    </a:lnTo>
                    <a:lnTo>
                      <a:pt x="456" y="173"/>
                    </a:lnTo>
                    <a:lnTo>
                      <a:pt x="697" y="84"/>
                    </a:lnTo>
                    <a:lnTo>
                      <a:pt x="718" y="84"/>
                    </a:lnTo>
                    <a:lnTo>
                      <a:pt x="718" y="63"/>
                    </a:lnTo>
                    <a:lnTo>
                      <a:pt x="738" y="42"/>
                    </a:lnTo>
                    <a:lnTo>
                      <a:pt x="718" y="21"/>
                    </a:lnTo>
                    <a:lnTo>
                      <a:pt x="697"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56" name="Google Shape;1256;p38"/>
              <p:cNvSpPr/>
              <p:nvPr/>
            </p:nvSpPr>
            <p:spPr>
              <a:xfrm>
                <a:off x="3950864" y="2375688"/>
                <a:ext cx="92944" cy="20689"/>
              </a:xfrm>
              <a:custGeom>
                <a:avLst/>
                <a:gdLst/>
                <a:ahLst/>
                <a:cxnLst/>
                <a:rect l="l" t="t" r="r" b="b"/>
                <a:pathLst>
                  <a:path w="593" h="132" extrusionOk="0">
                    <a:moveTo>
                      <a:pt x="263" y="0"/>
                    </a:moveTo>
                    <a:lnTo>
                      <a:pt x="1" y="110"/>
                    </a:lnTo>
                    <a:lnTo>
                      <a:pt x="310" y="131"/>
                    </a:lnTo>
                    <a:lnTo>
                      <a:pt x="352" y="131"/>
                    </a:lnTo>
                    <a:lnTo>
                      <a:pt x="593" y="21"/>
                    </a:lnTo>
                    <a:lnTo>
                      <a:pt x="289"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57" name="Google Shape;1257;p38"/>
              <p:cNvSpPr/>
              <p:nvPr/>
            </p:nvSpPr>
            <p:spPr>
              <a:xfrm>
                <a:off x="3941146" y="2368322"/>
                <a:ext cx="112536" cy="34482"/>
              </a:xfrm>
              <a:custGeom>
                <a:avLst/>
                <a:gdLst/>
                <a:ahLst/>
                <a:cxnLst/>
                <a:rect l="l" t="t" r="r" b="b"/>
                <a:pathLst>
                  <a:path w="718" h="220" extrusionOk="0">
                    <a:moveTo>
                      <a:pt x="456" y="89"/>
                    </a:moveTo>
                    <a:lnTo>
                      <a:pt x="372" y="131"/>
                    </a:lnTo>
                    <a:lnTo>
                      <a:pt x="262" y="110"/>
                    </a:lnTo>
                    <a:lnTo>
                      <a:pt x="351" y="89"/>
                    </a:lnTo>
                    <a:close/>
                    <a:moveTo>
                      <a:pt x="351" y="0"/>
                    </a:moveTo>
                    <a:cubicBezTo>
                      <a:pt x="325" y="0"/>
                      <a:pt x="304" y="0"/>
                      <a:pt x="283" y="26"/>
                    </a:cubicBezTo>
                    <a:lnTo>
                      <a:pt x="21" y="110"/>
                    </a:lnTo>
                    <a:lnTo>
                      <a:pt x="0" y="110"/>
                    </a:lnTo>
                    <a:lnTo>
                      <a:pt x="0" y="131"/>
                    </a:lnTo>
                    <a:lnTo>
                      <a:pt x="0" y="157"/>
                    </a:lnTo>
                    <a:lnTo>
                      <a:pt x="0" y="178"/>
                    </a:lnTo>
                    <a:lnTo>
                      <a:pt x="21" y="178"/>
                    </a:lnTo>
                    <a:lnTo>
                      <a:pt x="21" y="199"/>
                    </a:lnTo>
                    <a:lnTo>
                      <a:pt x="63" y="199"/>
                    </a:lnTo>
                    <a:lnTo>
                      <a:pt x="372" y="220"/>
                    </a:lnTo>
                    <a:cubicBezTo>
                      <a:pt x="393" y="220"/>
                      <a:pt x="414" y="220"/>
                      <a:pt x="435" y="199"/>
                    </a:cubicBezTo>
                    <a:lnTo>
                      <a:pt x="697" y="110"/>
                    </a:lnTo>
                    <a:lnTo>
                      <a:pt x="718" y="110"/>
                    </a:lnTo>
                    <a:lnTo>
                      <a:pt x="718" y="89"/>
                    </a:lnTo>
                    <a:lnTo>
                      <a:pt x="718" y="68"/>
                    </a:lnTo>
                    <a:lnTo>
                      <a:pt x="718" y="47"/>
                    </a:lnTo>
                    <a:lnTo>
                      <a:pt x="697" y="26"/>
                    </a:lnTo>
                    <a:lnTo>
                      <a:pt x="655" y="26"/>
                    </a:lnTo>
                    <a:lnTo>
                      <a:pt x="351"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58" name="Google Shape;1258;p38"/>
              <p:cNvSpPr/>
              <p:nvPr/>
            </p:nvSpPr>
            <p:spPr>
              <a:xfrm>
                <a:off x="3893499" y="2396221"/>
                <a:ext cx="95295" cy="20689"/>
              </a:xfrm>
              <a:custGeom>
                <a:avLst/>
                <a:gdLst/>
                <a:ahLst/>
                <a:cxnLst/>
                <a:rect l="l" t="t" r="r" b="b"/>
                <a:pathLst>
                  <a:path w="608" h="132" extrusionOk="0">
                    <a:moveTo>
                      <a:pt x="262" y="0"/>
                    </a:moveTo>
                    <a:lnTo>
                      <a:pt x="0" y="110"/>
                    </a:lnTo>
                    <a:lnTo>
                      <a:pt x="21" y="110"/>
                    </a:lnTo>
                    <a:lnTo>
                      <a:pt x="325" y="131"/>
                    </a:lnTo>
                    <a:lnTo>
                      <a:pt x="346" y="131"/>
                    </a:lnTo>
                    <a:lnTo>
                      <a:pt x="608" y="21"/>
                    </a:lnTo>
                    <a:lnTo>
                      <a:pt x="283"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59" name="Google Shape;1259;p38"/>
              <p:cNvSpPr/>
              <p:nvPr/>
            </p:nvSpPr>
            <p:spPr>
              <a:xfrm>
                <a:off x="3882841" y="2388697"/>
                <a:ext cx="116611" cy="34638"/>
              </a:xfrm>
              <a:custGeom>
                <a:avLst/>
                <a:gdLst/>
                <a:ahLst/>
                <a:cxnLst/>
                <a:rect l="l" t="t" r="r" b="b"/>
                <a:pathLst>
                  <a:path w="744" h="221" extrusionOk="0">
                    <a:moveTo>
                      <a:pt x="351" y="90"/>
                    </a:moveTo>
                    <a:lnTo>
                      <a:pt x="482" y="111"/>
                    </a:lnTo>
                    <a:lnTo>
                      <a:pt x="393" y="132"/>
                    </a:lnTo>
                    <a:lnTo>
                      <a:pt x="283" y="132"/>
                    </a:lnTo>
                    <a:lnTo>
                      <a:pt x="351" y="90"/>
                    </a:lnTo>
                    <a:close/>
                    <a:moveTo>
                      <a:pt x="372" y="1"/>
                    </a:moveTo>
                    <a:cubicBezTo>
                      <a:pt x="351" y="1"/>
                      <a:pt x="330" y="1"/>
                      <a:pt x="304" y="27"/>
                    </a:cubicBezTo>
                    <a:lnTo>
                      <a:pt x="42" y="111"/>
                    </a:lnTo>
                    <a:lnTo>
                      <a:pt x="21" y="132"/>
                    </a:lnTo>
                    <a:lnTo>
                      <a:pt x="0" y="132"/>
                    </a:lnTo>
                    <a:lnTo>
                      <a:pt x="0" y="158"/>
                    </a:lnTo>
                    <a:lnTo>
                      <a:pt x="0" y="179"/>
                    </a:lnTo>
                    <a:lnTo>
                      <a:pt x="21" y="179"/>
                    </a:lnTo>
                    <a:lnTo>
                      <a:pt x="42" y="200"/>
                    </a:lnTo>
                    <a:lnTo>
                      <a:pt x="68" y="200"/>
                    </a:lnTo>
                    <a:lnTo>
                      <a:pt x="393" y="221"/>
                    </a:lnTo>
                    <a:cubicBezTo>
                      <a:pt x="414" y="221"/>
                      <a:pt x="414" y="221"/>
                      <a:pt x="461" y="200"/>
                    </a:cubicBezTo>
                    <a:lnTo>
                      <a:pt x="723" y="111"/>
                    </a:lnTo>
                    <a:lnTo>
                      <a:pt x="744" y="90"/>
                    </a:lnTo>
                    <a:lnTo>
                      <a:pt x="744" y="69"/>
                    </a:lnTo>
                    <a:lnTo>
                      <a:pt x="723" y="48"/>
                    </a:lnTo>
                    <a:lnTo>
                      <a:pt x="723" y="27"/>
                    </a:lnTo>
                    <a:lnTo>
                      <a:pt x="676" y="27"/>
                    </a:lnTo>
                    <a:lnTo>
                      <a:pt x="372"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60" name="Google Shape;1260;p38"/>
              <p:cNvSpPr/>
              <p:nvPr/>
            </p:nvSpPr>
            <p:spPr>
              <a:xfrm>
                <a:off x="3838485" y="2416753"/>
                <a:ext cx="96235" cy="20532"/>
              </a:xfrm>
              <a:custGeom>
                <a:avLst/>
                <a:gdLst/>
                <a:ahLst/>
                <a:cxnLst/>
                <a:rect l="l" t="t" r="r" b="b"/>
                <a:pathLst>
                  <a:path w="614" h="131" extrusionOk="0">
                    <a:moveTo>
                      <a:pt x="283" y="0"/>
                    </a:moveTo>
                    <a:lnTo>
                      <a:pt x="262" y="21"/>
                    </a:lnTo>
                    <a:lnTo>
                      <a:pt x="1" y="110"/>
                    </a:lnTo>
                    <a:lnTo>
                      <a:pt x="325" y="131"/>
                    </a:lnTo>
                    <a:lnTo>
                      <a:pt x="351" y="131"/>
                    </a:lnTo>
                    <a:lnTo>
                      <a:pt x="613" y="21"/>
                    </a:lnTo>
                    <a:lnTo>
                      <a:pt x="283"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61" name="Google Shape;1261;p38"/>
              <p:cNvSpPr/>
              <p:nvPr/>
            </p:nvSpPr>
            <p:spPr>
              <a:xfrm>
                <a:off x="3827827" y="2410327"/>
                <a:ext cx="116768" cy="33541"/>
              </a:xfrm>
              <a:custGeom>
                <a:avLst/>
                <a:gdLst/>
                <a:ahLst/>
                <a:cxnLst/>
                <a:rect l="l" t="t" r="r" b="b"/>
                <a:pathLst>
                  <a:path w="745" h="214" extrusionOk="0">
                    <a:moveTo>
                      <a:pt x="351" y="83"/>
                    </a:moveTo>
                    <a:lnTo>
                      <a:pt x="461" y="104"/>
                    </a:lnTo>
                    <a:lnTo>
                      <a:pt x="393" y="125"/>
                    </a:lnTo>
                    <a:lnTo>
                      <a:pt x="288" y="125"/>
                    </a:lnTo>
                    <a:lnTo>
                      <a:pt x="351" y="83"/>
                    </a:lnTo>
                    <a:close/>
                    <a:moveTo>
                      <a:pt x="328" y="0"/>
                    </a:moveTo>
                    <a:cubicBezTo>
                      <a:pt x="320" y="0"/>
                      <a:pt x="309" y="7"/>
                      <a:pt x="288" y="20"/>
                    </a:cubicBezTo>
                    <a:lnTo>
                      <a:pt x="48" y="104"/>
                    </a:lnTo>
                    <a:lnTo>
                      <a:pt x="27" y="125"/>
                    </a:lnTo>
                    <a:lnTo>
                      <a:pt x="0" y="125"/>
                    </a:lnTo>
                    <a:lnTo>
                      <a:pt x="0" y="151"/>
                    </a:lnTo>
                    <a:lnTo>
                      <a:pt x="0" y="172"/>
                    </a:lnTo>
                    <a:lnTo>
                      <a:pt x="27" y="193"/>
                    </a:lnTo>
                    <a:lnTo>
                      <a:pt x="69" y="193"/>
                    </a:lnTo>
                    <a:lnTo>
                      <a:pt x="393" y="214"/>
                    </a:lnTo>
                    <a:cubicBezTo>
                      <a:pt x="419" y="214"/>
                      <a:pt x="419" y="214"/>
                      <a:pt x="461" y="193"/>
                    </a:cubicBezTo>
                    <a:lnTo>
                      <a:pt x="702" y="104"/>
                    </a:lnTo>
                    <a:lnTo>
                      <a:pt x="723" y="104"/>
                    </a:lnTo>
                    <a:lnTo>
                      <a:pt x="723" y="83"/>
                    </a:lnTo>
                    <a:lnTo>
                      <a:pt x="744" y="83"/>
                    </a:lnTo>
                    <a:lnTo>
                      <a:pt x="744" y="62"/>
                    </a:lnTo>
                    <a:lnTo>
                      <a:pt x="723" y="41"/>
                    </a:lnTo>
                    <a:lnTo>
                      <a:pt x="702" y="20"/>
                    </a:lnTo>
                    <a:lnTo>
                      <a:pt x="351" y="20"/>
                    </a:lnTo>
                    <a:cubicBezTo>
                      <a:pt x="341" y="7"/>
                      <a:pt x="336" y="0"/>
                      <a:pt x="328"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62" name="Google Shape;1262;p38"/>
              <p:cNvSpPr/>
              <p:nvPr/>
            </p:nvSpPr>
            <p:spPr>
              <a:xfrm>
                <a:off x="3520000" y="2440420"/>
                <a:ext cx="359707" cy="116768"/>
              </a:xfrm>
              <a:custGeom>
                <a:avLst/>
                <a:gdLst/>
                <a:ahLst/>
                <a:cxnLst/>
                <a:rect l="l" t="t" r="r" b="b"/>
                <a:pathLst>
                  <a:path w="2295" h="745" extrusionOk="0">
                    <a:moveTo>
                      <a:pt x="1943" y="1"/>
                    </a:moveTo>
                    <a:lnTo>
                      <a:pt x="1" y="718"/>
                    </a:lnTo>
                    <a:lnTo>
                      <a:pt x="351" y="745"/>
                    </a:lnTo>
                    <a:lnTo>
                      <a:pt x="372" y="745"/>
                    </a:lnTo>
                    <a:lnTo>
                      <a:pt x="2294" y="1"/>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63" name="Google Shape;1263;p38"/>
              <p:cNvSpPr/>
              <p:nvPr/>
            </p:nvSpPr>
            <p:spPr>
              <a:xfrm>
                <a:off x="3510126" y="2432113"/>
                <a:ext cx="379455" cy="131657"/>
              </a:xfrm>
              <a:custGeom>
                <a:avLst/>
                <a:gdLst/>
                <a:ahLst/>
                <a:cxnLst/>
                <a:rect l="l" t="t" r="r" b="b"/>
                <a:pathLst>
                  <a:path w="2421" h="840" extrusionOk="0">
                    <a:moveTo>
                      <a:pt x="2137" y="96"/>
                    </a:moveTo>
                    <a:lnTo>
                      <a:pt x="414" y="750"/>
                    </a:lnTo>
                    <a:lnTo>
                      <a:pt x="284" y="750"/>
                    </a:lnTo>
                    <a:lnTo>
                      <a:pt x="2027" y="96"/>
                    </a:lnTo>
                    <a:close/>
                    <a:moveTo>
                      <a:pt x="1995" y="0"/>
                    </a:moveTo>
                    <a:cubicBezTo>
                      <a:pt x="1988" y="0"/>
                      <a:pt x="1979" y="3"/>
                      <a:pt x="1965" y="12"/>
                    </a:cubicBezTo>
                    <a:lnTo>
                      <a:pt x="22" y="750"/>
                    </a:lnTo>
                    <a:lnTo>
                      <a:pt x="1" y="750"/>
                    </a:lnTo>
                    <a:lnTo>
                      <a:pt x="1" y="771"/>
                    </a:lnTo>
                    <a:lnTo>
                      <a:pt x="1" y="798"/>
                    </a:lnTo>
                    <a:lnTo>
                      <a:pt x="22" y="818"/>
                    </a:lnTo>
                    <a:lnTo>
                      <a:pt x="64" y="818"/>
                    </a:lnTo>
                    <a:lnTo>
                      <a:pt x="414" y="839"/>
                    </a:lnTo>
                    <a:cubicBezTo>
                      <a:pt x="435" y="839"/>
                      <a:pt x="435" y="839"/>
                      <a:pt x="456" y="818"/>
                    </a:cubicBezTo>
                    <a:lnTo>
                      <a:pt x="2378" y="96"/>
                    </a:lnTo>
                    <a:lnTo>
                      <a:pt x="2399" y="96"/>
                    </a:lnTo>
                    <a:lnTo>
                      <a:pt x="2420" y="75"/>
                    </a:lnTo>
                    <a:lnTo>
                      <a:pt x="2420" y="54"/>
                    </a:lnTo>
                    <a:lnTo>
                      <a:pt x="2420" y="33"/>
                    </a:lnTo>
                    <a:lnTo>
                      <a:pt x="2399" y="33"/>
                    </a:lnTo>
                    <a:lnTo>
                      <a:pt x="2378" y="12"/>
                    </a:lnTo>
                    <a:lnTo>
                      <a:pt x="2027" y="12"/>
                    </a:lnTo>
                    <a:cubicBezTo>
                      <a:pt x="2013" y="12"/>
                      <a:pt x="2009" y="0"/>
                      <a:pt x="1995"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64" name="Google Shape;1264;p38"/>
              <p:cNvSpPr/>
              <p:nvPr/>
            </p:nvSpPr>
            <p:spPr>
              <a:xfrm>
                <a:off x="3455112" y="2563613"/>
                <a:ext cx="99527" cy="17398"/>
              </a:xfrm>
              <a:custGeom>
                <a:avLst/>
                <a:gdLst/>
                <a:ahLst/>
                <a:cxnLst/>
                <a:rect l="l" t="t" r="r" b="b"/>
                <a:pathLst>
                  <a:path w="635" h="111" extrusionOk="0">
                    <a:moveTo>
                      <a:pt x="242" y="0"/>
                    </a:moveTo>
                    <a:lnTo>
                      <a:pt x="1" y="89"/>
                    </a:lnTo>
                    <a:lnTo>
                      <a:pt x="1" y="110"/>
                    </a:lnTo>
                    <a:lnTo>
                      <a:pt x="373" y="110"/>
                    </a:lnTo>
                    <a:lnTo>
                      <a:pt x="635"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65" name="Google Shape;1265;p38"/>
              <p:cNvSpPr/>
              <p:nvPr/>
            </p:nvSpPr>
            <p:spPr>
              <a:xfrm>
                <a:off x="3445394" y="2557030"/>
                <a:ext cx="119902" cy="30563"/>
              </a:xfrm>
              <a:custGeom>
                <a:avLst/>
                <a:gdLst/>
                <a:ahLst/>
                <a:cxnLst/>
                <a:rect l="l" t="t" r="r" b="b"/>
                <a:pathLst>
                  <a:path w="765" h="195" extrusionOk="0">
                    <a:moveTo>
                      <a:pt x="456" y="84"/>
                    </a:moveTo>
                    <a:lnTo>
                      <a:pt x="414" y="105"/>
                    </a:lnTo>
                    <a:lnTo>
                      <a:pt x="283" y="105"/>
                    </a:lnTo>
                    <a:lnTo>
                      <a:pt x="346" y="84"/>
                    </a:lnTo>
                    <a:close/>
                    <a:moveTo>
                      <a:pt x="283" y="1"/>
                    </a:moveTo>
                    <a:lnTo>
                      <a:pt x="21" y="105"/>
                    </a:lnTo>
                    <a:lnTo>
                      <a:pt x="0" y="105"/>
                    </a:lnTo>
                    <a:lnTo>
                      <a:pt x="0" y="131"/>
                    </a:lnTo>
                    <a:lnTo>
                      <a:pt x="0" y="152"/>
                    </a:lnTo>
                    <a:lnTo>
                      <a:pt x="21" y="173"/>
                    </a:lnTo>
                    <a:lnTo>
                      <a:pt x="63" y="173"/>
                    </a:lnTo>
                    <a:lnTo>
                      <a:pt x="414" y="194"/>
                    </a:lnTo>
                    <a:cubicBezTo>
                      <a:pt x="435" y="194"/>
                      <a:pt x="435" y="194"/>
                      <a:pt x="477" y="173"/>
                    </a:cubicBezTo>
                    <a:lnTo>
                      <a:pt x="717" y="84"/>
                    </a:lnTo>
                    <a:lnTo>
                      <a:pt x="738" y="84"/>
                    </a:lnTo>
                    <a:lnTo>
                      <a:pt x="738" y="63"/>
                    </a:lnTo>
                    <a:lnTo>
                      <a:pt x="765" y="63"/>
                    </a:lnTo>
                    <a:lnTo>
                      <a:pt x="765" y="42"/>
                    </a:lnTo>
                    <a:lnTo>
                      <a:pt x="738" y="21"/>
                    </a:lnTo>
                    <a:lnTo>
                      <a:pt x="717" y="21"/>
                    </a:lnTo>
                    <a:lnTo>
                      <a:pt x="717"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66" name="Google Shape;1266;p38"/>
              <p:cNvSpPr/>
              <p:nvPr/>
            </p:nvSpPr>
            <p:spPr>
              <a:xfrm>
                <a:off x="3401038" y="2584145"/>
                <a:ext cx="98586" cy="17398"/>
              </a:xfrm>
              <a:custGeom>
                <a:avLst/>
                <a:gdLst/>
                <a:ahLst/>
                <a:cxnLst/>
                <a:rect l="l" t="t" r="r" b="b"/>
                <a:pathLst>
                  <a:path w="629" h="111" extrusionOk="0">
                    <a:moveTo>
                      <a:pt x="262" y="0"/>
                    </a:moveTo>
                    <a:lnTo>
                      <a:pt x="0" y="89"/>
                    </a:lnTo>
                    <a:lnTo>
                      <a:pt x="21" y="89"/>
                    </a:lnTo>
                    <a:lnTo>
                      <a:pt x="346" y="110"/>
                    </a:lnTo>
                    <a:cubicBezTo>
                      <a:pt x="367" y="110"/>
                      <a:pt x="367" y="110"/>
                      <a:pt x="393" y="89"/>
                    </a:cubicBezTo>
                    <a:lnTo>
                      <a:pt x="629"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67" name="Google Shape;1267;p38"/>
              <p:cNvSpPr/>
              <p:nvPr/>
            </p:nvSpPr>
            <p:spPr>
              <a:xfrm>
                <a:off x="3390380" y="2577562"/>
                <a:ext cx="119902" cy="30563"/>
              </a:xfrm>
              <a:custGeom>
                <a:avLst/>
                <a:gdLst/>
                <a:ahLst/>
                <a:cxnLst/>
                <a:rect l="l" t="t" r="r" b="b"/>
                <a:pathLst>
                  <a:path w="765" h="195" extrusionOk="0">
                    <a:moveTo>
                      <a:pt x="482" y="84"/>
                    </a:moveTo>
                    <a:lnTo>
                      <a:pt x="414" y="105"/>
                    </a:lnTo>
                    <a:lnTo>
                      <a:pt x="304" y="105"/>
                    </a:lnTo>
                    <a:lnTo>
                      <a:pt x="351" y="84"/>
                    </a:lnTo>
                    <a:close/>
                    <a:moveTo>
                      <a:pt x="283" y="0"/>
                    </a:moveTo>
                    <a:lnTo>
                      <a:pt x="42" y="105"/>
                    </a:lnTo>
                    <a:lnTo>
                      <a:pt x="21" y="105"/>
                    </a:lnTo>
                    <a:lnTo>
                      <a:pt x="0" y="131"/>
                    </a:lnTo>
                    <a:lnTo>
                      <a:pt x="0" y="152"/>
                    </a:lnTo>
                    <a:lnTo>
                      <a:pt x="21" y="173"/>
                    </a:lnTo>
                    <a:lnTo>
                      <a:pt x="89" y="173"/>
                    </a:lnTo>
                    <a:lnTo>
                      <a:pt x="414" y="194"/>
                    </a:lnTo>
                    <a:cubicBezTo>
                      <a:pt x="435" y="194"/>
                      <a:pt x="461" y="194"/>
                      <a:pt x="482" y="173"/>
                    </a:cubicBezTo>
                    <a:lnTo>
                      <a:pt x="723" y="84"/>
                    </a:lnTo>
                    <a:lnTo>
                      <a:pt x="744" y="84"/>
                    </a:lnTo>
                    <a:lnTo>
                      <a:pt x="765" y="63"/>
                    </a:lnTo>
                    <a:lnTo>
                      <a:pt x="765" y="42"/>
                    </a:lnTo>
                    <a:lnTo>
                      <a:pt x="765" y="21"/>
                    </a:lnTo>
                    <a:lnTo>
                      <a:pt x="744" y="21"/>
                    </a:lnTo>
                    <a:lnTo>
                      <a:pt x="744"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68" name="Google Shape;1268;p38"/>
              <p:cNvSpPr/>
              <p:nvPr/>
            </p:nvSpPr>
            <p:spPr>
              <a:xfrm>
                <a:off x="3349316" y="2604677"/>
                <a:ext cx="96235" cy="14106"/>
              </a:xfrm>
              <a:custGeom>
                <a:avLst/>
                <a:gdLst/>
                <a:ahLst/>
                <a:cxnLst/>
                <a:rect l="l" t="t" r="r" b="b"/>
                <a:pathLst>
                  <a:path w="614" h="90" extrusionOk="0">
                    <a:moveTo>
                      <a:pt x="241" y="0"/>
                    </a:moveTo>
                    <a:lnTo>
                      <a:pt x="0" y="89"/>
                    </a:lnTo>
                    <a:lnTo>
                      <a:pt x="372" y="89"/>
                    </a:lnTo>
                    <a:lnTo>
                      <a:pt x="613"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69" name="Google Shape;1269;p38"/>
              <p:cNvSpPr/>
              <p:nvPr/>
            </p:nvSpPr>
            <p:spPr>
              <a:xfrm>
                <a:off x="3335366" y="2598094"/>
                <a:ext cx="119902" cy="28683"/>
              </a:xfrm>
              <a:custGeom>
                <a:avLst/>
                <a:gdLst/>
                <a:ahLst/>
                <a:cxnLst/>
                <a:rect l="l" t="t" r="r" b="b"/>
                <a:pathLst>
                  <a:path w="765" h="183" extrusionOk="0">
                    <a:moveTo>
                      <a:pt x="482" y="84"/>
                    </a:moveTo>
                    <a:lnTo>
                      <a:pt x="440" y="105"/>
                    </a:lnTo>
                    <a:lnTo>
                      <a:pt x="309" y="105"/>
                    </a:lnTo>
                    <a:lnTo>
                      <a:pt x="351" y="84"/>
                    </a:lnTo>
                    <a:close/>
                    <a:moveTo>
                      <a:pt x="288" y="0"/>
                    </a:moveTo>
                    <a:lnTo>
                      <a:pt x="47" y="105"/>
                    </a:lnTo>
                    <a:lnTo>
                      <a:pt x="26" y="105"/>
                    </a:lnTo>
                    <a:lnTo>
                      <a:pt x="26" y="131"/>
                    </a:lnTo>
                    <a:lnTo>
                      <a:pt x="0" y="152"/>
                    </a:lnTo>
                    <a:lnTo>
                      <a:pt x="26" y="152"/>
                    </a:lnTo>
                    <a:lnTo>
                      <a:pt x="26" y="173"/>
                    </a:lnTo>
                    <a:lnTo>
                      <a:pt x="440" y="173"/>
                    </a:lnTo>
                    <a:cubicBezTo>
                      <a:pt x="454" y="173"/>
                      <a:pt x="459" y="183"/>
                      <a:pt x="473" y="183"/>
                    </a:cubicBezTo>
                    <a:cubicBezTo>
                      <a:pt x="480" y="183"/>
                      <a:pt x="489" y="180"/>
                      <a:pt x="503" y="173"/>
                    </a:cubicBezTo>
                    <a:lnTo>
                      <a:pt x="744" y="84"/>
                    </a:lnTo>
                    <a:lnTo>
                      <a:pt x="765" y="63"/>
                    </a:lnTo>
                    <a:lnTo>
                      <a:pt x="765" y="42"/>
                    </a:lnTo>
                    <a:lnTo>
                      <a:pt x="765" y="21"/>
                    </a:lnTo>
                    <a:lnTo>
                      <a:pt x="744"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70" name="Google Shape;1270;p38"/>
              <p:cNvSpPr/>
              <p:nvPr/>
            </p:nvSpPr>
            <p:spPr>
              <a:xfrm>
                <a:off x="3294302" y="2625209"/>
                <a:ext cx="99527" cy="14106"/>
              </a:xfrm>
              <a:custGeom>
                <a:avLst/>
                <a:gdLst/>
                <a:ahLst/>
                <a:cxnLst/>
                <a:rect l="l" t="t" r="r" b="b"/>
                <a:pathLst>
                  <a:path w="635" h="90" extrusionOk="0">
                    <a:moveTo>
                      <a:pt x="241" y="0"/>
                    </a:moveTo>
                    <a:lnTo>
                      <a:pt x="0" y="89"/>
                    </a:lnTo>
                    <a:lnTo>
                      <a:pt x="393" y="89"/>
                    </a:lnTo>
                    <a:lnTo>
                      <a:pt x="634" y="0"/>
                    </a:ln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271" name="Google Shape;1271;p38"/>
              <p:cNvSpPr/>
              <p:nvPr/>
            </p:nvSpPr>
            <p:spPr>
              <a:xfrm>
                <a:off x="3284428" y="2618627"/>
                <a:ext cx="120059" cy="27272"/>
              </a:xfrm>
              <a:custGeom>
                <a:avLst/>
                <a:gdLst/>
                <a:ahLst/>
                <a:cxnLst/>
                <a:rect l="l" t="t" r="r" b="b"/>
                <a:pathLst>
                  <a:path w="766" h="174" extrusionOk="0">
                    <a:moveTo>
                      <a:pt x="283" y="0"/>
                    </a:moveTo>
                    <a:lnTo>
                      <a:pt x="22" y="84"/>
                    </a:lnTo>
                    <a:lnTo>
                      <a:pt x="22" y="105"/>
                    </a:lnTo>
                    <a:lnTo>
                      <a:pt x="1" y="105"/>
                    </a:lnTo>
                    <a:lnTo>
                      <a:pt x="1" y="131"/>
                    </a:lnTo>
                    <a:lnTo>
                      <a:pt x="1" y="152"/>
                    </a:lnTo>
                    <a:lnTo>
                      <a:pt x="22" y="173"/>
                    </a:lnTo>
                    <a:lnTo>
                      <a:pt x="482" y="173"/>
                    </a:lnTo>
                    <a:lnTo>
                      <a:pt x="718" y="84"/>
                    </a:lnTo>
                    <a:lnTo>
                      <a:pt x="744" y="63"/>
                    </a:lnTo>
                    <a:lnTo>
                      <a:pt x="765" y="42"/>
                    </a:lnTo>
                    <a:lnTo>
                      <a:pt x="765" y="21"/>
                    </a:lnTo>
                    <a:lnTo>
                      <a:pt x="744"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72" name="Google Shape;1272;p38"/>
              <p:cNvSpPr/>
              <p:nvPr/>
            </p:nvSpPr>
            <p:spPr>
              <a:xfrm>
                <a:off x="3216248" y="2450294"/>
                <a:ext cx="496066" cy="102818"/>
              </a:xfrm>
              <a:custGeom>
                <a:avLst/>
                <a:gdLst/>
                <a:ahLst/>
                <a:cxnLst/>
                <a:rect l="l" t="t" r="r" b="b"/>
                <a:pathLst>
                  <a:path w="3165" h="656" extrusionOk="0">
                    <a:moveTo>
                      <a:pt x="1635" y="1"/>
                    </a:moveTo>
                    <a:lnTo>
                      <a:pt x="1" y="634"/>
                    </a:lnTo>
                    <a:lnTo>
                      <a:pt x="22" y="634"/>
                    </a:lnTo>
                    <a:lnTo>
                      <a:pt x="1572" y="655"/>
                    </a:lnTo>
                    <a:lnTo>
                      <a:pt x="1593" y="655"/>
                    </a:lnTo>
                    <a:lnTo>
                      <a:pt x="3164" y="69"/>
                    </a:lnTo>
                    <a:lnTo>
                      <a:pt x="165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73" name="Google Shape;1273;p38"/>
              <p:cNvSpPr/>
              <p:nvPr/>
            </p:nvSpPr>
            <p:spPr>
              <a:xfrm>
                <a:off x="3205590" y="2443711"/>
                <a:ext cx="519733" cy="119275"/>
              </a:xfrm>
              <a:custGeom>
                <a:avLst/>
                <a:gdLst/>
                <a:ahLst/>
                <a:cxnLst/>
                <a:rect l="l" t="t" r="r" b="b"/>
                <a:pathLst>
                  <a:path w="3316" h="761" extrusionOk="0">
                    <a:moveTo>
                      <a:pt x="1724" y="90"/>
                    </a:moveTo>
                    <a:lnTo>
                      <a:pt x="3033" y="132"/>
                    </a:lnTo>
                    <a:lnTo>
                      <a:pt x="1640" y="676"/>
                    </a:lnTo>
                    <a:cubicBezTo>
                      <a:pt x="1661" y="655"/>
                      <a:pt x="1640" y="655"/>
                      <a:pt x="1640" y="655"/>
                    </a:cubicBezTo>
                    <a:lnTo>
                      <a:pt x="284" y="635"/>
                    </a:lnTo>
                    <a:lnTo>
                      <a:pt x="1724" y="90"/>
                    </a:lnTo>
                    <a:close/>
                    <a:moveTo>
                      <a:pt x="1745" y="1"/>
                    </a:moveTo>
                    <a:cubicBezTo>
                      <a:pt x="1703" y="1"/>
                      <a:pt x="1703" y="1"/>
                      <a:pt x="1661" y="22"/>
                    </a:cubicBezTo>
                    <a:lnTo>
                      <a:pt x="43" y="635"/>
                    </a:lnTo>
                    <a:lnTo>
                      <a:pt x="22" y="655"/>
                    </a:lnTo>
                    <a:lnTo>
                      <a:pt x="1" y="655"/>
                    </a:lnTo>
                    <a:lnTo>
                      <a:pt x="1" y="676"/>
                    </a:lnTo>
                    <a:lnTo>
                      <a:pt x="1" y="697"/>
                    </a:lnTo>
                    <a:lnTo>
                      <a:pt x="22" y="697"/>
                    </a:lnTo>
                    <a:lnTo>
                      <a:pt x="22" y="724"/>
                    </a:lnTo>
                    <a:lnTo>
                      <a:pt x="69" y="724"/>
                    </a:lnTo>
                    <a:lnTo>
                      <a:pt x="1640" y="744"/>
                    </a:lnTo>
                    <a:cubicBezTo>
                      <a:pt x="1650" y="755"/>
                      <a:pt x="1656" y="760"/>
                      <a:pt x="1664" y="760"/>
                    </a:cubicBezTo>
                    <a:cubicBezTo>
                      <a:pt x="1671" y="760"/>
                      <a:pt x="1682" y="755"/>
                      <a:pt x="1703" y="744"/>
                    </a:cubicBezTo>
                    <a:lnTo>
                      <a:pt x="3274" y="153"/>
                    </a:lnTo>
                    <a:lnTo>
                      <a:pt x="3295" y="132"/>
                    </a:lnTo>
                    <a:lnTo>
                      <a:pt x="3316" y="111"/>
                    </a:lnTo>
                    <a:lnTo>
                      <a:pt x="3295" y="90"/>
                    </a:lnTo>
                    <a:lnTo>
                      <a:pt x="3274" y="69"/>
                    </a:lnTo>
                    <a:lnTo>
                      <a:pt x="3232" y="69"/>
                    </a:lnTo>
                    <a:lnTo>
                      <a:pt x="1745"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74" name="Google Shape;1274;p38"/>
              <p:cNvSpPr/>
              <p:nvPr/>
            </p:nvSpPr>
            <p:spPr>
              <a:xfrm>
                <a:off x="3749773" y="1711605"/>
                <a:ext cx="1176453" cy="975205"/>
              </a:xfrm>
              <a:custGeom>
                <a:avLst/>
                <a:gdLst/>
                <a:ahLst/>
                <a:cxnLst/>
                <a:rect l="l" t="t" r="r" b="b"/>
                <a:pathLst>
                  <a:path w="7506" h="6222" extrusionOk="0">
                    <a:moveTo>
                      <a:pt x="7306" y="1"/>
                    </a:moveTo>
                    <a:lnTo>
                      <a:pt x="2593" y="1226"/>
                    </a:lnTo>
                    <a:cubicBezTo>
                      <a:pt x="2530" y="1226"/>
                      <a:pt x="2441" y="1310"/>
                      <a:pt x="2399" y="1399"/>
                    </a:cubicBezTo>
                    <a:lnTo>
                      <a:pt x="22" y="5960"/>
                    </a:lnTo>
                    <a:cubicBezTo>
                      <a:pt x="1" y="5981"/>
                      <a:pt x="1" y="6023"/>
                      <a:pt x="22" y="6023"/>
                    </a:cubicBezTo>
                    <a:lnTo>
                      <a:pt x="195" y="6222"/>
                    </a:lnTo>
                    <a:lnTo>
                      <a:pt x="498" y="5918"/>
                    </a:lnTo>
                    <a:lnTo>
                      <a:pt x="498" y="5850"/>
                    </a:lnTo>
                    <a:lnTo>
                      <a:pt x="4342" y="4431"/>
                    </a:lnTo>
                    <a:cubicBezTo>
                      <a:pt x="4384" y="4410"/>
                      <a:pt x="4452" y="4347"/>
                      <a:pt x="4494" y="4300"/>
                    </a:cubicBezTo>
                    <a:lnTo>
                      <a:pt x="7024" y="524"/>
                    </a:lnTo>
                    <a:lnTo>
                      <a:pt x="7092" y="571"/>
                    </a:lnTo>
                    <a:lnTo>
                      <a:pt x="7505" y="241"/>
                    </a:lnTo>
                    <a:lnTo>
                      <a:pt x="733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75" name="Google Shape;1275;p38"/>
              <p:cNvSpPr/>
              <p:nvPr/>
            </p:nvSpPr>
            <p:spPr>
              <a:xfrm>
                <a:off x="3742406" y="1701731"/>
                <a:ext cx="1190402" cy="991662"/>
              </a:xfrm>
              <a:custGeom>
                <a:avLst/>
                <a:gdLst/>
                <a:ahLst/>
                <a:cxnLst/>
                <a:rect l="l" t="t" r="r" b="b"/>
                <a:pathLst>
                  <a:path w="7595" h="6327" extrusionOk="0">
                    <a:moveTo>
                      <a:pt x="7332" y="111"/>
                    </a:moveTo>
                    <a:lnTo>
                      <a:pt x="7463" y="283"/>
                    </a:lnTo>
                    <a:lnTo>
                      <a:pt x="7139" y="566"/>
                    </a:lnTo>
                    <a:lnTo>
                      <a:pt x="7092" y="545"/>
                    </a:lnTo>
                    <a:lnTo>
                      <a:pt x="7029" y="545"/>
                    </a:lnTo>
                    <a:lnTo>
                      <a:pt x="4499" y="4342"/>
                    </a:lnTo>
                    <a:cubicBezTo>
                      <a:pt x="4452" y="4384"/>
                      <a:pt x="4389" y="4431"/>
                      <a:pt x="4368" y="4431"/>
                    </a:cubicBezTo>
                    <a:lnTo>
                      <a:pt x="524" y="5871"/>
                    </a:lnTo>
                    <a:lnTo>
                      <a:pt x="483" y="5934"/>
                    </a:lnTo>
                    <a:lnTo>
                      <a:pt x="504" y="5955"/>
                    </a:lnTo>
                    <a:lnTo>
                      <a:pt x="242" y="6217"/>
                    </a:lnTo>
                    <a:lnTo>
                      <a:pt x="111" y="6044"/>
                    </a:lnTo>
                    <a:lnTo>
                      <a:pt x="2488" y="1483"/>
                    </a:lnTo>
                    <a:cubicBezTo>
                      <a:pt x="2509" y="1441"/>
                      <a:pt x="2535" y="1420"/>
                      <a:pt x="2577" y="1373"/>
                    </a:cubicBezTo>
                    <a:cubicBezTo>
                      <a:pt x="2598" y="1352"/>
                      <a:pt x="2640" y="1331"/>
                      <a:pt x="2640" y="1331"/>
                    </a:cubicBezTo>
                    <a:lnTo>
                      <a:pt x="7332" y="111"/>
                    </a:lnTo>
                    <a:close/>
                    <a:moveTo>
                      <a:pt x="7332" y="1"/>
                    </a:moveTo>
                    <a:lnTo>
                      <a:pt x="2619" y="1221"/>
                    </a:lnTo>
                    <a:cubicBezTo>
                      <a:pt x="2577" y="1242"/>
                      <a:pt x="2535" y="1268"/>
                      <a:pt x="2488" y="1310"/>
                    </a:cubicBezTo>
                    <a:cubicBezTo>
                      <a:pt x="2467" y="1352"/>
                      <a:pt x="2425" y="1399"/>
                      <a:pt x="2405" y="1441"/>
                    </a:cubicBezTo>
                    <a:lnTo>
                      <a:pt x="22" y="6002"/>
                    </a:lnTo>
                    <a:cubicBezTo>
                      <a:pt x="1" y="6023"/>
                      <a:pt x="1" y="6044"/>
                      <a:pt x="1" y="6065"/>
                    </a:cubicBezTo>
                    <a:cubicBezTo>
                      <a:pt x="1" y="6078"/>
                      <a:pt x="8" y="6099"/>
                      <a:pt x="24" y="6115"/>
                    </a:cubicBezTo>
                    <a:lnTo>
                      <a:pt x="24" y="6115"/>
                    </a:lnTo>
                    <a:lnTo>
                      <a:pt x="221" y="6327"/>
                    </a:lnTo>
                    <a:lnTo>
                      <a:pt x="284" y="6327"/>
                    </a:lnTo>
                    <a:lnTo>
                      <a:pt x="593" y="6002"/>
                    </a:lnTo>
                    <a:lnTo>
                      <a:pt x="614" y="5955"/>
                    </a:lnTo>
                    <a:lnTo>
                      <a:pt x="4410" y="4541"/>
                    </a:lnTo>
                    <a:cubicBezTo>
                      <a:pt x="4473" y="4515"/>
                      <a:pt x="4541" y="4452"/>
                      <a:pt x="4583" y="4384"/>
                    </a:cubicBezTo>
                    <a:lnTo>
                      <a:pt x="7071" y="655"/>
                    </a:lnTo>
                    <a:lnTo>
                      <a:pt x="7118" y="676"/>
                    </a:lnTo>
                    <a:lnTo>
                      <a:pt x="7181" y="676"/>
                    </a:lnTo>
                    <a:lnTo>
                      <a:pt x="7573" y="352"/>
                    </a:lnTo>
                    <a:lnTo>
                      <a:pt x="7594" y="263"/>
                    </a:lnTo>
                    <a:lnTo>
                      <a:pt x="7421" y="43"/>
                    </a:lnTo>
                    <a:lnTo>
                      <a:pt x="7421" y="64"/>
                    </a:lnTo>
                    <a:cubicBezTo>
                      <a:pt x="7421" y="43"/>
                      <a:pt x="7421" y="43"/>
                      <a:pt x="7401" y="22"/>
                    </a:cubicBezTo>
                    <a:cubicBezTo>
                      <a:pt x="7401" y="22"/>
                      <a:pt x="7380" y="1"/>
                      <a:pt x="7353"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76" name="Google Shape;1276;p38"/>
              <p:cNvSpPr/>
              <p:nvPr/>
            </p:nvSpPr>
            <p:spPr>
              <a:xfrm>
                <a:off x="3777515" y="1745460"/>
                <a:ext cx="1148554" cy="942291"/>
              </a:xfrm>
              <a:custGeom>
                <a:avLst/>
                <a:gdLst/>
                <a:ahLst/>
                <a:cxnLst/>
                <a:rect l="l" t="t" r="r" b="b"/>
                <a:pathLst>
                  <a:path w="7328" h="6012" extrusionOk="0">
                    <a:moveTo>
                      <a:pt x="7301" y="0"/>
                    </a:moveTo>
                    <a:cubicBezTo>
                      <a:pt x="7297" y="0"/>
                      <a:pt x="7292" y="2"/>
                      <a:pt x="7287" y="4"/>
                    </a:cubicBezTo>
                    <a:lnTo>
                      <a:pt x="2615" y="1204"/>
                    </a:lnTo>
                    <a:cubicBezTo>
                      <a:pt x="2547" y="1225"/>
                      <a:pt x="2484" y="1314"/>
                      <a:pt x="2442" y="1382"/>
                    </a:cubicBezTo>
                    <a:lnTo>
                      <a:pt x="18" y="5938"/>
                    </a:lnTo>
                    <a:cubicBezTo>
                      <a:pt x="1" y="5976"/>
                      <a:pt x="11" y="6012"/>
                      <a:pt x="53" y="6012"/>
                    </a:cubicBezTo>
                    <a:cubicBezTo>
                      <a:pt x="63" y="6012"/>
                      <a:pt x="73" y="6010"/>
                      <a:pt x="86" y="6006"/>
                    </a:cubicBezTo>
                    <a:lnTo>
                      <a:pt x="4317" y="4414"/>
                    </a:lnTo>
                    <a:cubicBezTo>
                      <a:pt x="4359" y="4414"/>
                      <a:pt x="4427" y="4346"/>
                      <a:pt x="4448" y="4304"/>
                    </a:cubicBezTo>
                    <a:lnTo>
                      <a:pt x="7287" y="114"/>
                    </a:lnTo>
                    <a:cubicBezTo>
                      <a:pt x="7323" y="55"/>
                      <a:pt x="7328" y="0"/>
                      <a:pt x="730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77" name="Google Shape;1277;p38"/>
              <p:cNvSpPr/>
              <p:nvPr/>
            </p:nvSpPr>
            <p:spPr>
              <a:xfrm>
                <a:off x="3770305" y="1736996"/>
                <a:ext cx="1162503" cy="956397"/>
              </a:xfrm>
              <a:custGeom>
                <a:avLst/>
                <a:gdLst/>
                <a:ahLst/>
                <a:cxnLst/>
                <a:rect l="l" t="t" r="r" b="b"/>
                <a:pathLst>
                  <a:path w="7417" h="6102" extrusionOk="0">
                    <a:moveTo>
                      <a:pt x="7285" y="127"/>
                    </a:moveTo>
                    <a:lnTo>
                      <a:pt x="7264" y="147"/>
                    </a:lnTo>
                    <a:lnTo>
                      <a:pt x="4452" y="4316"/>
                    </a:lnTo>
                    <a:cubicBezTo>
                      <a:pt x="4426" y="4358"/>
                      <a:pt x="4363" y="4421"/>
                      <a:pt x="4342" y="4421"/>
                    </a:cubicBezTo>
                    <a:lnTo>
                      <a:pt x="132" y="5992"/>
                    </a:lnTo>
                    <a:lnTo>
                      <a:pt x="2530" y="1478"/>
                    </a:lnTo>
                    <a:cubicBezTo>
                      <a:pt x="2551" y="1436"/>
                      <a:pt x="2572" y="1389"/>
                      <a:pt x="2593" y="1368"/>
                    </a:cubicBezTo>
                    <a:cubicBezTo>
                      <a:pt x="2640" y="1347"/>
                      <a:pt x="2661" y="1326"/>
                      <a:pt x="2682" y="1326"/>
                    </a:cubicBezTo>
                    <a:lnTo>
                      <a:pt x="7285" y="127"/>
                    </a:lnTo>
                    <a:close/>
                    <a:moveTo>
                      <a:pt x="7342" y="1"/>
                    </a:moveTo>
                    <a:cubicBezTo>
                      <a:pt x="7331" y="1"/>
                      <a:pt x="7319" y="6"/>
                      <a:pt x="7306" y="17"/>
                    </a:cubicBezTo>
                    <a:lnTo>
                      <a:pt x="2661" y="1216"/>
                    </a:lnTo>
                    <a:cubicBezTo>
                      <a:pt x="2619" y="1237"/>
                      <a:pt x="2572" y="1258"/>
                      <a:pt x="2530" y="1305"/>
                    </a:cubicBezTo>
                    <a:cubicBezTo>
                      <a:pt x="2488" y="1326"/>
                      <a:pt x="2462" y="1368"/>
                      <a:pt x="2420" y="1410"/>
                    </a:cubicBezTo>
                    <a:lnTo>
                      <a:pt x="22" y="5971"/>
                    </a:lnTo>
                    <a:cubicBezTo>
                      <a:pt x="22" y="5971"/>
                      <a:pt x="22" y="5992"/>
                      <a:pt x="1" y="6018"/>
                    </a:cubicBezTo>
                    <a:cubicBezTo>
                      <a:pt x="1" y="6039"/>
                      <a:pt x="1" y="6060"/>
                      <a:pt x="22" y="6081"/>
                    </a:cubicBezTo>
                    <a:cubicBezTo>
                      <a:pt x="43" y="6102"/>
                      <a:pt x="64" y="6102"/>
                      <a:pt x="85" y="6102"/>
                    </a:cubicBezTo>
                    <a:lnTo>
                      <a:pt x="132" y="6102"/>
                    </a:lnTo>
                    <a:lnTo>
                      <a:pt x="4384" y="4531"/>
                    </a:lnTo>
                    <a:cubicBezTo>
                      <a:pt x="4452" y="4510"/>
                      <a:pt x="4494" y="4447"/>
                      <a:pt x="4536" y="4379"/>
                    </a:cubicBezTo>
                    <a:lnTo>
                      <a:pt x="7374" y="189"/>
                    </a:lnTo>
                    <a:cubicBezTo>
                      <a:pt x="7395" y="147"/>
                      <a:pt x="7416" y="127"/>
                      <a:pt x="7416" y="79"/>
                    </a:cubicBezTo>
                    <a:cubicBezTo>
                      <a:pt x="7416" y="58"/>
                      <a:pt x="7395" y="38"/>
                      <a:pt x="7374" y="17"/>
                    </a:cubicBezTo>
                    <a:cubicBezTo>
                      <a:pt x="7364" y="6"/>
                      <a:pt x="7353" y="1"/>
                      <a:pt x="7342"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78" name="Google Shape;1278;p38"/>
              <p:cNvSpPr/>
              <p:nvPr/>
            </p:nvSpPr>
            <p:spPr>
              <a:xfrm>
                <a:off x="4262766" y="1982442"/>
                <a:ext cx="294819" cy="285101"/>
              </a:xfrm>
              <a:custGeom>
                <a:avLst/>
                <a:gdLst/>
                <a:ahLst/>
                <a:cxnLst/>
                <a:rect l="l" t="t" r="r" b="b"/>
                <a:pathLst>
                  <a:path w="1881" h="1819" extrusionOk="0">
                    <a:moveTo>
                      <a:pt x="1620" y="0"/>
                    </a:moveTo>
                    <a:cubicBezTo>
                      <a:pt x="1581" y="0"/>
                      <a:pt x="1535" y="7"/>
                      <a:pt x="1483" y="22"/>
                    </a:cubicBezTo>
                    <a:cubicBezTo>
                      <a:pt x="1111" y="132"/>
                      <a:pt x="525" y="655"/>
                      <a:pt x="237" y="1153"/>
                    </a:cubicBezTo>
                    <a:cubicBezTo>
                      <a:pt x="1" y="1555"/>
                      <a:pt x="24" y="1818"/>
                      <a:pt x="254" y="1818"/>
                    </a:cubicBezTo>
                    <a:cubicBezTo>
                      <a:pt x="299" y="1818"/>
                      <a:pt x="353" y="1808"/>
                      <a:pt x="415" y="1786"/>
                    </a:cubicBezTo>
                    <a:cubicBezTo>
                      <a:pt x="787" y="1677"/>
                      <a:pt x="1310" y="1200"/>
                      <a:pt x="1593" y="718"/>
                    </a:cubicBezTo>
                    <a:cubicBezTo>
                      <a:pt x="1875" y="300"/>
                      <a:pt x="1880" y="0"/>
                      <a:pt x="162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79" name="Google Shape;1279;p38"/>
              <p:cNvSpPr/>
              <p:nvPr/>
            </p:nvSpPr>
            <p:spPr>
              <a:xfrm>
                <a:off x="4258691" y="1972568"/>
                <a:ext cx="298110" cy="303909"/>
              </a:xfrm>
              <a:custGeom>
                <a:avLst/>
                <a:gdLst/>
                <a:ahLst/>
                <a:cxnLst/>
                <a:rect l="l" t="t" r="r" b="b"/>
                <a:pathLst>
                  <a:path w="1902" h="1939" extrusionOk="0">
                    <a:moveTo>
                      <a:pt x="1645" y="111"/>
                    </a:moveTo>
                    <a:cubicBezTo>
                      <a:pt x="1678" y="111"/>
                      <a:pt x="1705" y="116"/>
                      <a:pt x="1729" y="127"/>
                    </a:cubicBezTo>
                    <a:cubicBezTo>
                      <a:pt x="1750" y="147"/>
                      <a:pt x="1771" y="168"/>
                      <a:pt x="1771" y="216"/>
                    </a:cubicBezTo>
                    <a:cubicBezTo>
                      <a:pt x="1792" y="326"/>
                      <a:pt x="1729" y="519"/>
                      <a:pt x="1572" y="760"/>
                    </a:cubicBezTo>
                    <a:cubicBezTo>
                      <a:pt x="1289" y="1216"/>
                      <a:pt x="765" y="1698"/>
                      <a:pt x="420" y="1808"/>
                    </a:cubicBezTo>
                    <a:cubicBezTo>
                      <a:pt x="331" y="1829"/>
                      <a:pt x="263" y="1829"/>
                      <a:pt x="221" y="1829"/>
                    </a:cubicBezTo>
                    <a:cubicBezTo>
                      <a:pt x="179" y="1808"/>
                      <a:pt x="158" y="1787"/>
                      <a:pt x="158" y="1740"/>
                    </a:cubicBezTo>
                    <a:cubicBezTo>
                      <a:pt x="132" y="1656"/>
                      <a:pt x="158" y="1478"/>
                      <a:pt x="310" y="1242"/>
                    </a:cubicBezTo>
                    <a:cubicBezTo>
                      <a:pt x="462" y="1001"/>
                      <a:pt x="655" y="739"/>
                      <a:pt x="896" y="540"/>
                    </a:cubicBezTo>
                    <a:cubicBezTo>
                      <a:pt x="1116" y="326"/>
                      <a:pt x="1357" y="168"/>
                      <a:pt x="1530" y="127"/>
                    </a:cubicBezTo>
                    <a:cubicBezTo>
                      <a:pt x="1574" y="116"/>
                      <a:pt x="1612" y="111"/>
                      <a:pt x="1645" y="111"/>
                    </a:cubicBezTo>
                    <a:close/>
                    <a:moveTo>
                      <a:pt x="1640" y="1"/>
                    </a:moveTo>
                    <a:cubicBezTo>
                      <a:pt x="1597" y="1"/>
                      <a:pt x="1554" y="6"/>
                      <a:pt x="1509" y="17"/>
                    </a:cubicBezTo>
                    <a:cubicBezTo>
                      <a:pt x="1289" y="85"/>
                      <a:pt x="1048" y="257"/>
                      <a:pt x="813" y="456"/>
                    </a:cubicBezTo>
                    <a:cubicBezTo>
                      <a:pt x="593" y="671"/>
                      <a:pt x="373" y="933"/>
                      <a:pt x="221" y="1195"/>
                    </a:cubicBezTo>
                    <a:cubicBezTo>
                      <a:pt x="69" y="1436"/>
                      <a:pt x="1" y="1635"/>
                      <a:pt x="48" y="1787"/>
                    </a:cubicBezTo>
                    <a:cubicBezTo>
                      <a:pt x="69" y="1849"/>
                      <a:pt x="111" y="1918"/>
                      <a:pt x="200" y="1939"/>
                    </a:cubicBezTo>
                    <a:cubicBezTo>
                      <a:pt x="263" y="1939"/>
                      <a:pt x="352" y="1939"/>
                      <a:pt x="441" y="1918"/>
                    </a:cubicBezTo>
                    <a:cubicBezTo>
                      <a:pt x="833" y="1787"/>
                      <a:pt x="1357" y="1305"/>
                      <a:pt x="1661" y="823"/>
                    </a:cubicBezTo>
                    <a:cubicBezTo>
                      <a:pt x="1834" y="561"/>
                      <a:pt x="1902" y="367"/>
                      <a:pt x="1881" y="195"/>
                    </a:cubicBezTo>
                    <a:cubicBezTo>
                      <a:pt x="1881" y="127"/>
                      <a:pt x="1834" y="64"/>
                      <a:pt x="1771" y="17"/>
                    </a:cubicBezTo>
                    <a:cubicBezTo>
                      <a:pt x="1726" y="6"/>
                      <a:pt x="1683" y="1"/>
                      <a:pt x="1640"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80" name="Google Shape;1280;p38"/>
              <p:cNvSpPr/>
              <p:nvPr/>
            </p:nvSpPr>
            <p:spPr>
              <a:xfrm>
                <a:off x="2384770" y="1599226"/>
                <a:ext cx="622395" cy="1022853"/>
              </a:xfrm>
              <a:custGeom>
                <a:avLst/>
                <a:gdLst/>
                <a:ahLst/>
                <a:cxnLst/>
                <a:rect l="l" t="t" r="r" b="b"/>
                <a:pathLst>
                  <a:path w="3971" h="6526" extrusionOk="0">
                    <a:moveTo>
                      <a:pt x="1551" y="0"/>
                    </a:moveTo>
                    <a:lnTo>
                      <a:pt x="1" y="414"/>
                    </a:lnTo>
                    <a:lnTo>
                      <a:pt x="2117" y="6525"/>
                    </a:lnTo>
                    <a:cubicBezTo>
                      <a:pt x="2991" y="6174"/>
                      <a:pt x="3971" y="5981"/>
                      <a:pt x="3971" y="5981"/>
                    </a:cubicBezTo>
                    <a:lnTo>
                      <a:pt x="1551"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81" name="Google Shape;1281;p38"/>
              <p:cNvSpPr/>
              <p:nvPr/>
            </p:nvSpPr>
            <p:spPr>
              <a:xfrm>
                <a:off x="2375053" y="1588412"/>
                <a:ext cx="639479" cy="1043542"/>
              </a:xfrm>
              <a:custGeom>
                <a:avLst/>
                <a:gdLst/>
                <a:ahLst/>
                <a:cxnLst/>
                <a:rect l="l" t="t" r="r" b="b"/>
                <a:pathLst>
                  <a:path w="4080" h="6658" extrusionOk="0">
                    <a:moveTo>
                      <a:pt x="1571" y="132"/>
                    </a:moveTo>
                    <a:lnTo>
                      <a:pt x="3970" y="6002"/>
                    </a:lnTo>
                    <a:cubicBezTo>
                      <a:pt x="3902" y="6023"/>
                      <a:pt x="3032" y="6201"/>
                      <a:pt x="2226" y="6526"/>
                    </a:cubicBezTo>
                    <a:lnTo>
                      <a:pt x="131" y="504"/>
                    </a:lnTo>
                    <a:lnTo>
                      <a:pt x="1571" y="132"/>
                    </a:lnTo>
                    <a:close/>
                    <a:moveTo>
                      <a:pt x="1592" y="1"/>
                    </a:moveTo>
                    <a:lnTo>
                      <a:pt x="42" y="420"/>
                    </a:lnTo>
                    <a:lnTo>
                      <a:pt x="0" y="483"/>
                    </a:lnTo>
                    <a:lnTo>
                      <a:pt x="2137" y="6615"/>
                    </a:lnTo>
                    <a:lnTo>
                      <a:pt x="2200" y="6657"/>
                    </a:lnTo>
                    <a:cubicBezTo>
                      <a:pt x="3053" y="6311"/>
                      <a:pt x="4033" y="6092"/>
                      <a:pt x="4033" y="6092"/>
                    </a:cubicBezTo>
                    <a:lnTo>
                      <a:pt x="4080" y="6023"/>
                    </a:lnTo>
                    <a:lnTo>
                      <a:pt x="1655" y="48"/>
                    </a:lnTo>
                    <a:lnTo>
                      <a:pt x="1592"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82" name="Google Shape;1282;p38"/>
              <p:cNvSpPr/>
              <p:nvPr/>
            </p:nvSpPr>
            <p:spPr>
              <a:xfrm>
                <a:off x="2768143" y="1551579"/>
                <a:ext cx="352340" cy="698098"/>
              </a:xfrm>
              <a:custGeom>
                <a:avLst/>
                <a:gdLst/>
                <a:ahLst/>
                <a:cxnLst/>
                <a:rect l="l" t="t" r="r" b="b"/>
                <a:pathLst>
                  <a:path w="2248" h="4454" extrusionOk="0">
                    <a:moveTo>
                      <a:pt x="1" y="0"/>
                    </a:moveTo>
                    <a:cubicBezTo>
                      <a:pt x="1" y="0"/>
                      <a:pt x="42" y="1069"/>
                      <a:pt x="283" y="1786"/>
                    </a:cubicBezTo>
                    <a:cubicBezTo>
                      <a:pt x="503" y="2530"/>
                      <a:pt x="1441" y="4363"/>
                      <a:pt x="1441" y="4363"/>
                    </a:cubicBezTo>
                    <a:cubicBezTo>
                      <a:pt x="1441" y="4363"/>
                      <a:pt x="1601" y="4454"/>
                      <a:pt x="1754" y="4454"/>
                    </a:cubicBezTo>
                    <a:cubicBezTo>
                      <a:pt x="1812" y="4454"/>
                      <a:pt x="1870" y="4441"/>
                      <a:pt x="1917" y="4405"/>
                    </a:cubicBezTo>
                    <a:cubicBezTo>
                      <a:pt x="2095" y="4274"/>
                      <a:pt x="2247" y="4101"/>
                      <a:pt x="2137" y="3619"/>
                    </a:cubicBezTo>
                    <a:cubicBezTo>
                      <a:pt x="2027" y="3116"/>
                      <a:pt x="1896" y="2813"/>
                      <a:pt x="1896" y="2813"/>
                    </a:cubicBezTo>
                    <a:cubicBezTo>
                      <a:pt x="1896" y="2813"/>
                      <a:pt x="1854" y="2682"/>
                      <a:pt x="1744" y="2619"/>
                    </a:cubicBezTo>
                    <a:cubicBezTo>
                      <a:pt x="1695" y="2588"/>
                      <a:pt x="1646" y="2580"/>
                      <a:pt x="1606" y="2580"/>
                    </a:cubicBezTo>
                    <a:cubicBezTo>
                      <a:pt x="1558" y="2580"/>
                      <a:pt x="1525" y="2593"/>
                      <a:pt x="1525" y="2593"/>
                    </a:cubicBezTo>
                    <a:cubicBezTo>
                      <a:pt x="1525" y="2593"/>
                      <a:pt x="1352" y="870"/>
                      <a:pt x="1179" y="435"/>
                    </a:cubicBezTo>
                    <a:cubicBezTo>
                      <a:pt x="980" y="0"/>
                      <a:pt x="393" y="21"/>
                      <a:pt x="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83" name="Google Shape;1283;p38"/>
              <p:cNvSpPr/>
              <p:nvPr/>
            </p:nvSpPr>
            <p:spPr>
              <a:xfrm>
                <a:off x="2757486" y="1540921"/>
                <a:ext cx="362998" cy="717533"/>
              </a:xfrm>
              <a:custGeom>
                <a:avLst/>
                <a:gdLst/>
                <a:ahLst/>
                <a:cxnLst/>
                <a:rect l="l" t="t" r="r" b="b"/>
                <a:pathLst>
                  <a:path w="2316" h="4578" extrusionOk="0">
                    <a:moveTo>
                      <a:pt x="131" y="110"/>
                    </a:moveTo>
                    <a:lnTo>
                      <a:pt x="131" y="110"/>
                    </a:lnTo>
                    <a:cubicBezTo>
                      <a:pt x="309" y="131"/>
                      <a:pt x="524" y="131"/>
                      <a:pt x="723" y="173"/>
                    </a:cubicBezTo>
                    <a:cubicBezTo>
                      <a:pt x="938" y="220"/>
                      <a:pt x="1116" y="330"/>
                      <a:pt x="1179" y="524"/>
                    </a:cubicBezTo>
                    <a:cubicBezTo>
                      <a:pt x="1268" y="723"/>
                      <a:pt x="1357" y="1268"/>
                      <a:pt x="1420" y="1744"/>
                    </a:cubicBezTo>
                    <a:cubicBezTo>
                      <a:pt x="1488" y="2247"/>
                      <a:pt x="1530" y="2687"/>
                      <a:pt x="1530" y="2687"/>
                    </a:cubicBezTo>
                    <a:lnTo>
                      <a:pt x="1619" y="2729"/>
                    </a:lnTo>
                    <a:cubicBezTo>
                      <a:pt x="1619" y="2729"/>
                      <a:pt x="1656" y="2710"/>
                      <a:pt x="1707" y="2710"/>
                    </a:cubicBezTo>
                    <a:cubicBezTo>
                      <a:pt x="1733" y="2710"/>
                      <a:pt x="1762" y="2715"/>
                      <a:pt x="1792" y="2729"/>
                    </a:cubicBezTo>
                    <a:cubicBezTo>
                      <a:pt x="1854" y="2792"/>
                      <a:pt x="1902" y="2901"/>
                      <a:pt x="1902" y="2901"/>
                    </a:cubicBezTo>
                    <a:cubicBezTo>
                      <a:pt x="1902" y="2901"/>
                      <a:pt x="2053" y="3210"/>
                      <a:pt x="2142" y="3687"/>
                    </a:cubicBezTo>
                    <a:cubicBezTo>
                      <a:pt x="2205" y="3928"/>
                      <a:pt x="2184" y="4080"/>
                      <a:pt x="2142" y="4190"/>
                    </a:cubicBezTo>
                    <a:cubicBezTo>
                      <a:pt x="2095" y="4300"/>
                      <a:pt x="2032" y="4363"/>
                      <a:pt x="1943" y="4431"/>
                    </a:cubicBezTo>
                    <a:cubicBezTo>
                      <a:pt x="1907" y="4455"/>
                      <a:pt x="1861" y="4465"/>
                      <a:pt x="1811" y="4465"/>
                    </a:cubicBezTo>
                    <a:cubicBezTo>
                      <a:pt x="1776" y="4465"/>
                      <a:pt x="1739" y="4460"/>
                      <a:pt x="1703" y="4452"/>
                    </a:cubicBezTo>
                    <a:cubicBezTo>
                      <a:pt x="1619" y="4431"/>
                      <a:pt x="1551" y="4389"/>
                      <a:pt x="1551" y="4389"/>
                    </a:cubicBezTo>
                    <a:cubicBezTo>
                      <a:pt x="1551" y="4363"/>
                      <a:pt x="1310" y="3928"/>
                      <a:pt x="1069" y="3383"/>
                    </a:cubicBezTo>
                    <a:cubicBezTo>
                      <a:pt x="807" y="2839"/>
                      <a:pt x="503" y="2205"/>
                      <a:pt x="393" y="1854"/>
                    </a:cubicBezTo>
                    <a:cubicBezTo>
                      <a:pt x="179" y="1179"/>
                      <a:pt x="131" y="220"/>
                      <a:pt x="131" y="110"/>
                    </a:cubicBezTo>
                    <a:close/>
                    <a:moveTo>
                      <a:pt x="69" y="0"/>
                    </a:moveTo>
                    <a:lnTo>
                      <a:pt x="1" y="68"/>
                    </a:lnTo>
                    <a:cubicBezTo>
                      <a:pt x="1" y="68"/>
                      <a:pt x="69" y="1137"/>
                      <a:pt x="283" y="1875"/>
                    </a:cubicBezTo>
                    <a:cubicBezTo>
                      <a:pt x="414" y="2247"/>
                      <a:pt x="702" y="2881"/>
                      <a:pt x="964" y="3425"/>
                    </a:cubicBezTo>
                    <a:cubicBezTo>
                      <a:pt x="1226" y="3996"/>
                      <a:pt x="1462" y="4452"/>
                      <a:pt x="1462" y="4452"/>
                    </a:cubicBezTo>
                    <a:lnTo>
                      <a:pt x="1488" y="4473"/>
                    </a:lnTo>
                    <a:cubicBezTo>
                      <a:pt x="1488" y="4473"/>
                      <a:pt x="1551" y="4520"/>
                      <a:pt x="1661" y="4541"/>
                    </a:cubicBezTo>
                    <a:cubicBezTo>
                      <a:pt x="1716" y="4562"/>
                      <a:pt x="1776" y="4577"/>
                      <a:pt x="1836" y="4577"/>
                    </a:cubicBezTo>
                    <a:cubicBezTo>
                      <a:pt x="1896" y="4577"/>
                      <a:pt x="1956" y="4562"/>
                      <a:pt x="2011" y="4520"/>
                    </a:cubicBezTo>
                    <a:cubicBezTo>
                      <a:pt x="2095" y="4452"/>
                      <a:pt x="2184" y="4363"/>
                      <a:pt x="2247" y="4232"/>
                    </a:cubicBezTo>
                    <a:cubicBezTo>
                      <a:pt x="2294" y="4101"/>
                      <a:pt x="2315" y="3928"/>
                      <a:pt x="2247" y="3666"/>
                    </a:cubicBezTo>
                    <a:cubicBezTo>
                      <a:pt x="2142" y="3184"/>
                      <a:pt x="2011" y="2881"/>
                      <a:pt x="2011" y="2881"/>
                    </a:cubicBezTo>
                    <a:cubicBezTo>
                      <a:pt x="2011" y="2881"/>
                      <a:pt x="1964" y="2729"/>
                      <a:pt x="1833" y="2640"/>
                    </a:cubicBezTo>
                    <a:cubicBezTo>
                      <a:pt x="1798" y="2613"/>
                      <a:pt x="1764" y="2605"/>
                      <a:pt x="1735" y="2605"/>
                    </a:cubicBezTo>
                    <a:cubicBezTo>
                      <a:pt x="1696" y="2605"/>
                      <a:pt x="1664" y="2619"/>
                      <a:pt x="1640" y="2619"/>
                    </a:cubicBezTo>
                    <a:cubicBezTo>
                      <a:pt x="1640" y="2598"/>
                      <a:pt x="1593" y="2205"/>
                      <a:pt x="1530" y="1744"/>
                    </a:cubicBezTo>
                    <a:cubicBezTo>
                      <a:pt x="1462" y="1247"/>
                      <a:pt x="1378" y="723"/>
                      <a:pt x="1289" y="482"/>
                    </a:cubicBezTo>
                    <a:cubicBezTo>
                      <a:pt x="1179" y="241"/>
                      <a:pt x="964" y="131"/>
                      <a:pt x="744" y="68"/>
                    </a:cubicBezTo>
                    <a:cubicBezTo>
                      <a:pt x="503" y="21"/>
                      <a:pt x="262" y="21"/>
                      <a:pt x="6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84" name="Google Shape;1284;p38"/>
              <p:cNvSpPr/>
              <p:nvPr/>
            </p:nvSpPr>
            <p:spPr>
              <a:xfrm>
                <a:off x="3150576" y="2057204"/>
                <a:ext cx="602646" cy="352184"/>
              </a:xfrm>
              <a:custGeom>
                <a:avLst/>
                <a:gdLst/>
                <a:ahLst/>
                <a:cxnLst/>
                <a:rect l="l" t="t" r="r" b="b"/>
                <a:pathLst>
                  <a:path w="3845" h="2247" extrusionOk="0">
                    <a:moveTo>
                      <a:pt x="1116" y="0"/>
                    </a:moveTo>
                    <a:cubicBezTo>
                      <a:pt x="834" y="0"/>
                      <a:pt x="289" y="461"/>
                      <a:pt x="179" y="744"/>
                    </a:cubicBezTo>
                    <a:cubicBezTo>
                      <a:pt x="69" y="1048"/>
                      <a:pt x="1" y="1592"/>
                      <a:pt x="158" y="1901"/>
                    </a:cubicBezTo>
                    <a:cubicBezTo>
                      <a:pt x="237" y="2048"/>
                      <a:pt x="368" y="2083"/>
                      <a:pt x="476" y="2083"/>
                    </a:cubicBezTo>
                    <a:cubicBezTo>
                      <a:pt x="576" y="2083"/>
                      <a:pt x="656" y="2053"/>
                      <a:pt x="656" y="2053"/>
                    </a:cubicBezTo>
                    <a:cubicBezTo>
                      <a:pt x="917" y="2116"/>
                      <a:pt x="986" y="2116"/>
                      <a:pt x="1179" y="2142"/>
                    </a:cubicBezTo>
                    <a:cubicBezTo>
                      <a:pt x="1399" y="2163"/>
                      <a:pt x="2143" y="2205"/>
                      <a:pt x="2405" y="2205"/>
                    </a:cubicBezTo>
                    <a:cubicBezTo>
                      <a:pt x="2646" y="2184"/>
                      <a:pt x="2578" y="2247"/>
                      <a:pt x="2949" y="1681"/>
                    </a:cubicBezTo>
                    <a:cubicBezTo>
                      <a:pt x="3321" y="1116"/>
                      <a:pt x="3583" y="1027"/>
                      <a:pt x="3714" y="765"/>
                    </a:cubicBezTo>
                    <a:cubicBezTo>
                      <a:pt x="3845" y="482"/>
                      <a:pt x="3646" y="262"/>
                      <a:pt x="3342" y="152"/>
                    </a:cubicBezTo>
                    <a:cubicBezTo>
                      <a:pt x="3059" y="68"/>
                      <a:pt x="1399" y="0"/>
                      <a:pt x="1116" y="0"/>
                    </a:cubicBez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1285" name="Google Shape;1285;p38"/>
              <p:cNvSpPr/>
              <p:nvPr/>
            </p:nvSpPr>
            <p:spPr>
              <a:xfrm>
                <a:off x="3150576" y="2050621"/>
                <a:ext cx="599355" cy="360020"/>
              </a:xfrm>
              <a:custGeom>
                <a:avLst/>
                <a:gdLst/>
                <a:ahLst/>
                <a:cxnLst/>
                <a:rect l="l" t="t" r="r" b="b"/>
                <a:pathLst>
                  <a:path w="3824" h="2297" extrusionOk="0">
                    <a:moveTo>
                      <a:pt x="1116" y="110"/>
                    </a:moveTo>
                    <a:cubicBezTo>
                      <a:pt x="1247" y="110"/>
                      <a:pt x="1750" y="131"/>
                      <a:pt x="2227" y="152"/>
                    </a:cubicBezTo>
                    <a:cubicBezTo>
                      <a:pt x="2468" y="152"/>
                      <a:pt x="2708" y="173"/>
                      <a:pt x="2907" y="194"/>
                    </a:cubicBezTo>
                    <a:cubicBezTo>
                      <a:pt x="3122" y="220"/>
                      <a:pt x="3274" y="241"/>
                      <a:pt x="3342" y="262"/>
                    </a:cubicBezTo>
                    <a:cubicBezTo>
                      <a:pt x="3473" y="304"/>
                      <a:pt x="3583" y="372"/>
                      <a:pt x="3646" y="456"/>
                    </a:cubicBezTo>
                    <a:cubicBezTo>
                      <a:pt x="3714" y="545"/>
                      <a:pt x="3714" y="655"/>
                      <a:pt x="3667" y="786"/>
                    </a:cubicBezTo>
                    <a:cubicBezTo>
                      <a:pt x="3604" y="896"/>
                      <a:pt x="3515" y="980"/>
                      <a:pt x="3384" y="1111"/>
                    </a:cubicBezTo>
                    <a:cubicBezTo>
                      <a:pt x="3253" y="1242"/>
                      <a:pt x="3101" y="1399"/>
                      <a:pt x="2907" y="1702"/>
                    </a:cubicBezTo>
                    <a:cubicBezTo>
                      <a:pt x="2729" y="1985"/>
                      <a:pt x="2646" y="2116"/>
                      <a:pt x="2598" y="2158"/>
                    </a:cubicBezTo>
                    <a:cubicBezTo>
                      <a:pt x="2557" y="2184"/>
                      <a:pt x="2557" y="2184"/>
                      <a:pt x="2536" y="2184"/>
                    </a:cubicBezTo>
                    <a:lnTo>
                      <a:pt x="2384" y="2184"/>
                    </a:lnTo>
                    <a:cubicBezTo>
                      <a:pt x="2345" y="2188"/>
                      <a:pt x="2290" y="2189"/>
                      <a:pt x="2224" y="2189"/>
                    </a:cubicBezTo>
                    <a:cubicBezTo>
                      <a:pt x="1914" y="2189"/>
                      <a:pt x="1365" y="2154"/>
                      <a:pt x="1205" y="2137"/>
                    </a:cubicBezTo>
                    <a:cubicBezTo>
                      <a:pt x="986" y="2116"/>
                      <a:pt x="944" y="2116"/>
                      <a:pt x="682" y="2053"/>
                    </a:cubicBezTo>
                    <a:lnTo>
                      <a:pt x="635" y="2053"/>
                    </a:lnTo>
                    <a:cubicBezTo>
                      <a:pt x="635" y="2053"/>
                      <a:pt x="572" y="2074"/>
                      <a:pt x="462" y="2074"/>
                    </a:cubicBezTo>
                    <a:cubicBezTo>
                      <a:pt x="373" y="2074"/>
                      <a:pt x="263" y="2027"/>
                      <a:pt x="200" y="1922"/>
                    </a:cubicBezTo>
                    <a:cubicBezTo>
                      <a:pt x="132" y="1791"/>
                      <a:pt x="111" y="1571"/>
                      <a:pt x="111" y="1372"/>
                    </a:cubicBezTo>
                    <a:cubicBezTo>
                      <a:pt x="132" y="1158"/>
                      <a:pt x="179" y="959"/>
                      <a:pt x="242" y="807"/>
                    </a:cubicBezTo>
                    <a:cubicBezTo>
                      <a:pt x="289" y="697"/>
                      <a:pt x="441" y="503"/>
                      <a:pt x="614" y="351"/>
                    </a:cubicBezTo>
                    <a:cubicBezTo>
                      <a:pt x="813" y="220"/>
                      <a:pt x="1006" y="110"/>
                      <a:pt x="1116" y="110"/>
                    </a:cubicBezTo>
                    <a:close/>
                    <a:moveTo>
                      <a:pt x="1116" y="0"/>
                    </a:moveTo>
                    <a:cubicBezTo>
                      <a:pt x="944" y="0"/>
                      <a:pt x="745" y="131"/>
                      <a:pt x="551" y="283"/>
                    </a:cubicBezTo>
                    <a:cubicBezTo>
                      <a:pt x="373" y="435"/>
                      <a:pt x="200" y="613"/>
                      <a:pt x="132" y="786"/>
                    </a:cubicBezTo>
                    <a:cubicBezTo>
                      <a:pt x="69" y="917"/>
                      <a:pt x="27" y="1137"/>
                      <a:pt x="27" y="1351"/>
                    </a:cubicBezTo>
                    <a:cubicBezTo>
                      <a:pt x="1" y="1571"/>
                      <a:pt x="27" y="1791"/>
                      <a:pt x="111" y="1964"/>
                    </a:cubicBezTo>
                    <a:cubicBezTo>
                      <a:pt x="200" y="2116"/>
                      <a:pt x="331" y="2184"/>
                      <a:pt x="462" y="2184"/>
                    </a:cubicBezTo>
                    <a:cubicBezTo>
                      <a:pt x="572" y="2184"/>
                      <a:pt x="635" y="2158"/>
                      <a:pt x="656" y="2158"/>
                    </a:cubicBezTo>
                    <a:cubicBezTo>
                      <a:pt x="917" y="2205"/>
                      <a:pt x="986" y="2226"/>
                      <a:pt x="1179" y="2247"/>
                    </a:cubicBezTo>
                    <a:cubicBezTo>
                      <a:pt x="1354" y="2264"/>
                      <a:pt x="1856" y="2297"/>
                      <a:pt x="2188" y="2297"/>
                    </a:cubicBezTo>
                    <a:cubicBezTo>
                      <a:pt x="2275" y="2297"/>
                      <a:pt x="2350" y="2294"/>
                      <a:pt x="2405" y="2289"/>
                    </a:cubicBezTo>
                    <a:lnTo>
                      <a:pt x="2536" y="2289"/>
                    </a:lnTo>
                    <a:cubicBezTo>
                      <a:pt x="2578" y="2289"/>
                      <a:pt x="2619" y="2268"/>
                      <a:pt x="2667" y="2226"/>
                    </a:cubicBezTo>
                    <a:cubicBezTo>
                      <a:pt x="2729" y="2158"/>
                      <a:pt x="2818" y="2027"/>
                      <a:pt x="2991" y="1744"/>
                    </a:cubicBezTo>
                    <a:cubicBezTo>
                      <a:pt x="3169" y="1461"/>
                      <a:pt x="3342" y="1310"/>
                      <a:pt x="3452" y="1179"/>
                    </a:cubicBezTo>
                    <a:cubicBezTo>
                      <a:pt x="3583" y="1069"/>
                      <a:pt x="3693" y="959"/>
                      <a:pt x="3756" y="828"/>
                    </a:cubicBezTo>
                    <a:cubicBezTo>
                      <a:pt x="3824" y="676"/>
                      <a:pt x="3824" y="524"/>
                      <a:pt x="3735" y="393"/>
                    </a:cubicBezTo>
                    <a:cubicBezTo>
                      <a:pt x="3646" y="283"/>
                      <a:pt x="3515" y="194"/>
                      <a:pt x="3363" y="152"/>
                    </a:cubicBezTo>
                    <a:cubicBezTo>
                      <a:pt x="3274" y="131"/>
                      <a:pt x="3122" y="110"/>
                      <a:pt x="2928" y="89"/>
                    </a:cubicBezTo>
                    <a:cubicBezTo>
                      <a:pt x="2729" y="63"/>
                      <a:pt x="2468" y="42"/>
                      <a:pt x="2227" y="42"/>
                    </a:cubicBezTo>
                    <a:cubicBezTo>
                      <a:pt x="1750" y="21"/>
                      <a:pt x="1268" y="0"/>
                      <a:pt x="1116"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86" name="Google Shape;1286;p38"/>
              <p:cNvSpPr/>
              <p:nvPr/>
            </p:nvSpPr>
            <p:spPr>
              <a:xfrm>
                <a:off x="2938828" y="1950311"/>
                <a:ext cx="462368" cy="496693"/>
              </a:xfrm>
              <a:custGeom>
                <a:avLst/>
                <a:gdLst/>
                <a:ahLst/>
                <a:cxnLst/>
                <a:rect l="l" t="t" r="r" b="b"/>
                <a:pathLst>
                  <a:path w="2950" h="3169" extrusionOk="0">
                    <a:moveTo>
                      <a:pt x="1044" y="1"/>
                    </a:moveTo>
                    <a:cubicBezTo>
                      <a:pt x="1016" y="1"/>
                      <a:pt x="996" y="3"/>
                      <a:pt x="985" y="7"/>
                    </a:cubicBezTo>
                    <a:cubicBezTo>
                      <a:pt x="854" y="49"/>
                      <a:pt x="593" y="159"/>
                      <a:pt x="305" y="619"/>
                    </a:cubicBezTo>
                    <a:cubicBezTo>
                      <a:pt x="1" y="1054"/>
                      <a:pt x="43" y="1882"/>
                      <a:pt x="331" y="2405"/>
                    </a:cubicBezTo>
                    <a:cubicBezTo>
                      <a:pt x="614" y="2955"/>
                      <a:pt x="959" y="2997"/>
                      <a:pt x="1352" y="3107"/>
                    </a:cubicBezTo>
                    <a:cubicBezTo>
                      <a:pt x="1513" y="3149"/>
                      <a:pt x="1651" y="3168"/>
                      <a:pt x="1764" y="3168"/>
                    </a:cubicBezTo>
                    <a:cubicBezTo>
                      <a:pt x="1946" y="3168"/>
                      <a:pt x="2065" y="3119"/>
                      <a:pt x="2117" y="3039"/>
                    </a:cubicBezTo>
                    <a:cubicBezTo>
                      <a:pt x="2206" y="2908"/>
                      <a:pt x="2268" y="2756"/>
                      <a:pt x="2268" y="2756"/>
                    </a:cubicBezTo>
                    <a:lnTo>
                      <a:pt x="2268" y="2756"/>
                    </a:lnTo>
                    <a:cubicBezTo>
                      <a:pt x="2268" y="2756"/>
                      <a:pt x="2218" y="2782"/>
                      <a:pt x="2148" y="2782"/>
                    </a:cubicBezTo>
                    <a:cubicBezTo>
                      <a:pt x="2088" y="2782"/>
                      <a:pt x="2014" y="2763"/>
                      <a:pt x="1944" y="2693"/>
                    </a:cubicBezTo>
                    <a:cubicBezTo>
                      <a:pt x="1813" y="2536"/>
                      <a:pt x="1420" y="2321"/>
                      <a:pt x="1724" y="1515"/>
                    </a:cubicBezTo>
                    <a:cubicBezTo>
                      <a:pt x="2018" y="722"/>
                      <a:pt x="2644" y="703"/>
                      <a:pt x="2704" y="703"/>
                    </a:cubicBezTo>
                    <a:cubicBezTo>
                      <a:pt x="2707" y="703"/>
                      <a:pt x="2708" y="703"/>
                      <a:pt x="2708" y="703"/>
                    </a:cubicBezTo>
                    <a:cubicBezTo>
                      <a:pt x="2949" y="703"/>
                      <a:pt x="2881" y="289"/>
                      <a:pt x="2488" y="206"/>
                    </a:cubicBezTo>
                    <a:cubicBezTo>
                      <a:pt x="2290" y="163"/>
                      <a:pt x="1308" y="1"/>
                      <a:pt x="104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87" name="Google Shape;1287;p38"/>
              <p:cNvSpPr/>
              <p:nvPr/>
            </p:nvSpPr>
            <p:spPr>
              <a:xfrm>
                <a:off x="2945410" y="1941378"/>
                <a:ext cx="448419" cy="514404"/>
              </a:xfrm>
              <a:custGeom>
                <a:avLst/>
                <a:gdLst/>
                <a:ahLst/>
                <a:cxnLst/>
                <a:rect l="l" t="t" r="r" b="b"/>
                <a:pathLst>
                  <a:path w="2861" h="3282" extrusionOk="0">
                    <a:moveTo>
                      <a:pt x="1027" y="106"/>
                    </a:moveTo>
                    <a:cubicBezTo>
                      <a:pt x="1048" y="106"/>
                      <a:pt x="1116" y="106"/>
                      <a:pt x="1179" y="132"/>
                    </a:cubicBezTo>
                    <a:cubicBezTo>
                      <a:pt x="1310" y="132"/>
                      <a:pt x="1467" y="153"/>
                      <a:pt x="1640" y="174"/>
                    </a:cubicBezTo>
                    <a:cubicBezTo>
                      <a:pt x="1965" y="237"/>
                      <a:pt x="2336" y="305"/>
                      <a:pt x="2446" y="326"/>
                    </a:cubicBezTo>
                    <a:cubicBezTo>
                      <a:pt x="2619" y="367"/>
                      <a:pt x="2729" y="477"/>
                      <a:pt x="2750" y="566"/>
                    </a:cubicBezTo>
                    <a:cubicBezTo>
                      <a:pt x="2776" y="608"/>
                      <a:pt x="2750" y="655"/>
                      <a:pt x="2750" y="676"/>
                    </a:cubicBezTo>
                    <a:cubicBezTo>
                      <a:pt x="2729" y="697"/>
                      <a:pt x="2708" y="718"/>
                      <a:pt x="2666" y="718"/>
                    </a:cubicBezTo>
                    <a:cubicBezTo>
                      <a:pt x="2666" y="718"/>
                      <a:pt x="2653" y="717"/>
                      <a:pt x="2629" y="717"/>
                    </a:cubicBezTo>
                    <a:cubicBezTo>
                      <a:pt x="2565" y="717"/>
                      <a:pt x="2429" y="728"/>
                      <a:pt x="2274" y="807"/>
                    </a:cubicBezTo>
                    <a:cubicBezTo>
                      <a:pt x="2054" y="917"/>
                      <a:pt x="1792" y="1132"/>
                      <a:pt x="1640" y="1546"/>
                    </a:cubicBezTo>
                    <a:cubicBezTo>
                      <a:pt x="1488" y="1965"/>
                      <a:pt x="1509" y="2227"/>
                      <a:pt x="1572" y="2420"/>
                    </a:cubicBezTo>
                    <a:cubicBezTo>
                      <a:pt x="1661" y="2619"/>
                      <a:pt x="1813" y="2724"/>
                      <a:pt x="1881" y="2792"/>
                    </a:cubicBezTo>
                    <a:cubicBezTo>
                      <a:pt x="1944" y="2881"/>
                      <a:pt x="2054" y="2902"/>
                      <a:pt x="2122" y="2902"/>
                    </a:cubicBezTo>
                    <a:cubicBezTo>
                      <a:pt x="2096" y="2944"/>
                      <a:pt x="2075" y="2986"/>
                      <a:pt x="2033" y="3075"/>
                    </a:cubicBezTo>
                    <a:cubicBezTo>
                      <a:pt x="1991" y="3117"/>
                      <a:pt x="1923" y="3164"/>
                      <a:pt x="1813" y="3164"/>
                    </a:cubicBezTo>
                    <a:cubicBezTo>
                      <a:pt x="1778" y="3169"/>
                      <a:pt x="1742" y="3172"/>
                      <a:pt x="1705" y="3172"/>
                    </a:cubicBezTo>
                    <a:cubicBezTo>
                      <a:pt x="1599" y="3172"/>
                      <a:pt x="1479" y="3152"/>
                      <a:pt x="1336" y="3117"/>
                    </a:cubicBezTo>
                    <a:cubicBezTo>
                      <a:pt x="1137" y="3054"/>
                      <a:pt x="943" y="3012"/>
                      <a:pt x="786" y="2923"/>
                    </a:cubicBezTo>
                    <a:cubicBezTo>
                      <a:pt x="613" y="2834"/>
                      <a:pt x="462" y="2703"/>
                      <a:pt x="331" y="2441"/>
                    </a:cubicBezTo>
                    <a:cubicBezTo>
                      <a:pt x="200" y="2200"/>
                      <a:pt x="111" y="1855"/>
                      <a:pt x="111" y="1546"/>
                    </a:cubicBezTo>
                    <a:cubicBezTo>
                      <a:pt x="90" y="1221"/>
                      <a:pt x="179" y="917"/>
                      <a:pt x="310" y="697"/>
                    </a:cubicBezTo>
                    <a:cubicBezTo>
                      <a:pt x="593" y="263"/>
                      <a:pt x="854" y="153"/>
                      <a:pt x="943" y="106"/>
                    </a:cubicBezTo>
                    <a:close/>
                    <a:moveTo>
                      <a:pt x="1027" y="1"/>
                    </a:moveTo>
                    <a:cubicBezTo>
                      <a:pt x="985" y="1"/>
                      <a:pt x="943" y="1"/>
                      <a:pt x="917" y="22"/>
                    </a:cubicBezTo>
                    <a:cubicBezTo>
                      <a:pt x="786" y="43"/>
                      <a:pt x="524" y="195"/>
                      <a:pt x="221" y="655"/>
                    </a:cubicBezTo>
                    <a:cubicBezTo>
                      <a:pt x="69" y="870"/>
                      <a:pt x="1" y="1200"/>
                      <a:pt x="1" y="1546"/>
                    </a:cubicBezTo>
                    <a:cubicBezTo>
                      <a:pt x="1" y="1876"/>
                      <a:pt x="90" y="2227"/>
                      <a:pt x="242" y="2509"/>
                    </a:cubicBezTo>
                    <a:cubicBezTo>
                      <a:pt x="373" y="2771"/>
                      <a:pt x="551" y="2923"/>
                      <a:pt x="723" y="3033"/>
                    </a:cubicBezTo>
                    <a:cubicBezTo>
                      <a:pt x="917" y="3117"/>
                      <a:pt x="1116" y="3164"/>
                      <a:pt x="1310" y="3206"/>
                    </a:cubicBezTo>
                    <a:cubicBezTo>
                      <a:pt x="1460" y="3257"/>
                      <a:pt x="1595" y="3282"/>
                      <a:pt x="1709" y="3282"/>
                    </a:cubicBezTo>
                    <a:cubicBezTo>
                      <a:pt x="1746" y="3282"/>
                      <a:pt x="1780" y="3279"/>
                      <a:pt x="1813" y="3274"/>
                    </a:cubicBezTo>
                    <a:cubicBezTo>
                      <a:pt x="1944" y="3274"/>
                      <a:pt x="2054" y="3206"/>
                      <a:pt x="2122" y="3117"/>
                    </a:cubicBezTo>
                    <a:cubicBezTo>
                      <a:pt x="2205" y="2986"/>
                      <a:pt x="2274" y="2834"/>
                      <a:pt x="2274" y="2834"/>
                    </a:cubicBezTo>
                    <a:lnTo>
                      <a:pt x="2205" y="2771"/>
                    </a:lnTo>
                    <a:cubicBezTo>
                      <a:pt x="2205" y="2771"/>
                      <a:pt x="2164" y="2771"/>
                      <a:pt x="2122" y="2792"/>
                    </a:cubicBezTo>
                    <a:cubicBezTo>
                      <a:pt x="2054" y="2792"/>
                      <a:pt x="2012" y="2792"/>
                      <a:pt x="1944" y="2724"/>
                    </a:cubicBezTo>
                    <a:cubicBezTo>
                      <a:pt x="1881" y="2640"/>
                      <a:pt x="1750" y="2551"/>
                      <a:pt x="1682" y="2378"/>
                    </a:cubicBezTo>
                    <a:cubicBezTo>
                      <a:pt x="1619" y="2227"/>
                      <a:pt x="1598" y="1986"/>
                      <a:pt x="1750" y="1572"/>
                    </a:cubicBezTo>
                    <a:cubicBezTo>
                      <a:pt x="1881" y="1179"/>
                      <a:pt x="2122" y="1001"/>
                      <a:pt x="2315" y="917"/>
                    </a:cubicBezTo>
                    <a:cubicBezTo>
                      <a:pt x="2460" y="838"/>
                      <a:pt x="2579" y="827"/>
                      <a:pt x="2634" y="827"/>
                    </a:cubicBezTo>
                    <a:cubicBezTo>
                      <a:pt x="2655" y="827"/>
                      <a:pt x="2666" y="828"/>
                      <a:pt x="2666" y="828"/>
                    </a:cubicBezTo>
                    <a:cubicBezTo>
                      <a:pt x="2750" y="828"/>
                      <a:pt x="2797" y="786"/>
                      <a:pt x="2839" y="718"/>
                    </a:cubicBezTo>
                    <a:cubicBezTo>
                      <a:pt x="2860" y="676"/>
                      <a:pt x="2860" y="608"/>
                      <a:pt x="2860" y="525"/>
                    </a:cubicBezTo>
                    <a:cubicBezTo>
                      <a:pt x="2818" y="394"/>
                      <a:pt x="2687" y="263"/>
                      <a:pt x="2467" y="216"/>
                    </a:cubicBezTo>
                    <a:cubicBezTo>
                      <a:pt x="2336" y="195"/>
                      <a:pt x="1991" y="132"/>
                      <a:pt x="1661" y="85"/>
                    </a:cubicBezTo>
                    <a:cubicBezTo>
                      <a:pt x="1488" y="64"/>
                      <a:pt x="1310" y="22"/>
                      <a:pt x="1179" y="22"/>
                    </a:cubicBezTo>
                    <a:cubicBezTo>
                      <a:pt x="1116" y="22"/>
                      <a:pt x="1074" y="1"/>
                      <a:pt x="102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88" name="Google Shape;1288;p38"/>
              <p:cNvSpPr/>
              <p:nvPr/>
            </p:nvSpPr>
            <p:spPr>
              <a:xfrm>
                <a:off x="2268316" y="1379955"/>
                <a:ext cx="359707" cy="301872"/>
              </a:xfrm>
              <a:custGeom>
                <a:avLst/>
                <a:gdLst/>
                <a:ahLst/>
                <a:cxnLst/>
                <a:rect l="l" t="t" r="r" b="b"/>
                <a:pathLst>
                  <a:path w="2295" h="1926" extrusionOk="0">
                    <a:moveTo>
                      <a:pt x="1812" y="1"/>
                    </a:moveTo>
                    <a:lnTo>
                      <a:pt x="110" y="69"/>
                    </a:lnTo>
                    <a:lnTo>
                      <a:pt x="0" y="1530"/>
                    </a:lnTo>
                    <a:cubicBezTo>
                      <a:pt x="0" y="1530"/>
                      <a:pt x="658" y="1926"/>
                      <a:pt x="1305" y="1926"/>
                    </a:cubicBezTo>
                    <a:cubicBezTo>
                      <a:pt x="1336" y="1926"/>
                      <a:pt x="1368" y="1925"/>
                      <a:pt x="1399" y="1923"/>
                    </a:cubicBezTo>
                    <a:cubicBezTo>
                      <a:pt x="2074" y="1881"/>
                      <a:pt x="2294" y="1462"/>
                      <a:pt x="2294" y="1462"/>
                    </a:cubicBezTo>
                    <a:lnTo>
                      <a:pt x="1812" y="1"/>
                    </a:ln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1289" name="Google Shape;1289;p38"/>
              <p:cNvSpPr/>
              <p:nvPr/>
            </p:nvSpPr>
            <p:spPr>
              <a:xfrm>
                <a:off x="2261734" y="1373372"/>
                <a:ext cx="376007" cy="315664"/>
              </a:xfrm>
              <a:custGeom>
                <a:avLst/>
                <a:gdLst/>
                <a:ahLst/>
                <a:cxnLst/>
                <a:rect l="l" t="t" r="r" b="b"/>
                <a:pathLst>
                  <a:path w="2399" h="2014" extrusionOk="0">
                    <a:moveTo>
                      <a:pt x="1812" y="111"/>
                    </a:moveTo>
                    <a:lnTo>
                      <a:pt x="2294" y="1483"/>
                    </a:lnTo>
                    <a:cubicBezTo>
                      <a:pt x="2268" y="1504"/>
                      <a:pt x="2247" y="1572"/>
                      <a:pt x="2116" y="1682"/>
                    </a:cubicBezTo>
                    <a:cubicBezTo>
                      <a:pt x="1985" y="1766"/>
                      <a:pt x="1770" y="1897"/>
                      <a:pt x="1441" y="1923"/>
                    </a:cubicBezTo>
                    <a:cubicBezTo>
                      <a:pt x="1409" y="1925"/>
                      <a:pt x="1376" y="1926"/>
                      <a:pt x="1344" y="1926"/>
                    </a:cubicBezTo>
                    <a:cubicBezTo>
                      <a:pt x="742" y="1926"/>
                      <a:pt x="150" y="1571"/>
                      <a:pt x="110" y="1551"/>
                    </a:cubicBezTo>
                    <a:lnTo>
                      <a:pt x="199" y="153"/>
                    </a:lnTo>
                    <a:lnTo>
                      <a:pt x="1812" y="111"/>
                    </a:lnTo>
                    <a:close/>
                    <a:moveTo>
                      <a:pt x="1854" y="1"/>
                    </a:moveTo>
                    <a:lnTo>
                      <a:pt x="152" y="43"/>
                    </a:lnTo>
                    <a:lnTo>
                      <a:pt x="110" y="111"/>
                    </a:lnTo>
                    <a:lnTo>
                      <a:pt x="0" y="1572"/>
                    </a:lnTo>
                    <a:lnTo>
                      <a:pt x="21" y="1614"/>
                    </a:lnTo>
                    <a:cubicBezTo>
                      <a:pt x="21" y="1614"/>
                      <a:pt x="648" y="2013"/>
                      <a:pt x="1297" y="2013"/>
                    </a:cubicBezTo>
                    <a:cubicBezTo>
                      <a:pt x="1345" y="2013"/>
                      <a:pt x="1393" y="2011"/>
                      <a:pt x="1441" y="2007"/>
                    </a:cubicBezTo>
                    <a:cubicBezTo>
                      <a:pt x="1791" y="1986"/>
                      <a:pt x="2032" y="1876"/>
                      <a:pt x="2184" y="1766"/>
                    </a:cubicBezTo>
                    <a:cubicBezTo>
                      <a:pt x="2336" y="1635"/>
                      <a:pt x="2399" y="1530"/>
                      <a:pt x="2399" y="1530"/>
                    </a:cubicBezTo>
                    <a:lnTo>
                      <a:pt x="2399" y="1483"/>
                    </a:lnTo>
                    <a:lnTo>
                      <a:pt x="1901" y="43"/>
                    </a:lnTo>
                    <a:lnTo>
                      <a:pt x="1854"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90" name="Google Shape;1290;p38"/>
              <p:cNvSpPr/>
              <p:nvPr/>
            </p:nvSpPr>
            <p:spPr>
              <a:xfrm>
                <a:off x="2182896" y="1431677"/>
                <a:ext cx="102818" cy="136516"/>
              </a:xfrm>
              <a:custGeom>
                <a:avLst/>
                <a:gdLst/>
                <a:ahLst/>
                <a:cxnLst/>
                <a:rect l="l" t="t" r="r" b="b"/>
                <a:pathLst>
                  <a:path w="656" h="871" extrusionOk="0">
                    <a:moveTo>
                      <a:pt x="482" y="1"/>
                    </a:moveTo>
                    <a:cubicBezTo>
                      <a:pt x="414" y="1"/>
                      <a:pt x="221" y="22"/>
                      <a:pt x="153" y="85"/>
                    </a:cubicBezTo>
                    <a:cubicBezTo>
                      <a:pt x="69" y="174"/>
                      <a:pt x="1" y="325"/>
                      <a:pt x="111" y="545"/>
                    </a:cubicBezTo>
                    <a:cubicBezTo>
                      <a:pt x="221" y="765"/>
                      <a:pt x="545" y="870"/>
                      <a:pt x="545" y="870"/>
                    </a:cubicBezTo>
                    <a:lnTo>
                      <a:pt x="655" y="43"/>
                    </a:lnTo>
                    <a:cubicBezTo>
                      <a:pt x="655" y="43"/>
                      <a:pt x="545" y="1"/>
                      <a:pt x="4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91" name="Google Shape;1291;p38"/>
              <p:cNvSpPr/>
              <p:nvPr/>
            </p:nvSpPr>
            <p:spPr>
              <a:xfrm>
                <a:off x="2176313" y="1421020"/>
                <a:ext cx="116768" cy="154541"/>
              </a:xfrm>
              <a:custGeom>
                <a:avLst/>
                <a:gdLst/>
                <a:ahLst/>
                <a:cxnLst/>
                <a:rect l="l" t="t" r="r" b="b"/>
                <a:pathLst>
                  <a:path w="745" h="986" extrusionOk="0">
                    <a:moveTo>
                      <a:pt x="524" y="111"/>
                    </a:moveTo>
                    <a:cubicBezTo>
                      <a:pt x="545" y="111"/>
                      <a:pt x="587" y="132"/>
                      <a:pt x="614" y="132"/>
                    </a:cubicBezTo>
                    <a:cubicBezTo>
                      <a:pt x="634" y="132"/>
                      <a:pt x="634" y="132"/>
                      <a:pt x="634" y="153"/>
                    </a:cubicBezTo>
                    <a:lnTo>
                      <a:pt x="545" y="875"/>
                    </a:lnTo>
                    <a:cubicBezTo>
                      <a:pt x="524" y="854"/>
                      <a:pt x="504" y="854"/>
                      <a:pt x="435" y="807"/>
                    </a:cubicBezTo>
                    <a:cubicBezTo>
                      <a:pt x="352" y="765"/>
                      <a:pt x="242" y="676"/>
                      <a:pt x="195" y="592"/>
                    </a:cubicBezTo>
                    <a:cubicBezTo>
                      <a:pt x="111" y="393"/>
                      <a:pt x="174" y="262"/>
                      <a:pt x="221" y="200"/>
                    </a:cubicBezTo>
                    <a:cubicBezTo>
                      <a:pt x="242" y="179"/>
                      <a:pt x="305" y="153"/>
                      <a:pt x="373" y="132"/>
                    </a:cubicBezTo>
                    <a:cubicBezTo>
                      <a:pt x="435" y="111"/>
                      <a:pt x="504" y="111"/>
                      <a:pt x="524" y="111"/>
                    </a:cubicBezTo>
                    <a:close/>
                    <a:moveTo>
                      <a:pt x="524" y="1"/>
                    </a:moveTo>
                    <a:cubicBezTo>
                      <a:pt x="483" y="1"/>
                      <a:pt x="415" y="22"/>
                      <a:pt x="352" y="22"/>
                    </a:cubicBezTo>
                    <a:cubicBezTo>
                      <a:pt x="284" y="48"/>
                      <a:pt x="195" y="69"/>
                      <a:pt x="153" y="132"/>
                    </a:cubicBezTo>
                    <a:cubicBezTo>
                      <a:pt x="64" y="221"/>
                      <a:pt x="1" y="393"/>
                      <a:pt x="111" y="634"/>
                    </a:cubicBezTo>
                    <a:cubicBezTo>
                      <a:pt x="153" y="765"/>
                      <a:pt x="284" y="854"/>
                      <a:pt x="394" y="917"/>
                    </a:cubicBezTo>
                    <a:cubicBezTo>
                      <a:pt x="483" y="964"/>
                      <a:pt x="566" y="985"/>
                      <a:pt x="566" y="985"/>
                    </a:cubicBezTo>
                    <a:lnTo>
                      <a:pt x="634" y="938"/>
                    </a:lnTo>
                    <a:lnTo>
                      <a:pt x="744" y="111"/>
                    </a:lnTo>
                    <a:lnTo>
                      <a:pt x="718" y="69"/>
                    </a:lnTo>
                    <a:cubicBezTo>
                      <a:pt x="718" y="69"/>
                      <a:pt x="697" y="48"/>
                      <a:pt x="655" y="48"/>
                    </a:cubicBezTo>
                    <a:cubicBezTo>
                      <a:pt x="614" y="22"/>
                      <a:pt x="566" y="1"/>
                      <a:pt x="52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92" name="Google Shape;1292;p38"/>
              <p:cNvSpPr/>
              <p:nvPr/>
            </p:nvSpPr>
            <p:spPr>
              <a:xfrm>
                <a:off x="2173022" y="1572111"/>
                <a:ext cx="642927" cy="1504656"/>
              </a:xfrm>
              <a:custGeom>
                <a:avLst/>
                <a:gdLst/>
                <a:ahLst/>
                <a:cxnLst/>
                <a:rect l="l" t="t" r="r" b="b"/>
                <a:pathLst>
                  <a:path w="4102" h="9600" extrusionOk="0">
                    <a:moveTo>
                      <a:pt x="477" y="0"/>
                    </a:moveTo>
                    <a:lnTo>
                      <a:pt x="22" y="131"/>
                    </a:lnTo>
                    <a:cubicBezTo>
                      <a:pt x="22" y="131"/>
                      <a:pt x="64" y="2771"/>
                      <a:pt x="43" y="3488"/>
                    </a:cubicBezTo>
                    <a:cubicBezTo>
                      <a:pt x="1" y="4211"/>
                      <a:pt x="242" y="6939"/>
                      <a:pt x="263" y="7568"/>
                    </a:cubicBezTo>
                    <a:cubicBezTo>
                      <a:pt x="305" y="8201"/>
                      <a:pt x="216" y="8201"/>
                      <a:pt x="305" y="8552"/>
                    </a:cubicBezTo>
                    <a:cubicBezTo>
                      <a:pt x="373" y="8924"/>
                      <a:pt x="566" y="9296"/>
                      <a:pt x="676" y="9448"/>
                    </a:cubicBezTo>
                    <a:cubicBezTo>
                      <a:pt x="765" y="9599"/>
                      <a:pt x="938" y="9599"/>
                      <a:pt x="938" y="9599"/>
                    </a:cubicBezTo>
                    <a:cubicBezTo>
                      <a:pt x="938" y="9599"/>
                      <a:pt x="1132" y="9469"/>
                      <a:pt x="1352" y="9055"/>
                    </a:cubicBezTo>
                    <a:cubicBezTo>
                      <a:pt x="1551" y="8662"/>
                      <a:pt x="1551" y="8379"/>
                      <a:pt x="1834" y="8007"/>
                    </a:cubicBezTo>
                    <a:cubicBezTo>
                      <a:pt x="2117" y="7636"/>
                      <a:pt x="2729" y="7243"/>
                      <a:pt x="3206" y="7002"/>
                    </a:cubicBezTo>
                    <a:cubicBezTo>
                      <a:pt x="3688" y="6740"/>
                      <a:pt x="4101" y="6677"/>
                      <a:pt x="4101" y="6677"/>
                    </a:cubicBezTo>
                    <a:lnTo>
                      <a:pt x="1441" y="435"/>
                    </a:lnTo>
                    <a:cubicBezTo>
                      <a:pt x="1441" y="435"/>
                      <a:pt x="1132" y="304"/>
                      <a:pt x="959" y="236"/>
                    </a:cubicBezTo>
                    <a:cubicBezTo>
                      <a:pt x="807" y="152"/>
                      <a:pt x="477" y="0"/>
                      <a:pt x="47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93" name="Google Shape;1293;p38"/>
              <p:cNvSpPr/>
              <p:nvPr/>
            </p:nvSpPr>
            <p:spPr>
              <a:xfrm>
                <a:off x="2165655" y="1561454"/>
                <a:ext cx="656876" cy="1521897"/>
              </a:xfrm>
              <a:custGeom>
                <a:avLst/>
                <a:gdLst/>
                <a:ahLst/>
                <a:cxnLst/>
                <a:rect l="l" t="t" r="r" b="b"/>
                <a:pathLst>
                  <a:path w="4191" h="9710" extrusionOk="0">
                    <a:moveTo>
                      <a:pt x="503" y="110"/>
                    </a:moveTo>
                    <a:cubicBezTo>
                      <a:pt x="524" y="131"/>
                      <a:pt x="833" y="262"/>
                      <a:pt x="985" y="351"/>
                    </a:cubicBezTo>
                    <a:cubicBezTo>
                      <a:pt x="1137" y="435"/>
                      <a:pt x="1420" y="545"/>
                      <a:pt x="1441" y="545"/>
                    </a:cubicBezTo>
                    <a:lnTo>
                      <a:pt x="4085" y="6719"/>
                    </a:lnTo>
                    <a:cubicBezTo>
                      <a:pt x="4017" y="6719"/>
                      <a:pt x="3693" y="6787"/>
                      <a:pt x="3232" y="7007"/>
                    </a:cubicBezTo>
                    <a:cubicBezTo>
                      <a:pt x="2729" y="7269"/>
                      <a:pt x="2143" y="7662"/>
                      <a:pt x="1834" y="8055"/>
                    </a:cubicBezTo>
                    <a:cubicBezTo>
                      <a:pt x="1682" y="8227"/>
                      <a:pt x="1619" y="8400"/>
                      <a:pt x="1551" y="8578"/>
                    </a:cubicBezTo>
                    <a:cubicBezTo>
                      <a:pt x="1488" y="8751"/>
                      <a:pt x="1441" y="8903"/>
                      <a:pt x="1336" y="9102"/>
                    </a:cubicBezTo>
                    <a:cubicBezTo>
                      <a:pt x="1247" y="9296"/>
                      <a:pt x="1137" y="9427"/>
                      <a:pt x="1074" y="9516"/>
                    </a:cubicBezTo>
                    <a:cubicBezTo>
                      <a:pt x="1006" y="9578"/>
                      <a:pt x="985" y="9599"/>
                      <a:pt x="964" y="9599"/>
                    </a:cubicBezTo>
                    <a:cubicBezTo>
                      <a:pt x="964" y="9599"/>
                      <a:pt x="854" y="9599"/>
                      <a:pt x="765" y="9495"/>
                    </a:cubicBezTo>
                    <a:cubicBezTo>
                      <a:pt x="655" y="9338"/>
                      <a:pt x="462" y="8971"/>
                      <a:pt x="393" y="8620"/>
                    </a:cubicBezTo>
                    <a:cubicBezTo>
                      <a:pt x="352" y="8447"/>
                      <a:pt x="352" y="8358"/>
                      <a:pt x="373" y="8227"/>
                    </a:cubicBezTo>
                    <a:cubicBezTo>
                      <a:pt x="373" y="8117"/>
                      <a:pt x="393" y="7945"/>
                      <a:pt x="373" y="7636"/>
                    </a:cubicBezTo>
                    <a:cubicBezTo>
                      <a:pt x="352" y="7311"/>
                      <a:pt x="289" y="6483"/>
                      <a:pt x="221" y="5630"/>
                    </a:cubicBezTo>
                    <a:cubicBezTo>
                      <a:pt x="158" y="4781"/>
                      <a:pt x="111" y="3907"/>
                      <a:pt x="132" y="3556"/>
                    </a:cubicBezTo>
                    <a:cubicBezTo>
                      <a:pt x="179" y="2839"/>
                      <a:pt x="111" y="304"/>
                      <a:pt x="111" y="241"/>
                    </a:cubicBezTo>
                    <a:lnTo>
                      <a:pt x="503" y="110"/>
                    </a:lnTo>
                    <a:close/>
                    <a:moveTo>
                      <a:pt x="503" y="0"/>
                    </a:moveTo>
                    <a:lnTo>
                      <a:pt x="48" y="152"/>
                    </a:lnTo>
                    <a:lnTo>
                      <a:pt x="1" y="199"/>
                    </a:lnTo>
                    <a:cubicBezTo>
                      <a:pt x="1" y="199"/>
                      <a:pt x="69" y="2860"/>
                      <a:pt x="27" y="3556"/>
                    </a:cubicBezTo>
                    <a:cubicBezTo>
                      <a:pt x="1" y="3928"/>
                      <a:pt x="69" y="4781"/>
                      <a:pt x="111" y="5630"/>
                    </a:cubicBezTo>
                    <a:cubicBezTo>
                      <a:pt x="179" y="6483"/>
                      <a:pt x="242" y="7311"/>
                      <a:pt x="263" y="7636"/>
                    </a:cubicBezTo>
                    <a:cubicBezTo>
                      <a:pt x="289" y="7945"/>
                      <a:pt x="263" y="8117"/>
                      <a:pt x="263" y="8227"/>
                    </a:cubicBezTo>
                    <a:cubicBezTo>
                      <a:pt x="263" y="8358"/>
                      <a:pt x="263" y="8447"/>
                      <a:pt x="289" y="8641"/>
                    </a:cubicBezTo>
                    <a:cubicBezTo>
                      <a:pt x="352" y="9013"/>
                      <a:pt x="572" y="9385"/>
                      <a:pt x="682" y="9537"/>
                    </a:cubicBezTo>
                    <a:cubicBezTo>
                      <a:pt x="786" y="9709"/>
                      <a:pt x="985" y="9709"/>
                      <a:pt x="985" y="9709"/>
                    </a:cubicBezTo>
                    <a:lnTo>
                      <a:pt x="1006" y="9709"/>
                    </a:lnTo>
                    <a:cubicBezTo>
                      <a:pt x="1006" y="9709"/>
                      <a:pt x="1074" y="9667"/>
                      <a:pt x="1137" y="9578"/>
                    </a:cubicBezTo>
                    <a:cubicBezTo>
                      <a:pt x="1226" y="9495"/>
                      <a:pt x="1336" y="9364"/>
                      <a:pt x="1441" y="9165"/>
                    </a:cubicBezTo>
                    <a:cubicBezTo>
                      <a:pt x="1551" y="8945"/>
                      <a:pt x="1598" y="8772"/>
                      <a:pt x="1661" y="8599"/>
                    </a:cubicBezTo>
                    <a:cubicBezTo>
                      <a:pt x="1703" y="8447"/>
                      <a:pt x="1771" y="8290"/>
                      <a:pt x="1923" y="8117"/>
                    </a:cubicBezTo>
                    <a:cubicBezTo>
                      <a:pt x="2205" y="7746"/>
                      <a:pt x="2797" y="7353"/>
                      <a:pt x="3274" y="7112"/>
                    </a:cubicBezTo>
                    <a:cubicBezTo>
                      <a:pt x="3756" y="6876"/>
                      <a:pt x="4148" y="6787"/>
                      <a:pt x="4148" y="6787"/>
                    </a:cubicBezTo>
                    <a:lnTo>
                      <a:pt x="4190" y="6719"/>
                    </a:lnTo>
                    <a:lnTo>
                      <a:pt x="1530" y="482"/>
                    </a:lnTo>
                    <a:lnTo>
                      <a:pt x="1509" y="461"/>
                    </a:lnTo>
                    <a:cubicBezTo>
                      <a:pt x="1509" y="461"/>
                      <a:pt x="1179" y="330"/>
                      <a:pt x="1027" y="241"/>
                    </a:cubicBezTo>
                    <a:cubicBezTo>
                      <a:pt x="875" y="173"/>
                      <a:pt x="551" y="0"/>
                      <a:pt x="551"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94" name="Google Shape;1294;p38"/>
              <p:cNvSpPr/>
              <p:nvPr/>
            </p:nvSpPr>
            <p:spPr>
              <a:xfrm>
                <a:off x="2604042" y="1517098"/>
                <a:ext cx="595123" cy="1046676"/>
              </a:xfrm>
              <a:custGeom>
                <a:avLst/>
                <a:gdLst/>
                <a:ahLst/>
                <a:cxnLst/>
                <a:rect l="l" t="t" r="r" b="b"/>
                <a:pathLst>
                  <a:path w="3797" h="6678" extrusionOk="0">
                    <a:moveTo>
                      <a:pt x="194" y="0"/>
                    </a:moveTo>
                    <a:cubicBezTo>
                      <a:pt x="63" y="0"/>
                      <a:pt x="21" y="89"/>
                      <a:pt x="0" y="194"/>
                    </a:cubicBezTo>
                    <a:cubicBezTo>
                      <a:pt x="0" y="304"/>
                      <a:pt x="42" y="503"/>
                      <a:pt x="42" y="503"/>
                    </a:cubicBezTo>
                    <a:lnTo>
                      <a:pt x="42" y="545"/>
                    </a:lnTo>
                    <a:lnTo>
                      <a:pt x="2399" y="6677"/>
                    </a:lnTo>
                    <a:cubicBezTo>
                      <a:pt x="2399" y="6677"/>
                      <a:pt x="2661" y="6677"/>
                      <a:pt x="3074" y="6567"/>
                    </a:cubicBezTo>
                    <a:cubicBezTo>
                      <a:pt x="3556" y="6437"/>
                      <a:pt x="3797" y="6154"/>
                      <a:pt x="3797" y="6154"/>
                    </a:cubicBezTo>
                    <a:cubicBezTo>
                      <a:pt x="3797" y="6154"/>
                      <a:pt x="2357" y="3336"/>
                      <a:pt x="1917" y="2289"/>
                    </a:cubicBezTo>
                    <a:cubicBezTo>
                      <a:pt x="1482" y="1242"/>
                      <a:pt x="1089" y="220"/>
                      <a:pt x="1089" y="220"/>
                    </a:cubicBezTo>
                    <a:cubicBezTo>
                      <a:pt x="1089" y="220"/>
                      <a:pt x="325" y="0"/>
                      <a:pt x="19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95" name="Google Shape;1295;p38"/>
              <p:cNvSpPr/>
              <p:nvPr/>
            </p:nvSpPr>
            <p:spPr>
              <a:xfrm>
                <a:off x="2596676" y="1508791"/>
                <a:ext cx="609072" cy="1061723"/>
              </a:xfrm>
              <a:custGeom>
                <a:avLst/>
                <a:gdLst/>
                <a:ahLst/>
                <a:cxnLst/>
                <a:rect l="l" t="t" r="r" b="b"/>
                <a:pathLst>
                  <a:path w="3886" h="6774" extrusionOk="0">
                    <a:moveTo>
                      <a:pt x="241" y="95"/>
                    </a:moveTo>
                    <a:cubicBezTo>
                      <a:pt x="262" y="95"/>
                      <a:pt x="351" y="116"/>
                      <a:pt x="440" y="142"/>
                    </a:cubicBezTo>
                    <a:cubicBezTo>
                      <a:pt x="524" y="163"/>
                      <a:pt x="613" y="184"/>
                      <a:pt x="723" y="205"/>
                    </a:cubicBezTo>
                    <a:cubicBezTo>
                      <a:pt x="917" y="273"/>
                      <a:pt x="1074" y="315"/>
                      <a:pt x="1095" y="315"/>
                    </a:cubicBezTo>
                    <a:cubicBezTo>
                      <a:pt x="1095" y="336"/>
                      <a:pt x="1487" y="1321"/>
                      <a:pt x="1922" y="2368"/>
                    </a:cubicBezTo>
                    <a:cubicBezTo>
                      <a:pt x="2357" y="3415"/>
                      <a:pt x="3755" y="6139"/>
                      <a:pt x="3776" y="6207"/>
                    </a:cubicBezTo>
                    <a:cubicBezTo>
                      <a:pt x="3755" y="6228"/>
                      <a:pt x="3561" y="6448"/>
                      <a:pt x="3100" y="6579"/>
                    </a:cubicBezTo>
                    <a:cubicBezTo>
                      <a:pt x="2848" y="6653"/>
                      <a:pt x="2669" y="6665"/>
                      <a:pt x="2571" y="6665"/>
                    </a:cubicBezTo>
                    <a:cubicBezTo>
                      <a:pt x="2524" y="6665"/>
                      <a:pt x="2496" y="6662"/>
                      <a:pt x="2488" y="6662"/>
                    </a:cubicBezTo>
                    <a:lnTo>
                      <a:pt x="157" y="577"/>
                    </a:lnTo>
                    <a:lnTo>
                      <a:pt x="157" y="556"/>
                    </a:lnTo>
                    <a:lnTo>
                      <a:pt x="157" y="535"/>
                    </a:lnTo>
                    <a:cubicBezTo>
                      <a:pt x="157" y="535"/>
                      <a:pt x="131" y="488"/>
                      <a:pt x="110" y="425"/>
                    </a:cubicBezTo>
                    <a:lnTo>
                      <a:pt x="110" y="273"/>
                    </a:lnTo>
                    <a:cubicBezTo>
                      <a:pt x="110" y="226"/>
                      <a:pt x="131" y="184"/>
                      <a:pt x="157" y="142"/>
                    </a:cubicBezTo>
                    <a:cubicBezTo>
                      <a:pt x="178" y="116"/>
                      <a:pt x="199" y="116"/>
                      <a:pt x="241" y="95"/>
                    </a:cubicBezTo>
                    <a:close/>
                    <a:moveTo>
                      <a:pt x="292" y="0"/>
                    </a:moveTo>
                    <a:cubicBezTo>
                      <a:pt x="272" y="0"/>
                      <a:pt x="255" y="4"/>
                      <a:pt x="241" y="11"/>
                    </a:cubicBezTo>
                    <a:cubicBezTo>
                      <a:pt x="178" y="11"/>
                      <a:pt x="110" y="32"/>
                      <a:pt x="68" y="74"/>
                    </a:cubicBezTo>
                    <a:cubicBezTo>
                      <a:pt x="26" y="142"/>
                      <a:pt x="26" y="184"/>
                      <a:pt x="0" y="247"/>
                    </a:cubicBezTo>
                    <a:cubicBezTo>
                      <a:pt x="0" y="315"/>
                      <a:pt x="0" y="404"/>
                      <a:pt x="26" y="446"/>
                    </a:cubicBezTo>
                    <a:cubicBezTo>
                      <a:pt x="26" y="509"/>
                      <a:pt x="47" y="556"/>
                      <a:pt x="47" y="556"/>
                    </a:cubicBezTo>
                    <a:lnTo>
                      <a:pt x="47" y="598"/>
                    </a:lnTo>
                    <a:lnTo>
                      <a:pt x="47" y="619"/>
                    </a:lnTo>
                    <a:lnTo>
                      <a:pt x="2404" y="6751"/>
                    </a:lnTo>
                    <a:lnTo>
                      <a:pt x="2446" y="6772"/>
                    </a:lnTo>
                    <a:cubicBezTo>
                      <a:pt x="2446" y="6772"/>
                      <a:pt x="2461" y="6774"/>
                      <a:pt x="2491" y="6774"/>
                    </a:cubicBezTo>
                    <a:cubicBezTo>
                      <a:pt x="2583" y="6774"/>
                      <a:pt x="2813" y="6762"/>
                      <a:pt x="3142" y="6662"/>
                    </a:cubicBezTo>
                    <a:cubicBezTo>
                      <a:pt x="3645" y="6531"/>
                      <a:pt x="3886" y="6249"/>
                      <a:pt x="3886" y="6249"/>
                    </a:cubicBezTo>
                    <a:lnTo>
                      <a:pt x="3886" y="6186"/>
                    </a:lnTo>
                    <a:cubicBezTo>
                      <a:pt x="3886" y="6186"/>
                      <a:pt x="2446" y="3368"/>
                      <a:pt x="2011" y="2321"/>
                    </a:cubicBezTo>
                    <a:cubicBezTo>
                      <a:pt x="1597" y="1274"/>
                      <a:pt x="1178" y="247"/>
                      <a:pt x="1178" y="247"/>
                    </a:cubicBezTo>
                    <a:lnTo>
                      <a:pt x="1136" y="226"/>
                    </a:lnTo>
                    <a:cubicBezTo>
                      <a:pt x="1136" y="226"/>
                      <a:pt x="964" y="163"/>
                      <a:pt x="744" y="95"/>
                    </a:cubicBezTo>
                    <a:cubicBezTo>
                      <a:pt x="655" y="74"/>
                      <a:pt x="550" y="53"/>
                      <a:pt x="461" y="32"/>
                    </a:cubicBezTo>
                    <a:cubicBezTo>
                      <a:pt x="399" y="18"/>
                      <a:pt x="339" y="0"/>
                      <a:pt x="29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96" name="Google Shape;1296;p38"/>
              <p:cNvSpPr/>
              <p:nvPr/>
            </p:nvSpPr>
            <p:spPr>
              <a:xfrm>
                <a:off x="2108290" y="1424311"/>
                <a:ext cx="273503" cy="342466"/>
              </a:xfrm>
              <a:custGeom>
                <a:avLst/>
                <a:gdLst/>
                <a:ahLst/>
                <a:cxnLst/>
                <a:rect l="l" t="t" r="r" b="b"/>
                <a:pathLst>
                  <a:path w="1745" h="2185" extrusionOk="0">
                    <a:moveTo>
                      <a:pt x="1110" y="1"/>
                    </a:moveTo>
                    <a:cubicBezTo>
                      <a:pt x="1110" y="1"/>
                      <a:pt x="718" y="48"/>
                      <a:pt x="629" y="90"/>
                    </a:cubicBezTo>
                    <a:cubicBezTo>
                      <a:pt x="545" y="132"/>
                      <a:pt x="367" y="241"/>
                      <a:pt x="194" y="482"/>
                    </a:cubicBezTo>
                    <a:cubicBezTo>
                      <a:pt x="0" y="723"/>
                      <a:pt x="42" y="765"/>
                      <a:pt x="105" y="896"/>
                    </a:cubicBezTo>
                    <a:cubicBezTo>
                      <a:pt x="173" y="1027"/>
                      <a:pt x="1199" y="2184"/>
                      <a:pt x="1199" y="2184"/>
                    </a:cubicBezTo>
                    <a:lnTo>
                      <a:pt x="1744" y="1247"/>
                    </a:lnTo>
                    <a:cubicBezTo>
                      <a:pt x="1744" y="1247"/>
                      <a:pt x="1048" y="765"/>
                      <a:pt x="828" y="634"/>
                    </a:cubicBezTo>
                    <a:cubicBezTo>
                      <a:pt x="608" y="524"/>
                      <a:pt x="566" y="310"/>
                      <a:pt x="676" y="200"/>
                    </a:cubicBezTo>
                    <a:cubicBezTo>
                      <a:pt x="786" y="90"/>
                      <a:pt x="1131" y="90"/>
                      <a:pt x="1131" y="90"/>
                    </a:cubicBezTo>
                    <a:lnTo>
                      <a:pt x="1110"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97" name="Google Shape;1297;p38"/>
              <p:cNvSpPr/>
              <p:nvPr/>
            </p:nvSpPr>
            <p:spPr>
              <a:xfrm>
                <a:off x="2108290" y="1417728"/>
                <a:ext cx="279929" cy="355632"/>
              </a:xfrm>
              <a:custGeom>
                <a:avLst/>
                <a:gdLst/>
                <a:ahLst/>
                <a:cxnLst/>
                <a:rect l="l" t="t" r="r" b="b"/>
                <a:pathLst>
                  <a:path w="1786" h="2269" extrusionOk="0">
                    <a:moveTo>
                      <a:pt x="667" y="172"/>
                    </a:moveTo>
                    <a:cubicBezTo>
                      <a:pt x="653" y="179"/>
                      <a:pt x="640" y="188"/>
                      <a:pt x="629" y="200"/>
                    </a:cubicBezTo>
                    <a:cubicBezTo>
                      <a:pt x="566" y="263"/>
                      <a:pt x="545" y="373"/>
                      <a:pt x="566" y="482"/>
                    </a:cubicBezTo>
                    <a:cubicBezTo>
                      <a:pt x="608" y="566"/>
                      <a:pt x="676" y="655"/>
                      <a:pt x="786" y="723"/>
                    </a:cubicBezTo>
                    <a:cubicBezTo>
                      <a:pt x="1000" y="854"/>
                      <a:pt x="1613" y="1268"/>
                      <a:pt x="1676" y="1289"/>
                    </a:cubicBezTo>
                    <a:lnTo>
                      <a:pt x="1199" y="2137"/>
                    </a:lnTo>
                    <a:cubicBezTo>
                      <a:pt x="1152" y="2095"/>
                      <a:pt x="958" y="1876"/>
                      <a:pt x="718" y="1593"/>
                    </a:cubicBezTo>
                    <a:cubicBezTo>
                      <a:pt x="587" y="1441"/>
                      <a:pt x="456" y="1289"/>
                      <a:pt x="346" y="1158"/>
                    </a:cubicBezTo>
                    <a:cubicBezTo>
                      <a:pt x="304" y="1090"/>
                      <a:pt x="262" y="1048"/>
                      <a:pt x="215" y="1006"/>
                    </a:cubicBezTo>
                    <a:cubicBezTo>
                      <a:pt x="194" y="959"/>
                      <a:pt x="173" y="917"/>
                      <a:pt x="173" y="917"/>
                    </a:cubicBezTo>
                    <a:cubicBezTo>
                      <a:pt x="131" y="854"/>
                      <a:pt x="105" y="807"/>
                      <a:pt x="105" y="786"/>
                    </a:cubicBezTo>
                    <a:cubicBezTo>
                      <a:pt x="105" y="744"/>
                      <a:pt x="152" y="676"/>
                      <a:pt x="236" y="566"/>
                    </a:cubicBezTo>
                    <a:cubicBezTo>
                      <a:pt x="414" y="331"/>
                      <a:pt x="587" y="221"/>
                      <a:pt x="655" y="174"/>
                    </a:cubicBezTo>
                    <a:cubicBezTo>
                      <a:pt x="658" y="174"/>
                      <a:pt x="662" y="173"/>
                      <a:pt x="667" y="172"/>
                    </a:cubicBezTo>
                    <a:close/>
                    <a:moveTo>
                      <a:pt x="1110" y="1"/>
                    </a:moveTo>
                    <a:cubicBezTo>
                      <a:pt x="1110" y="1"/>
                      <a:pt x="1000" y="1"/>
                      <a:pt x="890" y="22"/>
                    </a:cubicBezTo>
                    <a:cubicBezTo>
                      <a:pt x="849" y="22"/>
                      <a:pt x="786" y="43"/>
                      <a:pt x="739" y="43"/>
                    </a:cubicBezTo>
                    <a:cubicBezTo>
                      <a:pt x="676" y="43"/>
                      <a:pt x="655" y="69"/>
                      <a:pt x="608" y="90"/>
                    </a:cubicBezTo>
                    <a:cubicBezTo>
                      <a:pt x="524" y="132"/>
                      <a:pt x="346" y="263"/>
                      <a:pt x="152" y="503"/>
                    </a:cubicBezTo>
                    <a:cubicBezTo>
                      <a:pt x="63" y="613"/>
                      <a:pt x="21" y="697"/>
                      <a:pt x="0" y="765"/>
                    </a:cubicBezTo>
                    <a:cubicBezTo>
                      <a:pt x="0" y="854"/>
                      <a:pt x="42" y="896"/>
                      <a:pt x="63" y="959"/>
                    </a:cubicBezTo>
                    <a:cubicBezTo>
                      <a:pt x="84" y="985"/>
                      <a:pt x="105" y="1027"/>
                      <a:pt x="131" y="1069"/>
                    </a:cubicBezTo>
                    <a:cubicBezTo>
                      <a:pt x="173" y="1116"/>
                      <a:pt x="215" y="1158"/>
                      <a:pt x="283" y="1221"/>
                    </a:cubicBezTo>
                    <a:cubicBezTo>
                      <a:pt x="367" y="1352"/>
                      <a:pt x="498" y="1509"/>
                      <a:pt x="655" y="1661"/>
                    </a:cubicBezTo>
                    <a:cubicBezTo>
                      <a:pt x="917" y="1985"/>
                      <a:pt x="1152" y="2268"/>
                      <a:pt x="1152" y="2268"/>
                    </a:cubicBezTo>
                    <a:lnTo>
                      <a:pt x="1241" y="2268"/>
                    </a:lnTo>
                    <a:lnTo>
                      <a:pt x="1786" y="1310"/>
                    </a:lnTo>
                    <a:lnTo>
                      <a:pt x="1765" y="1247"/>
                    </a:lnTo>
                    <a:cubicBezTo>
                      <a:pt x="1765" y="1247"/>
                      <a:pt x="1068" y="765"/>
                      <a:pt x="849" y="634"/>
                    </a:cubicBezTo>
                    <a:cubicBezTo>
                      <a:pt x="739" y="592"/>
                      <a:pt x="697" y="503"/>
                      <a:pt x="676" y="435"/>
                    </a:cubicBezTo>
                    <a:cubicBezTo>
                      <a:pt x="655" y="373"/>
                      <a:pt x="676" y="304"/>
                      <a:pt x="718" y="283"/>
                    </a:cubicBezTo>
                    <a:cubicBezTo>
                      <a:pt x="739" y="242"/>
                      <a:pt x="849" y="200"/>
                      <a:pt x="958" y="200"/>
                    </a:cubicBezTo>
                    <a:cubicBezTo>
                      <a:pt x="988" y="191"/>
                      <a:pt x="1017" y="188"/>
                      <a:pt x="1043" y="188"/>
                    </a:cubicBezTo>
                    <a:cubicBezTo>
                      <a:pt x="1094" y="188"/>
                      <a:pt x="1131" y="200"/>
                      <a:pt x="1131" y="200"/>
                    </a:cubicBezTo>
                    <a:lnTo>
                      <a:pt x="1178" y="132"/>
                    </a:lnTo>
                    <a:lnTo>
                      <a:pt x="1178" y="43"/>
                    </a:lnTo>
                    <a:lnTo>
                      <a:pt x="1110"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98" name="Google Shape;1298;p38"/>
              <p:cNvSpPr/>
              <p:nvPr/>
            </p:nvSpPr>
            <p:spPr>
              <a:xfrm>
                <a:off x="2549342" y="1396256"/>
                <a:ext cx="177894" cy="209555"/>
              </a:xfrm>
              <a:custGeom>
                <a:avLst/>
                <a:gdLst/>
                <a:ahLst/>
                <a:cxnLst/>
                <a:rect l="l" t="t" r="r" b="b"/>
                <a:pathLst>
                  <a:path w="1135" h="1337" extrusionOk="0">
                    <a:moveTo>
                      <a:pt x="428" y="1286"/>
                    </a:moveTo>
                    <a:cubicBezTo>
                      <a:pt x="467" y="1328"/>
                      <a:pt x="522" y="1337"/>
                      <a:pt x="522" y="1337"/>
                    </a:cubicBezTo>
                    <a:cubicBezTo>
                      <a:pt x="522" y="1337"/>
                      <a:pt x="475" y="1322"/>
                      <a:pt x="428" y="1286"/>
                    </a:cubicBezTo>
                    <a:close/>
                    <a:moveTo>
                      <a:pt x="132" y="1"/>
                    </a:moveTo>
                    <a:cubicBezTo>
                      <a:pt x="71" y="1"/>
                      <a:pt x="0" y="169"/>
                      <a:pt x="19" y="269"/>
                    </a:cubicBezTo>
                    <a:cubicBezTo>
                      <a:pt x="40" y="379"/>
                      <a:pt x="328" y="1075"/>
                      <a:pt x="349" y="1185"/>
                    </a:cubicBezTo>
                    <a:cubicBezTo>
                      <a:pt x="366" y="1229"/>
                      <a:pt x="397" y="1262"/>
                      <a:pt x="428" y="1286"/>
                    </a:cubicBezTo>
                    <a:lnTo>
                      <a:pt x="428" y="1286"/>
                    </a:lnTo>
                    <a:cubicBezTo>
                      <a:pt x="407" y="1263"/>
                      <a:pt x="391" y="1231"/>
                      <a:pt x="391" y="1185"/>
                    </a:cubicBezTo>
                    <a:cubicBezTo>
                      <a:pt x="406" y="1110"/>
                      <a:pt x="462" y="1076"/>
                      <a:pt x="531" y="1076"/>
                    </a:cubicBezTo>
                    <a:cubicBezTo>
                      <a:pt x="563" y="1076"/>
                      <a:pt x="598" y="1083"/>
                      <a:pt x="632" y="1096"/>
                    </a:cubicBezTo>
                    <a:cubicBezTo>
                      <a:pt x="742" y="1143"/>
                      <a:pt x="1135" y="1337"/>
                      <a:pt x="1135" y="1337"/>
                    </a:cubicBezTo>
                    <a:cubicBezTo>
                      <a:pt x="1135" y="1337"/>
                      <a:pt x="894" y="661"/>
                      <a:pt x="805" y="530"/>
                    </a:cubicBezTo>
                    <a:cubicBezTo>
                      <a:pt x="721" y="400"/>
                      <a:pt x="239" y="49"/>
                      <a:pt x="150" y="7"/>
                    </a:cubicBezTo>
                    <a:cubicBezTo>
                      <a:pt x="144" y="3"/>
                      <a:pt x="138" y="1"/>
                      <a:pt x="1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99" name="Google Shape;1299;p38"/>
              <p:cNvSpPr/>
              <p:nvPr/>
            </p:nvSpPr>
            <p:spPr>
              <a:xfrm>
                <a:off x="2542445" y="1388262"/>
                <a:ext cx="194665" cy="225071"/>
              </a:xfrm>
              <a:custGeom>
                <a:avLst/>
                <a:gdLst/>
                <a:ahLst/>
                <a:cxnLst/>
                <a:rect l="l" t="t" r="r" b="b"/>
                <a:pathLst>
                  <a:path w="1242" h="1436" extrusionOk="0">
                    <a:moveTo>
                      <a:pt x="173" y="100"/>
                    </a:moveTo>
                    <a:cubicBezTo>
                      <a:pt x="194" y="100"/>
                      <a:pt x="241" y="147"/>
                      <a:pt x="304" y="189"/>
                    </a:cubicBezTo>
                    <a:cubicBezTo>
                      <a:pt x="346" y="210"/>
                      <a:pt x="414" y="278"/>
                      <a:pt x="503" y="320"/>
                    </a:cubicBezTo>
                    <a:cubicBezTo>
                      <a:pt x="566" y="388"/>
                      <a:pt x="634" y="451"/>
                      <a:pt x="697" y="492"/>
                    </a:cubicBezTo>
                    <a:cubicBezTo>
                      <a:pt x="765" y="540"/>
                      <a:pt x="807" y="581"/>
                      <a:pt x="807" y="602"/>
                    </a:cubicBezTo>
                    <a:cubicBezTo>
                      <a:pt x="828" y="650"/>
                      <a:pt x="849" y="712"/>
                      <a:pt x="896" y="780"/>
                    </a:cubicBezTo>
                    <a:cubicBezTo>
                      <a:pt x="938" y="864"/>
                      <a:pt x="959" y="953"/>
                      <a:pt x="1001" y="1063"/>
                    </a:cubicBezTo>
                    <a:cubicBezTo>
                      <a:pt x="1048" y="1173"/>
                      <a:pt x="1069" y="1215"/>
                      <a:pt x="1090" y="1278"/>
                    </a:cubicBezTo>
                    <a:cubicBezTo>
                      <a:pt x="980" y="1236"/>
                      <a:pt x="765" y="1147"/>
                      <a:pt x="676" y="1105"/>
                    </a:cubicBezTo>
                    <a:cubicBezTo>
                      <a:pt x="646" y="1090"/>
                      <a:pt x="604" y="1076"/>
                      <a:pt x="559" y="1076"/>
                    </a:cubicBezTo>
                    <a:cubicBezTo>
                      <a:pt x="540" y="1076"/>
                      <a:pt x="522" y="1078"/>
                      <a:pt x="503" y="1084"/>
                    </a:cubicBezTo>
                    <a:cubicBezTo>
                      <a:pt x="456" y="1105"/>
                      <a:pt x="456" y="1147"/>
                      <a:pt x="435" y="1173"/>
                    </a:cubicBezTo>
                    <a:cubicBezTo>
                      <a:pt x="414" y="1147"/>
                      <a:pt x="414" y="1105"/>
                      <a:pt x="393" y="1042"/>
                    </a:cubicBezTo>
                    <a:cubicBezTo>
                      <a:pt x="346" y="974"/>
                      <a:pt x="325" y="864"/>
                      <a:pt x="283" y="754"/>
                    </a:cubicBezTo>
                    <a:cubicBezTo>
                      <a:pt x="241" y="670"/>
                      <a:pt x="194" y="561"/>
                      <a:pt x="173" y="471"/>
                    </a:cubicBezTo>
                    <a:cubicBezTo>
                      <a:pt x="152" y="409"/>
                      <a:pt x="131" y="320"/>
                      <a:pt x="110" y="320"/>
                    </a:cubicBezTo>
                    <a:cubicBezTo>
                      <a:pt x="110" y="278"/>
                      <a:pt x="131" y="210"/>
                      <a:pt x="152" y="147"/>
                    </a:cubicBezTo>
                    <a:cubicBezTo>
                      <a:pt x="152" y="126"/>
                      <a:pt x="173" y="126"/>
                      <a:pt x="173" y="100"/>
                    </a:cubicBezTo>
                    <a:close/>
                    <a:moveTo>
                      <a:pt x="171" y="0"/>
                    </a:moveTo>
                    <a:cubicBezTo>
                      <a:pt x="152" y="0"/>
                      <a:pt x="131" y="5"/>
                      <a:pt x="110" y="16"/>
                    </a:cubicBezTo>
                    <a:cubicBezTo>
                      <a:pt x="84" y="37"/>
                      <a:pt x="63" y="79"/>
                      <a:pt x="42" y="100"/>
                    </a:cubicBezTo>
                    <a:cubicBezTo>
                      <a:pt x="21" y="168"/>
                      <a:pt x="0" y="257"/>
                      <a:pt x="21" y="320"/>
                    </a:cubicBezTo>
                    <a:cubicBezTo>
                      <a:pt x="21" y="362"/>
                      <a:pt x="42" y="430"/>
                      <a:pt x="63" y="519"/>
                    </a:cubicBezTo>
                    <a:cubicBezTo>
                      <a:pt x="110" y="602"/>
                      <a:pt x="131" y="691"/>
                      <a:pt x="173" y="801"/>
                    </a:cubicBezTo>
                    <a:cubicBezTo>
                      <a:pt x="215" y="911"/>
                      <a:pt x="262" y="995"/>
                      <a:pt x="283" y="1084"/>
                    </a:cubicBezTo>
                    <a:cubicBezTo>
                      <a:pt x="325" y="1173"/>
                      <a:pt x="346" y="1236"/>
                      <a:pt x="346" y="1257"/>
                    </a:cubicBezTo>
                    <a:cubicBezTo>
                      <a:pt x="372" y="1325"/>
                      <a:pt x="393" y="1304"/>
                      <a:pt x="435" y="1325"/>
                    </a:cubicBezTo>
                    <a:cubicBezTo>
                      <a:pt x="456" y="1346"/>
                      <a:pt x="456" y="1388"/>
                      <a:pt x="477" y="1409"/>
                    </a:cubicBezTo>
                    <a:cubicBezTo>
                      <a:pt x="524" y="1435"/>
                      <a:pt x="545" y="1435"/>
                      <a:pt x="545" y="1435"/>
                    </a:cubicBezTo>
                    <a:lnTo>
                      <a:pt x="566" y="1435"/>
                    </a:lnTo>
                    <a:lnTo>
                      <a:pt x="587" y="1346"/>
                    </a:lnTo>
                    <a:cubicBezTo>
                      <a:pt x="587" y="1346"/>
                      <a:pt x="545" y="1304"/>
                      <a:pt x="503" y="1278"/>
                    </a:cubicBezTo>
                    <a:lnTo>
                      <a:pt x="503" y="1257"/>
                    </a:lnTo>
                    <a:cubicBezTo>
                      <a:pt x="503" y="1215"/>
                      <a:pt x="524" y="1194"/>
                      <a:pt x="545" y="1194"/>
                    </a:cubicBezTo>
                    <a:cubicBezTo>
                      <a:pt x="552" y="1187"/>
                      <a:pt x="559" y="1185"/>
                      <a:pt x="568" y="1185"/>
                    </a:cubicBezTo>
                    <a:cubicBezTo>
                      <a:pt x="585" y="1185"/>
                      <a:pt x="610" y="1194"/>
                      <a:pt x="655" y="1194"/>
                    </a:cubicBezTo>
                    <a:cubicBezTo>
                      <a:pt x="739" y="1236"/>
                      <a:pt x="1158" y="1435"/>
                      <a:pt x="1158" y="1435"/>
                    </a:cubicBezTo>
                    <a:lnTo>
                      <a:pt x="1242" y="1367"/>
                    </a:lnTo>
                    <a:cubicBezTo>
                      <a:pt x="1242" y="1367"/>
                      <a:pt x="1179" y="1194"/>
                      <a:pt x="1111" y="1016"/>
                    </a:cubicBezTo>
                    <a:cubicBezTo>
                      <a:pt x="1069" y="932"/>
                      <a:pt x="1027" y="822"/>
                      <a:pt x="1001" y="733"/>
                    </a:cubicBezTo>
                    <a:cubicBezTo>
                      <a:pt x="959" y="670"/>
                      <a:pt x="938" y="602"/>
                      <a:pt x="896" y="561"/>
                    </a:cubicBezTo>
                    <a:cubicBezTo>
                      <a:pt x="870" y="519"/>
                      <a:pt x="828" y="471"/>
                      <a:pt x="765" y="409"/>
                    </a:cubicBezTo>
                    <a:cubicBezTo>
                      <a:pt x="697" y="362"/>
                      <a:pt x="634" y="299"/>
                      <a:pt x="566" y="257"/>
                    </a:cubicBezTo>
                    <a:cubicBezTo>
                      <a:pt x="477" y="189"/>
                      <a:pt x="414" y="126"/>
                      <a:pt x="346" y="100"/>
                    </a:cubicBezTo>
                    <a:cubicBezTo>
                      <a:pt x="304" y="58"/>
                      <a:pt x="262" y="16"/>
                      <a:pt x="215" y="16"/>
                    </a:cubicBezTo>
                    <a:cubicBezTo>
                      <a:pt x="205" y="5"/>
                      <a:pt x="189" y="0"/>
                      <a:pt x="171"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00" name="Google Shape;1300;p38"/>
              <p:cNvSpPr/>
              <p:nvPr/>
            </p:nvSpPr>
            <p:spPr>
              <a:xfrm>
                <a:off x="3653851" y="2085103"/>
                <a:ext cx="256262" cy="246387"/>
              </a:xfrm>
              <a:custGeom>
                <a:avLst/>
                <a:gdLst/>
                <a:ahLst/>
                <a:cxnLst/>
                <a:rect l="l" t="t" r="r" b="b"/>
                <a:pathLst>
                  <a:path w="1635" h="1572" extrusionOk="0">
                    <a:moveTo>
                      <a:pt x="173" y="0"/>
                    </a:moveTo>
                    <a:cubicBezTo>
                      <a:pt x="173" y="0"/>
                      <a:pt x="0" y="215"/>
                      <a:pt x="63" y="435"/>
                    </a:cubicBezTo>
                    <a:cubicBezTo>
                      <a:pt x="110" y="676"/>
                      <a:pt x="283" y="917"/>
                      <a:pt x="634" y="1152"/>
                    </a:cubicBezTo>
                    <a:cubicBezTo>
                      <a:pt x="906" y="1354"/>
                      <a:pt x="1197" y="1571"/>
                      <a:pt x="1348" y="1571"/>
                    </a:cubicBezTo>
                    <a:cubicBezTo>
                      <a:pt x="1378" y="1571"/>
                      <a:pt x="1402" y="1563"/>
                      <a:pt x="1419" y="1545"/>
                    </a:cubicBezTo>
                    <a:cubicBezTo>
                      <a:pt x="1529" y="1440"/>
                      <a:pt x="1634" y="1022"/>
                      <a:pt x="1372" y="697"/>
                    </a:cubicBezTo>
                    <a:cubicBezTo>
                      <a:pt x="1089" y="367"/>
                      <a:pt x="456" y="42"/>
                      <a:pt x="173" y="0"/>
                    </a:cubicBez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1301" name="Google Shape;1301;p38"/>
              <p:cNvSpPr/>
              <p:nvPr/>
            </p:nvSpPr>
            <p:spPr>
              <a:xfrm>
                <a:off x="3657143" y="2077736"/>
                <a:ext cx="246387" cy="262531"/>
              </a:xfrm>
              <a:custGeom>
                <a:avLst/>
                <a:gdLst/>
                <a:ahLst/>
                <a:cxnLst/>
                <a:rect l="l" t="t" r="r" b="b"/>
                <a:pathLst>
                  <a:path w="1572" h="1675" extrusionOk="0">
                    <a:moveTo>
                      <a:pt x="173" y="0"/>
                    </a:moveTo>
                    <a:lnTo>
                      <a:pt x="110" y="21"/>
                    </a:lnTo>
                    <a:cubicBezTo>
                      <a:pt x="110" y="21"/>
                      <a:pt x="89" y="47"/>
                      <a:pt x="68" y="89"/>
                    </a:cubicBezTo>
                    <a:lnTo>
                      <a:pt x="110" y="89"/>
                    </a:lnTo>
                    <a:lnTo>
                      <a:pt x="199" y="110"/>
                    </a:lnTo>
                    <a:cubicBezTo>
                      <a:pt x="330" y="131"/>
                      <a:pt x="524" y="220"/>
                      <a:pt x="744" y="330"/>
                    </a:cubicBezTo>
                    <a:cubicBezTo>
                      <a:pt x="959" y="461"/>
                      <a:pt x="1178" y="634"/>
                      <a:pt x="1309" y="786"/>
                    </a:cubicBezTo>
                    <a:cubicBezTo>
                      <a:pt x="1440" y="938"/>
                      <a:pt x="1482" y="1095"/>
                      <a:pt x="1461" y="1247"/>
                    </a:cubicBezTo>
                    <a:cubicBezTo>
                      <a:pt x="1461" y="1398"/>
                      <a:pt x="1398" y="1529"/>
                      <a:pt x="1377" y="1550"/>
                    </a:cubicBezTo>
                    <a:cubicBezTo>
                      <a:pt x="1351" y="1571"/>
                      <a:pt x="1330" y="1571"/>
                      <a:pt x="1288" y="1571"/>
                    </a:cubicBezTo>
                    <a:cubicBezTo>
                      <a:pt x="1247" y="1550"/>
                      <a:pt x="1178" y="1529"/>
                      <a:pt x="1116" y="1487"/>
                    </a:cubicBezTo>
                    <a:cubicBezTo>
                      <a:pt x="985" y="1398"/>
                      <a:pt x="807" y="1288"/>
                      <a:pt x="634" y="1158"/>
                    </a:cubicBezTo>
                    <a:cubicBezTo>
                      <a:pt x="330" y="938"/>
                      <a:pt x="152" y="723"/>
                      <a:pt x="110" y="524"/>
                    </a:cubicBezTo>
                    <a:lnTo>
                      <a:pt x="89" y="524"/>
                    </a:lnTo>
                    <a:cubicBezTo>
                      <a:pt x="68" y="545"/>
                      <a:pt x="42" y="571"/>
                      <a:pt x="0" y="571"/>
                    </a:cubicBezTo>
                    <a:cubicBezTo>
                      <a:pt x="89" y="807"/>
                      <a:pt x="262" y="1027"/>
                      <a:pt x="566" y="1247"/>
                    </a:cubicBezTo>
                    <a:cubicBezTo>
                      <a:pt x="744" y="1357"/>
                      <a:pt x="917" y="1487"/>
                      <a:pt x="1068" y="1571"/>
                    </a:cubicBezTo>
                    <a:cubicBezTo>
                      <a:pt x="1137" y="1618"/>
                      <a:pt x="1199" y="1660"/>
                      <a:pt x="1267" y="1660"/>
                    </a:cubicBezTo>
                    <a:cubicBezTo>
                      <a:pt x="1294" y="1669"/>
                      <a:pt x="1320" y="1674"/>
                      <a:pt x="1346" y="1674"/>
                    </a:cubicBezTo>
                    <a:cubicBezTo>
                      <a:pt x="1382" y="1674"/>
                      <a:pt x="1416" y="1664"/>
                      <a:pt x="1440" y="1639"/>
                    </a:cubicBezTo>
                    <a:cubicBezTo>
                      <a:pt x="1508" y="1571"/>
                      <a:pt x="1571" y="1419"/>
                      <a:pt x="1571" y="1268"/>
                    </a:cubicBezTo>
                    <a:cubicBezTo>
                      <a:pt x="1571" y="1095"/>
                      <a:pt x="1550" y="896"/>
                      <a:pt x="1398" y="723"/>
                    </a:cubicBezTo>
                    <a:cubicBezTo>
                      <a:pt x="1247" y="545"/>
                      <a:pt x="1027" y="372"/>
                      <a:pt x="786" y="241"/>
                    </a:cubicBezTo>
                    <a:cubicBezTo>
                      <a:pt x="545" y="110"/>
                      <a:pt x="330" y="21"/>
                      <a:pt x="173"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02" name="Google Shape;1302;p38"/>
              <p:cNvSpPr/>
              <p:nvPr/>
            </p:nvSpPr>
            <p:spPr>
              <a:xfrm>
                <a:off x="3622661" y="2124443"/>
                <a:ext cx="277578" cy="272092"/>
              </a:xfrm>
              <a:custGeom>
                <a:avLst/>
                <a:gdLst/>
                <a:ahLst/>
                <a:cxnLst/>
                <a:rect l="l" t="t" r="r" b="b"/>
                <a:pathLst>
                  <a:path w="1771" h="1736" extrusionOk="0">
                    <a:moveTo>
                      <a:pt x="441" y="0"/>
                    </a:moveTo>
                    <a:cubicBezTo>
                      <a:pt x="325" y="0"/>
                      <a:pt x="200" y="105"/>
                      <a:pt x="89" y="273"/>
                    </a:cubicBezTo>
                    <a:cubicBezTo>
                      <a:pt x="89" y="273"/>
                      <a:pt x="0" y="357"/>
                      <a:pt x="26" y="446"/>
                    </a:cubicBezTo>
                    <a:cubicBezTo>
                      <a:pt x="68" y="556"/>
                      <a:pt x="220" y="577"/>
                      <a:pt x="524" y="839"/>
                    </a:cubicBezTo>
                    <a:cubicBezTo>
                      <a:pt x="854" y="1121"/>
                      <a:pt x="1006" y="1603"/>
                      <a:pt x="1205" y="1713"/>
                    </a:cubicBezTo>
                    <a:cubicBezTo>
                      <a:pt x="1240" y="1729"/>
                      <a:pt x="1278" y="1735"/>
                      <a:pt x="1317" y="1735"/>
                    </a:cubicBezTo>
                    <a:cubicBezTo>
                      <a:pt x="1488" y="1735"/>
                      <a:pt x="1673" y="1604"/>
                      <a:pt x="1728" y="1514"/>
                    </a:cubicBezTo>
                    <a:cubicBezTo>
                      <a:pt x="1770" y="1404"/>
                      <a:pt x="1770" y="1032"/>
                      <a:pt x="1419" y="666"/>
                    </a:cubicBezTo>
                    <a:cubicBezTo>
                      <a:pt x="1074" y="294"/>
                      <a:pt x="655" y="53"/>
                      <a:pt x="503" y="11"/>
                    </a:cubicBezTo>
                    <a:cubicBezTo>
                      <a:pt x="483" y="4"/>
                      <a:pt x="462" y="0"/>
                      <a:pt x="441" y="0"/>
                    </a:cubicBez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1303" name="Google Shape;1303;p38"/>
              <p:cNvSpPr/>
              <p:nvPr/>
            </p:nvSpPr>
            <p:spPr>
              <a:xfrm>
                <a:off x="3619370" y="2115509"/>
                <a:ext cx="287452" cy="289960"/>
              </a:xfrm>
              <a:custGeom>
                <a:avLst/>
                <a:gdLst/>
                <a:ahLst/>
                <a:cxnLst/>
                <a:rect l="l" t="t" r="r" b="b"/>
                <a:pathLst>
                  <a:path w="1834" h="1850" extrusionOk="0">
                    <a:moveTo>
                      <a:pt x="461" y="0"/>
                    </a:moveTo>
                    <a:cubicBezTo>
                      <a:pt x="461" y="42"/>
                      <a:pt x="461" y="68"/>
                      <a:pt x="440" y="110"/>
                    </a:cubicBezTo>
                    <a:lnTo>
                      <a:pt x="524" y="110"/>
                    </a:lnTo>
                    <a:cubicBezTo>
                      <a:pt x="571" y="131"/>
                      <a:pt x="723" y="199"/>
                      <a:pt x="875" y="330"/>
                    </a:cubicBezTo>
                    <a:cubicBezTo>
                      <a:pt x="1048" y="435"/>
                      <a:pt x="1247" y="592"/>
                      <a:pt x="1419" y="765"/>
                    </a:cubicBezTo>
                    <a:cubicBezTo>
                      <a:pt x="1571" y="937"/>
                      <a:pt x="1660" y="1116"/>
                      <a:pt x="1702" y="1246"/>
                    </a:cubicBezTo>
                    <a:cubicBezTo>
                      <a:pt x="1723" y="1398"/>
                      <a:pt x="1702" y="1508"/>
                      <a:pt x="1681" y="1550"/>
                    </a:cubicBezTo>
                    <a:cubicBezTo>
                      <a:pt x="1681" y="1592"/>
                      <a:pt x="1592" y="1660"/>
                      <a:pt x="1508" y="1702"/>
                    </a:cubicBezTo>
                    <a:cubicBezTo>
                      <a:pt x="1456" y="1727"/>
                      <a:pt x="1397" y="1737"/>
                      <a:pt x="1344" y="1737"/>
                    </a:cubicBezTo>
                    <a:cubicBezTo>
                      <a:pt x="1307" y="1737"/>
                      <a:pt x="1273" y="1732"/>
                      <a:pt x="1247" y="1723"/>
                    </a:cubicBezTo>
                    <a:cubicBezTo>
                      <a:pt x="1179" y="1681"/>
                      <a:pt x="1095" y="1529"/>
                      <a:pt x="985" y="1377"/>
                    </a:cubicBezTo>
                    <a:cubicBezTo>
                      <a:pt x="875" y="1199"/>
                      <a:pt x="765" y="1006"/>
                      <a:pt x="592" y="875"/>
                    </a:cubicBezTo>
                    <a:cubicBezTo>
                      <a:pt x="440" y="723"/>
                      <a:pt x="309" y="655"/>
                      <a:pt x="220" y="592"/>
                    </a:cubicBezTo>
                    <a:cubicBezTo>
                      <a:pt x="152" y="545"/>
                      <a:pt x="110" y="524"/>
                      <a:pt x="110" y="482"/>
                    </a:cubicBezTo>
                    <a:cubicBezTo>
                      <a:pt x="89" y="461"/>
                      <a:pt x="89" y="461"/>
                      <a:pt x="110" y="435"/>
                    </a:cubicBezTo>
                    <a:lnTo>
                      <a:pt x="110" y="435"/>
                    </a:lnTo>
                    <a:cubicBezTo>
                      <a:pt x="68" y="461"/>
                      <a:pt x="47" y="482"/>
                      <a:pt x="0" y="503"/>
                    </a:cubicBezTo>
                    <a:lnTo>
                      <a:pt x="0" y="524"/>
                    </a:lnTo>
                    <a:cubicBezTo>
                      <a:pt x="21" y="592"/>
                      <a:pt x="89" y="634"/>
                      <a:pt x="178" y="676"/>
                    </a:cubicBezTo>
                    <a:cubicBezTo>
                      <a:pt x="241" y="744"/>
                      <a:pt x="372" y="807"/>
                      <a:pt x="524" y="937"/>
                    </a:cubicBezTo>
                    <a:cubicBezTo>
                      <a:pt x="676" y="1068"/>
                      <a:pt x="786" y="1267"/>
                      <a:pt x="896" y="1419"/>
                    </a:cubicBezTo>
                    <a:cubicBezTo>
                      <a:pt x="1006" y="1592"/>
                      <a:pt x="1069" y="1744"/>
                      <a:pt x="1200" y="1812"/>
                    </a:cubicBezTo>
                    <a:cubicBezTo>
                      <a:pt x="1246" y="1838"/>
                      <a:pt x="1295" y="1850"/>
                      <a:pt x="1346" y="1850"/>
                    </a:cubicBezTo>
                    <a:cubicBezTo>
                      <a:pt x="1415" y="1850"/>
                      <a:pt x="1486" y="1828"/>
                      <a:pt x="1550" y="1791"/>
                    </a:cubicBezTo>
                    <a:cubicBezTo>
                      <a:pt x="1660" y="1744"/>
                      <a:pt x="1749" y="1681"/>
                      <a:pt x="1791" y="1592"/>
                    </a:cubicBezTo>
                    <a:cubicBezTo>
                      <a:pt x="1833" y="1508"/>
                      <a:pt x="1833" y="1398"/>
                      <a:pt x="1791" y="1220"/>
                    </a:cubicBezTo>
                    <a:cubicBezTo>
                      <a:pt x="1770" y="1068"/>
                      <a:pt x="1660" y="875"/>
                      <a:pt x="1488" y="697"/>
                    </a:cubicBezTo>
                    <a:cubicBezTo>
                      <a:pt x="1309" y="503"/>
                      <a:pt x="1116" y="351"/>
                      <a:pt x="938" y="241"/>
                    </a:cubicBezTo>
                    <a:cubicBezTo>
                      <a:pt x="765" y="110"/>
                      <a:pt x="634" y="42"/>
                      <a:pt x="545" y="21"/>
                    </a:cubicBezTo>
                    <a:cubicBezTo>
                      <a:pt x="524" y="0"/>
                      <a:pt x="482" y="0"/>
                      <a:pt x="461"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04" name="Google Shape;1304;p38"/>
              <p:cNvSpPr/>
              <p:nvPr/>
            </p:nvSpPr>
            <p:spPr>
              <a:xfrm>
                <a:off x="3249946" y="2286193"/>
                <a:ext cx="318642" cy="213630"/>
              </a:xfrm>
              <a:custGeom>
                <a:avLst/>
                <a:gdLst/>
                <a:ahLst/>
                <a:cxnLst/>
                <a:rect l="l" t="t" r="r" b="b"/>
                <a:pathLst>
                  <a:path w="2033" h="1363" extrusionOk="0">
                    <a:moveTo>
                      <a:pt x="765" y="0"/>
                    </a:moveTo>
                    <a:cubicBezTo>
                      <a:pt x="262" y="27"/>
                      <a:pt x="200" y="0"/>
                      <a:pt x="90" y="262"/>
                    </a:cubicBezTo>
                    <a:cubicBezTo>
                      <a:pt x="1" y="503"/>
                      <a:pt x="111" y="550"/>
                      <a:pt x="310" y="744"/>
                    </a:cubicBezTo>
                    <a:cubicBezTo>
                      <a:pt x="503" y="943"/>
                      <a:pt x="807" y="985"/>
                      <a:pt x="1137" y="1158"/>
                    </a:cubicBezTo>
                    <a:cubicBezTo>
                      <a:pt x="1340" y="1269"/>
                      <a:pt x="1589" y="1362"/>
                      <a:pt x="1762" y="1362"/>
                    </a:cubicBezTo>
                    <a:cubicBezTo>
                      <a:pt x="1865" y="1362"/>
                      <a:pt x="1941" y="1329"/>
                      <a:pt x="1964" y="1247"/>
                    </a:cubicBezTo>
                    <a:cubicBezTo>
                      <a:pt x="2033" y="1048"/>
                      <a:pt x="2012" y="854"/>
                      <a:pt x="1771" y="702"/>
                    </a:cubicBezTo>
                    <a:cubicBezTo>
                      <a:pt x="1551" y="571"/>
                      <a:pt x="1509" y="440"/>
                      <a:pt x="1441" y="241"/>
                    </a:cubicBezTo>
                    <a:cubicBezTo>
                      <a:pt x="1441" y="241"/>
                      <a:pt x="1247" y="0"/>
                      <a:pt x="765" y="0"/>
                    </a:cubicBez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1305" name="Google Shape;1305;p38"/>
              <p:cNvSpPr/>
              <p:nvPr/>
            </p:nvSpPr>
            <p:spPr>
              <a:xfrm>
                <a:off x="3257313" y="2323966"/>
                <a:ext cx="314567" cy="184791"/>
              </a:xfrm>
              <a:custGeom>
                <a:avLst/>
                <a:gdLst/>
                <a:ahLst/>
                <a:cxnLst/>
                <a:rect l="l" t="t" r="r" b="b"/>
                <a:pathLst>
                  <a:path w="2007" h="1179" extrusionOk="0">
                    <a:moveTo>
                      <a:pt x="1441" y="0"/>
                    </a:moveTo>
                    <a:cubicBezTo>
                      <a:pt x="1415" y="68"/>
                      <a:pt x="1394" y="110"/>
                      <a:pt x="1394" y="152"/>
                    </a:cubicBezTo>
                    <a:cubicBezTo>
                      <a:pt x="1415" y="199"/>
                      <a:pt x="1441" y="241"/>
                      <a:pt x="1462" y="283"/>
                    </a:cubicBezTo>
                    <a:cubicBezTo>
                      <a:pt x="1504" y="372"/>
                      <a:pt x="1572" y="440"/>
                      <a:pt x="1703" y="503"/>
                    </a:cubicBezTo>
                    <a:cubicBezTo>
                      <a:pt x="1808" y="571"/>
                      <a:pt x="1855" y="655"/>
                      <a:pt x="1876" y="723"/>
                    </a:cubicBezTo>
                    <a:cubicBezTo>
                      <a:pt x="1897" y="807"/>
                      <a:pt x="1897" y="896"/>
                      <a:pt x="1876" y="1006"/>
                    </a:cubicBezTo>
                    <a:cubicBezTo>
                      <a:pt x="1855" y="1027"/>
                      <a:pt x="1834" y="1048"/>
                      <a:pt x="1787" y="1069"/>
                    </a:cubicBezTo>
                    <a:lnTo>
                      <a:pt x="1614" y="1069"/>
                    </a:lnTo>
                    <a:cubicBezTo>
                      <a:pt x="1462" y="1048"/>
                      <a:pt x="1284" y="964"/>
                      <a:pt x="1111" y="875"/>
                    </a:cubicBezTo>
                    <a:cubicBezTo>
                      <a:pt x="786" y="702"/>
                      <a:pt x="477" y="634"/>
                      <a:pt x="305" y="461"/>
                    </a:cubicBezTo>
                    <a:cubicBezTo>
                      <a:pt x="263" y="414"/>
                      <a:pt x="215" y="372"/>
                      <a:pt x="174" y="351"/>
                    </a:cubicBezTo>
                    <a:lnTo>
                      <a:pt x="1" y="309"/>
                    </a:lnTo>
                    <a:lnTo>
                      <a:pt x="1" y="309"/>
                    </a:lnTo>
                    <a:cubicBezTo>
                      <a:pt x="43" y="393"/>
                      <a:pt x="132" y="440"/>
                      <a:pt x="215" y="524"/>
                    </a:cubicBezTo>
                    <a:cubicBezTo>
                      <a:pt x="435" y="744"/>
                      <a:pt x="739" y="807"/>
                      <a:pt x="1069" y="964"/>
                    </a:cubicBezTo>
                    <a:cubicBezTo>
                      <a:pt x="1242" y="1069"/>
                      <a:pt x="1415" y="1137"/>
                      <a:pt x="1593" y="1179"/>
                    </a:cubicBezTo>
                    <a:cubicBezTo>
                      <a:pt x="1677" y="1179"/>
                      <a:pt x="1745" y="1179"/>
                      <a:pt x="1808" y="1158"/>
                    </a:cubicBezTo>
                    <a:cubicBezTo>
                      <a:pt x="1876" y="1158"/>
                      <a:pt x="1938" y="1095"/>
                      <a:pt x="1965" y="1027"/>
                    </a:cubicBezTo>
                    <a:cubicBezTo>
                      <a:pt x="2007" y="917"/>
                      <a:pt x="2007" y="807"/>
                      <a:pt x="1986" y="702"/>
                    </a:cubicBezTo>
                    <a:cubicBezTo>
                      <a:pt x="1965" y="592"/>
                      <a:pt x="1876" y="503"/>
                      <a:pt x="1745" y="414"/>
                    </a:cubicBezTo>
                    <a:cubicBezTo>
                      <a:pt x="1635" y="351"/>
                      <a:pt x="1593" y="283"/>
                      <a:pt x="1546" y="220"/>
                    </a:cubicBezTo>
                    <a:cubicBezTo>
                      <a:pt x="1504" y="152"/>
                      <a:pt x="1483" y="89"/>
                      <a:pt x="1441"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06" name="Google Shape;1306;p38"/>
              <p:cNvSpPr/>
              <p:nvPr/>
            </p:nvSpPr>
            <p:spPr>
              <a:xfrm>
                <a:off x="3557773" y="2162843"/>
                <a:ext cx="294819" cy="287139"/>
              </a:xfrm>
              <a:custGeom>
                <a:avLst/>
                <a:gdLst/>
                <a:ahLst/>
                <a:cxnLst/>
                <a:rect l="l" t="t" r="r" b="b"/>
                <a:pathLst>
                  <a:path w="1881" h="1832" extrusionOk="0">
                    <a:moveTo>
                      <a:pt x="522" y="1"/>
                    </a:moveTo>
                    <a:cubicBezTo>
                      <a:pt x="515" y="1"/>
                      <a:pt x="509" y="1"/>
                      <a:pt x="503" y="2"/>
                    </a:cubicBezTo>
                    <a:cubicBezTo>
                      <a:pt x="372" y="2"/>
                      <a:pt x="131" y="201"/>
                      <a:pt x="48" y="442"/>
                    </a:cubicBezTo>
                    <a:cubicBezTo>
                      <a:pt x="48" y="442"/>
                      <a:pt x="0" y="552"/>
                      <a:pt x="110" y="656"/>
                    </a:cubicBezTo>
                    <a:cubicBezTo>
                      <a:pt x="199" y="766"/>
                      <a:pt x="372" y="814"/>
                      <a:pt x="702" y="1096"/>
                    </a:cubicBezTo>
                    <a:cubicBezTo>
                      <a:pt x="1027" y="1358"/>
                      <a:pt x="1226" y="1772"/>
                      <a:pt x="1420" y="1814"/>
                    </a:cubicBezTo>
                    <a:cubicBezTo>
                      <a:pt x="1458" y="1826"/>
                      <a:pt x="1498" y="1832"/>
                      <a:pt x="1537" y="1832"/>
                    </a:cubicBezTo>
                    <a:cubicBezTo>
                      <a:pt x="1717" y="1832"/>
                      <a:pt x="1881" y="1705"/>
                      <a:pt x="1881" y="1489"/>
                    </a:cubicBezTo>
                    <a:cubicBezTo>
                      <a:pt x="1881" y="1227"/>
                      <a:pt x="1723" y="918"/>
                      <a:pt x="1441" y="594"/>
                    </a:cubicBezTo>
                    <a:cubicBezTo>
                      <a:pt x="1148" y="256"/>
                      <a:pt x="691" y="1"/>
                      <a:pt x="522" y="1"/>
                    </a:cubicBez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1307" name="Google Shape;1307;p38"/>
              <p:cNvSpPr/>
              <p:nvPr/>
            </p:nvSpPr>
            <p:spPr>
              <a:xfrm>
                <a:off x="3565139" y="2163000"/>
                <a:ext cx="297326" cy="294975"/>
              </a:xfrm>
              <a:custGeom>
                <a:avLst/>
                <a:gdLst/>
                <a:ahLst/>
                <a:cxnLst/>
                <a:rect l="l" t="t" r="r" b="b"/>
                <a:pathLst>
                  <a:path w="1897" h="1882" extrusionOk="0">
                    <a:moveTo>
                      <a:pt x="655" y="1"/>
                    </a:moveTo>
                    <a:cubicBezTo>
                      <a:pt x="629" y="27"/>
                      <a:pt x="587" y="48"/>
                      <a:pt x="545" y="69"/>
                    </a:cubicBezTo>
                    <a:cubicBezTo>
                      <a:pt x="566" y="69"/>
                      <a:pt x="587" y="69"/>
                      <a:pt x="608" y="90"/>
                    </a:cubicBezTo>
                    <a:cubicBezTo>
                      <a:pt x="676" y="111"/>
                      <a:pt x="760" y="158"/>
                      <a:pt x="849" y="200"/>
                    </a:cubicBezTo>
                    <a:cubicBezTo>
                      <a:pt x="1001" y="310"/>
                      <a:pt x="1200" y="462"/>
                      <a:pt x="1352" y="614"/>
                    </a:cubicBezTo>
                    <a:cubicBezTo>
                      <a:pt x="1635" y="964"/>
                      <a:pt x="1765" y="1247"/>
                      <a:pt x="1786" y="1488"/>
                    </a:cubicBezTo>
                    <a:cubicBezTo>
                      <a:pt x="1786" y="1619"/>
                      <a:pt x="1745" y="1682"/>
                      <a:pt x="1655" y="1729"/>
                    </a:cubicBezTo>
                    <a:cubicBezTo>
                      <a:pt x="1609" y="1760"/>
                      <a:pt x="1538" y="1779"/>
                      <a:pt x="1468" y="1779"/>
                    </a:cubicBezTo>
                    <a:cubicBezTo>
                      <a:pt x="1443" y="1779"/>
                      <a:pt x="1417" y="1776"/>
                      <a:pt x="1394" y="1771"/>
                    </a:cubicBezTo>
                    <a:cubicBezTo>
                      <a:pt x="1310" y="1750"/>
                      <a:pt x="1221" y="1640"/>
                      <a:pt x="1111" y="1509"/>
                    </a:cubicBezTo>
                    <a:cubicBezTo>
                      <a:pt x="980" y="1357"/>
                      <a:pt x="849" y="1179"/>
                      <a:pt x="676" y="1048"/>
                    </a:cubicBezTo>
                    <a:cubicBezTo>
                      <a:pt x="346" y="765"/>
                      <a:pt x="173" y="724"/>
                      <a:pt x="84" y="614"/>
                    </a:cubicBezTo>
                    <a:cubicBezTo>
                      <a:pt x="63" y="593"/>
                      <a:pt x="63" y="572"/>
                      <a:pt x="43" y="551"/>
                    </a:cubicBezTo>
                    <a:cubicBezTo>
                      <a:pt x="22" y="572"/>
                      <a:pt x="1" y="614"/>
                      <a:pt x="1" y="655"/>
                    </a:cubicBezTo>
                    <a:cubicBezTo>
                      <a:pt x="1" y="682"/>
                      <a:pt x="1" y="682"/>
                      <a:pt x="22" y="682"/>
                    </a:cubicBezTo>
                    <a:cubicBezTo>
                      <a:pt x="132" y="813"/>
                      <a:pt x="283" y="854"/>
                      <a:pt x="608" y="1116"/>
                    </a:cubicBezTo>
                    <a:cubicBezTo>
                      <a:pt x="786" y="1247"/>
                      <a:pt x="917" y="1420"/>
                      <a:pt x="1022" y="1572"/>
                    </a:cubicBezTo>
                    <a:cubicBezTo>
                      <a:pt x="1132" y="1703"/>
                      <a:pt x="1242" y="1834"/>
                      <a:pt x="1373" y="1860"/>
                    </a:cubicBezTo>
                    <a:cubicBezTo>
                      <a:pt x="1411" y="1875"/>
                      <a:pt x="1452" y="1881"/>
                      <a:pt x="1494" y="1881"/>
                    </a:cubicBezTo>
                    <a:cubicBezTo>
                      <a:pt x="1571" y="1881"/>
                      <a:pt x="1652" y="1857"/>
                      <a:pt x="1724" y="1813"/>
                    </a:cubicBezTo>
                    <a:cubicBezTo>
                      <a:pt x="1807" y="1750"/>
                      <a:pt x="1896" y="1640"/>
                      <a:pt x="1875" y="1488"/>
                    </a:cubicBezTo>
                    <a:cubicBezTo>
                      <a:pt x="1875" y="1226"/>
                      <a:pt x="1745" y="896"/>
                      <a:pt x="1441" y="551"/>
                    </a:cubicBezTo>
                    <a:cubicBezTo>
                      <a:pt x="1263" y="373"/>
                      <a:pt x="1069" y="221"/>
                      <a:pt x="891" y="111"/>
                    </a:cubicBezTo>
                    <a:cubicBezTo>
                      <a:pt x="807" y="69"/>
                      <a:pt x="718" y="27"/>
                      <a:pt x="655"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08" name="Google Shape;1308;p38"/>
              <p:cNvSpPr/>
              <p:nvPr/>
            </p:nvSpPr>
            <p:spPr>
              <a:xfrm>
                <a:off x="3503543" y="2220992"/>
                <a:ext cx="300148" cy="291057"/>
              </a:xfrm>
              <a:custGeom>
                <a:avLst/>
                <a:gdLst/>
                <a:ahLst/>
                <a:cxnLst/>
                <a:rect l="l" t="t" r="r" b="b"/>
                <a:pathLst>
                  <a:path w="1915" h="1857" extrusionOk="0">
                    <a:moveTo>
                      <a:pt x="440" y="0"/>
                    </a:moveTo>
                    <a:cubicBezTo>
                      <a:pt x="424" y="0"/>
                      <a:pt x="409" y="1"/>
                      <a:pt x="394" y="3"/>
                    </a:cubicBezTo>
                    <a:cubicBezTo>
                      <a:pt x="174" y="24"/>
                      <a:pt x="1" y="484"/>
                      <a:pt x="43" y="746"/>
                    </a:cubicBezTo>
                    <a:cubicBezTo>
                      <a:pt x="85" y="987"/>
                      <a:pt x="305" y="1139"/>
                      <a:pt x="305" y="1139"/>
                    </a:cubicBezTo>
                    <a:cubicBezTo>
                      <a:pt x="305" y="1139"/>
                      <a:pt x="587" y="1160"/>
                      <a:pt x="786" y="1270"/>
                    </a:cubicBezTo>
                    <a:cubicBezTo>
                      <a:pt x="1001" y="1380"/>
                      <a:pt x="1200" y="1773"/>
                      <a:pt x="1462" y="1836"/>
                    </a:cubicBezTo>
                    <a:cubicBezTo>
                      <a:pt x="1501" y="1850"/>
                      <a:pt x="1539" y="1857"/>
                      <a:pt x="1576" y="1857"/>
                    </a:cubicBezTo>
                    <a:cubicBezTo>
                      <a:pt x="1766" y="1857"/>
                      <a:pt x="1914" y="1673"/>
                      <a:pt x="1897" y="1401"/>
                    </a:cubicBezTo>
                    <a:cubicBezTo>
                      <a:pt x="1897" y="1071"/>
                      <a:pt x="1546" y="594"/>
                      <a:pt x="1242" y="354"/>
                    </a:cubicBezTo>
                    <a:cubicBezTo>
                      <a:pt x="959" y="129"/>
                      <a:pt x="654" y="0"/>
                      <a:pt x="440" y="0"/>
                    </a:cubicBez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1309" name="Google Shape;1309;p38"/>
              <p:cNvSpPr/>
              <p:nvPr/>
            </p:nvSpPr>
            <p:spPr>
              <a:xfrm>
                <a:off x="3527366" y="2214722"/>
                <a:ext cx="284161" cy="307201"/>
              </a:xfrm>
              <a:custGeom>
                <a:avLst/>
                <a:gdLst/>
                <a:ahLst/>
                <a:cxnLst/>
                <a:rect l="l" t="t" r="r" b="b"/>
                <a:pathLst>
                  <a:path w="1813" h="1960" extrusionOk="0">
                    <a:moveTo>
                      <a:pt x="456" y="1"/>
                    </a:moveTo>
                    <a:cubicBezTo>
                      <a:pt x="414" y="43"/>
                      <a:pt x="393" y="64"/>
                      <a:pt x="373" y="111"/>
                    </a:cubicBezTo>
                    <a:cubicBezTo>
                      <a:pt x="566" y="132"/>
                      <a:pt x="807" y="242"/>
                      <a:pt x="1048" y="435"/>
                    </a:cubicBezTo>
                    <a:cubicBezTo>
                      <a:pt x="1200" y="566"/>
                      <a:pt x="1352" y="744"/>
                      <a:pt x="1483" y="917"/>
                    </a:cubicBezTo>
                    <a:cubicBezTo>
                      <a:pt x="1614" y="1090"/>
                      <a:pt x="1703" y="1289"/>
                      <a:pt x="1703" y="1441"/>
                    </a:cubicBezTo>
                    <a:cubicBezTo>
                      <a:pt x="1703" y="1593"/>
                      <a:pt x="1656" y="1703"/>
                      <a:pt x="1593" y="1766"/>
                    </a:cubicBezTo>
                    <a:cubicBezTo>
                      <a:pt x="1528" y="1815"/>
                      <a:pt x="1467" y="1850"/>
                      <a:pt x="1396" y="1850"/>
                    </a:cubicBezTo>
                    <a:cubicBezTo>
                      <a:pt x="1369" y="1850"/>
                      <a:pt x="1340" y="1845"/>
                      <a:pt x="1310" y="1834"/>
                    </a:cubicBezTo>
                    <a:cubicBezTo>
                      <a:pt x="1221" y="1813"/>
                      <a:pt x="1111" y="1703"/>
                      <a:pt x="1001" y="1572"/>
                    </a:cubicBezTo>
                    <a:cubicBezTo>
                      <a:pt x="896" y="1462"/>
                      <a:pt x="786" y="1331"/>
                      <a:pt x="676" y="1268"/>
                    </a:cubicBezTo>
                    <a:cubicBezTo>
                      <a:pt x="456" y="1158"/>
                      <a:pt x="215" y="1137"/>
                      <a:pt x="194" y="1137"/>
                    </a:cubicBezTo>
                    <a:lnTo>
                      <a:pt x="22" y="1111"/>
                    </a:lnTo>
                    <a:lnTo>
                      <a:pt x="1" y="1111"/>
                    </a:lnTo>
                    <a:cubicBezTo>
                      <a:pt x="64" y="1179"/>
                      <a:pt x="132" y="1221"/>
                      <a:pt x="132" y="1221"/>
                    </a:cubicBezTo>
                    <a:lnTo>
                      <a:pt x="153" y="1221"/>
                    </a:lnTo>
                    <a:cubicBezTo>
                      <a:pt x="153" y="1221"/>
                      <a:pt x="414" y="1242"/>
                      <a:pt x="608" y="1352"/>
                    </a:cubicBezTo>
                    <a:cubicBezTo>
                      <a:pt x="697" y="1399"/>
                      <a:pt x="807" y="1530"/>
                      <a:pt x="917" y="1635"/>
                    </a:cubicBezTo>
                    <a:cubicBezTo>
                      <a:pt x="1027" y="1766"/>
                      <a:pt x="1132" y="1896"/>
                      <a:pt x="1289" y="1944"/>
                    </a:cubicBezTo>
                    <a:cubicBezTo>
                      <a:pt x="1324" y="1955"/>
                      <a:pt x="1360" y="1960"/>
                      <a:pt x="1396" y="1960"/>
                    </a:cubicBezTo>
                    <a:cubicBezTo>
                      <a:pt x="1496" y="1960"/>
                      <a:pt x="1594" y="1920"/>
                      <a:pt x="1656" y="1855"/>
                    </a:cubicBezTo>
                    <a:cubicBezTo>
                      <a:pt x="1745" y="1766"/>
                      <a:pt x="1813" y="1614"/>
                      <a:pt x="1813" y="1441"/>
                    </a:cubicBezTo>
                    <a:cubicBezTo>
                      <a:pt x="1787" y="1268"/>
                      <a:pt x="1703" y="1048"/>
                      <a:pt x="1572" y="849"/>
                    </a:cubicBezTo>
                    <a:cubicBezTo>
                      <a:pt x="1441" y="655"/>
                      <a:pt x="1263" y="483"/>
                      <a:pt x="1111" y="352"/>
                    </a:cubicBezTo>
                    <a:cubicBezTo>
                      <a:pt x="896" y="174"/>
                      <a:pt x="655" y="64"/>
                      <a:pt x="456"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10" name="Google Shape;1310;p38"/>
              <p:cNvSpPr/>
              <p:nvPr/>
            </p:nvSpPr>
            <p:spPr>
              <a:xfrm>
                <a:off x="1742158" y="1589509"/>
                <a:ext cx="509859" cy="933200"/>
              </a:xfrm>
              <a:custGeom>
                <a:avLst/>
                <a:gdLst/>
                <a:ahLst/>
                <a:cxnLst/>
                <a:rect l="l" t="t" r="r" b="b"/>
                <a:pathLst>
                  <a:path w="3253" h="5954" extrusionOk="0">
                    <a:moveTo>
                      <a:pt x="2583" y="1"/>
                    </a:moveTo>
                    <a:cubicBezTo>
                      <a:pt x="2546" y="1"/>
                      <a:pt x="2507" y="6"/>
                      <a:pt x="2467" y="20"/>
                    </a:cubicBezTo>
                    <a:cubicBezTo>
                      <a:pt x="2268" y="83"/>
                      <a:pt x="1592" y="151"/>
                      <a:pt x="1393" y="455"/>
                    </a:cubicBezTo>
                    <a:cubicBezTo>
                      <a:pt x="1221" y="759"/>
                      <a:pt x="131" y="3901"/>
                      <a:pt x="63" y="4314"/>
                    </a:cubicBezTo>
                    <a:cubicBezTo>
                      <a:pt x="0" y="4754"/>
                      <a:pt x="42" y="4775"/>
                      <a:pt x="152" y="5079"/>
                    </a:cubicBezTo>
                    <a:cubicBezTo>
                      <a:pt x="283" y="5388"/>
                      <a:pt x="1090" y="5954"/>
                      <a:pt x="1090" y="5954"/>
                    </a:cubicBezTo>
                    <a:cubicBezTo>
                      <a:pt x="1090" y="5954"/>
                      <a:pt x="1242" y="4969"/>
                      <a:pt x="1812" y="4273"/>
                    </a:cubicBezTo>
                    <a:cubicBezTo>
                      <a:pt x="2289" y="3703"/>
                      <a:pt x="2751" y="3658"/>
                      <a:pt x="2884" y="3658"/>
                    </a:cubicBezTo>
                    <a:cubicBezTo>
                      <a:pt x="2909" y="3658"/>
                      <a:pt x="2923" y="3660"/>
                      <a:pt x="2923" y="3660"/>
                    </a:cubicBezTo>
                    <a:cubicBezTo>
                      <a:pt x="2923" y="3660"/>
                      <a:pt x="3253" y="1523"/>
                      <a:pt x="3185" y="1282"/>
                    </a:cubicBezTo>
                    <a:cubicBezTo>
                      <a:pt x="3143" y="1041"/>
                      <a:pt x="2834" y="83"/>
                      <a:pt x="2834" y="83"/>
                    </a:cubicBezTo>
                    <a:cubicBezTo>
                      <a:pt x="2834" y="83"/>
                      <a:pt x="2725" y="1"/>
                      <a:pt x="258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11" name="Google Shape;1311;p38"/>
              <p:cNvSpPr/>
              <p:nvPr/>
            </p:nvSpPr>
            <p:spPr>
              <a:xfrm>
                <a:off x="1734792" y="1579478"/>
                <a:ext cx="517226" cy="949814"/>
              </a:xfrm>
              <a:custGeom>
                <a:avLst/>
                <a:gdLst/>
                <a:ahLst/>
                <a:cxnLst/>
                <a:rect l="l" t="t" r="r" b="b"/>
                <a:pathLst>
                  <a:path w="3300" h="6060" extrusionOk="0">
                    <a:moveTo>
                      <a:pt x="2636" y="106"/>
                    </a:moveTo>
                    <a:cubicBezTo>
                      <a:pt x="2756" y="106"/>
                      <a:pt x="2839" y="189"/>
                      <a:pt x="2839" y="189"/>
                    </a:cubicBezTo>
                    <a:cubicBezTo>
                      <a:pt x="2860" y="215"/>
                      <a:pt x="2928" y="430"/>
                      <a:pt x="2991" y="671"/>
                    </a:cubicBezTo>
                    <a:cubicBezTo>
                      <a:pt x="3080" y="953"/>
                      <a:pt x="3169" y="1262"/>
                      <a:pt x="3190" y="1367"/>
                    </a:cubicBezTo>
                    <a:lnTo>
                      <a:pt x="3190" y="1524"/>
                    </a:lnTo>
                    <a:cubicBezTo>
                      <a:pt x="3190" y="1587"/>
                      <a:pt x="3190" y="1697"/>
                      <a:pt x="3169" y="1807"/>
                    </a:cubicBezTo>
                    <a:cubicBezTo>
                      <a:pt x="3142" y="2048"/>
                      <a:pt x="3101" y="2331"/>
                      <a:pt x="3080" y="2614"/>
                    </a:cubicBezTo>
                    <a:cubicBezTo>
                      <a:pt x="2991" y="3158"/>
                      <a:pt x="2928" y="3661"/>
                      <a:pt x="2928" y="3682"/>
                    </a:cubicBezTo>
                    <a:cubicBezTo>
                      <a:pt x="2909" y="3682"/>
                      <a:pt x="2884" y="3679"/>
                      <a:pt x="2849" y="3679"/>
                    </a:cubicBezTo>
                    <a:cubicBezTo>
                      <a:pt x="2795" y="3679"/>
                      <a:pt x="2717" y="3686"/>
                      <a:pt x="2598" y="3724"/>
                    </a:cubicBezTo>
                    <a:cubicBezTo>
                      <a:pt x="2383" y="3792"/>
                      <a:pt x="2095" y="3965"/>
                      <a:pt x="1812" y="4316"/>
                    </a:cubicBezTo>
                    <a:cubicBezTo>
                      <a:pt x="1268" y="4970"/>
                      <a:pt x="1137" y="5798"/>
                      <a:pt x="1116" y="5929"/>
                    </a:cubicBezTo>
                    <a:cubicBezTo>
                      <a:pt x="1074" y="5887"/>
                      <a:pt x="943" y="5798"/>
                      <a:pt x="765" y="5646"/>
                    </a:cubicBezTo>
                    <a:cubicBezTo>
                      <a:pt x="655" y="5557"/>
                      <a:pt x="550" y="5473"/>
                      <a:pt x="440" y="5363"/>
                    </a:cubicBezTo>
                    <a:cubicBezTo>
                      <a:pt x="351" y="5274"/>
                      <a:pt x="288" y="5190"/>
                      <a:pt x="262" y="5122"/>
                    </a:cubicBezTo>
                    <a:cubicBezTo>
                      <a:pt x="131" y="4818"/>
                      <a:pt x="110" y="4818"/>
                      <a:pt x="157" y="4405"/>
                    </a:cubicBezTo>
                    <a:cubicBezTo>
                      <a:pt x="178" y="4295"/>
                      <a:pt x="262" y="4012"/>
                      <a:pt x="372" y="3661"/>
                    </a:cubicBezTo>
                    <a:cubicBezTo>
                      <a:pt x="482" y="3289"/>
                      <a:pt x="634" y="2854"/>
                      <a:pt x="786" y="2415"/>
                    </a:cubicBezTo>
                    <a:cubicBezTo>
                      <a:pt x="943" y="1980"/>
                      <a:pt x="1095" y="1545"/>
                      <a:pt x="1226" y="1215"/>
                    </a:cubicBezTo>
                    <a:cubicBezTo>
                      <a:pt x="1289" y="1043"/>
                      <a:pt x="1336" y="891"/>
                      <a:pt x="1399" y="781"/>
                    </a:cubicBezTo>
                    <a:cubicBezTo>
                      <a:pt x="1440" y="650"/>
                      <a:pt x="1488" y="582"/>
                      <a:pt x="1488" y="540"/>
                    </a:cubicBezTo>
                    <a:cubicBezTo>
                      <a:pt x="1571" y="409"/>
                      <a:pt x="1791" y="320"/>
                      <a:pt x="1990" y="257"/>
                    </a:cubicBezTo>
                    <a:cubicBezTo>
                      <a:pt x="2205" y="189"/>
                      <a:pt x="2425" y="168"/>
                      <a:pt x="2535" y="126"/>
                    </a:cubicBezTo>
                    <a:cubicBezTo>
                      <a:pt x="2571" y="112"/>
                      <a:pt x="2605" y="106"/>
                      <a:pt x="2636" y="106"/>
                    </a:cubicBezTo>
                    <a:close/>
                    <a:moveTo>
                      <a:pt x="2607" y="1"/>
                    </a:moveTo>
                    <a:cubicBezTo>
                      <a:pt x="2569" y="1"/>
                      <a:pt x="2529" y="5"/>
                      <a:pt x="2488" y="16"/>
                    </a:cubicBezTo>
                    <a:cubicBezTo>
                      <a:pt x="2404" y="58"/>
                      <a:pt x="2184" y="84"/>
                      <a:pt x="1964" y="147"/>
                    </a:cubicBezTo>
                    <a:cubicBezTo>
                      <a:pt x="1749" y="215"/>
                      <a:pt x="1509" y="299"/>
                      <a:pt x="1399" y="498"/>
                    </a:cubicBezTo>
                    <a:cubicBezTo>
                      <a:pt x="1378" y="540"/>
                      <a:pt x="1336" y="608"/>
                      <a:pt x="1289" y="739"/>
                    </a:cubicBezTo>
                    <a:cubicBezTo>
                      <a:pt x="1247" y="844"/>
                      <a:pt x="1179" y="1001"/>
                      <a:pt x="1116" y="1173"/>
                    </a:cubicBezTo>
                    <a:cubicBezTo>
                      <a:pt x="985" y="1524"/>
                      <a:pt x="833" y="1959"/>
                      <a:pt x="681" y="2394"/>
                    </a:cubicBezTo>
                    <a:cubicBezTo>
                      <a:pt x="524" y="2834"/>
                      <a:pt x="372" y="3268"/>
                      <a:pt x="262" y="3619"/>
                    </a:cubicBezTo>
                    <a:cubicBezTo>
                      <a:pt x="157" y="3986"/>
                      <a:pt x="68" y="4248"/>
                      <a:pt x="68" y="4378"/>
                    </a:cubicBezTo>
                    <a:cubicBezTo>
                      <a:pt x="0" y="4818"/>
                      <a:pt x="27" y="4860"/>
                      <a:pt x="157" y="5164"/>
                    </a:cubicBezTo>
                    <a:cubicBezTo>
                      <a:pt x="199" y="5253"/>
                      <a:pt x="262" y="5342"/>
                      <a:pt x="372" y="5452"/>
                    </a:cubicBezTo>
                    <a:cubicBezTo>
                      <a:pt x="461" y="5536"/>
                      <a:pt x="592" y="5646"/>
                      <a:pt x="702" y="5735"/>
                    </a:cubicBezTo>
                    <a:cubicBezTo>
                      <a:pt x="917" y="5929"/>
                      <a:pt x="1116" y="6059"/>
                      <a:pt x="1116" y="6059"/>
                    </a:cubicBezTo>
                    <a:lnTo>
                      <a:pt x="1205" y="6039"/>
                    </a:lnTo>
                    <a:cubicBezTo>
                      <a:pt x="1205" y="6039"/>
                      <a:pt x="1336" y="5059"/>
                      <a:pt x="1901" y="4378"/>
                    </a:cubicBezTo>
                    <a:cubicBezTo>
                      <a:pt x="2163" y="4033"/>
                      <a:pt x="2446" y="3902"/>
                      <a:pt x="2645" y="3834"/>
                    </a:cubicBezTo>
                    <a:cubicBezTo>
                      <a:pt x="2761" y="3796"/>
                      <a:pt x="2847" y="3789"/>
                      <a:pt x="2898" y="3789"/>
                    </a:cubicBezTo>
                    <a:cubicBezTo>
                      <a:pt x="2931" y="3789"/>
                      <a:pt x="2949" y="3792"/>
                      <a:pt x="2949" y="3792"/>
                    </a:cubicBezTo>
                    <a:lnTo>
                      <a:pt x="3012" y="3750"/>
                    </a:lnTo>
                    <a:cubicBezTo>
                      <a:pt x="3012" y="3750"/>
                      <a:pt x="3101" y="3200"/>
                      <a:pt x="3169" y="2635"/>
                    </a:cubicBezTo>
                    <a:cubicBezTo>
                      <a:pt x="3211" y="2352"/>
                      <a:pt x="3252" y="2069"/>
                      <a:pt x="3273" y="1828"/>
                    </a:cubicBezTo>
                    <a:cubicBezTo>
                      <a:pt x="3273" y="1718"/>
                      <a:pt x="3300" y="1608"/>
                      <a:pt x="3300" y="1524"/>
                    </a:cubicBezTo>
                    <a:lnTo>
                      <a:pt x="3300" y="1346"/>
                    </a:lnTo>
                    <a:cubicBezTo>
                      <a:pt x="3273" y="1215"/>
                      <a:pt x="3190" y="912"/>
                      <a:pt x="3101" y="650"/>
                    </a:cubicBezTo>
                    <a:cubicBezTo>
                      <a:pt x="3012" y="388"/>
                      <a:pt x="2949" y="147"/>
                      <a:pt x="2949" y="147"/>
                    </a:cubicBezTo>
                    <a:lnTo>
                      <a:pt x="2928" y="105"/>
                    </a:lnTo>
                    <a:cubicBezTo>
                      <a:pt x="2928" y="105"/>
                      <a:pt x="2791" y="1"/>
                      <a:pt x="260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12" name="Google Shape;1312;p38"/>
              <p:cNvSpPr/>
              <p:nvPr/>
            </p:nvSpPr>
            <p:spPr>
              <a:xfrm>
                <a:off x="1994971" y="2179300"/>
                <a:ext cx="790571" cy="507508"/>
              </a:xfrm>
              <a:custGeom>
                <a:avLst/>
                <a:gdLst/>
                <a:ahLst/>
                <a:cxnLst/>
                <a:rect l="l" t="t" r="r" b="b"/>
                <a:pathLst>
                  <a:path w="5044" h="3238" extrusionOk="0">
                    <a:moveTo>
                      <a:pt x="1562" y="1"/>
                    </a:moveTo>
                    <a:cubicBezTo>
                      <a:pt x="1232" y="1"/>
                      <a:pt x="807" y="104"/>
                      <a:pt x="524" y="551"/>
                    </a:cubicBezTo>
                    <a:cubicBezTo>
                      <a:pt x="0" y="1384"/>
                      <a:pt x="393" y="2494"/>
                      <a:pt x="393" y="2494"/>
                    </a:cubicBezTo>
                    <a:cubicBezTo>
                      <a:pt x="566" y="2714"/>
                      <a:pt x="1399" y="2934"/>
                      <a:pt x="2184" y="3086"/>
                    </a:cubicBezTo>
                    <a:cubicBezTo>
                      <a:pt x="2949" y="3238"/>
                      <a:pt x="3294" y="3238"/>
                      <a:pt x="3294" y="3238"/>
                    </a:cubicBezTo>
                    <a:cubicBezTo>
                      <a:pt x="3294" y="3238"/>
                      <a:pt x="4080" y="3217"/>
                      <a:pt x="4562" y="2473"/>
                    </a:cubicBezTo>
                    <a:cubicBezTo>
                      <a:pt x="5044" y="1756"/>
                      <a:pt x="4541" y="944"/>
                      <a:pt x="4541" y="944"/>
                    </a:cubicBezTo>
                    <a:lnTo>
                      <a:pt x="2053" y="75"/>
                    </a:lnTo>
                    <a:cubicBezTo>
                      <a:pt x="2053" y="75"/>
                      <a:pt x="1842" y="1"/>
                      <a:pt x="1562" y="1"/>
                    </a:cubicBez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1313" name="Google Shape;1313;p38"/>
              <p:cNvSpPr/>
              <p:nvPr/>
            </p:nvSpPr>
            <p:spPr>
              <a:xfrm>
                <a:off x="1985097" y="2173188"/>
                <a:ext cx="810320" cy="520203"/>
              </a:xfrm>
              <a:custGeom>
                <a:avLst/>
                <a:gdLst/>
                <a:ahLst/>
                <a:cxnLst/>
                <a:rect l="l" t="t" r="r" b="b"/>
                <a:pathLst>
                  <a:path w="5170" h="3319" extrusionOk="0">
                    <a:moveTo>
                      <a:pt x="1673" y="110"/>
                    </a:moveTo>
                    <a:cubicBezTo>
                      <a:pt x="1918" y="110"/>
                      <a:pt x="2095" y="156"/>
                      <a:pt x="2095" y="156"/>
                    </a:cubicBezTo>
                    <a:lnTo>
                      <a:pt x="4557" y="1009"/>
                    </a:lnTo>
                    <a:cubicBezTo>
                      <a:pt x="4583" y="1051"/>
                      <a:pt x="5018" y="1795"/>
                      <a:pt x="4583" y="2491"/>
                    </a:cubicBezTo>
                    <a:cubicBezTo>
                      <a:pt x="4122" y="3209"/>
                      <a:pt x="3357" y="3209"/>
                      <a:pt x="3357" y="3209"/>
                    </a:cubicBezTo>
                    <a:cubicBezTo>
                      <a:pt x="3357" y="3209"/>
                      <a:pt x="3033" y="3209"/>
                      <a:pt x="2247" y="3078"/>
                    </a:cubicBezTo>
                    <a:cubicBezTo>
                      <a:pt x="1875" y="2994"/>
                      <a:pt x="1462" y="2905"/>
                      <a:pt x="1132" y="2816"/>
                    </a:cubicBezTo>
                    <a:cubicBezTo>
                      <a:pt x="980" y="2753"/>
                      <a:pt x="828" y="2711"/>
                      <a:pt x="718" y="2643"/>
                    </a:cubicBezTo>
                    <a:cubicBezTo>
                      <a:pt x="608" y="2601"/>
                      <a:pt x="524" y="2554"/>
                      <a:pt x="498" y="2512"/>
                    </a:cubicBezTo>
                    <a:cubicBezTo>
                      <a:pt x="477" y="2491"/>
                      <a:pt x="132" y="1423"/>
                      <a:pt x="629" y="638"/>
                    </a:cubicBezTo>
                    <a:cubicBezTo>
                      <a:pt x="891" y="224"/>
                      <a:pt x="1242" y="114"/>
                      <a:pt x="1545" y="114"/>
                    </a:cubicBezTo>
                    <a:cubicBezTo>
                      <a:pt x="1590" y="111"/>
                      <a:pt x="1632" y="110"/>
                      <a:pt x="1673" y="110"/>
                    </a:cubicBezTo>
                    <a:close/>
                    <a:moveTo>
                      <a:pt x="1653" y="1"/>
                    </a:moveTo>
                    <a:cubicBezTo>
                      <a:pt x="1618" y="1"/>
                      <a:pt x="1582" y="2"/>
                      <a:pt x="1545" y="4"/>
                    </a:cubicBezTo>
                    <a:cubicBezTo>
                      <a:pt x="1221" y="25"/>
                      <a:pt x="807" y="135"/>
                      <a:pt x="545" y="569"/>
                    </a:cubicBezTo>
                    <a:cubicBezTo>
                      <a:pt x="1" y="1423"/>
                      <a:pt x="393" y="2554"/>
                      <a:pt x="393" y="2554"/>
                    </a:cubicBezTo>
                    <a:lnTo>
                      <a:pt x="414" y="2580"/>
                    </a:lnTo>
                    <a:cubicBezTo>
                      <a:pt x="456" y="2643"/>
                      <a:pt x="545" y="2685"/>
                      <a:pt x="676" y="2753"/>
                    </a:cubicBezTo>
                    <a:cubicBezTo>
                      <a:pt x="786" y="2795"/>
                      <a:pt x="938" y="2863"/>
                      <a:pt x="1111" y="2905"/>
                    </a:cubicBezTo>
                    <a:cubicBezTo>
                      <a:pt x="1441" y="3015"/>
                      <a:pt x="1854" y="3104"/>
                      <a:pt x="2226" y="3167"/>
                    </a:cubicBezTo>
                    <a:cubicBezTo>
                      <a:pt x="3012" y="3319"/>
                      <a:pt x="3357" y="3319"/>
                      <a:pt x="3357" y="3319"/>
                    </a:cubicBezTo>
                    <a:cubicBezTo>
                      <a:pt x="3357" y="3319"/>
                      <a:pt x="4190" y="3298"/>
                      <a:pt x="4667" y="2554"/>
                    </a:cubicBezTo>
                    <a:cubicBezTo>
                      <a:pt x="5169" y="1795"/>
                      <a:pt x="4646" y="941"/>
                      <a:pt x="4646" y="941"/>
                    </a:cubicBezTo>
                    <a:lnTo>
                      <a:pt x="4625" y="920"/>
                    </a:lnTo>
                    <a:lnTo>
                      <a:pt x="2137" y="67"/>
                    </a:lnTo>
                    <a:cubicBezTo>
                      <a:pt x="2137" y="67"/>
                      <a:pt x="1930" y="1"/>
                      <a:pt x="1653"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14" name="Google Shape;1314;p38"/>
              <p:cNvSpPr/>
              <p:nvPr/>
            </p:nvSpPr>
            <p:spPr>
              <a:xfrm>
                <a:off x="1830870" y="2073818"/>
                <a:ext cx="506568" cy="555782"/>
              </a:xfrm>
              <a:custGeom>
                <a:avLst/>
                <a:gdLst/>
                <a:ahLst/>
                <a:cxnLst/>
                <a:rect l="l" t="t" r="r" b="b"/>
                <a:pathLst>
                  <a:path w="3232" h="3546" extrusionOk="0">
                    <a:moveTo>
                      <a:pt x="2225" y="0"/>
                    </a:moveTo>
                    <a:cubicBezTo>
                      <a:pt x="1963" y="0"/>
                      <a:pt x="995" y="300"/>
                      <a:pt x="524" y="1120"/>
                    </a:cubicBezTo>
                    <a:cubicBezTo>
                      <a:pt x="0" y="1989"/>
                      <a:pt x="152" y="2733"/>
                      <a:pt x="220" y="2864"/>
                    </a:cubicBezTo>
                    <a:cubicBezTo>
                      <a:pt x="283" y="2974"/>
                      <a:pt x="854" y="3408"/>
                      <a:pt x="1136" y="3518"/>
                    </a:cubicBezTo>
                    <a:cubicBezTo>
                      <a:pt x="1182" y="3537"/>
                      <a:pt x="1230" y="3545"/>
                      <a:pt x="1278" y="3545"/>
                    </a:cubicBezTo>
                    <a:cubicBezTo>
                      <a:pt x="1508" y="3545"/>
                      <a:pt x="1744" y="3366"/>
                      <a:pt x="1744" y="3366"/>
                    </a:cubicBezTo>
                    <a:lnTo>
                      <a:pt x="1461" y="3188"/>
                    </a:lnTo>
                    <a:cubicBezTo>
                      <a:pt x="1461" y="3188"/>
                      <a:pt x="1288" y="2429"/>
                      <a:pt x="1770" y="1685"/>
                    </a:cubicBezTo>
                    <a:cubicBezTo>
                      <a:pt x="2247" y="963"/>
                      <a:pt x="2378" y="942"/>
                      <a:pt x="2598" y="832"/>
                    </a:cubicBezTo>
                    <a:cubicBezTo>
                      <a:pt x="2708" y="790"/>
                      <a:pt x="2854" y="779"/>
                      <a:pt x="2973" y="779"/>
                    </a:cubicBezTo>
                    <a:cubicBezTo>
                      <a:pt x="3092" y="779"/>
                      <a:pt x="3184" y="790"/>
                      <a:pt x="3184" y="790"/>
                    </a:cubicBezTo>
                    <a:cubicBezTo>
                      <a:pt x="3184" y="790"/>
                      <a:pt x="3231" y="680"/>
                      <a:pt x="3121" y="486"/>
                    </a:cubicBezTo>
                    <a:cubicBezTo>
                      <a:pt x="3011" y="308"/>
                      <a:pt x="2446" y="72"/>
                      <a:pt x="2268" y="4"/>
                    </a:cubicBezTo>
                    <a:cubicBezTo>
                      <a:pt x="2257" y="2"/>
                      <a:pt x="2242" y="0"/>
                      <a:pt x="222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5" name="Google Shape;1315;p38"/>
              <p:cNvSpPr/>
              <p:nvPr/>
            </p:nvSpPr>
            <p:spPr>
              <a:xfrm>
                <a:off x="1844819" y="2067862"/>
                <a:ext cx="495910" cy="569418"/>
              </a:xfrm>
              <a:custGeom>
                <a:avLst/>
                <a:gdLst/>
                <a:ahLst/>
                <a:cxnLst/>
                <a:rect l="l" t="t" r="r" b="b"/>
                <a:pathLst>
                  <a:path w="3164" h="3633" extrusionOk="0">
                    <a:moveTo>
                      <a:pt x="2131" y="99"/>
                    </a:moveTo>
                    <a:cubicBezTo>
                      <a:pt x="2151" y="99"/>
                      <a:pt x="2165" y="110"/>
                      <a:pt x="2179" y="110"/>
                    </a:cubicBezTo>
                    <a:cubicBezTo>
                      <a:pt x="2247" y="131"/>
                      <a:pt x="2440" y="194"/>
                      <a:pt x="2619" y="283"/>
                    </a:cubicBezTo>
                    <a:cubicBezTo>
                      <a:pt x="2770" y="372"/>
                      <a:pt x="2943" y="477"/>
                      <a:pt x="2990" y="566"/>
                    </a:cubicBezTo>
                    <a:cubicBezTo>
                      <a:pt x="3032" y="655"/>
                      <a:pt x="3053" y="697"/>
                      <a:pt x="3053" y="739"/>
                    </a:cubicBezTo>
                    <a:lnTo>
                      <a:pt x="3053" y="765"/>
                    </a:lnTo>
                    <a:lnTo>
                      <a:pt x="2880" y="765"/>
                    </a:lnTo>
                    <a:cubicBezTo>
                      <a:pt x="2749" y="765"/>
                      <a:pt x="2598" y="786"/>
                      <a:pt x="2488" y="828"/>
                    </a:cubicBezTo>
                    <a:cubicBezTo>
                      <a:pt x="2378" y="870"/>
                      <a:pt x="2289" y="917"/>
                      <a:pt x="2158" y="1027"/>
                    </a:cubicBezTo>
                    <a:cubicBezTo>
                      <a:pt x="2027" y="1132"/>
                      <a:pt x="1875" y="1331"/>
                      <a:pt x="1634" y="1702"/>
                    </a:cubicBezTo>
                    <a:cubicBezTo>
                      <a:pt x="1131" y="2467"/>
                      <a:pt x="1330" y="3226"/>
                      <a:pt x="1330" y="3226"/>
                    </a:cubicBezTo>
                    <a:lnTo>
                      <a:pt x="1351" y="3273"/>
                    </a:lnTo>
                    <a:lnTo>
                      <a:pt x="1571" y="3404"/>
                    </a:lnTo>
                    <a:cubicBezTo>
                      <a:pt x="1524" y="3425"/>
                      <a:pt x="1503" y="3446"/>
                      <a:pt x="1440" y="3467"/>
                    </a:cubicBezTo>
                    <a:cubicBezTo>
                      <a:pt x="1362" y="3501"/>
                      <a:pt x="1263" y="3532"/>
                      <a:pt x="1172" y="3532"/>
                    </a:cubicBezTo>
                    <a:cubicBezTo>
                      <a:pt x="1136" y="3532"/>
                      <a:pt x="1100" y="3526"/>
                      <a:pt x="1068" y="3514"/>
                    </a:cubicBezTo>
                    <a:cubicBezTo>
                      <a:pt x="937" y="3467"/>
                      <a:pt x="718" y="3336"/>
                      <a:pt x="545" y="3184"/>
                    </a:cubicBezTo>
                    <a:cubicBezTo>
                      <a:pt x="456" y="3122"/>
                      <a:pt x="372" y="3053"/>
                      <a:pt x="304" y="2991"/>
                    </a:cubicBezTo>
                    <a:cubicBezTo>
                      <a:pt x="241" y="2943"/>
                      <a:pt x="194" y="2881"/>
                      <a:pt x="173" y="2881"/>
                    </a:cubicBezTo>
                    <a:cubicBezTo>
                      <a:pt x="173" y="2860"/>
                      <a:pt x="152" y="2792"/>
                      <a:pt x="131" y="2682"/>
                    </a:cubicBezTo>
                    <a:cubicBezTo>
                      <a:pt x="110" y="2598"/>
                      <a:pt x="110" y="2467"/>
                      <a:pt x="110" y="2310"/>
                    </a:cubicBezTo>
                    <a:cubicBezTo>
                      <a:pt x="131" y="2006"/>
                      <a:pt x="215" y="1613"/>
                      <a:pt x="477" y="1179"/>
                    </a:cubicBezTo>
                    <a:cubicBezTo>
                      <a:pt x="718" y="765"/>
                      <a:pt x="1110" y="477"/>
                      <a:pt x="1461" y="304"/>
                    </a:cubicBezTo>
                    <a:cubicBezTo>
                      <a:pt x="1634" y="215"/>
                      <a:pt x="1786" y="152"/>
                      <a:pt x="1917" y="131"/>
                    </a:cubicBezTo>
                    <a:cubicBezTo>
                      <a:pt x="1985" y="110"/>
                      <a:pt x="2048" y="110"/>
                      <a:pt x="2095" y="110"/>
                    </a:cubicBezTo>
                    <a:cubicBezTo>
                      <a:pt x="2109" y="102"/>
                      <a:pt x="2120" y="99"/>
                      <a:pt x="2131" y="99"/>
                    </a:cubicBezTo>
                    <a:close/>
                    <a:moveTo>
                      <a:pt x="2074" y="0"/>
                    </a:moveTo>
                    <a:cubicBezTo>
                      <a:pt x="2027" y="0"/>
                      <a:pt x="1964" y="0"/>
                      <a:pt x="1896" y="21"/>
                    </a:cubicBezTo>
                    <a:cubicBezTo>
                      <a:pt x="1765" y="63"/>
                      <a:pt x="1592" y="110"/>
                      <a:pt x="1419" y="194"/>
                    </a:cubicBezTo>
                    <a:cubicBezTo>
                      <a:pt x="1047" y="372"/>
                      <a:pt x="655" y="676"/>
                      <a:pt x="393" y="1132"/>
                    </a:cubicBezTo>
                    <a:cubicBezTo>
                      <a:pt x="131" y="1571"/>
                      <a:pt x="21" y="1985"/>
                      <a:pt x="0" y="2310"/>
                    </a:cubicBezTo>
                    <a:cubicBezTo>
                      <a:pt x="0" y="2467"/>
                      <a:pt x="0" y="2598"/>
                      <a:pt x="21" y="2703"/>
                    </a:cubicBezTo>
                    <a:cubicBezTo>
                      <a:pt x="42" y="2813"/>
                      <a:pt x="63" y="2881"/>
                      <a:pt x="84" y="2923"/>
                    </a:cubicBezTo>
                    <a:cubicBezTo>
                      <a:pt x="110" y="2964"/>
                      <a:pt x="173" y="3012"/>
                      <a:pt x="241" y="3074"/>
                    </a:cubicBezTo>
                    <a:cubicBezTo>
                      <a:pt x="304" y="3142"/>
                      <a:pt x="393" y="3205"/>
                      <a:pt x="477" y="3273"/>
                    </a:cubicBezTo>
                    <a:cubicBezTo>
                      <a:pt x="655" y="3425"/>
                      <a:pt x="869" y="3556"/>
                      <a:pt x="1027" y="3598"/>
                    </a:cubicBezTo>
                    <a:cubicBezTo>
                      <a:pt x="1082" y="3623"/>
                      <a:pt x="1140" y="3632"/>
                      <a:pt x="1198" y="3632"/>
                    </a:cubicBezTo>
                    <a:cubicBezTo>
                      <a:pt x="1299" y="3632"/>
                      <a:pt x="1399" y="3604"/>
                      <a:pt x="1482" y="3577"/>
                    </a:cubicBezTo>
                    <a:cubicBezTo>
                      <a:pt x="1613" y="3514"/>
                      <a:pt x="1702" y="3446"/>
                      <a:pt x="1702" y="3446"/>
                    </a:cubicBezTo>
                    <a:lnTo>
                      <a:pt x="1702" y="3357"/>
                    </a:lnTo>
                    <a:lnTo>
                      <a:pt x="1440" y="3184"/>
                    </a:lnTo>
                    <a:cubicBezTo>
                      <a:pt x="1419" y="3163"/>
                      <a:pt x="1262" y="2467"/>
                      <a:pt x="1723" y="1765"/>
                    </a:cubicBezTo>
                    <a:cubicBezTo>
                      <a:pt x="1964" y="1393"/>
                      <a:pt x="2116" y="1200"/>
                      <a:pt x="2226" y="1111"/>
                    </a:cubicBezTo>
                    <a:cubicBezTo>
                      <a:pt x="2336" y="1001"/>
                      <a:pt x="2420" y="980"/>
                      <a:pt x="2530" y="938"/>
                    </a:cubicBezTo>
                    <a:cubicBezTo>
                      <a:pt x="2619" y="896"/>
                      <a:pt x="2770" y="870"/>
                      <a:pt x="2880" y="870"/>
                    </a:cubicBezTo>
                    <a:lnTo>
                      <a:pt x="3095" y="870"/>
                    </a:lnTo>
                    <a:lnTo>
                      <a:pt x="3142" y="849"/>
                    </a:lnTo>
                    <a:cubicBezTo>
                      <a:pt x="3142" y="849"/>
                      <a:pt x="3163" y="807"/>
                      <a:pt x="3163" y="739"/>
                    </a:cubicBezTo>
                    <a:cubicBezTo>
                      <a:pt x="3163" y="676"/>
                      <a:pt x="3142" y="608"/>
                      <a:pt x="3074" y="503"/>
                    </a:cubicBezTo>
                    <a:cubicBezTo>
                      <a:pt x="3011" y="393"/>
                      <a:pt x="2833" y="283"/>
                      <a:pt x="2660" y="194"/>
                    </a:cubicBezTo>
                    <a:cubicBezTo>
                      <a:pt x="2488" y="110"/>
                      <a:pt x="2289" y="21"/>
                      <a:pt x="2205"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16" name="Google Shape;1316;p38"/>
              <p:cNvSpPr/>
              <p:nvPr/>
            </p:nvSpPr>
            <p:spPr>
              <a:xfrm>
                <a:off x="2473482" y="2249361"/>
                <a:ext cx="582114" cy="473496"/>
              </a:xfrm>
              <a:custGeom>
                <a:avLst/>
                <a:gdLst/>
                <a:ahLst/>
                <a:cxnLst/>
                <a:rect l="l" t="t" r="r" b="b"/>
                <a:pathLst>
                  <a:path w="3714" h="3021" extrusionOk="0">
                    <a:moveTo>
                      <a:pt x="3246" y="1"/>
                    </a:moveTo>
                    <a:cubicBezTo>
                      <a:pt x="3130" y="1"/>
                      <a:pt x="2975" y="41"/>
                      <a:pt x="2750" y="131"/>
                    </a:cubicBezTo>
                    <a:cubicBezTo>
                      <a:pt x="2252" y="303"/>
                      <a:pt x="1420" y="497"/>
                      <a:pt x="1116" y="497"/>
                    </a:cubicBezTo>
                    <a:cubicBezTo>
                      <a:pt x="1116" y="497"/>
                      <a:pt x="440" y="1199"/>
                      <a:pt x="220" y="1634"/>
                    </a:cubicBezTo>
                    <a:cubicBezTo>
                      <a:pt x="1" y="2047"/>
                      <a:pt x="27" y="2356"/>
                      <a:pt x="90" y="2550"/>
                    </a:cubicBezTo>
                    <a:cubicBezTo>
                      <a:pt x="131" y="2749"/>
                      <a:pt x="262" y="2770"/>
                      <a:pt x="482" y="2901"/>
                    </a:cubicBezTo>
                    <a:cubicBezTo>
                      <a:pt x="611" y="2965"/>
                      <a:pt x="748" y="3021"/>
                      <a:pt x="899" y="3021"/>
                    </a:cubicBezTo>
                    <a:cubicBezTo>
                      <a:pt x="1006" y="3021"/>
                      <a:pt x="1121" y="2993"/>
                      <a:pt x="1247" y="2922"/>
                    </a:cubicBezTo>
                    <a:cubicBezTo>
                      <a:pt x="1551" y="2749"/>
                      <a:pt x="2226" y="2356"/>
                      <a:pt x="2404" y="2288"/>
                    </a:cubicBezTo>
                    <a:cubicBezTo>
                      <a:pt x="2556" y="2225"/>
                      <a:pt x="3080" y="1675"/>
                      <a:pt x="3300" y="1262"/>
                    </a:cubicBezTo>
                    <a:cubicBezTo>
                      <a:pt x="3515" y="827"/>
                      <a:pt x="3714" y="366"/>
                      <a:pt x="3562" y="173"/>
                    </a:cubicBezTo>
                    <a:cubicBezTo>
                      <a:pt x="3475" y="63"/>
                      <a:pt x="3390" y="1"/>
                      <a:pt x="3246" y="1"/>
                    </a:cubicBez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1317" name="Google Shape;1317;p38"/>
              <p:cNvSpPr/>
              <p:nvPr/>
            </p:nvSpPr>
            <p:spPr>
              <a:xfrm>
                <a:off x="2490723" y="2241837"/>
                <a:ext cx="564873" cy="490424"/>
              </a:xfrm>
              <a:custGeom>
                <a:avLst/>
                <a:gdLst/>
                <a:ahLst/>
                <a:cxnLst/>
                <a:rect l="l" t="t" r="r" b="b"/>
                <a:pathLst>
                  <a:path w="3604" h="3129" extrusionOk="0">
                    <a:moveTo>
                      <a:pt x="3122" y="1"/>
                    </a:moveTo>
                    <a:cubicBezTo>
                      <a:pt x="2991" y="1"/>
                      <a:pt x="2839" y="48"/>
                      <a:pt x="2619" y="111"/>
                    </a:cubicBezTo>
                    <a:cubicBezTo>
                      <a:pt x="2378" y="221"/>
                      <a:pt x="2032" y="310"/>
                      <a:pt x="1723" y="372"/>
                    </a:cubicBezTo>
                    <a:cubicBezTo>
                      <a:pt x="1488" y="440"/>
                      <a:pt x="1247" y="482"/>
                      <a:pt x="1095" y="482"/>
                    </a:cubicBezTo>
                    <a:lnTo>
                      <a:pt x="1310" y="571"/>
                    </a:lnTo>
                    <a:cubicBezTo>
                      <a:pt x="1441" y="545"/>
                      <a:pt x="1593" y="524"/>
                      <a:pt x="1771" y="482"/>
                    </a:cubicBezTo>
                    <a:cubicBezTo>
                      <a:pt x="2074" y="414"/>
                      <a:pt x="2404" y="310"/>
                      <a:pt x="2666" y="221"/>
                    </a:cubicBezTo>
                    <a:cubicBezTo>
                      <a:pt x="2862" y="147"/>
                      <a:pt x="3003" y="105"/>
                      <a:pt x="3105" y="105"/>
                    </a:cubicBezTo>
                    <a:cubicBezTo>
                      <a:pt x="3126" y="105"/>
                      <a:pt x="3146" y="107"/>
                      <a:pt x="3164" y="111"/>
                    </a:cubicBezTo>
                    <a:cubicBezTo>
                      <a:pt x="3274" y="111"/>
                      <a:pt x="3342" y="152"/>
                      <a:pt x="3405" y="262"/>
                    </a:cubicBezTo>
                    <a:cubicBezTo>
                      <a:pt x="3473" y="330"/>
                      <a:pt x="3473" y="482"/>
                      <a:pt x="3405" y="655"/>
                    </a:cubicBezTo>
                    <a:cubicBezTo>
                      <a:pt x="3363" y="854"/>
                      <a:pt x="3253" y="1069"/>
                      <a:pt x="3143" y="1289"/>
                    </a:cubicBezTo>
                    <a:cubicBezTo>
                      <a:pt x="3033" y="1488"/>
                      <a:pt x="2860" y="1723"/>
                      <a:pt x="2687" y="1923"/>
                    </a:cubicBezTo>
                    <a:cubicBezTo>
                      <a:pt x="2598" y="2012"/>
                      <a:pt x="2509" y="2095"/>
                      <a:pt x="2425" y="2163"/>
                    </a:cubicBezTo>
                    <a:cubicBezTo>
                      <a:pt x="2357" y="2226"/>
                      <a:pt x="2294" y="2273"/>
                      <a:pt x="2273" y="2294"/>
                    </a:cubicBezTo>
                    <a:cubicBezTo>
                      <a:pt x="2184" y="2315"/>
                      <a:pt x="1964" y="2446"/>
                      <a:pt x="1750" y="2556"/>
                    </a:cubicBezTo>
                    <a:cubicBezTo>
                      <a:pt x="1509" y="2687"/>
                      <a:pt x="1268" y="2839"/>
                      <a:pt x="1116" y="2928"/>
                    </a:cubicBezTo>
                    <a:cubicBezTo>
                      <a:pt x="991" y="2989"/>
                      <a:pt x="885" y="3015"/>
                      <a:pt x="789" y="3015"/>
                    </a:cubicBezTo>
                    <a:cubicBezTo>
                      <a:pt x="646" y="3015"/>
                      <a:pt x="525" y="2959"/>
                      <a:pt x="393" y="2881"/>
                    </a:cubicBezTo>
                    <a:cubicBezTo>
                      <a:pt x="283" y="2818"/>
                      <a:pt x="200" y="2797"/>
                      <a:pt x="131" y="2750"/>
                    </a:cubicBezTo>
                    <a:lnTo>
                      <a:pt x="1" y="2771"/>
                    </a:lnTo>
                    <a:cubicBezTo>
                      <a:pt x="21" y="2797"/>
                      <a:pt x="48" y="2818"/>
                      <a:pt x="90" y="2839"/>
                    </a:cubicBezTo>
                    <a:cubicBezTo>
                      <a:pt x="152" y="2881"/>
                      <a:pt x="241" y="2928"/>
                      <a:pt x="330" y="2991"/>
                    </a:cubicBezTo>
                    <a:cubicBezTo>
                      <a:pt x="470" y="3067"/>
                      <a:pt x="616" y="3128"/>
                      <a:pt x="778" y="3128"/>
                    </a:cubicBezTo>
                    <a:cubicBezTo>
                      <a:pt x="895" y="3128"/>
                      <a:pt x="1021" y="3096"/>
                      <a:pt x="1158" y="3012"/>
                    </a:cubicBezTo>
                    <a:cubicBezTo>
                      <a:pt x="1310" y="2928"/>
                      <a:pt x="1572" y="2771"/>
                      <a:pt x="1792" y="2666"/>
                    </a:cubicBezTo>
                    <a:cubicBezTo>
                      <a:pt x="2032" y="2535"/>
                      <a:pt x="2226" y="2425"/>
                      <a:pt x="2315" y="2378"/>
                    </a:cubicBezTo>
                    <a:cubicBezTo>
                      <a:pt x="2357" y="2357"/>
                      <a:pt x="2425" y="2315"/>
                      <a:pt x="2488" y="2247"/>
                    </a:cubicBezTo>
                    <a:cubicBezTo>
                      <a:pt x="2577" y="2184"/>
                      <a:pt x="2666" y="2095"/>
                      <a:pt x="2750" y="1985"/>
                    </a:cubicBezTo>
                    <a:cubicBezTo>
                      <a:pt x="2928" y="1792"/>
                      <a:pt x="3122" y="1551"/>
                      <a:pt x="3232" y="1331"/>
                    </a:cubicBezTo>
                    <a:cubicBezTo>
                      <a:pt x="3342" y="1116"/>
                      <a:pt x="3452" y="896"/>
                      <a:pt x="3514" y="702"/>
                    </a:cubicBezTo>
                    <a:cubicBezTo>
                      <a:pt x="3583" y="503"/>
                      <a:pt x="3604" y="310"/>
                      <a:pt x="3494" y="200"/>
                    </a:cubicBezTo>
                    <a:cubicBezTo>
                      <a:pt x="3405" y="90"/>
                      <a:pt x="3321" y="22"/>
                      <a:pt x="3190"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18" name="Google Shape;1318;p38"/>
              <p:cNvSpPr/>
              <p:nvPr/>
            </p:nvSpPr>
            <p:spPr>
              <a:xfrm>
                <a:off x="2891337" y="2239486"/>
                <a:ext cx="320993" cy="216921"/>
              </a:xfrm>
              <a:custGeom>
                <a:avLst/>
                <a:gdLst/>
                <a:ahLst/>
                <a:cxnLst/>
                <a:rect l="l" t="t" r="r" b="b"/>
                <a:pathLst>
                  <a:path w="2048" h="1384" extrusionOk="0">
                    <a:moveTo>
                      <a:pt x="1031" y="0"/>
                    </a:moveTo>
                    <a:cubicBezTo>
                      <a:pt x="723" y="0"/>
                      <a:pt x="285" y="108"/>
                      <a:pt x="194" y="126"/>
                    </a:cubicBezTo>
                    <a:cubicBezTo>
                      <a:pt x="84" y="167"/>
                      <a:pt x="21" y="215"/>
                      <a:pt x="0" y="387"/>
                    </a:cubicBezTo>
                    <a:cubicBezTo>
                      <a:pt x="0" y="387"/>
                      <a:pt x="152" y="560"/>
                      <a:pt x="346" y="717"/>
                    </a:cubicBezTo>
                    <a:cubicBezTo>
                      <a:pt x="545" y="869"/>
                      <a:pt x="1027" y="1152"/>
                      <a:pt x="1288" y="1283"/>
                    </a:cubicBezTo>
                    <a:cubicBezTo>
                      <a:pt x="1434" y="1340"/>
                      <a:pt x="1575" y="1384"/>
                      <a:pt x="1691" y="1384"/>
                    </a:cubicBezTo>
                    <a:cubicBezTo>
                      <a:pt x="1801" y="1384"/>
                      <a:pt x="1890" y="1345"/>
                      <a:pt x="1943" y="1241"/>
                    </a:cubicBezTo>
                    <a:cubicBezTo>
                      <a:pt x="2048" y="1042"/>
                      <a:pt x="1896" y="869"/>
                      <a:pt x="1681" y="607"/>
                    </a:cubicBezTo>
                    <a:cubicBezTo>
                      <a:pt x="1461" y="325"/>
                      <a:pt x="1482" y="84"/>
                      <a:pt x="1199" y="16"/>
                    </a:cubicBezTo>
                    <a:cubicBezTo>
                      <a:pt x="1151" y="5"/>
                      <a:pt x="1094" y="0"/>
                      <a:pt x="1031" y="0"/>
                    </a:cubicBez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1319" name="Google Shape;1319;p38"/>
              <p:cNvSpPr/>
              <p:nvPr/>
            </p:nvSpPr>
            <p:spPr>
              <a:xfrm>
                <a:off x="2883814" y="2231963"/>
                <a:ext cx="328517" cy="232438"/>
              </a:xfrm>
              <a:custGeom>
                <a:avLst/>
                <a:gdLst/>
                <a:ahLst/>
                <a:cxnLst/>
                <a:rect l="l" t="t" r="r" b="b"/>
                <a:pathLst>
                  <a:path w="2096" h="1483" extrusionOk="0">
                    <a:moveTo>
                      <a:pt x="1048" y="1"/>
                    </a:moveTo>
                    <a:cubicBezTo>
                      <a:pt x="944" y="1"/>
                      <a:pt x="787" y="1"/>
                      <a:pt x="656" y="22"/>
                    </a:cubicBezTo>
                    <a:cubicBezTo>
                      <a:pt x="462" y="64"/>
                      <a:pt x="289" y="111"/>
                      <a:pt x="221" y="132"/>
                    </a:cubicBezTo>
                    <a:cubicBezTo>
                      <a:pt x="158" y="153"/>
                      <a:pt x="111" y="174"/>
                      <a:pt x="69" y="215"/>
                    </a:cubicBezTo>
                    <a:cubicBezTo>
                      <a:pt x="48" y="242"/>
                      <a:pt x="27" y="284"/>
                      <a:pt x="1" y="325"/>
                    </a:cubicBezTo>
                    <a:lnTo>
                      <a:pt x="158" y="284"/>
                    </a:lnTo>
                    <a:cubicBezTo>
                      <a:pt x="179" y="263"/>
                      <a:pt x="200" y="242"/>
                      <a:pt x="242" y="242"/>
                    </a:cubicBezTo>
                    <a:cubicBezTo>
                      <a:pt x="310" y="215"/>
                      <a:pt x="483" y="174"/>
                      <a:pt x="682" y="132"/>
                    </a:cubicBezTo>
                    <a:cubicBezTo>
                      <a:pt x="818" y="117"/>
                      <a:pt x="976" y="100"/>
                      <a:pt x="1097" y="100"/>
                    </a:cubicBezTo>
                    <a:cubicBezTo>
                      <a:pt x="1149" y="100"/>
                      <a:pt x="1194" y="103"/>
                      <a:pt x="1226" y="111"/>
                    </a:cubicBezTo>
                    <a:cubicBezTo>
                      <a:pt x="1357" y="153"/>
                      <a:pt x="1399" y="215"/>
                      <a:pt x="1467" y="304"/>
                    </a:cubicBezTo>
                    <a:cubicBezTo>
                      <a:pt x="1509" y="414"/>
                      <a:pt x="1572" y="545"/>
                      <a:pt x="1682" y="676"/>
                    </a:cubicBezTo>
                    <a:cubicBezTo>
                      <a:pt x="1792" y="828"/>
                      <a:pt x="1881" y="917"/>
                      <a:pt x="1923" y="1027"/>
                    </a:cubicBezTo>
                    <a:cubicBezTo>
                      <a:pt x="1965" y="1111"/>
                      <a:pt x="1991" y="1179"/>
                      <a:pt x="1944" y="1263"/>
                    </a:cubicBezTo>
                    <a:cubicBezTo>
                      <a:pt x="1881" y="1352"/>
                      <a:pt x="1813" y="1373"/>
                      <a:pt x="1729" y="1373"/>
                    </a:cubicBezTo>
                    <a:cubicBezTo>
                      <a:pt x="1619" y="1373"/>
                      <a:pt x="1488" y="1331"/>
                      <a:pt x="1357" y="1263"/>
                    </a:cubicBezTo>
                    <a:cubicBezTo>
                      <a:pt x="1096" y="1158"/>
                      <a:pt x="614" y="870"/>
                      <a:pt x="441" y="718"/>
                    </a:cubicBezTo>
                    <a:cubicBezTo>
                      <a:pt x="242" y="587"/>
                      <a:pt x="111" y="435"/>
                      <a:pt x="111" y="414"/>
                    </a:cubicBezTo>
                    <a:cubicBezTo>
                      <a:pt x="90" y="456"/>
                      <a:pt x="69" y="477"/>
                      <a:pt x="48" y="524"/>
                    </a:cubicBezTo>
                    <a:cubicBezTo>
                      <a:pt x="111" y="587"/>
                      <a:pt x="221" y="697"/>
                      <a:pt x="373" y="807"/>
                    </a:cubicBezTo>
                    <a:cubicBezTo>
                      <a:pt x="572" y="959"/>
                      <a:pt x="1048" y="1242"/>
                      <a:pt x="1310" y="1373"/>
                    </a:cubicBezTo>
                    <a:cubicBezTo>
                      <a:pt x="1467" y="1441"/>
                      <a:pt x="1598" y="1483"/>
                      <a:pt x="1729" y="1483"/>
                    </a:cubicBezTo>
                    <a:cubicBezTo>
                      <a:pt x="1834" y="1483"/>
                      <a:pt x="1965" y="1441"/>
                      <a:pt x="2033" y="1310"/>
                    </a:cubicBezTo>
                    <a:cubicBezTo>
                      <a:pt x="2096" y="1200"/>
                      <a:pt x="2075" y="1069"/>
                      <a:pt x="2033" y="959"/>
                    </a:cubicBezTo>
                    <a:cubicBezTo>
                      <a:pt x="1965" y="849"/>
                      <a:pt x="1881" y="739"/>
                      <a:pt x="1771" y="608"/>
                    </a:cubicBezTo>
                    <a:cubicBezTo>
                      <a:pt x="1661" y="477"/>
                      <a:pt x="1619" y="373"/>
                      <a:pt x="1551" y="263"/>
                    </a:cubicBezTo>
                    <a:cubicBezTo>
                      <a:pt x="1488" y="153"/>
                      <a:pt x="1399" y="43"/>
                      <a:pt x="1247" y="22"/>
                    </a:cubicBezTo>
                    <a:cubicBezTo>
                      <a:pt x="1205" y="1"/>
                      <a:pt x="1137" y="1"/>
                      <a:pt x="1048"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20" name="Google Shape;1320;p38"/>
              <p:cNvSpPr/>
              <p:nvPr/>
            </p:nvSpPr>
            <p:spPr>
              <a:xfrm>
                <a:off x="2801841" y="2288544"/>
                <a:ext cx="397323" cy="214100"/>
              </a:xfrm>
              <a:custGeom>
                <a:avLst/>
                <a:gdLst/>
                <a:ahLst/>
                <a:cxnLst/>
                <a:rect l="l" t="t" r="r" b="b"/>
                <a:pathLst>
                  <a:path w="2535" h="1366" extrusionOk="0">
                    <a:moveTo>
                      <a:pt x="748" y="1"/>
                    </a:moveTo>
                    <a:cubicBezTo>
                      <a:pt x="597" y="1"/>
                      <a:pt x="473" y="15"/>
                      <a:pt x="419" y="53"/>
                    </a:cubicBezTo>
                    <a:cubicBezTo>
                      <a:pt x="288" y="163"/>
                      <a:pt x="110" y="336"/>
                      <a:pt x="68" y="509"/>
                    </a:cubicBezTo>
                    <a:cubicBezTo>
                      <a:pt x="68" y="509"/>
                      <a:pt x="0" y="666"/>
                      <a:pt x="47" y="687"/>
                    </a:cubicBezTo>
                    <a:cubicBezTo>
                      <a:pt x="110" y="708"/>
                      <a:pt x="550" y="771"/>
                      <a:pt x="896" y="860"/>
                    </a:cubicBezTo>
                    <a:cubicBezTo>
                      <a:pt x="1268" y="928"/>
                      <a:pt x="1467" y="1033"/>
                      <a:pt x="1681" y="1164"/>
                    </a:cubicBezTo>
                    <a:cubicBezTo>
                      <a:pt x="1880" y="1282"/>
                      <a:pt x="1989" y="1366"/>
                      <a:pt x="2119" y="1366"/>
                    </a:cubicBezTo>
                    <a:cubicBezTo>
                      <a:pt x="2134" y="1366"/>
                      <a:pt x="2148" y="1365"/>
                      <a:pt x="2163" y="1363"/>
                    </a:cubicBezTo>
                    <a:cubicBezTo>
                      <a:pt x="2294" y="1363"/>
                      <a:pt x="2514" y="1274"/>
                      <a:pt x="2535" y="1101"/>
                    </a:cubicBezTo>
                    <a:cubicBezTo>
                      <a:pt x="2535" y="902"/>
                      <a:pt x="2336" y="750"/>
                      <a:pt x="2142" y="509"/>
                    </a:cubicBezTo>
                    <a:cubicBezTo>
                      <a:pt x="1922" y="294"/>
                      <a:pt x="1859" y="95"/>
                      <a:pt x="1571" y="74"/>
                    </a:cubicBezTo>
                    <a:cubicBezTo>
                      <a:pt x="1389" y="47"/>
                      <a:pt x="1024" y="1"/>
                      <a:pt x="748" y="1"/>
                    </a:cubicBez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1321" name="Google Shape;1321;p38"/>
              <p:cNvSpPr/>
              <p:nvPr/>
            </p:nvSpPr>
            <p:spPr>
              <a:xfrm>
                <a:off x="2815791" y="2279610"/>
                <a:ext cx="389957" cy="232438"/>
              </a:xfrm>
              <a:custGeom>
                <a:avLst/>
                <a:gdLst/>
                <a:ahLst/>
                <a:cxnLst/>
                <a:rect l="l" t="t" r="r" b="b"/>
                <a:pathLst>
                  <a:path w="2488" h="1483" extrusionOk="0">
                    <a:moveTo>
                      <a:pt x="503" y="0"/>
                    </a:moveTo>
                    <a:cubicBezTo>
                      <a:pt x="414" y="21"/>
                      <a:pt x="351" y="21"/>
                      <a:pt x="304" y="69"/>
                    </a:cubicBezTo>
                    <a:cubicBezTo>
                      <a:pt x="283" y="69"/>
                      <a:pt x="283" y="69"/>
                      <a:pt x="262" y="89"/>
                    </a:cubicBezTo>
                    <a:lnTo>
                      <a:pt x="503" y="0"/>
                    </a:lnTo>
                    <a:close/>
                    <a:moveTo>
                      <a:pt x="592" y="0"/>
                    </a:moveTo>
                    <a:cubicBezTo>
                      <a:pt x="566" y="21"/>
                      <a:pt x="566" y="69"/>
                      <a:pt x="545" y="110"/>
                    </a:cubicBezTo>
                    <a:lnTo>
                      <a:pt x="854" y="110"/>
                    </a:lnTo>
                    <a:cubicBezTo>
                      <a:pt x="1069" y="131"/>
                      <a:pt x="1331" y="152"/>
                      <a:pt x="1461" y="173"/>
                    </a:cubicBezTo>
                    <a:cubicBezTo>
                      <a:pt x="1592" y="199"/>
                      <a:pt x="1681" y="241"/>
                      <a:pt x="1744" y="304"/>
                    </a:cubicBezTo>
                    <a:cubicBezTo>
                      <a:pt x="1833" y="393"/>
                      <a:pt x="1901" y="482"/>
                      <a:pt x="2006" y="613"/>
                    </a:cubicBezTo>
                    <a:cubicBezTo>
                      <a:pt x="2116" y="723"/>
                      <a:pt x="2205" y="828"/>
                      <a:pt x="2294" y="917"/>
                    </a:cubicBezTo>
                    <a:cubicBezTo>
                      <a:pt x="2357" y="1006"/>
                      <a:pt x="2378" y="1069"/>
                      <a:pt x="2378" y="1158"/>
                    </a:cubicBezTo>
                    <a:cubicBezTo>
                      <a:pt x="2378" y="1221"/>
                      <a:pt x="2336" y="1268"/>
                      <a:pt x="2268" y="1310"/>
                    </a:cubicBezTo>
                    <a:cubicBezTo>
                      <a:pt x="2205" y="1352"/>
                      <a:pt x="2116" y="1378"/>
                      <a:pt x="2053" y="1378"/>
                    </a:cubicBezTo>
                    <a:cubicBezTo>
                      <a:pt x="2006" y="1378"/>
                      <a:pt x="1943" y="1352"/>
                      <a:pt x="1875" y="1331"/>
                    </a:cubicBezTo>
                    <a:cubicBezTo>
                      <a:pt x="1812" y="1289"/>
                      <a:pt x="1723" y="1247"/>
                      <a:pt x="1613" y="1179"/>
                    </a:cubicBezTo>
                    <a:cubicBezTo>
                      <a:pt x="1399" y="1048"/>
                      <a:pt x="1179" y="938"/>
                      <a:pt x="828" y="854"/>
                    </a:cubicBezTo>
                    <a:cubicBezTo>
                      <a:pt x="655" y="807"/>
                      <a:pt x="461" y="786"/>
                      <a:pt x="283" y="765"/>
                    </a:cubicBezTo>
                    <a:cubicBezTo>
                      <a:pt x="220" y="744"/>
                      <a:pt x="131" y="723"/>
                      <a:pt x="89" y="723"/>
                    </a:cubicBezTo>
                    <a:lnTo>
                      <a:pt x="68" y="723"/>
                    </a:lnTo>
                    <a:cubicBezTo>
                      <a:pt x="42" y="744"/>
                      <a:pt x="21" y="765"/>
                      <a:pt x="0" y="807"/>
                    </a:cubicBezTo>
                    <a:cubicBezTo>
                      <a:pt x="21" y="807"/>
                      <a:pt x="42" y="807"/>
                      <a:pt x="68" y="828"/>
                    </a:cubicBezTo>
                    <a:cubicBezTo>
                      <a:pt x="110" y="828"/>
                      <a:pt x="199" y="854"/>
                      <a:pt x="262" y="854"/>
                    </a:cubicBezTo>
                    <a:cubicBezTo>
                      <a:pt x="435" y="896"/>
                      <a:pt x="634" y="917"/>
                      <a:pt x="807" y="959"/>
                    </a:cubicBezTo>
                    <a:cubicBezTo>
                      <a:pt x="1158" y="1027"/>
                      <a:pt x="1351" y="1137"/>
                      <a:pt x="1571" y="1268"/>
                    </a:cubicBezTo>
                    <a:cubicBezTo>
                      <a:pt x="1681" y="1331"/>
                      <a:pt x="1744" y="1378"/>
                      <a:pt x="1833" y="1420"/>
                    </a:cubicBezTo>
                    <a:cubicBezTo>
                      <a:pt x="1922" y="1462"/>
                      <a:pt x="1985" y="1482"/>
                      <a:pt x="2074" y="1482"/>
                    </a:cubicBezTo>
                    <a:cubicBezTo>
                      <a:pt x="2137" y="1462"/>
                      <a:pt x="2247" y="1441"/>
                      <a:pt x="2336" y="1399"/>
                    </a:cubicBezTo>
                    <a:cubicBezTo>
                      <a:pt x="2399" y="1352"/>
                      <a:pt x="2488" y="1268"/>
                      <a:pt x="2488" y="1158"/>
                    </a:cubicBezTo>
                    <a:cubicBezTo>
                      <a:pt x="2488" y="1048"/>
                      <a:pt x="2446" y="938"/>
                      <a:pt x="2357" y="854"/>
                    </a:cubicBezTo>
                    <a:cubicBezTo>
                      <a:pt x="2294" y="744"/>
                      <a:pt x="2184" y="655"/>
                      <a:pt x="2095" y="545"/>
                    </a:cubicBezTo>
                    <a:cubicBezTo>
                      <a:pt x="1985" y="414"/>
                      <a:pt x="1922" y="330"/>
                      <a:pt x="1833" y="241"/>
                    </a:cubicBezTo>
                    <a:cubicBezTo>
                      <a:pt x="1744" y="152"/>
                      <a:pt x="1639" y="89"/>
                      <a:pt x="1482" y="69"/>
                    </a:cubicBezTo>
                    <a:cubicBezTo>
                      <a:pt x="1351" y="42"/>
                      <a:pt x="1090" y="21"/>
                      <a:pt x="85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22" name="Google Shape;1322;p38"/>
              <p:cNvSpPr/>
              <p:nvPr/>
            </p:nvSpPr>
            <p:spPr>
              <a:xfrm>
                <a:off x="2740245" y="2351395"/>
                <a:ext cx="421304" cy="242939"/>
              </a:xfrm>
              <a:custGeom>
                <a:avLst/>
                <a:gdLst/>
                <a:ahLst/>
                <a:cxnLst/>
                <a:rect l="l" t="t" r="r" b="b"/>
                <a:pathLst>
                  <a:path w="2688" h="1550" extrusionOk="0">
                    <a:moveTo>
                      <a:pt x="1147" y="1"/>
                    </a:moveTo>
                    <a:cubicBezTo>
                      <a:pt x="1014" y="1"/>
                      <a:pt x="898" y="9"/>
                      <a:pt x="833" y="24"/>
                    </a:cubicBezTo>
                    <a:cubicBezTo>
                      <a:pt x="634" y="45"/>
                      <a:pt x="372" y="134"/>
                      <a:pt x="372" y="134"/>
                    </a:cubicBezTo>
                    <a:cubicBezTo>
                      <a:pt x="372" y="134"/>
                      <a:pt x="220" y="155"/>
                      <a:pt x="158" y="307"/>
                    </a:cubicBezTo>
                    <a:cubicBezTo>
                      <a:pt x="69" y="480"/>
                      <a:pt x="1" y="873"/>
                      <a:pt x="69" y="962"/>
                    </a:cubicBezTo>
                    <a:cubicBezTo>
                      <a:pt x="83" y="1001"/>
                      <a:pt x="118" y="1015"/>
                      <a:pt x="166" y="1015"/>
                    </a:cubicBezTo>
                    <a:cubicBezTo>
                      <a:pt x="253" y="1015"/>
                      <a:pt x="385" y="968"/>
                      <a:pt x="524" y="941"/>
                    </a:cubicBezTo>
                    <a:cubicBezTo>
                      <a:pt x="627" y="912"/>
                      <a:pt x="788" y="899"/>
                      <a:pt x="951" y="899"/>
                    </a:cubicBezTo>
                    <a:cubicBezTo>
                      <a:pt x="1171" y="899"/>
                      <a:pt x="1392" y="922"/>
                      <a:pt x="1467" y="962"/>
                    </a:cubicBezTo>
                    <a:cubicBezTo>
                      <a:pt x="1595" y="1023"/>
                      <a:pt x="2222" y="1549"/>
                      <a:pt x="2329" y="1549"/>
                    </a:cubicBezTo>
                    <a:cubicBezTo>
                      <a:pt x="2332" y="1549"/>
                      <a:pt x="2334" y="1549"/>
                      <a:pt x="2336" y="1548"/>
                    </a:cubicBezTo>
                    <a:cubicBezTo>
                      <a:pt x="2446" y="1527"/>
                      <a:pt x="2598" y="1417"/>
                      <a:pt x="2645" y="1182"/>
                    </a:cubicBezTo>
                    <a:cubicBezTo>
                      <a:pt x="2687" y="962"/>
                      <a:pt x="2619" y="894"/>
                      <a:pt x="2446" y="763"/>
                    </a:cubicBezTo>
                    <a:cubicBezTo>
                      <a:pt x="2252" y="611"/>
                      <a:pt x="2074" y="176"/>
                      <a:pt x="1881" y="87"/>
                    </a:cubicBezTo>
                    <a:cubicBezTo>
                      <a:pt x="1748" y="31"/>
                      <a:pt x="1413" y="1"/>
                      <a:pt x="1147" y="1"/>
                    </a:cubicBez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1323" name="Google Shape;1323;p38"/>
              <p:cNvSpPr/>
              <p:nvPr/>
            </p:nvSpPr>
            <p:spPr>
              <a:xfrm>
                <a:off x="2785384" y="2344498"/>
                <a:ext cx="379455" cy="258299"/>
              </a:xfrm>
              <a:custGeom>
                <a:avLst/>
                <a:gdLst/>
                <a:ahLst/>
                <a:cxnLst/>
                <a:rect l="l" t="t" r="r" b="b"/>
                <a:pathLst>
                  <a:path w="2421" h="1648" extrusionOk="0">
                    <a:moveTo>
                      <a:pt x="524" y="0"/>
                    </a:moveTo>
                    <a:cubicBezTo>
                      <a:pt x="477" y="47"/>
                      <a:pt x="435" y="89"/>
                      <a:pt x="393" y="152"/>
                    </a:cubicBezTo>
                    <a:cubicBezTo>
                      <a:pt x="435" y="131"/>
                      <a:pt x="498" y="110"/>
                      <a:pt x="545" y="110"/>
                    </a:cubicBezTo>
                    <a:cubicBezTo>
                      <a:pt x="601" y="110"/>
                      <a:pt x="717" y="101"/>
                      <a:pt x="854" y="101"/>
                    </a:cubicBezTo>
                    <a:cubicBezTo>
                      <a:pt x="922" y="101"/>
                      <a:pt x="996" y="103"/>
                      <a:pt x="1069" y="110"/>
                    </a:cubicBezTo>
                    <a:cubicBezTo>
                      <a:pt x="1284" y="110"/>
                      <a:pt x="1504" y="152"/>
                      <a:pt x="1572" y="199"/>
                    </a:cubicBezTo>
                    <a:cubicBezTo>
                      <a:pt x="1655" y="220"/>
                      <a:pt x="1744" y="351"/>
                      <a:pt x="1833" y="482"/>
                    </a:cubicBezTo>
                    <a:cubicBezTo>
                      <a:pt x="1917" y="613"/>
                      <a:pt x="2006" y="765"/>
                      <a:pt x="2116" y="854"/>
                    </a:cubicBezTo>
                    <a:cubicBezTo>
                      <a:pt x="2226" y="917"/>
                      <a:pt x="2268" y="964"/>
                      <a:pt x="2289" y="1006"/>
                    </a:cubicBezTo>
                    <a:cubicBezTo>
                      <a:pt x="2310" y="1048"/>
                      <a:pt x="2310" y="1116"/>
                      <a:pt x="2289" y="1226"/>
                    </a:cubicBezTo>
                    <a:cubicBezTo>
                      <a:pt x="2268" y="1419"/>
                      <a:pt x="2116" y="1529"/>
                      <a:pt x="2048" y="1550"/>
                    </a:cubicBezTo>
                    <a:cubicBezTo>
                      <a:pt x="2048" y="1550"/>
                      <a:pt x="2048" y="1529"/>
                      <a:pt x="2027" y="1529"/>
                    </a:cubicBezTo>
                    <a:cubicBezTo>
                      <a:pt x="2006" y="1508"/>
                      <a:pt x="1964" y="1508"/>
                      <a:pt x="1917" y="1461"/>
                    </a:cubicBezTo>
                    <a:cubicBezTo>
                      <a:pt x="1854" y="1419"/>
                      <a:pt x="1744" y="1357"/>
                      <a:pt x="1655" y="1288"/>
                    </a:cubicBezTo>
                    <a:cubicBezTo>
                      <a:pt x="1572" y="1226"/>
                      <a:pt x="1462" y="1137"/>
                      <a:pt x="1373" y="1095"/>
                    </a:cubicBezTo>
                    <a:cubicBezTo>
                      <a:pt x="1310" y="1027"/>
                      <a:pt x="1242" y="985"/>
                      <a:pt x="1200" y="964"/>
                    </a:cubicBezTo>
                    <a:cubicBezTo>
                      <a:pt x="1153" y="938"/>
                      <a:pt x="1090" y="917"/>
                      <a:pt x="1022" y="917"/>
                    </a:cubicBezTo>
                    <a:cubicBezTo>
                      <a:pt x="938" y="896"/>
                      <a:pt x="849" y="896"/>
                      <a:pt x="739" y="896"/>
                    </a:cubicBezTo>
                    <a:cubicBezTo>
                      <a:pt x="688" y="890"/>
                      <a:pt x="635" y="887"/>
                      <a:pt x="583" y="887"/>
                    </a:cubicBezTo>
                    <a:cubicBezTo>
                      <a:pt x="455" y="887"/>
                      <a:pt x="329" y="902"/>
                      <a:pt x="236" y="917"/>
                    </a:cubicBezTo>
                    <a:cubicBezTo>
                      <a:pt x="152" y="938"/>
                      <a:pt x="63" y="964"/>
                      <a:pt x="1" y="985"/>
                    </a:cubicBezTo>
                    <a:lnTo>
                      <a:pt x="1" y="1095"/>
                    </a:lnTo>
                    <a:cubicBezTo>
                      <a:pt x="84" y="1068"/>
                      <a:pt x="173" y="1048"/>
                      <a:pt x="262" y="1027"/>
                    </a:cubicBezTo>
                    <a:cubicBezTo>
                      <a:pt x="336" y="1012"/>
                      <a:pt x="458" y="997"/>
                      <a:pt x="583" y="997"/>
                    </a:cubicBezTo>
                    <a:cubicBezTo>
                      <a:pt x="635" y="997"/>
                      <a:pt x="688" y="1000"/>
                      <a:pt x="739" y="1006"/>
                    </a:cubicBezTo>
                    <a:lnTo>
                      <a:pt x="1001" y="1006"/>
                    </a:lnTo>
                    <a:cubicBezTo>
                      <a:pt x="1069" y="1027"/>
                      <a:pt x="1132" y="1048"/>
                      <a:pt x="1153" y="1048"/>
                    </a:cubicBezTo>
                    <a:cubicBezTo>
                      <a:pt x="1179" y="1068"/>
                      <a:pt x="1242" y="1116"/>
                      <a:pt x="1331" y="1158"/>
                    </a:cubicBezTo>
                    <a:cubicBezTo>
                      <a:pt x="1394" y="1226"/>
                      <a:pt x="1504" y="1309"/>
                      <a:pt x="1593" y="1377"/>
                    </a:cubicBezTo>
                    <a:cubicBezTo>
                      <a:pt x="1703" y="1440"/>
                      <a:pt x="1786" y="1508"/>
                      <a:pt x="1875" y="1571"/>
                    </a:cubicBezTo>
                    <a:cubicBezTo>
                      <a:pt x="1896" y="1592"/>
                      <a:pt x="1938" y="1618"/>
                      <a:pt x="1985" y="1618"/>
                    </a:cubicBezTo>
                    <a:cubicBezTo>
                      <a:pt x="2000" y="1633"/>
                      <a:pt x="2015" y="1648"/>
                      <a:pt x="2037" y="1648"/>
                    </a:cubicBezTo>
                    <a:cubicBezTo>
                      <a:pt x="2046" y="1648"/>
                      <a:pt x="2057" y="1645"/>
                      <a:pt x="2069" y="1639"/>
                    </a:cubicBezTo>
                    <a:cubicBezTo>
                      <a:pt x="2200" y="1618"/>
                      <a:pt x="2357" y="1487"/>
                      <a:pt x="2399" y="1247"/>
                    </a:cubicBezTo>
                    <a:cubicBezTo>
                      <a:pt x="2420" y="1137"/>
                      <a:pt x="2420" y="1048"/>
                      <a:pt x="2378" y="964"/>
                    </a:cubicBezTo>
                    <a:cubicBezTo>
                      <a:pt x="2357" y="896"/>
                      <a:pt x="2289" y="833"/>
                      <a:pt x="2179" y="765"/>
                    </a:cubicBezTo>
                    <a:cubicBezTo>
                      <a:pt x="2116" y="702"/>
                      <a:pt x="2006" y="545"/>
                      <a:pt x="1917" y="414"/>
                    </a:cubicBezTo>
                    <a:cubicBezTo>
                      <a:pt x="1833" y="283"/>
                      <a:pt x="1744" y="152"/>
                      <a:pt x="1614" y="89"/>
                    </a:cubicBezTo>
                    <a:cubicBezTo>
                      <a:pt x="1504" y="47"/>
                      <a:pt x="1284" y="21"/>
                      <a:pt x="106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24" name="Google Shape;1324;p38"/>
              <p:cNvSpPr/>
              <p:nvPr/>
            </p:nvSpPr>
            <p:spPr>
              <a:xfrm>
                <a:off x="2706547" y="2447002"/>
                <a:ext cx="417229" cy="210338"/>
              </a:xfrm>
              <a:custGeom>
                <a:avLst/>
                <a:gdLst/>
                <a:ahLst/>
                <a:cxnLst/>
                <a:rect l="l" t="t" r="r" b="b"/>
                <a:pathLst>
                  <a:path w="2662" h="1342" extrusionOk="0">
                    <a:moveTo>
                      <a:pt x="959" y="1"/>
                    </a:moveTo>
                    <a:cubicBezTo>
                      <a:pt x="765" y="1"/>
                      <a:pt x="216" y="263"/>
                      <a:pt x="216" y="263"/>
                    </a:cubicBezTo>
                    <a:cubicBezTo>
                      <a:pt x="216" y="263"/>
                      <a:pt x="1" y="854"/>
                      <a:pt x="195" y="1027"/>
                    </a:cubicBezTo>
                    <a:cubicBezTo>
                      <a:pt x="294" y="1127"/>
                      <a:pt x="404" y="1159"/>
                      <a:pt x="508" y="1159"/>
                    </a:cubicBezTo>
                    <a:cubicBezTo>
                      <a:pt x="612" y="1159"/>
                      <a:pt x="710" y="1127"/>
                      <a:pt x="786" y="1095"/>
                    </a:cubicBezTo>
                    <a:cubicBezTo>
                      <a:pt x="938" y="1027"/>
                      <a:pt x="1310" y="1006"/>
                      <a:pt x="1441" y="1006"/>
                    </a:cubicBezTo>
                    <a:cubicBezTo>
                      <a:pt x="1454" y="1005"/>
                      <a:pt x="1466" y="1004"/>
                      <a:pt x="1478" y="1004"/>
                    </a:cubicBezTo>
                    <a:cubicBezTo>
                      <a:pt x="1604" y="1004"/>
                      <a:pt x="1667" y="1102"/>
                      <a:pt x="1787" y="1179"/>
                    </a:cubicBezTo>
                    <a:cubicBezTo>
                      <a:pt x="1895" y="1241"/>
                      <a:pt x="2156" y="1342"/>
                      <a:pt x="2343" y="1342"/>
                    </a:cubicBezTo>
                    <a:cubicBezTo>
                      <a:pt x="2427" y="1342"/>
                      <a:pt x="2496" y="1322"/>
                      <a:pt x="2530" y="1268"/>
                    </a:cubicBezTo>
                    <a:cubicBezTo>
                      <a:pt x="2619" y="1069"/>
                      <a:pt x="2661" y="833"/>
                      <a:pt x="2467" y="655"/>
                    </a:cubicBezTo>
                    <a:cubicBezTo>
                      <a:pt x="2247" y="483"/>
                      <a:pt x="1986" y="179"/>
                      <a:pt x="1855" y="111"/>
                    </a:cubicBezTo>
                    <a:cubicBezTo>
                      <a:pt x="1724" y="48"/>
                      <a:pt x="1158" y="1"/>
                      <a:pt x="959" y="1"/>
                    </a:cubicBez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1325" name="Google Shape;1325;p38"/>
              <p:cNvSpPr/>
              <p:nvPr/>
            </p:nvSpPr>
            <p:spPr>
              <a:xfrm>
                <a:off x="2774726" y="2437128"/>
                <a:ext cx="349049" cy="229303"/>
              </a:xfrm>
              <a:custGeom>
                <a:avLst/>
                <a:gdLst/>
                <a:ahLst/>
                <a:cxnLst/>
                <a:rect l="l" t="t" r="r" b="b"/>
                <a:pathLst>
                  <a:path w="2227" h="1463" extrusionOk="0">
                    <a:moveTo>
                      <a:pt x="524" y="1"/>
                    </a:moveTo>
                    <a:cubicBezTo>
                      <a:pt x="414" y="22"/>
                      <a:pt x="262" y="64"/>
                      <a:pt x="110" y="132"/>
                    </a:cubicBezTo>
                    <a:cubicBezTo>
                      <a:pt x="110" y="153"/>
                      <a:pt x="90" y="195"/>
                      <a:pt x="90" y="216"/>
                    </a:cubicBezTo>
                    <a:lnTo>
                      <a:pt x="90" y="263"/>
                    </a:lnTo>
                    <a:lnTo>
                      <a:pt x="110" y="242"/>
                    </a:lnTo>
                    <a:cubicBezTo>
                      <a:pt x="262" y="174"/>
                      <a:pt x="435" y="111"/>
                      <a:pt x="524" y="111"/>
                    </a:cubicBezTo>
                    <a:cubicBezTo>
                      <a:pt x="613" y="111"/>
                      <a:pt x="807" y="132"/>
                      <a:pt x="985" y="153"/>
                    </a:cubicBezTo>
                    <a:cubicBezTo>
                      <a:pt x="1090" y="153"/>
                      <a:pt x="1179" y="174"/>
                      <a:pt x="1247" y="174"/>
                    </a:cubicBezTo>
                    <a:cubicBezTo>
                      <a:pt x="1310" y="195"/>
                      <a:pt x="1378" y="216"/>
                      <a:pt x="1399" y="216"/>
                    </a:cubicBezTo>
                    <a:cubicBezTo>
                      <a:pt x="1441" y="263"/>
                      <a:pt x="1551" y="347"/>
                      <a:pt x="1661" y="436"/>
                    </a:cubicBezTo>
                    <a:cubicBezTo>
                      <a:pt x="1771" y="546"/>
                      <a:pt x="1875" y="656"/>
                      <a:pt x="1985" y="766"/>
                    </a:cubicBezTo>
                    <a:cubicBezTo>
                      <a:pt x="2074" y="828"/>
                      <a:pt x="2116" y="917"/>
                      <a:pt x="2116" y="1027"/>
                    </a:cubicBezTo>
                    <a:cubicBezTo>
                      <a:pt x="2116" y="1111"/>
                      <a:pt x="2095" y="1221"/>
                      <a:pt x="2032" y="1310"/>
                    </a:cubicBezTo>
                    <a:cubicBezTo>
                      <a:pt x="2032" y="1331"/>
                      <a:pt x="1985" y="1352"/>
                      <a:pt x="1943" y="1352"/>
                    </a:cubicBezTo>
                    <a:cubicBezTo>
                      <a:pt x="1901" y="1352"/>
                      <a:pt x="1833" y="1352"/>
                      <a:pt x="1744" y="1331"/>
                    </a:cubicBezTo>
                    <a:cubicBezTo>
                      <a:pt x="1613" y="1310"/>
                      <a:pt x="1462" y="1242"/>
                      <a:pt x="1378" y="1200"/>
                    </a:cubicBezTo>
                    <a:cubicBezTo>
                      <a:pt x="1310" y="1158"/>
                      <a:pt x="1268" y="1111"/>
                      <a:pt x="1221" y="1069"/>
                    </a:cubicBezTo>
                    <a:cubicBezTo>
                      <a:pt x="1158" y="1048"/>
                      <a:pt x="1090" y="1001"/>
                      <a:pt x="1006" y="1001"/>
                    </a:cubicBezTo>
                    <a:cubicBezTo>
                      <a:pt x="938" y="1001"/>
                      <a:pt x="807" y="1027"/>
                      <a:pt x="676" y="1027"/>
                    </a:cubicBezTo>
                    <a:cubicBezTo>
                      <a:pt x="545" y="1048"/>
                      <a:pt x="414" y="1069"/>
                      <a:pt x="330" y="1111"/>
                    </a:cubicBezTo>
                    <a:cubicBezTo>
                      <a:pt x="283" y="1132"/>
                      <a:pt x="241" y="1132"/>
                      <a:pt x="220" y="1158"/>
                    </a:cubicBezTo>
                    <a:lnTo>
                      <a:pt x="199" y="1179"/>
                    </a:lnTo>
                    <a:lnTo>
                      <a:pt x="0" y="1263"/>
                    </a:lnTo>
                    <a:cubicBezTo>
                      <a:pt x="21" y="1263"/>
                      <a:pt x="42" y="1289"/>
                      <a:pt x="69" y="1289"/>
                    </a:cubicBezTo>
                    <a:cubicBezTo>
                      <a:pt x="173" y="1289"/>
                      <a:pt x="283" y="1242"/>
                      <a:pt x="372" y="1200"/>
                    </a:cubicBezTo>
                    <a:cubicBezTo>
                      <a:pt x="435" y="1179"/>
                      <a:pt x="566" y="1158"/>
                      <a:pt x="697" y="1132"/>
                    </a:cubicBezTo>
                    <a:cubicBezTo>
                      <a:pt x="828" y="1132"/>
                      <a:pt x="938" y="1111"/>
                      <a:pt x="1027" y="1111"/>
                    </a:cubicBezTo>
                    <a:cubicBezTo>
                      <a:pt x="1069" y="1111"/>
                      <a:pt x="1116" y="1132"/>
                      <a:pt x="1158" y="1158"/>
                    </a:cubicBezTo>
                    <a:cubicBezTo>
                      <a:pt x="1200" y="1200"/>
                      <a:pt x="1268" y="1242"/>
                      <a:pt x="1331" y="1289"/>
                    </a:cubicBezTo>
                    <a:cubicBezTo>
                      <a:pt x="1420" y="1331"/>
                      <a:pt x="1572" y="1394"/>
                      <a:pt x="1723" y="1441"/>
                    </a:cubicBezTo>
                    <a:cubicBezTo>
                      <a:pt x="1812" y="1462"/>
                      <a:pt x="1875" y="1462"/>
                      <a:pt x="1964" y="1462"/>
                    </a:cubicBezTo>
                    <a:cubicBezTo>
                      <a:pt x="2032" y="1441"/>
                      <a:pt x="2095" y="1420"/>
                      <a:pt x="2137" y="1352"/>
                    </a:cubicBezTo>
                    <a:cubicBezTo>
                      <a:pt x="2184" y="1242"/>
                      <a:pt x="2226" y="1132"/>
                      <a:pt x="2226" y="1001"/>
                    </a:cubicBezTo>
                    <a:cubicBezTo>
                      <a:pt x="2226" y="896"/>
                      <a:pt x="2163" y="766"/>
                      <a:pt x="2053" y="677"/>
                    </a:cubicBezTo>
                    <a:cubicBezTo>
                      <a:pt x="1964" y="587"/>
                      <a:pt x="1833" y="477"/>
                      <a:pt x="1723" y="373"/>
                    </a:cubicBezTo>
                    <a:cubicBezTo>
                      <a:pt x="1613" y="263"/>
                      <a:pt x="1530" y="174"/>
                      <a:pt x="1441" y="132"/>
                    </a:cubicBezTo>
                    <a:cubicBezTo>
                      <a:pt x="1399" y="111"/>
                      <a:pt x="1352" y="85"/>
                      <a:pt x="1268" y="85"/>
                    </a:cubicBezTo>
                    <a:cubicBezTo>
                      <a:pt x="1179" y="64"/>
                      <a:pt x="1090" y="43"/>
                      <a:pt x="1006" y="43"/>
                    </a:cubicBezTo>
                    <a:cubicBezTo>
                      <a:pt x="828" y="22"/>
                      <a:pt x="676" y="1"/>
                      <a:pt x="566"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26" name="Google Shape;1326;p38"/>
              <p:cNvSpPr/>
              <p:nvPr/>
            </p:nvSpPr>
            <p:spPr>
              <a:xfrm>
                <a:off x="2555611" y="798941"/>
                <a:ext cx="321934" cy="328360"/>
              </a:xfrm>
              <a:custGeom>
                <a:avLst/>
                <a:gdLst/>
                <a:ahLst/>
                <a:cxnLst/>
                <a:rect l="l" t="t" r="r" b="b"/>
                <a:pathLst>
                  <a:path w="2054" h="2095" extrusionOk="0">
                    <a:moveTo>
                      <a:pt x="592" y="0"/>
                    </a:moveTo>
                    <a:cubicBezTo>
                      <a:pt x="262" y="0"/>
                      <a:pt x="0" y="262"/>
                      <a:pt x="0" y="587"/>
                    </a:cubicBezTo>
                    <a:lnTo>
                      <a:pt x="0" y="1503"/>
                    </a:lnTo>
                    <a:cubicBezTo>
                      <a:pt x="0" y="1833"/>
                      <a:pt x="262" y="2095"/>
                      <a:pt x="592" y="2095"/>
                    </a:cubicBezTo>
                    <a:lnTo>
                      <a:pt x="1467" y="2095"/>
                    </a:lnTo>
                    <a:cubicBezTo>
                      <a:pt x="1791" y="2095"/>
                      <a:pt x="2053" y="1833"/>
                      <a:pt x="2053" y="1503"/>
                    </a:cubicBezTo>
                    <a:lnTo>
                      <a:pt x="2053" y="587"/>
                    </a:lnTo>
                    <a:cubicBezTo>
                      <a:pt x="2053" y="262"/>
                      <a:pt x="1791" y="0"/>
                      <a:pt x="146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27" name="Google Shape;1327;p38"/>
              <p:cNvSpPr/>
              <p:nvPr/>
            </p:nvSpPr>
            <p:spPr>
              <a:xfrm>
                <a:off x="2549028" y="792358"/>
                <a:ext cx="334943" cy="344817"/>
              </a:xfrm>
              <a:custGeom>
                <a:avLst/>
                <a:gdLst/>
                <a:ahLst/>
                <a:cxnLst/>
                <a:rect l="l" t="t" r="r" b="b"/>
                <a:pathLst>
                  <a:path w="2137" h="2200" extrusionOk="0">
                    <a:moveTo>
                      <a:pt x="1509" y="105"/>
                    </a:moveTo>
                    <a:cubicBezTo>
                      <a:pt x="1791" y="105"/>
                      <a:pt x="2032" y="346"/>
                      <a:pt x="2032" y="629"/>
                    </a:cubicBezTo>
                    <a:lnTo>
                      <a:pt x="2032" y="1545"/>
                    </a:lnTo>
                    <a:cubicBezTo>
                      <a:pt x="2032" y="1854"/>
                      <a:pt x="1791" y="2095"/>
                      <a:pt x="1509" y="2095"/>
                    </a:cubicBezTo>
                    <a:lnTo>
                      <a:pt x="634" y="2095"/>
                    </a:lnTo>
                    <a:cubicBezTo>
                      <a:pt x="351" y="2095"/>
                      <a:pt x="110" y="1854"/>
                      <a:pt x="110" y="1545"/>
                    </a:cubicBezTo>
                    <a:lnTo>
                      <a:pt x="110" y="629"/>
                    </a:lnTo>
                    <a:cubicBezTo>
                      <a:pt x="110" y="346"/>
                      <a:pt x="351" y="105"/>
                      <a:pt x="634" y="105"/>
                    </a:cubicBezTo>
                    <a:close/>
                    <a:moveTo>
                      <a:pt x="634" y="0"/>
                    </a:moveTo>
                    <a:cubicBezTo>
                      <a:pt x="283" y="0"/>
                      <a:pt x="0" y="283"/>
                      <a:pt x="0" y="629"/>
                    </a:cubicBezTo>
                    <a:lnTo>
                      <a:pt x="0" y="1545"/>
                    </a:lnTo>
                    <a:cubicBezTo>
                      <a:pt x="0" y="1917"/>
                      <a:pt x="283" y="2200"/>
                      <a:pt x="634" y="2200"/>
                    </a:cubicBezTo>
                    <a:lnTo>
                      <a:pt x="1509" y="2200"/>
                    </a:lnTo>
                    <a:cubicBezTo>
                      <a:pt x="1854" y="2200"/>
                      <a:pt x="2137" y="1917"/>
                      <a:pt x="2137" y="1545"/>
                    </a:cubicBezTo>
                    <a:lnTo>
                      <a:pt x="2137" y="629"/>
                    </a:lnTo>
                    <a:cubicBezTo>
                      <a:pt x="2137" y="283"/>
                      <a:pt x="1854" y="0"/>
                      <a:pt x="150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28" name="Google Shape;1328;p38"/>
              <p:cNvSpPr/>
              <p:nvPr/>
            </p:nvSpPr>
            <p:spPr>
              <a:xfrm>
                <a:off x="2511255" y="798941"/>
                <a:ext cx="318642" cy="328360"/>
              </a:xfrm>
              <a:custGeom>
                <a:avLst/>
                <a:gdLst/>
                <a:ahLst/>
                <a:cxnLst/>
                <a:rect l="l" t="t" r="r" b="b"/>
                <a:pathLst>
                  <a:path w="2033" h="2095" extrusionOk="0">
                    <a:moveTo>
                      <a:pt x="592" y="0"/>
                    </a:moveTo>
                    <a:cubicBezTo>
                      <a:pt x="262" y="0"/>
                      <a:pt x="0" y="262"/>
                      <a:pt x="0" y="587"/>
                    </a:cubicBezTo>
                    <a:lnTo>
                      <a:pt x="0" y="1503"/>
                    </a:lnTo>
                    <a:cubicBezTo>
                      <a:pt x="0" y="1833"/>
                      <a:pt x="262" y="2095"/>
                      <a:pt x="592" y="2095"/>
                    </a:cubicBezTo>
                    <a:lnTo>
                      <a:pt x="1441" y="2095"/>
                    </a:lnTo>
                    <a:cubicBezTo>
                      <a:pt x="1771" y="2095"/>
                      <a:pt x="2032" y="1833"/>
                      <a:pt x="2032" y="1503"/>
                    </a:cubicBezTo>
                    <a:lnTo>
                      <a:pt x="2032" y="587"/>
                    </a:lnTo>
                    <a:cubicBezTo>
                      <a:pt x="2032" y="262"/>
                      <a:pt x="1771" y="0"/>
                      <a:pt x="144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29" name="Google Shape;1329;p38"/>
              <p:cNvSpPr/>
              <p:nvPr/>
            </p:nvSpPr>
            <p:spPr>
              <a:xfrm>
                <a:off x="2501381" y="792358"/>
                <a:ext cx="338391" cy="344817"/>
              </a:xfrm>
              <a:custGeom>
                <a:avLst/>
                <a:gdLst/>
                <a:ahLst/>
                <a:cxnLst/>
                <a:rect l="l" t="t" r="r" b="b"/>
                <a:pathLst>
                  <a:path w="2159" h="2200" extrusionOk="0">
                    <a:moveTo>
                      <a:pt x="1504" y="105"/>
                    </a:moveTo>
                    <a:cubicBezTo>
                      <a:pt x="1813" y="105"/>
                      <a:pt x="2048" y="346"/>
                      <a:pt x="2048" y="629"/>
                    </a:cubicBezTo>
                    <a:lnTo>
                      <a:pt x="2048" y="1545"/>
                    </a:lnTo>
                    <a:cubicBezTo>
                      <a:pt x="2048" y="1854"/>
                      <a:pt x="1813" y="2095"/>
                      <a:pt x="1504" y="2095"/>
                    </a:cubicBezTo>
                    <a:lnTo>
                      <a:pt x="655" y="2095"/>
                    </a:lnTo>
                    <a:cubicBezTo>
                      <a:pt x="346" y="2095"/>
                      <a:pt x="111" y="1854"/>
                      <a:pt x="111" y="1545"/>
                    </a:cubicBezTo>
                    <a:lnTo>
                      <a:pt x="111" y="629"/>
                    </a:lnTo>
                    <a:cubicBezTo>
                      <a:pt x="111" y="346"/>
                      <a:pt x="346" y="105"/>
                      <a:pt x="655" y="105"/>
                    </a:cubicBezTo>
                    <a:close/>
                    <a:moveTo>
                      <a:pt x="655" y="0"/>
                    </a:moveTo>
                    <a:cubicBezTo>
                      <a:pt x="304" y="0"/>
                      <a:pt x="1" y="283"/>
                      <a:pt x="1" y="629"/>
                    </a:cubicBezTo>
                    <a:lnTo>
                      <a:pt x="1" y="1545"/>
                    </a:lnTo>
                    <a:cubicBezTo>
                      <a:pt x="1" y="1917"/>
                      <a:pt x="304" y="2200"/>
                      <a:pt x="655" y="2200"/>
                    </a:cubicBezTo>
                    <a:lnTo>
                      <a:pt x="1504" y="2200"/>
                    </a:lnTo>
                    <a:cubicBezTo>
                      <a:pt x="1875" y="2200"/>
                      <a:pt x="2158" y="1917"/>
                      <a:pt x="2158" y="1545"/>
                    </a:cubicBezTo>
                    <a:lnTo>
                      <a:pt x="2158" y="629"/>
                    </a:lnTo>
                    <a:cubicBezTo>
                      <a:pt x="2158" y="283"/>
                      <a:pt x="1875" y="0"/>
                      <a:pt x="150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30" name="Google Shape;1330;p38"/>
              <p:cNvSpPr/>
              <p:nvPr/>
            </p:nvSpPr>
            <p:spPr>
              <a:xfrm>
                <a:off x="2480849" y="798941"/>
                <a:ext cx="317859" cy="328360"/>
              </a:xfrm>
              <a:custGeom>
                <a:avLst/>
                <a:gdLst/>
                <a:ahLst/>
                <a:cxnLst/>
                <a:rect l="l" t="t" r="r" b="b"/>
                <a:pathLst>
                  <a:path w="2028" h="2095" extrusionOk="0">
                    <a:moveTo>
                      <a:pt x="587" y="0"/>
                    </a:moveTo>
                    <a:cubicBezTo>
                      <a:pt x="263" y="0"/>
                      <a:pt x="1" y="262"/>
                      <a:pt x="1" y="587"/>
                    </a:cubicBezTo>
                    <a:lnTo>
                      <a:pt x="1" y="1503"/>
                    </a:lnTo>
                    <a:cubicBezTo>
                      <a:pt x="1" y="1833"/>
                      <a:pt x="263" y="2095"/>
                      <a:pt x="587" y="2095"/>
                    </a:cubicBezTo>
                    <a:lnTo>
                      <a:pt x="1462" y="2095"/>
                    </a:lnTo>
                    <a:cubicBezTo>
                      <a:pt x="1766" y="2095"/>
                      <a:pt x="2027" y="1833"/>
                      <a:pt x="2027" y="1503"/>
                    </a:cubicBezTo>
                    <a:lnTo>
                      <a:pt x="2027" y="587"/>
                    </a:lnTo>
                    <a:cubicBezTo>
                      <a:pt x="2027" y="262"/>
                      <a:pt x="1766" y="0"/>
                      <a:pt x="146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31" name="Google Shape;1331;p38"/>
              <p:cNvSpPr/>
              <p:nvPr/>
            </p:nvSpPr>
            <p:spPr>
              <a:xfrm>
                <a:off x="2477332" y="792358"/>
                <a:ext cx="335883" cy="344817"/>
              </a:xfrm>
              <a:custGeom>
                <a:avLst/>
                <a:gdLst/>
                <a:ahLst/>
                <a:cxnLst/>
                <a:rect l="l" t="t" r="r" b="b"/>
                <a:pathLst>
                  <a:path w="2143" h="2200" extrusionOk="0">
                    <a:moveTo>
                      <a:pt x="1509" y="105"/>
                    </a:moveTo>
                    <a:cubicBezTo>
                      <a:pt x="1792" y="105"/>
                      <a:pt x="2032" y="346"/>
                      <a:pt x="2032" y="629"/>
                    </a:cubicBezTo>
                    <a:lnTo>
                      <a:pt x="2032" y="1545"/>
                    </a:lnTo>
                    <a:cubicBezTo>
                      <a:pt x="2032" y="1854"/>
                      <a:pt x="1792" y="2095"/>
                      <a:pt x="1509" y="2095"/>
                    </a:cubicBezTo>
                    <a:lnTo>
                      <a:pt x="634" y="2095"/>
                    </a:lnTo>
                    <a:cubicBezTo>
                      <a:pt x="330" y="2095"/>
                      <a:pt x="111" y="1854"/>
                      <a:pt x="111" y="1545"/>
                    </a:cubicBezTo>
                    <a:lnTo>
                      <a:pt x="111" y="629"/>
                    </a:lnTo>
                    <a:cubicBezTo>
                      <a:pt x="111" y="346"/>
                      <a:pt x="330" y="105"/>
                      <a:pt x="634" y="105"/>
                    </a:cubicBezTo>
                    <a:close/>
                    <a:moveTo>
                      <a:pt x="634" y="0"/>
                    </a:moveTo>
                    <a:cubicBezTo>
                      <a:pt x="289" y="0"/>
                      <a:pt x="1" y="283"/>
                      <a:pt x="1" y="629"/>
                    </a:cubicBezTo>
                    <a:lnTo>
                      <a:pt x="1" y="1545"/>
                    </a:lnTo>
                    <a:cubicBezTo>
                      <a:pt x="1" y="1917"/>
                      <a:pt x="289" y="2200"/>
                      <a:pt x="634" y="2200"/>
                    </a:cubicBezTo>
                    <a:lnTo>
                      <a:pt x="1509" y="2200"/>
                    </a:lnTo>
                    <a:cubicBezTo>
                      <a:pt x="1860" y="2200"/>
                      <a:pt x="2142" y="1917"/>
                      <a:pt x="2142" y="1545"/>
                    </a:cubicBezTo>
                    <a:lnTo>
                      <a:pt x="2142" y="629"/>
                    </a:lnTo>
                    <a:cubicBezTo>
                      <a:pt x="2142" y="283"/>
                      <a:pt x="1860" y="0"/>
                      <a:pt x="150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32" name="Google Shape;1332;p38"/>
              <p:cNvSpPr/>
              <p:nvPr/>
            </p:nvSpPr>
            <p:spPr>
              <a:xfrm>
                <a:off x="2525205" y="843140"/>
                <a:ext cx="232438" cy="239961"/>
              </a:xfrm>
              <a:custGeom>
                <a:avLst/>
                <a:gdLst/>
                <a:ahLst/>
                <a:cxnLst/>
                <a:rect l="l" t="t" r="r" b="b"/>
                <a:pathLst>
                  <a:path w="1483" h="1531" extrusionOk="0">
                    <a:moveTo>
                      <a:pt x="414" y="1"/>
                    </a:moveTo>
                    <a:cubicBezTo>
                      <a:pt x="173" y="1"/>
                      <a:pt x="0" y="200"/>
                      <a:pt x="0" y="436"/>
                    </a:cubicBezTo>
                    <a:lnTo>
                      <a:pt x="0" y="1116"/>
                    </a:lnTo>
                    <a:cubicBezTo>
                      <a:pt x="0" y="1352"/>
                      <a:pt x="173" y="1530"/>
                      <a:pt x="414" y="1530"/>
                    </a:cubicBezTo>
                    <a:lnTo>
                      <a:pt x="1048" y="1530"/>
                    </a:lnTo>
                    <a:cubicBezTo>
                      <a:pt x="1289" y="1530"/>
                      <a:pt x="1483" y="1352"/>
                      <a:pt x="1483" y="1116"/>
                    </a:cubicBezTo>
                    <a:lnTo>
                      <a:pt x="1483" y="436"/>
                    </a:lnTo>
                    <a:cubicBezTo>
                      <a:pt x="1483" y="200"/>
                      <a:pt x="1289" y="1"/>
                      <a:pt x="10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33" name="Google Shape;1333;p38"/>
              <p:cNvSpPr/>
              <p:nvPr/>
            </p:nvSpPr>
            <p:spPr>
              <a:xfrm>
                <a:off x="2514547" y="836557"/>
                <a:ext cx="253754" cy="256262"/>
              </a:xfrm>
              <a:custGeom>
                <a:avLst/>
                <a:gdLst/>
                <a:ahLst/>
                <a:cxnLst/>
                <a:rect l="l" t="t" r="r" b="b"/>
                <a:pathLst>
                  <a:path w="1619" h="1635" extrusionOk="0">
                    <a:moveTo>
                      <a:pt x="1116" y="111"/>
                    </a:moveTo>
                    <a:cubicBezTo>
                      <a:pt x="1336" y="111"/>
                      <a:pt x="1509" y="263"/>
                      <a:pt x="1509" y="478"/>
                    </a:cubicBezTo>
                    <a:lnTo>
                      <a:pt x="1509" y="1158"/>
                    </a:lnTo>
                    <a:cubicBezTo>
                      <a:pt x="1509" y="1352"/>
                      <a:pt x="1336" y="1525"/>
                      <a:pt x="1116" y="1525"/>
                    </a:cubicBezTo>
                    <a:lnTo>
                      <a:pt x="482" y="1525"/>
                    </a:lnTo>
                    <a:cubicBezTo>
                      <a:pt x="288" y="1525"/>
                      <a:pt x="110" y="1352"/>
                      <a:pt x="110" y="1158"/>
                    </a:cubicBezTo>
                    <a:lnTo>
                      <a:pt x="110" y="478"/>
                    </a:lnTo>
                    <a:cubicBezTo>
                      <a:pt x="110" y="263"/>
                      <a:pt x="288" y="111"/>
                      <a:pt x="482" y="111"/>
                    </a:cubicBezTo>
                    <a:close/>
                    <a:moveTo>
                      <a:pt x="482" y="1"/>
                    </a:moveTo>
                    <a:cubicBezTo>
                      <a:pt x="220" y="1"/>
                      <a:pt x="0" y="216"/>
                      <a:pt x="0" y="478"/>
                    </a:cubicBezTo>
                    <a:lnTo>
                      <a:pt x="0" y="1158"/>
                    </a:lnTo>
                    <a:cubicBezTo>
                      <a:pt x="0" y="1420"/>
                      <a:pt x="220" y="1635"/>
                      <a:pt x="482" y="1635"/>
                    </a:cubicBezTo>
                    <a:lnTo>
                      <a:pt x="1116" y="1635"/>
                    </a:lnTo>
                    <a:cubicBezTo>
                      <a:pt x="1399" y="1635"/>
                      <a:pt x="1619" y="1420"/>
                      <a:pt x="1619" y="1158"/>
                    </a:cubicBezTo>
                    <a:lnTo>
                      <a:pt x="1619" y="478"/>
                    </a:lnTo>
                    <a:cubicBezTo>
                      <a:pt x="1619" y="216"/>
                      <a:pt x="1399" y="1"/>
                      <a:pt x="1116"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34" name="Google Shape;1334;p38"/>
              <p:cNvSpPr/>
              <p:nvPr/>
            </p:nvSpPr>
            <p:spPr>
              <a:xfrm>
                <a:off x="2580219" y="843140"/>
                <a:ext cx="177424" cy="239961"/>
              </a:xfrm>
              <a:custGeom>
                <a:avLst/>
                <a:gdLst/>
                <a:ahLst/>
                <a:cxnLst/>
                <a:rect l="l" t="t" r="r" b="b"/>
                <a:pathLst>
                  <a:path w="1132" h="1531" extrusionOk="0">
                    <a:moveTo>
                      <a:pt x="414" y="1"/>
                    </a:moveTo>
                    <a:cubicBezTo>
                      <a:pt x="194" y="1"/>
                      <a:pt x="0" y="200"/>
                      <a:pt x="0" y="436"/>
                    </a:cubicBezTo>
                    <a:lnTo>
                      <a:pt x="0" y="1116"/>
                    </a:lnTo>
                    <a:cubicBezTo>
                      <a:pt x="0" y="1352"/>
                      <a:pt x="194" y="1530"/>
                      <a:pt x="414" y="1530"/>
                    </a:cubicBezTo>
                    <a:lnTo>
                      <a:pt x="697" y="1530"/>
                    </a:lnTo>
                    <a:cubicBezTo>
                      <a:pt x="938" y="1530"/>
                      <a:pt x="1132" y="1352"/>
                      <a:pt x="1132" y="1116"/>
                    </a:cubicBezTo>
                    <a:lnTo>
                      <a:pt x="1132" y="436"/>
                    </a:lnTo>
                    <a:cubicBezTo>
                      <a:pt x="1132" y="200"/>
                      <a:pt x="938" y="1"/>
                      <a:pt x="69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35" name="Google Shape;1335;p38"/>
              <p:cNvSpPr/>
              <p:nvPr/>
            </p:nvSpPr>
            <p:spPr>
              <a:xfrm>
                <a:off x="2569561" y="836557"/>
                <a:ext cx="198740" cy="256262"/>
              </a:xfrm>
              <a:custGeom>
                <a:avLst/>
                <a:gdLst/>
                <a:ahLst/>
                <a:cxnLst/>
                <a:rect l="l" t="t" r="r" b="b"/>
                <a:pathLst>
                  <a:path w="1268" h="1635" extrusionOk="0">
                    <a:moveTo>
                      <a:pt x="765" y="111"/>
                    </a:moveTo>
                    <a:cubicBezTo>
                      <a:pt x="985" y="111"/>
                      <a:pt x="1158" y="263"/>
                      <a:pt x="1158" y="478"/>
                    </a:cubicBezTo>
                    <a:lnTo>
                      <a:pt x="1158" y="1158"/>
                    </a:lnTo>
                    <a:cubicBezTo>
                      <a:pt x="1158" y="1352"/>
                      <a:pt x="985" y="1525"/>
                      <a:pt x="765" y="1525"/>
                    </a:cubicBezTo>
                    <a:lnTo>
                      <a:pt x="482" y="1525"/>
                    </a:lnTo>
                    <a:cubicBezTo>
                      <a:pt x="283" y="1525"/>
                      <a:pt x="110" y="1352"/>
                      <a:pt x="110" y="1158"/>
                    </a:cubicBezTo>
                    <a:lnTo>
                      <a:pt x="110" y="478"/>
                    </a:lnTo>
                    <a:cubicBezTo>
                      <a:pt x="110" y="263"/>
                      <a:pt x="283" y="111"/>
                      <a:pt x="482" y="111"/>
                    </a:cubicBezTo>
                    <a:close/>
                    <a:moveTo>
                      <a:pt x="482" y="1"/>
                    </a:moveTo>
                    <a:cubicBezTo>
                      <a:pt x="220" y="1"/>
                      <a:pt x="0" y="216"/>
                      <a:pt x="0" y="478"/>
                    </a:cubicBezTo>
                    <a:lnTo>
                      <a:pt x="0" y="1158"/>
                    </a:lnTo>
                    <a:cubicBezTo>
                      <a:pt x="0" y="1420"/>
                      <a:pt x="220" y="1635"/>
                      <a:pt x="482" y="1635"/>
                    </a:cubicBezTo>
                    <a:lnTo>
                      <a:pt x="765" y="1635"/>
                    </a:lnTo>
                    <a:cubicBezTo>
                      <a:pt x="1048" y="1635"/>
                      <a:pt x="1268" y="1420"/>
                      <a:pt x="1268" y="1158"/>
                    </a:cubicBezTo>
                    <a:lnTo>
                      <a:pt x="1268" y="478"/>
                    </a:lnTo>
                    <a:cubicBezTo>
                      <a:pt x="1268" y="216"/>
                      <a:pt x="1048" y="1"/>
                      <a:pt x="765"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36" name="Google Shape;1336;p38"/>
              <p:cNvSpPr/>
              <p:nvPr/>
            </p:nvSpPr>
            <p:spPr>
              <a:xfrm>
                <a:off x="1851245" y="461962"/>
                <a:ext cx="988528" cy="816589"/>
              </a:xfrm>
              <a:custGeom>
                <a:avLst/>
                <a:gdLst/>
                <a:ahLst/>
                <a:cxnLst/>
                <a:rect l="l" t="t" r="r" b="b"/>
                <a:pathLst>
                  <a:path w="6307" h="5210" extrusionOk="0">
                    <a:moveTo>
                      <a:pt x="5308" y="0"/>
                    </a:moveTo>
                    <a:cubicBezTo>
                      <a:pt x="5024" y="0"/>
                      <a:pt x="4728" y="272"/>
                      <a:pt x="4389" y="380"/>
                    </a:cubicBezTo>
                    <a:cubicBezTo>
                      <a:pt x="4133" y="447"/>
                      <a:pt x="3654" y="463"/>
                      <a:pt x="3163" y="463"/>
                    </a:cubicBezTo>
                    <a:cubicBezTo>
                      <a:pt x="2692" y="463"/>
                      <a:pt x="2210" y="448"/>
                      <a:pt x="1902" y="448"/>
                    </a:cubicBezTo>
                    <a:cubicBezTo>
                      <a:pt x="1247" y="448"/>
                      <a:pt x="828" y="993"/>
                      <a:pt x="828" y="1516"/>
                    </a:cubicBezTo>
                    <a:cubicBezTo>
                      <a:pt x="808" y="2050"/>
                      <a:pt x="853" y="2146"/>
                      <a:pt x="855" y="2150"/>
                    </a:cubicBezTo>
                    <a:lnTo>
                      <a:pt x="855" y="2150"/>
                    </a:lnTo>
                    <a:cubicBezTo>
                      <a:pt x="850" y="2141"/>
                      <a:pt x="584" y="1618"/>
                      <a:pt x="321" y="1618"/>
                    </a:cubicBezTo>
                    <a:cubicBezTo>
                      <a:pt x="301" y="1618"/>
                      <a:pt x="282" y="1620"/>
                      <a:pt x="263" y="1626"/>
                    </a:cubicBezTo>
                    <a:cubicBezTo>
                      <a:pt x="1" y="1736"/>
                      <a:pt x="525" y="2281"/>
                      <a:pt x="525" y="2281"/>
                    </a:cubicBezTo>
                    <a:cubicBezTo>
                      <a:pt x="525" y="2281"/>
                      <a:pt x="424" y="2251"/>
                      <a:pt x="318" y="2251"/>
                    </a:cubicBezTo>
                    <a:cubicBezTo>
                      <a:pt x="202" y="2251"/>
                      <a:pt x="80" y="2286"/>
                      <a:pt x="69" y="2433"/>
                    </a:cubicBezTo>
                    <a:cubicBezTo>
                      <a:pt x="39" y="2610"/>
                      <a:pt x="254" y="2643"/>
                      <a:pt x="417" y="2643"/>
                    </a:cubicBezTo>
                    <a:cubicBezTo>
                      <a:pt x="514" y="2643"/>
                      <a:pt x="593" y="2632"/>
                      <a:pt x="593" y="2632"/>
                    </a:cubicBezTo>
                    <a:lnTo>
                      <a:pt x="593" y="2632"/>
                    </a:lnTo>
                    <a:cubicBezTo>
                      <a:pt x="593" y="2632"/>
                      <a:pt x="331" y="3025"/>
                      <a:pt x="415" y="3548"/>
                    </a:cubicBezTo>
                    <a:cubicBezTo>
                      <a:pt x="525" y="4072"/>
                      <a:pt x="766" y="4224"/>
                      <a:pt x="787" y="4549"/>
                    </a:cubicBezTo>
                    <a:cubicBezTo>
                      <a:pt x="807" y="4899"/>
                      <a:pt x="745" y="5009"/>
                      <a:pt x="896" y="5072"/>
                    </a:cubicBezTo>
                    <a:cubicBezTo>
                      <a:pt x="928" y="5090"/>
                      <a:pt x="964" y="5098"/>
                      <a:pt x="1003" y="5098"/>
                    </a:cubicBezTo>
                    <a:cubicBezTo>
                      <a:pt x="1152" y="5098"/>
                      <a:pt x="1331" y="4988"/>
                      <a:pt x="1331" y="4988"/>
                    </a:cubicBezTo>
                    <a:lnTo>
                      <a:pt x="1331" y="4988"/>
                    </a:lnTo>
                    <a:cubicBezTo>
                      <a:pt x="1331" y="4988"/>
                      <a:pt x="1289" y="5140"/>
                      <a:pt x="1614" y="5203"/>
                    </a:cubicBezTo>
                    <a:cubicBezTo>
                      <a:pt x="1646" y="5208"/>
                      <a:pt x="1677" y="5210"/>
                      <a:pt x="1708" y="5210"/>
                    </a:cubicBezTo>
                    <a:cubicBezTo>
                      <a:pt x="1992" y="5210"/>
                      <a:pt x="2206" y="5030"/>
                      <a:pt x="2206" y="5030"/>
                    </a:cubicBezTo>
                    <a:lnTo>
                      <a:pt x="5479" y="2957"/>
                    </a:lnTo>
                    <a:cubicBezTo>
                      <a:pt x="5479" y="2957"/>
                      <a:pt x="5482" y="2957"/>
                      <a:pt x="5487" y="2957"/>
                    </a:cubicBezTo>
                    <a:cubicBezTo>
                      <a:pt x="5530" y="2957"/>
                      <a:pt x="5738" y="2940"/>
                      <a:pt x="5892" y="2632"/>
                    </a:cubicBezTo>
                    <a:cubicBezTo>
                      <a:pt x="6065" y="2302"/>
                      <a:pt x="5913" y="2108"/>
                      <a:pt x="5913" y="2108"/>
                    </a:cubicBezTo>
                    <a:cubicBezTo>
                      <a:pt x="5913" y="2108"/>
                      <a:pt x="6306" y="1977"/>
                      <a:pt x="6285" y="1406"/>
                    </a:cubicBezTo>
                    <a:cubicBezTo>
                      <a:pt x="6267" y="934"/>
                      <a:pt x="5722" y="903"/>
                      <a:pt x="5577" y="903"/>
                    </a:cubicBezTo>
                    <a:cubicBezTo>
                      <a:pt x="5554" y="903"/>
                      <a:pt x="5542" y="904"/>
                      <a:pt x="5542" y="904"/>
                    </a:cubicBezTo>
                    <a:cubicBezTo>
                      <a:pt x="5542" y="904"/>
                      <a:pt x="6023" y="558"/>
                      <a:pt x="5652" y="165"/>
                    </a:cubicBezTo>
                    <a:cubicBezTo>
                      <a:pt x="5538" y="45"/>
                      <a:pt x="5424" y="0"/>
                      <a:pt x="5308" y="0"/>
                    </a:cubicBezTo>
                    <a:close/>
                  </a:path>
                </a:pathLst>
              </a:custGeom>
              <a:solidFill>
                <a:srgbClr val="356B90"/>
              </a:solidFill>
              <a:ln>
                <a:noFill/>
              </a:ln>
            </p:spPr>
            <p:txBody>
              <a:bodyPr spcFirstLastPara="1" wrap="square" lIns="91425" tIns="91425" rIns="91425" bIns="91425" anchor="ctr" anchorCtr="0">
                <a:noAutofit/>
              </a:bodyPr>
              <a:lstStyle/>
              <a:p>
                <a:endParaRPr/>
              </a:p>
            </p:txBody>
          </p:sp>
          <p:sp>
            <p:nvSpPr>
              <p:cNvPr id="1337" name="Google Shape;1337;p38"/>
              <p:cNvSpPr/>
              <p:nvPr/>
            </p:nvSpPr>
            <p:spPr>
              <a:xfrm>
                <a:off x="1851245" y="453342"/>
                <a:ext cx="995894" cy="832420"/>
              </a:xfrm>
              <a:custGeom>
                <a:avLst/>
                <a:gdLst/>
                <a:ahLst/>
                <a:cxnLst/>
                <a:rect l="l" t="t" r="r" b="b"/>
                <a:pathLst>
                  <a:path w="6354" h="5311" extrusionOk="0">
                    <a:moveTo>
                      <a:pt x="5348" y="110"/>
                    </a:moveTo>
                    <a:cubicBezTo>
                      <a:pt x="5437" y="110"/>
                      <a:pt x="5521" y="152"/>
                      <a:pt x="5610" y="241"/>
                    </a:cubicBezTo>
                    <a:cubicBezTo>
                      <a:pt x="5699" y="351"/>
                      <a:pt x="5720" y="414"/>
                      <a:pt x="5741" y="503"/>
                    </a:cubicBezTo>
                    <a:cubicBezTo>
                      <a:pt x="5741" y="566"/>
                      <a:pt x="5720" y="655"/>
                      <a:pt x="5699" y="697"/>
                    </a:cubicBezTo>
                    <a:cubicBezTo>
                      <a:pt x="5631" y="828"/>
                      <a:pt x="5500" y="917"/>
                      <a:pt x="5500" y="917"/>
                    </a:cubicBezTo>
                    <a:lnTo>
                      <a:pt x="5542" y="1006"/>
                    </a:lnTo>
                    <a:cubicBezTo>
                      <a:pt x="5542" y="1006"/>
                      <a:pt x="5720" y="1006"/>
                      <a:pt x="5892" y="1048"/>
                    </a:cubicBezTo>
                    <a:cubicBezTo>
                      <a:pt x="5982" y="1069"/>
                      <a:pt x="6065" y="1116"/>
                      <a:pt x="6112" y="1179"/>
                    </a:cubicBezTo>
                    <a:cubicBezTo>
                      <a:pt x="6175" y="1247"/>
                      <a:pt x="6222" y="1351"/>
                      <a:pt x="6243" y="1461"/>
                    </a:cubicBezTo>
                    <a:cubicBezTo>
                      <a:pt x="6243" y="1744"/>
                      <a:pt x="6154" y="1901"/>
                      <a:pt x="6065" y="1985"/>
                    </a:cubicBezTo>
                    <a:cubicBezTo>
                      <a:pt x="5982" y="2074"/>
                      <a:pt x="5892" y="2095"/>
                      <a:pt x="5892" y="2095"/>
                    </a:cubicBezTo>
                    <a:lnTo>
                      <a:pt x="5872" y="2184"/>
                    </a:lnTo>
                    <a:cubicBezTo>
                      <a:pt x="5872" y="2184"/>
                      <a:pt x="5892" y="2226"/>
                      <a:pt x="5913" y="2315"/>
                    </a:cubicBezTo>
                    <a:cubicBezTo>
                      <a:pt x="5934" y="2378"/>
                      <a:pt x="5934" y="2509"/>
                      <a:pt x="5851" y="2661"/>
                    </a:cubicBezTo>
                    <a:cubicBezTo>
                      <a:pt x="5762" y="2839"/>
                      <a:pt x="5673" y="2902"/>
                      <a:pt x="5610" y="2923"/>
                    </a:cubicBezTo>
                    <a:cubicBezTo>
                      <a:pt x="5521" y="2970"/>
                      <a:pt x="5479" y="2970"/>
                      <a:pt x="5479" y="2970"/>
                    </a:cubicBezTo>
                    <a:lnTo>
                      <a:pt x="5458" y="2970"/>
                    </a:lnTo>
                    <a:lnTo>
                      <a:pt x="2164" y="5043"/>
                    </a:lnTo>
                    <a:lnTo>
                      <a:pt x="2164" y="5064"/>
                    </a:lnTo>
                    <a:cubicBezTo>
                      <a:pt x="2164" y="5064"/>
                      <a:pt x="1989" y="5202"/>
                      <a:pt x="1736" y="5202"/>
                    </a:cubicBezTo>
                    <a:cubicBezTo>
                      <a:pt x="1705" y="5202"/>
                      <a:pt x="1673" y="5200"/>
                      <a:pt x="1640" y="5195"/>
                    </a:cubicBezTo>
                    <a:cubicBezTo>
                      <a:pt x="1462" y="5174"/>
                      <a:pt x="1420" y="5127"/>
                      <a:pt x="1399" y="5106"/>
                    </a:cubicBezTo>
                    <a:cubicBezTo>
                      <a:pt x="1378" y="5085"/>
                      <a:pt x="1378" y="5064"/>
                      <a:pt x="1378" y="5064"/>
                    </a:cubicBezTo>
                    <a:lnTo>
                      <a:pt x="1289" y="4996"/>
                    </a:lnTo>
                    <a:cubicBezTo>
                      <a:pt x="1289" y="4996"/>
                      <a:pt x="1221" y="5043"/>
                      <a:pt x="1158" y="5064"/>
                    </a:cubicBezTo>
                    <a:cubicBezTo>
                      <a:pt x="1106" y="5089"/>
                      <a:pt x="1056" y="5099"/>
                      <a:pt x="1009" y="5099"/>
                    </a:cubicBezTo>
                    <a:cubicBezTo>
                      <a:pt x="977" y="5099"/>
                      <a:pt x="946" y="5094"/>
                      <a:pt x="917" y="5085"/>
                    </a:cubicBezTo>
                    <a:cubicBezTo>
                      <a:pt x="896" y="5085"/>
                      <a:pt x="876" y="5064"/>
                      <a:pt x="876" y="5043"/>
                    </a:cubicBezTo>
                    <a:cubicBezTo>
                      <a:pt x="855" y="5017"/>
                      <a:pt x="855" y="4996"/>
                      <a:pt x="855" y="4975"/>
                    </a:cubicBezTo>
                    <a:lnTo>
                      <a:pt x="855" y="4604"/>
                    </a:lnTo>
                    <a:cubicBezTo>
                      <a:pt x="828" y="4431"/>
                      <a:pt x="766" y="4300"/>
                      <a:pt x="677" y="4148"/>
                    </a:cubicBezTo>
                    <a:cubicBezTo>
                      <a:pt x="614" y="4017"/>
                      <a:pt x="525" y="3839"/>
                      <a:pt x="483" y="3603"/>
                    </a:cubicBezTo>
                    <a:cubicBezTo>
                      <a:pt x="373" y="3101"/>
                      <a:pt x="635" y="2708"/>
                      <a:pt x="635" y="2708"/>
                    </a:cubicBezTo>
                    <a:lnTo>
                      <a:pt x="593" y="2619"/>
                    </a:lnTo>
                    <a:cubicBezTo>
                      <a:pt x="593" y="2619"/>
                      <a:pt x="436" y="2640"/>
                      <a:pt x="331" y="2640"/>
                    </a:cubicBezTo>
                    <a:cubicBezTo>
                      <a:pt x="263" y="2640"/>
                      <a:pt x="200" y="2619"/>
                      <a:pt x="153" y="2598"/>
                    </a:cubicBezTo>
                    <a:cubicBezTo>
                      <a:pt x="111" y="2577"/>
                      <a:pt x="111" y="2556"/>
                      <a:pt x="111" y="2488"/>
                    </a:cubicBezTo>
                    <a:cubicBezTo>
                      <a:pt x="111" y="2446"/>
                      <a:pt x="132" y="2425"/>
                      <a:pt x="174" y="2399"/>
                    </a:cubicBezTo>
                    <a:cubicBezTo>
                      <a:pt x="200" y="2378"/>
                      <a:pt x="263" y="2357"/>
                      <a:pt x="305" y="2357"/>
                    </a:cubicBezTo>
                    <a:cubicBezTo>
                      <a:pt x="415" y="2357"/>
                      <a:pt x="525" y="2378"/>
                      <a:pt x="525" y="2378"/>
                    </a:cubicBezTo>
                    <a:lnTo>
                      <a:pt x="567" y="2294"/>
                    </a:lnTo>
                    <a:cubicBezTo>
                      <a:pt x="567" y="2294"/>
                      <a:pt x="436" y="2163"/>
                      <a:pt x="331" y="2006"/>
                    </a:cubicBezTo>
                    <a:cubicBezTo>
                      <a:pt x="284" y="1943"/>
                      <a:pt x="263" y="1875"/>
                      <a:pt x="242" y="1812"/>
                    </a:cubicBezTo>
                    <a:lnTo>
                      <a:pt x="242" y="1770"/>
                    </a:lnTo>
                    <a:cubicBezTo>
                      <a:pt x="263" y="1744"/>
                      <a:pt x="263" y="1744"/>
                      <a:pt x="284" y="1744"/>
                    </a:cubicBezTo>
                    <a:cubicBezTo>
                      <a:pt x="303" y="1736"/>
                      <a:pt x="324" y="1731"/>
                      <a:pt x="346" y="1731"/>
                    </a:cubicBezTo>
                    <a:cubicBezTo>
                      <a:pt x="378" y="1731"/>
                      <a:pt x="411" y="1742"/>
                      <a:pt x="436" y="1770"/>
                    </a:cubicBezTo>
                    <a:cubicBezTo>
                      <a:pt x="504" y="1812"/>
                      <a:pt x="567" y="1875"/>
                      <a:pt x="614" y="1943"/>
                    </a:cubicBezTo>
                    <a:cubicBezTo>
                      <a:pt x="724" y="2074"/>
                      <a:pt x="787" y="2226"/>
                      <a:pt x="787" y="2226"/>
                    </a:cubicBezTo>
                    <a:lnTo>
                      <a:pt x="896" y="2184"/>
                    </a:lnTo>
                    <a:lnTo>
                      <a:pt x="876" y="2095"/>
                    </a:lnTo>
                    <a:lnTo>
                      <a:pt x="876" y="1571"/>
                    </a:lnTo>
                    <a:cubicBezTo>
                      <a:pt x="896" y="1069"/>
                      <a:pt x="1289" y="566"/>
                      <a:pt x="1902" y="566"/>
                    </a:cubicBezTo>
                    <a:cubicBezTo>
                      <a:pt x="2104" y="566"/>
                      <a:pt x="2395" y="578"/>
                      <a:pt x="2708" y="578"/>
                    </a:cubicBezTo>
                    <a:cubicBezTo>
                      <a:pt x="2864" y="578"/>
                      <a:pt x="3026" y="575"/>
                      <a:pt x="3185" y="566"/>
                    </a:cubicBezTo>
                    <a:cubicBezTo>
                      <a:pt x="3667" y="566"/>
                      <a:pt x="4128" y="545"/>
                      <a:pt x="4389" y="482"/>
                    </a:cubicBezTo>
                    <a:cubicBezTo>
                      <a:pt x="4651" y="414"/>
                      <a:pt x="4866" y="241"/>
                      <a:pt x="5065" y="173"/>
                    </a:cubicBezTo>
                    <a:cubicBezTo>
                      <a:pt x="5175" y="131"/>
                      <a:pt x="5259" y="110"/>
                      <a:pt x="5348" y="110"/>
                    </a:cubicBezTo>
                    <a:close/>
                    <a:moveTo>
                      <a:pt x="5369" y="0"/>
                    </a:moveTo>
                    <a:cubicBezTo>
                      <a:pt x="5238" y="0"/>
                      <a:pt x="5128" y="21"/>
                      <a:pt x="5044" y="68"/>
                    </a:cubicBezTo>
                    <a:cubicBezTo>
                      <a:pt x="4824" y="152"/>
                      <a:pt x="4604" y="304"/>
                      <a:pt x="4363" y="372"/>
                    </a:cubicBezTo>
                    <a:cubicBezTo>
                      <a:pt x="4128" y="435"/>
                      <a:pt x="3667" y="461"/>
                      <a:pt x="3185" y="482"/>
                    </a:cubicBezTo>
                    <a:cubicBezTo>
                      <a:pt x="2708" y="482"/>
                      <a:pt x="2206" y="461"/>
                      <a:pt x="1902" y="461"/>
                    </a:cubicBezTo>
                    <a:cubicBezTo>
                      <a:pt x="1221" y="461"/>
                      <a:pt x="787" y="1027"/>
                      <a:pt x="766" y="1571"/>
                    </a:cubicBezTo>
                    <a:cubicBezTo>
                      <a:pt x="766" y="1791"/>
                      <a:pt x="766" y="1901"/>
                      <a:pt x="787" y="1985"/>
                    </a:cubicBezTo>
                    <a:cubicBezTo>
                      <a:pt x="745" y="1943"/>
                      <a:pt x="745" y="1943"/>
                      <a:pt x="697" y="1875"/>
                    </a:cubicBezTo>
                    <a:cubicBezTo>
                      <a:pt x="635" y="1812"/>
                      <a:pt x="567" y="1723"/>
                      <a:pt x="504" y="1681"/>
                    </a:cubicBezTo>
                    <a:cubicBezTo>
                      <a:pt x="454" y="1651"/>
                      <a:pt x="397" y="1629"/>
                      <a:pt x="335" y="1629"/>
                    </a:cubicBezTo>
                    <a:cubicBezTo>
                      <a:pt x="312" y="1629"/>
                      <a:pt x="287" y="1632"/>
                      <a:pt x="263" y="1639"/>
                    </a:cubicBezTo>
                    <a:cubicBezTo>
                      <a:pt x="200" y="1660"/>
                      <a:pt x="174" y="1681"/>
                      <a:pt x="153" y="1723"/>
                    </a:cubicBezTo>
                    <a:cubicBezTo>
                      <a:pt x="132" y="1744"/>
                      <a:pt x="132" y="1791"/>
                      <a:pt x="132" y="1833"/>
                    </a:cubicBezTo>
                    <a:cubicBezTo>
                      <a:pt x="153" y="1922"/>
                      <a:pt x="200" y="1985"/>
                      <a:pt x="242" y="2074"/>
                    </a:cubicBezTo>
                    <a:cubicBezTo>
                      <a:pt x="331" y="2163"/>
                      <a:pt x="352" y="2205"/>
                      <a:pt x="415" y="2268"/>
                    </a:cubicBezTo>
                    <a:cubicBezTo>
                      <a:pt x="373" y="2247"/>
                      <a:pt x="352" y="2247"/>
                      <a:pt x="305" y="2247"/>
                    </a:cubicBezTo>
                    <a:cubicBezTo>
                      <a:pt x="242" y="2247"/>
                      <a:pt x="174" y="2268"/>
                      <a:pt x="111" y="2294"/>
                    </a:cubicBezTo>
                    <a:cubicBezTo>
                      <a:pt x="69" y="2336"/>
                      <a:pt x="1" y="2399"/>
                      <a:pt x="1" y="2488"/>
                    </a:cubicBezTo>
                    <a:cubicBezTo>
                      <a:pt x="1" y="2577"/>
                      <a:pt x="43" y="2640"/>
                      <a:pt x="90" y="2687"/>
                    </a:cubicBezTo>
                    <a:cubicBezTo>
                      <a:pt x="153" y="2729"/>
                      <a:pt x="242" y="2729"/>
                      <a:pt x="305" y="2750"/>
                    </a:cubicBezTo>
                    <a:cubicBezTo>
                      <a:pt x="415" y="2750"/>
                      <a:pt x="462" y="2750"/>
                      <a:pt x="504" y="2729"/>
                    </a:cubicBezTo>
                    <a:lnTo>
                      <a:pt x="504" y="2729"/>
                    </a:lnTo>
                    <a:cubicBezTo>
                      <a:pt x="436" y="2839"/>
                      <a:pt x="284" y="3142"/>
                      <a:pt x="373" y="3624"/>
                    </a:cubicBezTo>
                    <a:cubicBezTo>
                      <a:pt x="415" y="3886"/>
                      <a:pt x="504" y="4059"/>
                      <a:pt x="593" y="4211"/>
                    </a:cubicBezTo>
                    <a:cubicBezTo>
                      <a:pt x="677" y="4342"/>
                      <a:pt x="745" y="4452"/>
                      <a:pt x="745" y="4604"/>
                    </a:cubicBezTo>
                    <a:cubicBezTo>
                      <a:pt x="766" y="4782"/>
                      <a:pt x="745" y="4886"/>
                      <a:pt x="745" y="4975"/>
                    </a:cubicBezTo>
                    <a:cubicBezTo>
                      <a:pt x="745" y="5017"/>
                      <a:pt x="766" y="5064"/>
                      <a:pt x="787" y="5106"/>
                    </a:cubicBezTo>
                    <a:cubicBezTo>
                      <a:pt x="807" y="5127"/>
                      <a:pt x="828" y="5174"/>
                      <a:pt x="876" y="5195"/>
                    </a:cubicBezTo>
                    <a:cubicBezTo>
                      <a:pt x="910" y="5208"/>
                      <a:pt x="943" y="5213"/>
                      <a:pt x="976" y="5213"/>
                    </a:cubicBezTo>
                    <a:cubicBezTo>
                      <a:pt x="1049" y="5213"/>
                      <a:pt x="1118" y="5189"/>
                      <a:pt x="1179" y="5174"/>
                    </a:cubicBezTo>
                    <a:cubicBezTo>
                      <a:pt x="1247" y="5148"/>
                      <a:pt x="1268" y="5127"/>
                      <a:pt x="1289" y="5127"/>
                    </a:cubicBezTo>
                    <a:cubicBezTo>
                      <a:pt x="1289" y="5127"/>
                      <a:pt x="1289" y="5148"/>
                      <a:pt x="1310" y="5148"/>
                    </a:cubicBezTo>
                    <a:cubicBezTo>
                      <a:pt x="1352" y="5216"/>
                      <a:pt x="1441" y="5279"/>
                      <a:pt x="1614" y="5305"/>
                    </a:cubicBezTo>
                    <a:cubicBezTo>
                      <a:pt x="1644" y="5309"/>
                      <a:pt x="1674" y="5311"/>
                      <a:pt x="1703" y="5311"/>
                    </a:cubicBezTo>
                    <a:cubicBezTo>
                      <a:pt x="2008" y="5311"/>
                      <a:pt x="2227" y="5127"/>
                      <a:pt x="2227" y="5127"/>
                    </a:cubicBezTo>
                    <a:lnTo>
                      <a:pt x="5500" y="3053"/>
                    </a:lnTo>
                    <a:cubicBezTo>
                      <a:pt x="5521" y="3053"/>
                      <a:pt x="5568" y="3053"/>
                      <a:pt x="5652" y="3032"/>
                    </a:cubicBezTo>
                    <a:cubicBezTo>
                      <a:pt x="5741" y="2991"/>
                      <a:pt x="5851" y="2902"/>
                      <a:pt x="5934" y="2729"/>
                    </a:cubicBezTo>
                    <a:cubicBezTo>
                      <a:pt x="6044" y="2530"/>
                      <a:pt x="6044" y="2378"/>
                      <a:pt x="6023" y="2294"/>
                    </a:cubicBezTo>
                    <a:cubicBezTo>
                      <a:pt x="6002" y="2205"/>
                      <a:pt x="5982" y="2205"/>
                      <a:pt x="5961" y="2184"/>
                    </a:cubicBezTo>
                    <a:cubicBezTo>
                      <a:pt x="6002" y="2163"/>
                      <a:pt x="6065" y="2137"/>
                      <a:pt x="6133" y="2053"/>
                    </a:cubicBezTo>
                    <a:cubicBezTo>
                      <a:pt x="6243" y="1943"/>
                      <a:pt x="6353" y="1770"/>
                      <a:pt x="6327" y="1461"/>
                    </a:cubicBezTo>
                    <a:cubicBezTo>
                      <a:pt x="6327" y="1310"/>
                      <a:pt x="6285" y="1200"/>
                      <a:pt x="6196" y="1116"/>
                    </a:cubicBezTo>
                    <a:cubicBezTo>
                      <a:pt x="6112" y="1027"/>
                      <a:pt x="6023" y="985"/>
                      <a:pt x="5913" y="938"/>
                    </a:cubicBezTo>
                    <a:cubicBezTo>
                      <a:pt x="5848" y="917"/>
                      <a:pt x="5794" y="912"/>
                      <a:pt x="5748" y="912"/>
                    </a:cubicBezTo>
                    <a:cubicBezTo>
                      <a:pt x="5703" y="912"/>
                      <a:pt x="5665" y="917"/>
                      <a:pt x="5631" y="917"/>
                    </a:cubicBezTo>
                    <a:cubicBezTo>
                      <a:pt x="5699" y="875"/>
                      <a:pt x="5720" y="854"/>
                      <a:pt x="5783" y="765"/>
                    </a:cubicBezTo>
                    <a:cubicBezTo>
                      <a:pt x="5830" y="676"/>
                      <a:pt x="5851" y="592"/>
                      <a:pt x="5851" y="482"/>
                    </a:cubicBezTo>
                    <a:cubicBezTo>
                      <a:pt x="5830" y="393"/>
                      <a:pt x="5783" y="283"/>
                      <a:pt x="5673" y="173"/>
                    </a:cubicBezTo>
                    <a:cubicBezTo>
                      <a:pt x="5589" y="68"/>
                      <a:pt x="5479" y="21"/>
                      <a:pt x="536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38" name="Google Shape;1338;p38"/>
              <p:cNvSpPr/>
              <p:nvPr/>
            </p:nvSpPr>
            <p:spPr>
              <a:xfrm>
                <a:off x="2083683" y="730762"/>
                <a:ext cx="664086" cy="703113"/>
              </a:xfrm>
              <a:custGeom>
                <a:avLst/>
                <a:gdLst/>
                <a:ahLst/>
                <a:cxnLst/>
                <a:rect l="l" t="t" r="r" b="b"/>
                <a:pathLst>
                  <a:path w="4237" h="4486" extrusionOk="0">
                    <a:moveTo>
                      <a:pt x="3320" y="0"/>
                    </a:moveTo>
                    <a:cubicBezTo>
                      <a:pt x="3320" y="0"/>
                      <a:pt x="3320" y="1"/>
                      <a:pt x="3320" y="1"/>
                    </a:cubicBezTo>
                    <a:lnTo>
                      <a:pt x="3320" y="1"/>
                    </a:lnTo>
                    <a:cubicBezTo>
                      <a:pt x="3320" y="1"/>
                      <a:pt x="3320" y="0"/>
                      <a:pt x="3320" y="0"/>
                    </a:cubicBezTo>
                    <a:close/>
                    <a:moveTo>
                      <a:pt x="3320" y="1"/>
                    </a:moveTo>
                    <a:cubicBezTo>
                      <a:pt x="3312" y="13"/>
                      <a:pt x="3195" y="174"/>
                      <a:pt x="2797" y="194"/>
                    </a:cubicBezTo>
                    <a:cubicBezTo>
                      <a:pt x="2357" y="194"/>
                      <a:pt x="2095" y="21"/>
                      <a:pt x="2095" y="21"/>
                    </a:cubicBezTo>
                    <a:cubicBezTo>
                      <a:pt x="2095" y="21"/>
                      <a:pt x="2032" y="414"/>
                      <a:pt x="1597" y="760"/>
                    </a:cubicBezTo>
                    <a:cubicBezTo>
                      <a:pt x="1412" y="901"/>
                      <a:pt x="1270" y="943"/>
                      <a:pt x="1167" y="943"/>
                    </a:cubicBezTo>
                    <a:cubicBezTo>
                      <a:pt x="1012" y="943"/>
                      <a:pt x="943" y="849"/>
                      <a:pt x="943" y="849"/>
                    </a:cubicBezTo>
                    <a:cubicBezTo>
                      <a:pt x="943" y="849"/>
                      <a:pt x="875" y="1372"/>
                      <a:pt x="550" y="1545"/>
                    </a:cubicBezTo>
                    <a:cubicBezTo>
                      <a:pt x="440" y="1612"/>
                      <a:pt x="342" y="1634"/>
                      <a:pt x="261" y="1634"/>
                    </a:cubicBezTo>
                    <a:cubicBezTo>
                      <a:pt x="98" y="1634"/>
                      <a:pt x="0" y="1545"/>
                      <a:pt x="0" y="1545"/>
                    </a:cubicBezTo>
                    <a:lnTo>
                      <a:pt x="0" y="1545"/>
                    </a:lnTo>
                    <a:lnTo>
                      <a:pt x="178" y="2399"/>
                    </a:lnTo>
                    <a:cubicBezTo>
                      <a:pt x="178" y="2399"/>
                      <a:pt x="330" y="3054"/>
                      <a:pt x="482" y="3619"/>
                    </a:cubicBezTo>
                    <a:cubicBezTo>
                      <a:pt x="600" y="4152"/>
                      <a:pt x="1091" y="4485"/>
                      <a:pt x="2124" y="4485"/>
                    </a:cubicBezTo>
                    <a:cubicBezTo>
                      <a:pt x="2239" y="4485"/>
                      <a:pt x="2360" y="4481"/>
                      <a:pt x="2488" y="4473"/>
                    </a:cubicBezTo>
                    <a:cubicBezTo>
                      <a:pt x="3797" y="4384"/>
                      <a:pt x="4148" y="3818"/>
                      <a:pt x="4190" y="3184"/>
                    </a:cubicBezTo>
                    <a:cubicBezTo>
                      <a:pt x="4237" y="2551"/>
                      <a:pt x="4059" y="1723"/>
                      <a:pt x="4059" y="980"/>
                    </a:cubicBezTo>
                    <a:cubicBezTo>
                      <a:pt x="4059" y="980"/>
                      <a:pt x="3907" y="739"/>
                      <a:pt x="3797" y="524"/>
                    </a:cubicBezTo>
                    <a:cubicBezTo>
                      <a:pt x="3692" y="304"/>
                      <a:pt x="3734" y="152"/>
                      <a:pt x="3734" y="152"/>
                    </a:cubicBezTo>
                    <a:lnTo>
                      <a:pt x="3734" y="152"/>
                    </a:lnTo>
                    <a:cubicBezTo>
                      <a:pt x="3734" y="152"/>
                      <a:pt x="3694" y="180"/>
                      <a:pt x="3617" y="180"/>
                    </a:cubicBezTo>
                    <a:cubicBezTo>
                      <a:pt x="3578" y="180"/>
                      <a:pt x="3530" y="173"/>
                      <a:pt x="3472" y="152"/>
                    </a:cubicBezTo>
                    <a:cubicBezTo>
                      <a:pt x="3285" y="69"/>
                      <a:pt x="3315" y="8"/>
                      <a:pt x="3320" y="1"/>
                    </a:cubicBezTo>
                    <a:close/>
                  </a:path>
                </a:pathLst>
              </a:custGeom>
              <a:solidFill>
                <a:srgbClr val="FFEBD2"/>
              </a:solidFill>
              <a:ln>
                <a:noFill/>
              </a:ln>
            </p:spPr>
            <p:txBody>
              <a:bodyPr spcFirstLastPara="1" wrap="square" lIns="91425" tIns="91425" rIns="91425" bIns="91425" anchor="ctr" anchorCtr="0">
                <a:noAutofit/>
              </a:bodyPr>
              <a:lstStyle/>
              <a:p>
                <a:endParaRPr/>
              </a:p>
            </p:txBody>
          </p:sp>
          <p:sp>
            <p:nvSpPr>
              <p:cNvPr id="1339" name="Google Shape;1339;p38"/>
              <p:cNvSpPr/>
              <p:nvPr/>
            </p:nvSpPr>
            <p:spPr>
              <a:xfrm>
                <a:off x="2073809" y="723395"/>
                <a:ext cx="683835" cy="720354"/>
              </a:xfrm>
              <a:custGeom>
                <a:avLst/>
                <a:gdLst/>
                <a:ahLst/>
                <a:cxnLst/>
                <a:rect l="l" t="t" r="r" b="b"/>
                <a:pathLst>
                  <a:path w="4363" h="4596" extrusionOk="0">
                    <a:moveTo>
                      <a:pt x="3362" y="131"/>
                    </a:moveTo>
                    <a:cubicBezTo>
                      <a:pt x="3383" y="178"/>
                      <a:pt x="3425" y="199"/>
                      <a:pt x="3514" y="241"/>
                    </a:cubicBezTo>
                    <a:cubicBezTo>
                      <a:pt x="3598" y="283"/>
                      <a:pt x="3687" y="283"/>
                      <a:pt x="3729" y="283"/>
                    </a:cubicBezTo>
                    <a:lnTo>
                      <a:pt x="3729" y="309"/>
                    </a:lnTo>
                    <a:cubicBezTo>
                      <a:pt x="3755" y="372"/>
                      <a:pt x="3755" y="482"/>
                      <a:pt x="3818" y="592"/>
                    </a:cubicBezTo>
                    <a:cubicBezTo>
                      <a:pt x="3928" y="807"/>
                      <a:pt x="4059" y="1027"/>
                      <a:pt x="4080" y="1048"/>
                    </a:cubicBezTo>
                    <a:cubicBezTo>
                      <a:pt x="4080" y="1791"/>
                      <a:pt x="4253" y="2619"/>
                      <a:pt x="4211" y="3231"/>
                    </a:cubicBezTo>
                    <a:cubicBezTo>
                      <a:pt x="4190" y="3535"/>
                      <a:pt x="4080" y="3818"/>
                      <a:pt x="3839" y="4038"/>
                    </a:cubicBezTo>
                    <a:cubicBezTo>
                      <a:pt x="3598" y="4258"/>
                      <a:pt x="3184" y="4431"/>
                      <a:pt x="2551" y="4473"/>
                    </a:cubicBezTo>
                    <a:cubicBezTo>
                      <a:pt x="2418" y="4483"/>
                      <a:pt x="2293" y="4487"/>
                      <a:pt x="2176" y="4487"/>
                    </a:cubicBezTo>
                    <a:cubicBezTo>
                      <a:pt x="1734" y="4487"/>
                      <a:pt x="1393" y="4420"/>
                      <a:pt x="1137" y="4300"/>
                    </a:cubicBezTo>
                    <a:cubicBezTo>
                      <a:pt x="828" y="4148"/>
                      <a:pt x="655" y="3928"/>
                      <a:pt x="587" y="3666"/>
                    </a:cubicBezTo>
                    <a:cubicBezTo>
                      <a:pt x="456" y="3080"/>
                      <a:pt x="304" y="2446"/>
                      <a:pt x="304" y="2446"/>
                    </a:cubicBezTo>
                    <a:lnTo>
                      <a:pt x="131" y="1681"/>
                    </a:lnTo>
                    <a:lnTo>
                      <a:pt x="131" y="1681"/>
                    </a:lnTo>
                    <a:cubicBezTo>
                      <a:pt x="152" y="1702"/>
                      <a:pt x="152" y="1702"/>
                      <a:pt x="194" y="1723"/>
                    </a:cubicBezTo>
                    <a:cubicBezTo>
                      <a:pt x="233" y="1732"/>
                      <a:pt x="276" y="1738"/>
                      <a:pt x="325" y="1738"/>
                    </a:cubicBezTo>
                    <a:cubicBezTo>
                      <a:pt x="414" y="1738"/>
                      <a:pt x="518" y="1718"/>
                      <a:pt x="634" y="1660"/>
                    </a:cubicBezTo>
                    <a:cubicBezTo>
                      <a:pt x="828" y="1550"/>
                      <a:pt x="938" y="1378"/>
                      <a:pt x="979" y="1200"/>
                    </a:cubicBezTo>
                    <a:cubicBezTo>
                      <a:pt x="1027" y="1095"/>
                      <a:pt x="1048" y="1027"/>
                      <a:pt x="1048" y="985"/>
                    </a:cubicBezTo>
                    <a:cubicBezTo>
                      <a:pt x="1069" y="1006"/>
                      <a:pt x="1089" y="1027"/>
                      <a:pt x="1158" y="1048"/>
                    </a:cubicBezTo>
                    <a:cubicBezTo>
                      <a:pt x="1174" y="1051"/>
                      <a:pt x="1193" y="1053"/>
                      <a:pt x="1214" y="1053"/>
                    </a:cubicBezTo>
                    <a:cubicBezTo>
                      <a:pt x="1328" y="1053"/>
                      <a:pt x="1495" y="1000"/>
                      <a:pt x="1681" y="854"/>
                    </a:cubicBezTo>
                    <a:cubicBezTo>
                      <a:pt x="1922" y="655"/>
                      <a:pt x="2053" y="482"/>
                      <a:pt x="2116" y="330"/>
                    </a:cubicBezTo>
                    <a:cubicBezTo>
                      <a:pt x="2184" y="220"/>
                      <a:pt x="2184" y="178"/>
                      <a:pt x="2205" y="152"/>
                    </a:cubicBezTo>
                    <a:cubicBezTo>
                      <a:pt x="2262" y="176"/>
                      <a:pt x="2432" y="286"/>
                      <a:pt x="2758" y="286"/>
                    </a:cubicBezTo>
                    <a:cubicBezTo>
                      <a:pt x="2790" y="286"/>
                      <a:pt x="2824" y="285"/>
                      <a:pt x="2860" y="283"/>
                    </a:cubicBezTo>
                    <a:cubicBezTo>
                      <a:pt x="3074" y="283"/>
                      <a:pt x="3231" y="220"/>
                      <a:pt x="3315" y="178"/>
                    </a:cubicBezTo>
                    <a:cubicBezTo>
                      <a:pt x="3336" y="152"/>
                      <a:pt x="3336" y="152"/>
                      <a:pt x="3362" y="131"/>
                    </a:cubicBezTo>
                    <a:close/>
                    <a:moveTo>
                      <a:pt x="3336" y="0"/>
                    </a:moveTo>
                    <a:cubicBezTo>
                      <a:pt x="3336" y="0"/>
                      <a:pt x="3336" y="21"/>
                      <a:pt x="3315" y="21"/>
                    </a:cubicBezTo>
                    <a:cubicBezTo>
                      <a:pt x="3315" y="47"/>
                      <a:pt x="3294" y="68"/>
                      <a:pt x="3252" y="89"/>
                    </a:cubicBezTo>
                    <a:cubicBezTo>
                      <a:pt x="3184" y="131"/>
                      <a:pt x="3053" y="178"/>
                      <a:pt x="2839" y="178"/>
                    </a:cubicBezTo>
                    <a:cubicBezTo>
                      <a:pt x="2815" y="179"/>
                      <a:pt x="2793" y="180"/>
                      <a:pt x="2771" y="180"/>
                    </a:cubicBezTo>
                    <a:cubicBezTo>
                      <a:pt x="2396" y="180"/>
                      <a:pt x="2205" y="21"/>
                      <a:pt x="2205" y="21"/>
                    </a:cubicBezTo>
                    <a:lnTo>
                      <a:pt x="2116" y="68"/>
                    </a:lnTo>
                    <a:cubicBezTo>
                      <a:pt x="2116" y="68"/>
                      <a:pt x="2095" y="152"/>
                      <a:pt x="2027" y="283"/>
                    </a:cubicBezTo>
                    <a:cubicBezTo>
                      <a:pt x="1964" y="414"/>
                      <a:pt x="1833" y="592"/>
                      <a:pt x="1613" y="765"/>
                    </a:cubicBezTo>
                    <a:cubicBezTo>
                      <a:pt x="1444" y="901"/>
                      <a:pt x="1326" y="946"/>
                      <a:pt x="1241" y="946"/>
                    </a:cubicBezTo>
                    <a:cubicBezTo>
                      <a:pt x="1218" y="946"/>
                      <a:pt x="1197" y="943"/>
                      <a:pt x="1178" y="938"/>
                    </a:cubicBezTo>
                    <a:cubicBezTo>
                      <a:pt x="1089" y="917"/>
                      <a:pt x="1048" y="875"/>
                      <a:pt x="1048" y="875"/>
                    </a:cubicBezTo>
                    <a:lnTo>
                      <a:pt x="959" y="896"/>
                    </a:lnTo>
                    <a:cubicBezTo>
                      <a:pt x="959" y="896"/>
                      <a:pt x="938" y="1027"/>
                      <a:pt x="896" y="1179"/>
                    </a:cubicBezTo>
                    <a:cubicBezTo>
                      <a:pt x="828" y="1309"/>
                      <a:pt x="744" y="1488"/>
                      <a:pt x="587" y="1550"/>
                    </a:cubicBezTo>
                    <a:cubicBezTo>
                      <a:pt x="484" y="1610"/>
                      <a:pt x="392" y="1630"/>
                      <a:pt x="316" y="1630"/>
                    </a:cubicBezTo>
                    <a:cubicBezTo>
                      <a:pt x="280" y="1630"/>
                      <a:pt x="247" y="1625"/>
                      <a:pt x="220" y="1618"/>
                    </a:cubicBezTo>
                    <a:cubicBezTo>
                      <a:pt x="131" y="1592"/>
                      <a:pt x="89" y="1550"/>
                      <a:pt x="89" y="1550"/>
                    </a:cubicBezTo>
                    <a:lnTo>
                      <a:pt x="0" y="1618"/>
                    </a:lnTo>
                    <a:lnTo>
                      <a:pt x="194" y="2467"/>
                    </a:lnTo>
                    <a:cubicBezTo>
                      <a:pt x="194" y="2467"/>
                      <a:pt x="351" y="3101"/>
                      <a:pt x="482" y="3687"/>
                    </a:cubicBezTo>
                    <a:cubicBezTo>
                      <a:pt x="566" y="3996"/>
                      <a:pt x="765" y="4237"/>
                      <a:pt x="1089" y="4389"/>
                    </a:cubicBezTo>
                    <a:cubicBezTo>
                      <a:pt x="1376" y="4513"/>
                      <a:pt x="1751" y="4595"/>
                      <a:pt x="2222" y="4595"/>
                    </a:cubicBezTo>
                    <a:cubicBezTo>
                      <a:pt x="2327" y="4595"/>
                      <a:pt x="2436" y="4591"/>
                      <a:pt x="2551" y="4583"/>
                    </a:cubicBezTo>
                    <a:cubicBezTo>
                      <a:pt x="3205" y="4541"/>
                      <a:pt x="3645" y="4368"/>
                      <a:pt x="3907" y="4127"/>
                    </a:cubicBezTo>
                    <a:cubicBezTo>
                      <a:pt x="4190" y="3865"/>
                      <a:pt x="4279" y="3556"/>
                      <a:pt x="4321" y="3231"/>
                    </a:cubicBezTo>
                    <a:cubicBezTo>
                      <a:pt x="4363" y="2598"/>
                      <a:pt x="4190" y="1770"/>
                      <a:pt x="4169" y="1027"/>
                    </a:cubicBezTo>
                    <a:lnTo>
                      <a:pt x="4169" y="1006"/>
                    </a:lnTo>
                    <a:cubicBezTo>
                      <a:pt x="4169" y="1006"/>
                      <a:pt x="4017" y="744"/>
                      <a:pt x="3907" y="545"/>
                    </a:cubicBezTo>
                    <a:cubicBezTo>
                      <a:pt x="3860" y="440"/>
                      <a:pt x="3839" y="372"/>
                      <a:pt x="3839" y="309"/>
                    </a:cubicBezTo>
                    <a:lnTo>
                      <a:pt x="3839" y="220"/>
                    </a:lnTo>
                    <a:lnTo>
                      <a:pt x="3755" y="152"/>
                    </a:lnTo>
                    <a:cubicBezTo>
                      <a:pt x="3755" y="152"/>
                      <a:pt x="3755" y="178"/>
                      <a:pt x="3708" y="178"/>
                    </a:cubicBezTo>
                    <a:cubicBezTo>
                      <a:pt x="3687" y="178"/>
                      <a:pt x="3624" y="178"/>
                      <a:pt x="3556" y="131"/>
                    </a:cubicBezTo>
                    <a:cubicBezTo>
                      <a:pt x="3467" y="110"/>
                      <a:pt x="3446" y="68"/>
                      <a:pt x="3446" y="68"/>
                    </a:cubicBezTo>
                    <a:lnTo>
                      <a:pt x="3425" y="68"/>
                    </a:lnTo>
                    <a:lnTo>
                      <a:pt x="3336"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40" name="Google Shape;1340;p38"/>
              <p:cNvSpPr/>
              <p:nvPr/>
            </p:nvSpPr>
            <p:spPr>
              <a:xfrm>
                <a:off x="2083683" y="928560"/>
                <a:ext cx="660795" cy="505314"/>
              </a:xfrm>
              <a:custGeom>
                <a:avLst/>
                <a:gdLst/>
                <a:ahLst/>
                <a:cxnLst/>
                <a:rect l="l" t="t" r="r" b="b"/>
                <a:pathLst>
                  <a:path w="4216" h="3224" extrusionOk="0">
                    <a:moveTo>
                      <a:pt x="812" y="0"/>
                    </a:moveTo>
                    <a:cubicBezTo>
                      <a:pt x="765" y="131"/>
                      <a:pt x="681" y="241"/>
                      <a:pt x="550" y="283"/>
                    </a:cubicBezTo>
                    <a:cubicBezTo>
                      <a:pt x="440" y="350"/>
                      <a:pt x="342" y="372"/>
                      <a:pt x="261" y="372"/>
                    </a:cubicBezTo>
                    <a:cubicBezTo>
                      <a:pt x="98" y="372"/>
                      <a:pt x="0" y="283"/>
                      <a:pt x="0" y="283"/>
                    </a:cubicBezTo>
                    <a:lnTo>
                      <a:pt x="0" y="283"/>
                    </a:lnTo>
                    <a:lnTo>
                      <a:pt x="178" y="1137"/>
                    </a:lnTo>
                    <a:cubicBezTo>
                      <a:pt x="178" y="1137"/>
                      <a:pt x="330" y="1792"/>
                      <a:pt x="482" y="2357"/>
                    </a:cubicBezTo>
                    <a:cubicBezTo>
                      <a:pt x="600" y="2890"/>
                      <a:pt x="1091" y="3223"/>
                      <a:pt x="2124" y="3223"/>
                    </a:cubicBezTo>
                    <a:cubicBezTo>
                      <a:pt x="2239" y="3223"/>
                      <a:pt x="2360" y="3219"/>
                      <a:pt x="2488" y="3211"/>
                    </a:cubicBezTo>
                    <a:cubicBezTo>
                      <a:pt x="3797" y="3122"/>
                      <a:pt x="4148" y="2556"/>
                      <a:pt x="4190" y="1922"/>
                    </a:cubicBezTo>
                    <a:cubicBezTo>
                      <a:pt x="4216" y="1702"/>
                      <a:pt x="4190" y="1462"/>
                      <a:pt x="4169" y="1200"/>
                    </a:cubicBezTo>
                    <a:cubicBezTo>
                      <a:pt x="3920" y="1038"/>
                      <a:pt x="3499" y="941"/>
                      <a:pt x="3107" y="941"/>
                    </a:cubicBezTo>
                    <a:cubicBezTo>
                      <a:pt x="2813" y="941"/>
                      <a:pt x="2536" y="995"/>
                      <a:pt x="2357" y="1116"/>
                    </a:cubicBezTo>
                    <a:cubicBezTo>
                      <a:pt x="2125" y="1277"/>
                      <a:pt x="1892" y="1345"/>
                      <a:pt x="1683" y="1345"/>
                    </a:cubicBezTo>
                    <a:cubicBezTo>
                      <a:pt x="1443" y="1345"/>
                      <a:pt x="1234" y="1256"/>
                      <a:pt x="1095" y="1116"/>
                    </a:cubicBezTo>
                    <a:cubicBezTo>
                      <a:pt x="964" y="1006"/>
                      <a:pt x="875" y="482"/>
                      <a:pt x="812" y="0"/>
                    </a:cubicBezTo>
                    <a:close/>
                  </a:path>
                </a:pathLst>
              </a:custGeom>
              <a:solidFill>
                <a:srgbClr val="356B90"/>
              </a:solidFill>
              <a:ln>
                <a:noFill/>
              </a:ln>
            </p:spPr>
            <p:txBody>
              <a:bodyPr spcFirstLastPara="1" wrap="square" lIns="91425" tIns="91425" rIns="91425" bIns="91425" anchor="ctr" anchorCtr="0">
                <a:noAutofit/>
              </a:bodyPr>
              <a:lstStyle/>
              <a:p>
                <a:endParaRPr/>
              </a:p>
            </p:txBody>
          </p:sp>
          <p:sp>
            <p:nvSpPr>
              <p:cNvPr id="1341" name="Google Shape;1341;p38"/>
              <p:cNvSpPr/>
              <p:nvPr/>
            </p:nvSpPr>
            <p:spPr>
              <a:xfrm>
                <a:off x="2073809" y="925269"/>
                <a:ext cx="677252" cy="518479"/>
              </a:xfrm>
              <a:custGeom>
                <a:avLst/>
                <a:gdLst/>
                <a:ahLst/>
                <a:cxnLst/>
                <a:rect l="l" t="t" r="r" b="b"/>
                <a:pathLst>
                  <a:path w="4321" h="3308" extrusionOk="0">
                    <a:moveTo>
                      <a:pt x="849" y="152"/>
                    </a:moveTo>
                    <a:cubicBezTo>
                      <a:pt x="875" y="351"/>
                      <a:pt x="896" y="545"/>
                      <a:pt x="938" y="723"/>
                    </a:cubicBezTo>
                    <a:cubicBezTo>
                      <a:pt x="979" y="938"/>
                      <a:pt x="1048" y="1090"/>
                      <a:pt x="1137" y="1179"/>
                    </a:cubicBezTo>
                    <a:cubicBezTo>
                      <a:pt x="1276" y="1330"/>
                      <a:pt x="1491" y="1425"/>
                      <a:pt x="1740" y="1425"/>
                    </a:cubicBezTo>
                    <a:cubicBezTo>
                      <a:pt x="1957" y="1425"/>
                      <a:pt x="2202" y="1352"/>
                      <a:pt x="2446" y="1179"/>
                    </a:cubicBezTo>
                    <a:cubicBezTo>
                      <a:pt x="2608" y="1069"/>
                      <a:pt x="2867" y="1022"/>
                      <a:pt x="3150" y="1022"/>
                    </a:cubicBezTo>
                    <a:cubicBezTo>
                      <a:pt x="3204" y="1022"/>
                      <a:pt x="3259" y="1024"/>
                      <a:pt x="3315" y="1027"/>
                    </a:cubicBezTo>
                    <a:cubicBezTo>
                      <a:pt x="3645" y="1048"/>
                      <a:pt x="3991" y="1137"/>
                      <a:pt x="4190" y="1268"/>
                    </a:cubicBezTo>
                    <a:cubicBezTo>
                      <a:pt x="4211" y="1509"/>
                      <a:pt x="4211" y="1744"/>
                      <a:pt x="4211" y="1943"/>
                    </a:cubicBezTo>
                    <a:cubicBezTo>
                      <a:pt x="4190" y="2247"/>
                      <a:pt x="4080" y="2530"/>
                      <a:pt x="3839" y="2750"/>
                    </a:cubicBezTo>
                    <a:cubicBezTo>
                      <a:pt x="3598" y="2970"/>
                      <a:pt x="3184" y="3143"/>
                      <a:pt x="2551" y="3185"/>
                    </a:cubicBezTo>
                    <a:cubicBezTo>
                      <a:pt x="2418" y="3195"/>
                      <a:pt x="2293" y="3199"/>
                      <a:pt x="2176" y="3199"/>
                    </a:cubicBezTo>
                    <a:cubicBezTo>
                      <a:pt x="1734" y="3199"/>
                      <a:pt x="1393" y="3132"/>
                      <a:pt x="1137" y="3012"/>
                    </a:cubicBezTo>
                    <a:cubicBezTo>
                      <a:pt x="828" y="2860"/>
                      <a:pt x="655" y="2640"/>
                      <a:pt x="587" y="2378"/>
                    </a:cubicBezTo>
                    <a:cubicBezTo>
                      <a:pt x="456" y="1792"/>
                      <a:pt x="304" y="1158"/>
                      <a:pt x="304" y="1158"/>
                    </a:cubicBezTo>
                    <a:lnTo>
                      <a:pt x="131" y="393"/>
                    </a:lnTo>
                    <a:lnTo>
                      <a:pt x="131" y="393"/>
                    </a:lnTo>
                    <a:cubicBezTo>
                      <a:pt x="152" y="414"/>
                      <a:pt x="152" y="414"/>
                      <a:pt x="194" y="435"/>
                    </a:cubicBezTo>
                    <a:cubicBezTo>
                      <a:pt x="233" y="444"/>
                      <a:pt x="276" y="450"/>
                      <a:pt x="325" y="450"/>
                    </a:cubicBezTo>
                    <a:cubicBezTo>
                      <a:pt x="414" y="450"/>
                      <a:pt x="518" y="430"/>
                      <a:pt x="634" y="372"/>
                    </a:cubicBezTo>
                    <a:cubicBezTo>
                      <a:pt x="744" y="304"/>
                      <a:pt x="786" y="220"/>
                      <a:pt x="849" y="152"/>
                    </a:cubicBezTo>
                    <a:close/>
                    <a:moveTo>
                      <a:pt x="828" y="1"/>
                    </a:moveTo>
                    <a:cubicBezTo>
                      <a:pt x="786" y="111"/>
                      <a:pt x="697" y="220"/>
                      <a:pt x="587" y="262"/>
                    </a:cubicBezTo>
                    <a:cubicBezTo>
                      <a:pt x="484" y="322"/>
                      <a:pt x="392" y="342"/>
                      <a:pt x="316" y="342"/>
                    </a:cubicBezTo>
                    <a:cubicBezTo>
                      <a:pt x="280" y="342"/>
                      <a:pt x="247" y="337"/>
                      <a:pt x="220" y="330"/>
                    </a:cubicBezTo>
                    <a:cubicBezTo>
                      <a:pt x="131" y="304"/>
                      <a:pt x="89" y="262"/>
                      <a:pt x="89" y="262"/>
                    </a:cubicBezTo>
                    <a:lnTo>
                      <a:pt x="0" y="330"/>
                    </a:lnTo>
                    <a:lnTo>
                      <a:pt x="194" y="1179"/>
                    </a:lnTo>
                    <a:cubicBezTo>
                      <a:pt x="194" y="1179"/>
                      <a:pt x="351" y="1813"/>
                      <a:pt x="482" y="2399"/>
                    </a:cubicBezTo>
                    <a:cubicBezTo>
                      <a:pt x="566" y="2708"/>
                      <a:pt x="765" y="2949"/>
                      <a:pt x="1089" y="3101"/>
                    </a:cubicBezTo>
                    <a:cubicBezTo>
                      <a:pt x="1376" y="3225"/>
                      <a:pt x="1751" y="3307"/>
                      <a:pt x="2222" y="3307"/>
                    </a:cubicBezTo>
                    <a:cubicBezTo>
                      <a:pt x="2327" y="3307"/>
                      <a:pt x="2436" y="3303"/>
                      <a:pt x="2551" y="3295"/>
                    </a:cubicBezTo>
                    <a:cubicBezTo>
                      <a:pt x="3205" y="3253"/>
                      <a:pt x="3645" y="3080"/>
                      <a:pt x="3907" y="2839"/>
                    </a:cubicBezTo>
                    <a:cubicBezTo>
                      <a:pt x="4190" y="2577"/>
                      <a:pt x="4279" y="2268"/>
                      <a:pt x="4300" y="1943"/>
                    </a:cubicBezTo>
                    <a:cubicBezTo>
                      <a:pt x="4321" y="1723"/>
                      <a:pt x="4321" y="1483"/>
                      <a:pt x="4300" y="1221"/>
                    </a:cubicBezTo>
                    <a:lnTo>
                      <a:pt x="4279" y="1179"/>
                    </a:lnTo>
                    <a:cubicBezTo>
                      <a:pt x="4038" y="1027"/>
                      <a:pt x="3687" y="938"/>
                      <a:pt x="3315" y="917"/>
                    </a:cubicBezTo>
                    <a:cubicBezTo>
                      <a:pt x="3261" y="914"/>
                      <a:pt x="3206" y="912"/>
                      <a:pt x="3152" y="912"/>
                    </a:cubicBezTo>
                    <a:cubicBezTo>
                      <a:pt x="2862" y="912"/>
                      <a:pt x="2581" y="962"/>
                      <a:pt x="2378" y="1090"/>
                    </a:cubicBezTo>
                    <a:cubicBezTo>
                      <a:pt x="2154" y="1253"/>
                      <a:pt x="1936" y="1316"/>
                      <a:pt x="1743" y="1316"/>
                    </a:cubicBezTo>
                    <a:cubicBezTo>
                      <a:pt x="1520" y="1316"/>
                      <a:pt x="1329" y="1231"/>
                      <a:pt x="1199" y="1116"/>
                    </a:cubicBezTo>
                    <a:cubicBezTo>
                      <a:pt x="1158" y="1069"/>
                      <a:pt x="1089" y="896"/>
                      <a:pt x="1048" y="697"/>
                    </a:cubicBezTo>
                    <a:cubicBezTo>
                      <a:pt x="1006" y="503"/>
                      <a:pt x="959" y="262"/>
                      <a:pt x="938" y="21"/>
                    </a:cubicBezTo>
                    <a:lnTo>
                      <a:pt x="917" y="42"/>
                    </a:lnTo>
                    <a:lnTo>
                      <a:pt x="828"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42" name="Google Shape;1342;p38"/>
              <p:cNvSpPr/>
              <p:nvPr/>
            </p:nvSpPr>
            <p:spPr>
              <a:xfrm>
                <a:off x="2296215" y="884988"/>
                <a:ext cx="235729" cy="215197"/>
              </a:xfrm>
              <a:custGeom>
                <a:avLst/>
                <a:gdLst/>
                <a:ahLst/>
                <a:cxnLst/>
                <a:rect l="l" t="t" r="r" b="b"/>
                <a:pathLst>
                  <a:path w="1504" h="1373" extrusionOk="0">
                    <a:moveTo>
                      <a:pt x="715" y="1"/>
                    </a:moveTo>
                    <a:cubicBezTo>
                      <a:pt x="514" y="1"/>
                      <a:pt x="307" y="6"/>
                      <a:pt x="241" y="17"/>
                    </a:cubicBezTo>
                    <a:cubicBezTo>
                      <a:pt x="110" y="17"/>
                      <a:pt x="0" y="195"/>
                      <a:pt x="21" y="457"/>
                    </a:cubicBezTo>
                    <a:cubicBezTo>
                      <a:pt x="42" y="718"/>
                      <a:pt x="42" y="1022"/>
                      <a:pt x="84" y="1111"/>
                    </a:cubicBezTo>
                    <a:cubicBezTo>
                      <a:pt x="131" y="1174"/>
                      <a:pt x="414" y="1373"/>
                      <a:pt x="566" y="1373"/>
                    </a:cubicBezTo>
                    <a:cubicBezTo>
                      <a:pt x="718" y="1373"/>
                      <a:pt x="1179" y="1305"/>
                      <a:pt x="1289" y="1263"/>
                    </a:cubicBezTo>
                    <a:cubicBezTo>
                      <a:pt x="1372" y="1242"/>
                      <a:pt x="1441" y="1001"/>
                      <a:pt x="1461" y="781"/>
                    </a:cubicBezTo>
                    <a:cubicBezTo>
                      <a:pt x="1461" y="781"/>
                      <a:pt x="1503" y="430"/>
                      <a:pt x="1461" y="326"/>
                    </a:cubicBezTo>
                    <a:cubicBezTo>
                      <a:pt x="1441" y="216"/>
                      <a:pt x="1221" y="38"/>
                      <a:pt x="1158" y="17"/>
                    </a:cubicBezTo>
                    <a:cubicBezTo>
                      <a:pt x="1113" y="6"/>
                      <a:pt x="917" y="1"/>
                      <a:pt x="71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43" name="Google Shape;1343;p38"/>
              <p:cNvSpPr/>
              <p:nvPr/>
            </p:nvSpPr>
            <p:spPr>
              <a:xfrm>
                <a:off x="2288849" y="876211"/>
                <a:ext cx="250463" cy="233849"/>
              </a:xfrm>
              <a:custGeom>
                <a:avLst/>
                <a:gdLst/>
                <a:ahLst/>
                <a:cxnLst/>
                <a:rect l="l" t="t" r="r" b="b"/>
                <a:pathLst>
                  <a:path w="1598" h="1492" extrusionOk="0">
                    <a:moveTo>
                      <a:pt x="765" y="94"/>
                    </a:moveTo>
                    <a:cubicBezTo>
                      <a:pt x="854" y="94"/>
                      <a:pt x="964" y="120"/>
                      <a:pt x="1027" y="120"/>
                    </a:cubicBezTo>
                    <a:lnTo>
                      <a:pt x="1179" y="120"/>
                    </a:lnTo>
                    <a:cubicBezTo>
                      <a:pt x="1205" y="120"/>
                      <a:pt x="1268" y="183"/>
                      <a:pt x="1336" y="225"/>
                    </a:cubicBezTo>
                    <a:cubicBezTo>
                      <a:pt x="1398" y="293"/>
                      <a:pt x="1467" y="355"/>
                      <a:pt x="1467" y="403"/>
                    </a:cubicBezTo>
                    <a:cubicBezTo>
                      <a:pt x="1488" y="424"/>
                      <a:pt x="1488" y="554"/>
                      <a:pt x="1488" y="643"/>
                    </a:cubicBezTo>
                    <a:cubicBezTo>
                      <a:pt x="1467" y="727"/>
                      <a:pt x="1467" y="816"/>
                      <a:pt x="1467" y="816"/>
                    </a:cubicBezTo>
                    <a:cubicBezTo>
                      <a:pt x="1440" y="926"/>
                      <a:pt x="1419" y="1036"/>
                      <a:pt x="1398" y="1120"/>
                    </a:cubicBezTo>
                    <a:cubicBezTo>
                      <a:pt x="1357" y="1209"/>
                      <a:pt x="1309" y="1272"/>
                      <a:pt x="1309" y="1272"/>
                    </a:cubicBezTo>
                    <a:cubicBezTo>
                      <a:pt x="1289" y="1298"/>
                      <a:pt x="1247" y="1298"/>
                      <a:pt x="1179" y="1319"/>
                    </a:cubicBezTo>
                    <a:cubicBezTo>
                      <a:pt x="1116" y="1319"/>
                      <a:pt x="1048" y="1340"/>
                      <a:pt x="985" y="1340"/>
                    </a:cubicBezTo>
                    <a:cubicBezTo>
                      <a:pt x="833" y="1361"/>
                      <a:pt x="681" y="1382"/>
                      <a:pt x="613" y="1382"/>
                    </a:cubicBezTo>
                    <a:cubicBezTo>
                      <a:pt x="550" y="1382"/>
                      <a:pt x="440" y="1340"/>
                      <a:pt x="351" y="1272"/>
                    </a:cubicBezTo>
                    <a:cubicBezTo>
                      <a:pt x="309" y="1251"/>
                      <a:pt x="288" y="1209"/>
                      <a:pt x="241" y="1188"/>
                    </a:cubicBezTo>
                    <a:cubicBezTo>
                      <a:pt x="220" y="1167"/>
                      <a:pt x="199" y="1141"/>
                      <a:pt x="178" y="1120"/>
                    </a:cubicBezTo>
                    <a:cubicBezTo>
                      <a:pt x="178" y="1120"/>
                      <a:pt x="178" y="1078"/>
                      <a:pt x="157" y="1057"/>
                    </a:cubicBezTo>
                    <a:lnTo>
                      <a:pt x="157" y="905"/>
                    </a:lnTo>
                    <a:cubicBezTo>
                      <a:pt x="157" y="774"/>
                      <a:pt x="131" y="643"/>
                      <a:pt x="131" y="513"/>
                    </a:cubicBezTo>
                    <a:cubicBezTo>
                      <a:pt x="110" y="382"/>
                      <a:pt x="131" y="293"/>
                      <a:pt x="178" y="225"/>
                    </a:cubicBezTo>
                    <a:cubicBezTo>
                      <a:pt x="199" y="162"/>
                      <a:pt x="241" y="120"/>
                      <a:pt x="288" y="120"/>
                    </a:cubicBezTo>
                    <a:cubicBezTo>
                      <a:pt x="351" y="120"/>
                      <a:pt x="571" y="94"/>
                      <a:pt x="765" y="94"/>
                    </a:cubicBezTo>
                    <a:close/>
                    <a:moveTo>
                      <a:pt x="569" y="0"/>
                    </a:moveTo>
                    <a:cubicBezTo>
                      <a:pt x="442" y="0"/>
                      <a:pt x="330" y="10"/>
                      <a:pt x="288" y="10"/>
                    </a:cubicBezTo>
                    <a:cubicBezTo>
                      <a:pt x="199" y="31"/>
                      <a:pt x="110" y="73"/>
                      <a:pt x="68" y="183"/>
                    </a:cubicBezTo>
                    <a:cubicBezTo>
                      <a:pt x="26" y="272"/>
                      <a:pt x="0" y="382"/>
                      <a:pt x="26" y="513"/>
                    </a:cubicBezTo>
                    <a:cubicBezTo>
                      <a:pt x="26" y="643"/>
                      <a:pt x="47" y="774"/>
                      <a:pt x="47" y="905"/>
                    </a:cubicBezTo>
                    <a:cubicBezTo>
                      <a:pt x="47" y="968"/>
                      <a:pt x="47" y="1010"/>
                      <a:pt x="68" y="1057"/>
                    </a:cubicBezTo>
                    <a:cubicBezTo>
                      <a:pt x="68" y="1099"/>
                      <a:pt x="68" y="1141"/>
                      <a:pt x="89" y="1188"/>
                    </a:cubicBezTo>
                    <a:cubicBezTo>
                      <a:pt x="110" y="1209"/>
                      <a:pt x="131" y="1251"/>
                      <a:pt x="178" y="1272"/>
                    </a:cubicBezTo>
                    <a:cubicBezTo>
                      <a:pt x="220" y="1298"/>
                      <a:pt x="262" y="1340"/>
                      <a:pt x="309" y="1361"/>
                    </a:cubicBezTo>
                    <a:cubicBezTo>
                      <a:pt x="393" y="1429"/>
                      <a:pt x="503" y="1471"/>
                      <a:pt x="613" y="1492"/>
                    </a:cubicBezTo>
                    <a:cubicBezTo>
                      <a:pt x="702" y="1492"/>
                      <a:pt x="854" y="1471"/>
                      <a:pt x="985" y="1450"/>
                    </a:cubicBezTo>
                    <a:cubicBezTo>
                      <a:pt x="1074" y="1450"/>
                      <a:pt x="1137" y="1429"/>
                      <a:pt x="1205" y="1403"/>
                    </a:cubicBezTo>
                    <a:cubicBezTo>
                      <a:pt x="1268" y="1403"/>
                      <a:pt x="1309" y="1382"/>
                      <a:pt x="1336" y="1382"/>
                    </a:cubicBezTo>
                    <a:cubicBezTo>
                      <a:pt x="1419" y="1340"/>
                      <a:pt x="1467" y="1251"/>
                      <a:pt x="1488" y="1167"/>
                    </a:cubicBezTo>
                    <a:cubicBezTo>
                      <a:pt x="1529" y="1078"/>
                      <a:pt x="1550" y="947"/>
                      <a:pt x="1571" y="837"/>
                    </a:cubicBezTo>
                    <a:lnTo>
                      <a:pt x="1571" y="643"/>
                    </a:lnTo>
                    <a:cubicBezTo>
                      <a:pt x="1597" y="554"/>
                      <a:pt x="1597" y="444"/>
                      <a:pt x="1571" y="355"/>
                    </a:cubicBezTo>
                    <a:cubicBezTo>
                      <a:pt x="1550" y="293"/>
                      <a:pt x="1488" y="204"/>
                      <a:pt x="1398" y="162"/>
                    </a:cubicBezTo>
                    <a:cubicBezTo>
                      <a:pt x="1336" y="94"/>
                      <a:pt x="1268" y="31"/>
                      <a:pt x="1205" y="31"/>
                    </a:cubicBezTo>
                    <a:cubicBezTo>
                      <a:pt x="1179" y="10"/>
                      <a:pt x="1179" y="10"/>
                      <a:pt x="1137" y="10"/>
                    </a:cubicBezTo>
                    <a:lnTo>
                      <a:pt x="765" y="10"/>
                    </a:lnTo>
                    <a:cubicBezTo>
                      <a:pt x="700" y="3"/>
                      <a:pt x="633" y="0"/>
                      <a:pt x="56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44" name="Google Shape;1344;p38"/>
              <p:cNvSpPr/>
              <p:nvPr/>
            </p:nvSpPr>
            <p:spPr>
              <a:xfrm>
                <a:off x="2596676" y="884988"/>
                <a:ext cx="168333" cy="215197"/>
              </a:xfrm>
              <a:custGeom>
                <a:avLst/>
                <a:gdLst/>
                <a:ahLst/>
                <a:cxnLst/>
                <a:rect l="l" t="t" r="r" b="b"/>
                <a:pathLst>
                  <a:path w="1074" h="1373" extrusionOk="0">
                    <a:moveTo>
                      <a:pt x="565" y="1"/>
                    </a:moveTo>
                    <a:cubicBezTo>
                      <a:pt x="423" y="1"/>
                      <a:pt x="285" y="6"/>
                      <a:pt x="262" y="17"/>
                    </a:cubicBezTo>
                    <a:cubicBezTo>
                      <a:pt x="199" y="38"/>
                      <a:pt x="47" y="216"/>
                      <a:pt x="26" y="326"/>
                    </a:cubicBezTo>
                    <a:cubicBezTo>
                      <a:pt x="0" y="430"/>
                      <a:pt x="26" y="781"/>
                      <a:pt x="26" y="781"/>
                    </a:cubicBezTo>
                    <a:cubicBezTo>
                      <a:pt x="47" y="1001"/>
                      <a:pt x="89" y="1242"/>
                      <a:pt x="157" y="1263"/>
                    </a:cubicBezTo>
                    <a:cubicBezTo>
                      <a:pt x="220" y="1305"/>
                      <a:pt x="571" y="1373"/>
                      <a:pt x="681" y="1373"/>
                    </a:cubicBezTo>
                    <a:cubicBezTo>
                      <a:pt x="786" y="1373"/>
                      <a:pt x="985" y="1174"/>
                      <a:pt x="1006" y="1111"/>
                    </a:cubicBezTo>
                    <a:cubicBezTo>
                      <a:pt x="1047" y="1022"/>
                      <a:pt x="1027" y="718"/>
                      <a:pt x="1047" y="457"/>
                    </a:cubicBezTo>
                    <a:cubicBezTo>
                      <a:pt x="1074" y="195"/>
                      <a:pt x="1006" y="17"/>
                      <a:pt x="896" y="17"/>
                    </a:cubicBezTo>
                    <a:cubicBezTo>
                      <a:pt x="854" y="6"/>
                      <a:pt x="707" y="1"/>
                      <a:pt x="56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45" name="Google Shape;1345;p38"/>
              <p:cNvSpPr/>
              <p:nvPr/>
            </p:nvSpPr>
            <p:spPr>
              <a:xfrm>
                <a:off x="2590093" y="876211"/>
                <a:ext cx="181499" cy="233849"/>
              </a:xfrm>
              <a:custGeom>
                <a:avLst/>
                <a:gdLst/>
                <a:ahLst/>
                <a:cxnLst/>
                <a:rect l="l" t="t" r="r" b="b"/>
                <a:pathLst>
                  <a:path w="1158" h="1492" extrusionOk="0">
                    <a:moveTo>
                      <a:pt x="613" y="94"/>
                    </a:moveTo>
                    <a:cubicBezTo>
                      <a:pt x="744" y="94"/>
                      <a:pt x="896" y="120"/>
                      <a:pt x="938" y="120"/>
                    </a:cubicBezTo>
                    <a:cubicBezTo>
                      <a:pt x="959" y="120"/>
                      <a:pt x="985" y="141"/>
                      <a:pt x="1006" y="204"/>
                    </a:cubicBezTo>
                    <a:cubicBezTo>
                      <a:pt x="1048" y="293"/>
                      <a:pt x="1048" y="382"/>
                      <a:pt x="1048" y="513"/>
                    </a:cubicBezTo>
                    <a:cubicBezTo>
                      <a:pt x="1027" y="643"/>
                      <a:pt x="1027" y="774"/>
                      <a:pt x="1027" y="905"/>
                    </a:cubicBezTo>
                    <a:cubicBezTo>
                      <a:pt x="1027" y="1010"/>
                      <a:pt x="1006" y="1120"/>
                      <a:pt x="1006" y="1141"/>
                    </a:cubicBezTo>
                    <a:cubicBezTo>
                      <a:pt x="1006" y="1167"/>
                      <a:pt x="938" y="1230"/>
                      <a:pt x="875" y="1272"/>
                    </a:cubicBezTo>
                    <a:cubicBezTo>
                      <a:pt x="807" y="1340"/>
                      <a:pt x="744" y="1382"/>
                      <a:pt x="723" y="1382"/>
                    </a:cubicBezTo>
                    <a:cubicBezTo>
                      <a:pt x="676" y="1382"/>
                      <a:pt x="566" y="1361"/>
                      <a:pt x="461" y="1340"/>
                    </a:cubicBezTo>
                    <a:cubicBezTo>
                      <a:pt x="393" y="1340"/>
                      <a:pt x="351" y="1319"/>
                      <a:pt x="304" y="1319"/>
                    </a:cubicBezTo>
                    <a:cubicBezTo>
                      <a:pt x="262" y="1298"/>
                      <a:pt x="241" y="1298"/>
                      <a:pt x="241" y="1272"/>
                    </a:cubicBezTo>
                    <a:cubicBezTo>
                      <a:pt x="241" y="1272"/>
                      <a:pt x="220" y="1272"/>
                      <a:pt x="199" y="1251"/>
                    </a:cubicBezTo>
                    <a:cubicBezTo>
                      <a:pt x="199" y="1209"/>
                      <a:pt x="173" y="1188"/>
                      <a:pt x="173" y="1141"/>
                    </a:cubicBezTo>
                    <a:cubicBezTo>
                      <a:pt x="152" y="1057"/>
                      <a:pt x="131" y="926"/>
                      <a:pt x="110" y="816"/>
                    </a:cubicBezTo>
                    <a:lnTo>
                      <a:pt x="110" y="643"/>
                    </a:lnTo>
                    <a:lnTo>
                      <a:pt x="110" y="382"/>
                    </a:lnTo>
                    <a:cubicBezTo>
                      <a:pt x="131" y="355"/>
                      <a:pt x="152" y="293"/>
                      <a:pt x="220" y="225"/>
                    </a:cubicBezTo>
                    <a:cubicBezTo>
                      <a:pt x="241" y="204"/>
                      <a:pt x="262" y="183"/>
                      <a:pt x="283" y="162"/>
                    </a:cubicBezTo>
                    <a:cubicBezTo>
                      <a:pt x="304" y="141"/>
                      <a:pt x="304" y="120"/>
                      <a:pt x="330" y="120"/>
                    </a:cubicBezTo>
                    <a:lnTo>
                      <a:pt x="414" y="120"/>
                    </a:lnTo>
                    <a:cubicBezTo>
                      <a:pt x="461" y="120"/>
                      <a:pt x="524" y="94"/>
                      <a:pt x="613" y="94"/>
                    </a:cubicBezTo>
                    <a:close/>
                    <a:moveTo>
                      <a:pt x="747" y="0"/>
                    </a:moveTo>
                    <a:cubicBezTo>
                      <a:pt x="703" y="0"/>
                      <a:pt x="657" y="3"/>
                      <a:pt x="613" y="10"/>
                    </a:cubicBezTo>
                    <a:lnTo>
                      <a:pt x="330" y="10"/>
                    </a:lnTo>
                    <a:cubicBezTo>
                      <a:pt x="304" y="10"/>
                      <a:pt x="283" y="10"/>
                      <a:pt x="283" y="31"/>
                    </a:cubicBezTo>
                    <a:cubicBezTo>
                      <a:pt x="241" y="31"/>
                      <a:pt x="220" y="52"/>
                      <a:pt x="199" y="73"/>
                    </a:cubicBezTo>
                    <a:cubicBezTo>
                      <a:pt x="173" y="94"/>
                      <a:pt x="152" y="120"/>
                      <a:pt x="131" y="162"/>
                    </a:cubicBezTo>
                    <a:cubicBezTo>
                      <a:pt x="68" y="225"/>
                      <a:pt x="21" y="293"/>
                      <a:pt x="0" y="355"/>
                    </a:cubicBezTo>
                    <a:lnTo>
                      <a:pt x="0" y="643"/>
                    </a:lnTo>
                    <a:lnTo>
                      <a:pt x="0" y="837"/>
                    </a:lnTo>
                    <a:cubicBezTo>
                      <a:pt x="21" y="947"/>
                      <a:pt x="42" y="1057"/>
                      <a:pt x="68" y="1167"/>
                    </a:cubicBezTo>
                    <a:cubicBezTo>
                      <a:pt x="89" y="1209"/>
                      <a:pt x="89" y="1251"/>
                      <a:pt x="110" y="1298"/>
                    </a:cubicBezTo>
                    <a:cubicBezTo>
                      <a:pt x="131" y="1319"/>
                      <a:pt x="131" y="1361"/>
                      <a:pt x="173" y="1382"/>
                    </a:cubicBezTo>
                    <a:cubicBezTo>
                      <a:pt x="199" y="1382"/>
                      <a:pt x="241" y="1403"/>
                      <a:pt x="283" y="1403"/>
                    </a:cubicBezTo>
                    <a:cubicBezTo>
                      <a:pt x="330" y="1429"/>
                      <a:pt x="372" y="1450"/>
                      <a:pt x="435" y="1450"/>
                    </a:cubicBezTo>
                    <a:cubicBezTo>
                      <a:pt x="545" y="1471"/>
                      <a:pt x="655" y="1492"/>
                      <a:pt x="723" y="1492"/>
                    </a:cubicBezTo>
                    <a:cubicBezTo>
                      <a:pt x="807" y="1471"/>
                      <a:pt x="875" y="1429"/>
                      <a:pt x="938" y="1361"/>
                    </a:cubicBezTo>
                    <a:cubicBezTo>
                      <a:pt x="1027" y="1298"/>
                      <a:pt x="1069" y="1230"/>
                      <a:pt x="1116" y="1167"/>
                    </a:cubicBezTo>
                    <a:cubicBezTo>
                      <a:pt x="1137" y="1120"/>
                      <a:pt x="1137" y="1010"/>
                      <a:pt x="1137" y="905"/>
                    </a:cubicBezTo>
                    <a:cubicBezTo>
                      <a:pt x="1137" y="774"/>
                      <a:pt x="1137" y="643"/>
                      <a:pt x="1158" y="513"/>
                    </a:cubicBezTo>
                    <a:cubicBezTo>
                      <a:pt x="1158" y="382"/>
                      <a:pt x="1137" y="272"/>
                      <a:pt x="1116" y="183"/>
                    </a:cubicBezTo>
                    <a:cubicBezTo>
                      <a:pt x="1089" y="94"/>
                      <a:pt x="1027" y="31"/>
                      <a:pt x="959" y="10"/>
                    </a:cubicBezTo>
                    <a:cubicBezTo>
                      <a:pt x="917" y="10"/>
                      <a:pt x="835" y="0"/>
                      <a:pt x="74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46" name="Google Shape;1346;p38"/>
              <p:cNvSpPr/>
              <p:nvPr/>
            </p:nvSpPr>
            <p:spPr>
              <a:xfrm>
                <a:off x="2384770" y="963042"/>
                <a:ext cx="41221" cy="68336"/>
              </a:xfrm>
              <a:custGeom>
                <a:avLst/>
                <a:gdLst/>
                <a:ahLst/>
                <a:cxnLst/>
                <a:rect l="l" t="t" r="r" b="b"/>
                <a:pathLst>
                  <a:path w="263" h="436" extrusionOk="0">
                    <a:moveTo>
                      <a:pt x="132" y="0"/>
                    </a:moveTo>
                    <a:cubicBezTo>
                      <a:pt x="69" y="0"/>
                      <a:pt x="1" y="89"/>
                      <a:pt x="1" y="220"/>
                    </a:cubicBezTo>
                    <a:cubicBezTo>
                      <a:pt x="1" y="325"/>
                      <a:pt x="69" y="435"/>
                      <a:pt x="132" y="435"/>
                    </a:cubicBezTo>
                    <a:cubicBezTo>
                      <a:pt x="200" y="435"/>
                      <a:pt x="263" y="325"/>
                      <a:pt x="263" y="220"/>
                    </a:cubicBezTo>
                    <a:cubicBezTo>
                      <a:pt x="263" y="89"/>
                      <a:pt x="200" y="0"/>
                      <a:pt x="13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47" name="Google Shape;1347;p38"/>
              <p:cNvSpPr/>
              <p:nvPr/>
            </p:nvSpPr>
            <p:spPr>
              <a:xfrm>
                <a:off x="2658116" y="963042"/>
                <a:ext cx="37930" cy="68336"/>
              </a:xfrm>
              <a:custGeom>
                <a:avLst/>
                <a:gdLst/>
                <a:ahLst/>
                <a:cxnLst/>
                <a:rect l="l" t="t" r="r" b="b"/>
                <a:pathLst>
                  <a:path w="242" h="436" extrusionOk="0">
                    <a:moveTo>
                      <a:pt x="111" y="0"/>
                    </a:moveTo>
                    <a:cubicBezTo>
                      <a:pt x="48" y="0"/>
                      <a:pt x="1" y="89"/>
                      <a:pt x="1" y="220"/>
                    </a:cubicBezTo>
                    <a:cubicBezTo>
                      <a:pt x="1" y="325"/>
                      <a:pt x="48" y="435"/>
                      <a:pt x="111" y="435"/>
                    </a:cubicBezTo>
                    <a:cubicBezTo>
                      <a:pt x="179" y="435"/>
                      <a:pt x="242" y="325"/>
                      <a:pt x="242" y="220"/>
                    </a:cubicBezTo>
                    <a:cubicBezTo>
                      <a:pt x="242" y="89"/>
                      <a:pt x="179" y="0"/>
                      <a:pt x="111"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48" name="Google Shape;1348;p38"/>
              <p:cNvSpPr/>
              <p:nvPr/>
            </p:nvSpPr>
            <p:spPr>
              <a:xfrm>
                <a:off x="2542445" y="980283"/>
                <a:ext cx="65045" cy="97019"/>
              </a:xfrm>
              <a:custGeom>
                <a:avLst/>
                <a:gdLst/>
                <a:ahLst/>
                <a:cxnLst/>
                <a:rect l="l" t="t" r="r" b="b"/>
                <a:pathLst>
                  <a:path w="415" h="619" extrusionOk="0">
                    <a:moveTo>
                      <a:pt x="42" y="0"/>
                    </a:moveTo>
                    <a:cubicBezTo>
                      <a:pt x="21" y="21"/>
                      <a:pt x="0" y="42"/>
                      <a:pt x="0" y="63"/>
                    </a:cubicBezTo>
                    <a:cubicBezTo>
                      <a:pt x="21" y="131"/>
                      <a:pt x="63" y="173"/>
                      <a:pt x="110" y="215"/>
                    </a:cubicBezTo>
                    <a:cubicBezTo>
                      <a:pt x="152" y="241"/>
                      <a:pt x="194" y="241"/>
                      <a:pt x="262" y="262"/>
                    </a:cubicBezTo>
                    <a:cubicBezTo>
                      <a:pt x="283" y="262"/>
                      <a:pt x="304" y="304"/>
                      <a:pt x="325" y="325"/>
                    </a:cubicBezTo>
                    <a:cubicBezTo>
                      <a:pt x="325" y="372"/>
                      <a:pt x="325" y="435"/>
                      <a:pt x="304" y="456"/>
                    </a:cubicBezTo>
                    <a:cubicBezTo>
                      <a:pt x="304" y="477"/>
                      <a:pt x="283" y="503"/>
                      <a:pt x="241" y="524"/>
                    </a:cubicBezTo>
                    <a:lnTo>
                      <a:pt x="173" y="524"/>
                    </a:lnTo>
                    <a:cubicBezTo>
                      <a:pt x="152" y="524"/>
                      <a:pt x="131" y="545"/>
                      <a:pt x="131" y="587"/>
                    </a:cubicBezTo>
                    <a:cubicBezTo>
                      <a:pt x="131" y="602"/>
                      <a:pt x="142" y="619"/>
                      <a:pt x="162" y="619"/>
                    </a:cubicBezTo>
                    <a:cubicBezTo>
                      <a:pt x="171" y="619"/>
                      <a:pt x="182" y="616"/>
                      <a:pt x="194" y="608"/>
                    </a:cubicBezTo>
                    <a:lnTo>
                      <a:pt x="283" y="608"/>
                    </a:lnTo>
                    <a:cubicBezTo>
                      <a:pt x="325" y="587"/>
                      <a:pt x="372" y="545"/>
                      <a:pt x="393" y="477"/>
                    </a:cubicBezTo>
                    <a:cubicBezTo>
                      <a:pt x="414" y="435"/>
                      <a:pt x="414" y="372"/>
                      <a:pt x="414" y="304"/>
                    </a:cubicBezTo>
                    <a:cubicBezTo>
                      <a:pt x="393" y="262"/>
                      <a:pt x="346" y="194"/>
                      <a:pt x="283" y="173"/>
                    </a:cubicBezTo>
                    <a:cubicBezTo>
                      <a:pt x="215" y="152"/>
                      <a:pt x="173" y="152"/>
                      <a:pt x="152" y="131"/>
                    </a:cubicBezTo>
                    <a:cubicBezTo>
                      <a:pt x="131" y="110"/>
                      <a:pt x="110" y="84"/>
                      <a:pt x="84" y="42"/>
                    </a:cubicBezTo>
                    <a:cubicBezTo>
                      <a:pt x="84" y="21"/>
                      <a:pt x="63" y="0"/>
                      <a:pt x="4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49" name="Google Shape;1349;p38"/>
              <p:cNvSpPr/>
              <p:nvPr/>
            </p:nvSpPr>
            <p:spPr>
              <a:xfrm>
                <a:off x="2463608" y="1145324"/>
                <a:ext cx="129933" cy="62224"/>
              </a:xfrm>
              <a:custGeom>
                <a:avLst/>
                <a:gdLst/>
                <a:ahLst/>
                <a:cxnLst/>
                <a:rect l="l" t="t" r="r" b="b"/>
                <a:pathLst>
                  <a:path w="829" h="397" extrusionOk="0">
                    <a:moveTo>
                      <a:pt x="54" y="0"/>
                    </a:moveTo>
                    <a:cubicBezTo>
                      <a:pt x="43" y="0"/>
                      <a:pt x="32" y="5"/>
                      <a:pt x="22" y="16"/>
                    </a:cubicBezTo>
                    <a:cubicBezTo>
                      <a:pt x="1" y="37"/>
                      <a:pt x="1" y="58"/>
                      <a:pt x="1" y="79"/>
                    </a:cubicBezTo>
                    <a:cubicBezTo>
                      <a:pt x="1" y="79"/>
                      <a:pt x="153" y="278"/>
                      <a:pt x="414" y="340"/>
                    </a:cubicBezTo>
                    <a:cubicBezTo>
                      <a:pt x="524" y="388"/>
                      <a:pt x="613" y="388"/>
                      <a:pt x="676" y="388"/>
                    </a:cubicBezTo>
                    <a:cubicBezTo>
                      <a:pt x="699" y="395"/>
                      <a:pt x="719" y="397"/>
                      <a:pt x="735" y="397"/>
                    </a:cubicBezTo>
                    <a:cubicBezTo>
                      <a:pt x="768" y="397"/>
                      <a:pt x="786" y="388"/>
                      <a:pt x="786" y="388"/>
                    </a:cubicBezTo>
                    <a:cubicBezTo>
                      <a:pt x="807" y="388"/>
                      <a:pt x="828" y="367"/>
                      <a:pt x="828" y="340"/>
                    </a:cubicBezTo>
                    <a:cubicBezTo>
                      <a:pt x="828" y="310"/>
                      <a:pt x="806" y="290"/>
                      <a:pt x="785" y="290"/>
                    </a:cubicBezTo>
                    <a:cubicBezTo>
                      <a:pt x="778" y="290"/>
                      <a:pt x="771" y="293"/>
                      <a:pt x="765" y="299"/>
                    </a:cubicBezTo>
                    <a:lnTo>
                      <a:pt x="676" y="299"/>
                    </a:lnTo>
                    <a:cubicBezTo>
                      <a:pt x="634" y="278"/>
                      <a:pt x="545" y="278"/>
                      <a:pt x="435" y="236"/>
                    </a:cubicBezTo>
                    <a:cubicBezTo>
                      <a:pt x="221" y="189"/>
                      <a:pt x="90" y="16"/>
                      <a:pt x="90" y="16"/>
                    </a:cubicBezTo>
                    <a:cubicBezTo>
                      <a:pt x="77" y="5"/>
                      <a:pt x="65" y="0"/>
                      <a:pt x="5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50" name="Google Shape;1350;p38"/>
              <p:cNvSpPr/>
              <p:nvPr/>
            </p:nvSpPr>
            <p:spPr>
              <a:xfrm>
                <a:off x="2521913" y="918216"/>
                <a:ext cx="85577" cy="38400"/>
              </a:xfrm>
              <a:custGeom>
                <a:avLst/>
                <a:gdLst/>
                <a:ahLst/>
                <a:cxnLst/>
                <a:rect l="l" t="t" r="r" b="b"/>
                <a:pathLst>
                  <a:path w="546" h="245" extrusionOk="0">
                    <a:moveTo>
                      <a:pt x="353" y="0"/>
                    </a:moveTo>
                    <a:cubicBezTo>
                      <a:pt x="337" y="0"/>
                      <a:pt x="321" y="1"/>
                      <a:pt x="304" y="4"/>
                    </a:cubicBezTo>
                    <a:cubicBezTo>
                      <a:pt x="152" y="25"/>
                      <a:pt x="1" y="114"/>
                      <a:pt x="1" y="114"/>
                    </a:cubicBezTo>
                    <a:lnTo>
                      <a:pt x="21" y="245"/>
                    </a:lnTo>
                    <a:cubicBezTo>
                      <a:pt x="21" y="245"/>
                      <a:pt x="241" y="114"/>
                      <a:pt x="346" y="114"/>
                    </a:cubicBezTo>
                    <a:cubicBezTo>
                      <a:pt x="360" y="110"/>
                      <a:pt x="374" y="109"/>
                      <a:pt x="387" y="109"/>
                    </a:cubicBezTo>
                    <a:cubicBezTo>
                      <a:pt x="477" y="109"/>
                      <a:pt x="545" y="176"/>
                      <a:pt x="545" y="176"/>
                    </a:cubicBezTo>
                    <a:lnTo>
                      <a:pt x="545" y="66"/>
                    </a:lnTo>
                    <a:cubicBezTo>
                      <a:pt x="545" y="66"/>
                      <a:pt x="475" y="0"/>
                      <a:pt x="353"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51" name="Google Shape;1351;p38"/>
              <p:cNvSpPr/>
              <p:nvPr/>
            </p:nvSpPr>
            <p:spPr>
              <a:xfrm>
                <a:off x="2329913" y="831072"/>
                <a:ext cx="127269" cy="62381"/>
              </a:xfrm>
              <a:custGeom>
                <a:avLst/>
                <a:gdLst/>
                <a:ahLst/>
                <a:cxnLst/>
                <a:rect l="l" t="t" r="r" b="b"/>
                <a:pathLst>
                  <a:path w="812" h="398" extrusionOk="0">
                    <a:moveTo>
                      <a:pt x="518" y="0"/>
                    </a:moveTo>
                    <a:cubicBezTo>
                      <a:pt x="376" y="0"/>
                      <a:pt x="209" y="23"/>
                      <a:pt x="157" y="36"/>
                    </a:cubicBezTo>
                    <a:cubicBezTo>
                      <a:pt x="68" y="36"/>
                      <a:pt x="0" y="57"/>
                      <a:pt x="26" y="120"/>
                    </a:cubicBezTo>
                    <a:cubicBezTo>
                      <a:pt x="47" y="251"/>
                      <a:pt x="26" y="361"/>
                      <a:pt x="89" y="382"/>
                    </a:cubicBezTo>
                    <a:cubicBezTo>
                      <a:pt x="148" y="382"/>
                      <a:pt x="275" y="372"/>
                      <a:pt x="404" y="372"/>
                    </a:cubicBezTo>
                    <a:cubicBezTo>
                      <a:pt x="469" y="372"/>
                      <a:pt x="534" y="375"/>
                      <a:pt x="592" y="382"/>
                    </a:cubicBezTo>
                    <a:cubicBezTo>
                      <a:pt x="627" y="393"/>
                      <a:pt x="658" y="397"/>
                      <a:pt x="685" y="397"/>
                    </a:cubicBezTo>
                    <a:cubicBezTo>
                      <a:pt x="772" y="397"/>
                      <a:pt x="812" y="346"/>
                      <a:pt x="812" y="298"/>
                    </a:cubicBezTo>
                    <a:cubicBezTo>
                      <a:pt x="812" y="230"/>
                      <a:pt x="812" y="78"/>
                      <a:pt x="723" y="36"/>
                    </a:cubicBezTo>
                    <a:cubicBezTo>
                      <a:pt x="688" y="10"/>
                      <a:pt x="608" y="0"/>
                      <a:pt x="518" y="0"/>
                    </a:cubicBezTo>
                    <a:close/>
                  </a:path>
                </a:pathLst>
              </a:custGeom>
              <a:solidFill>
                <a:srgbClr val="356B90"/>
              </a:solidFill>
              <a:ln>
                <a:noFill/>
              </a:ln>
            </p:spPr>
            <p:txBody>
              <a:bodyPr spcFirstLastPara="1" wrap="square" lIns="91425" tIns="91425" rIns="91425" bIns="91425" anchor="ctr" anchorCtr="0">
                <a:noAutofit/>
              </a:bodyPr>
              <a:lstStyle/>
              <a:p>
                <a:endParaRPr/>
              </a:p>
            </p:txBody>
          </p:sp>
          <p:sp>
            <p:nvSpPr>
              <p:cNvPr id="1352" name="Google Shape;1352;p38"/>
              <p:cNvSpPr/>
              <p:nvPr/>
            </p:nvSpPr>
            <p:spPr>
              <a:xfrm>
                <a:off x="2323330" y="822608"/>
                <a:ext cx="140435" cy="78994"/>
              </a:xfrm>
              <a:custGeom>
                <a:avLst/>
                <a:gdLst/>
                <a:ahLst/>
                <a:cxnLst/>
                <a:rect l="l" t="t" r="r" b="b"/>
                <a:pathLst>
                  <a:path w="896" h="504" extrusionOk="0">
                    <a:moveTo>
                      <a:pt x="655" y="111"/>
                    </a:moveTo>
                    <a:cubicBezTo>
                      <a:pt x="697" y="111"/>
                      <a:pt x="744" y="132"/>
                      <a:pt x="744" y="132"/>
                    </a:cubicBezTo>
                    <a:cubicBezTo>
                      <a:pt x="765" y="153"/>
                      <a:pt x="786" y="174"/>
                      <a:pt x="786" y="221"/>
                    </a:cubicBezTo>
                    <a:cubicBezTo>
                      <a:pt x="807" y="284"/>
                      <a:pt x="807" y="331"/>
                      <a:pt x="807" y="352"/>
                    </a:cubicBezTo>
                    <a:cubicBezTo>
                      <a:pt x="786" y="373"/>
                      <a:pt x="786" y="373"/>
                      <a:pt x="786" y="394"/>
                    </a:cubicBezTo>
                    <a:cubicBezTo>
                      <a:pt x="772" y="394"/>
                      <a:pt x="748" y="403"/>
                      <a:pt x="708" y="403"/>
                    </a:cubicBezTo>
                    <a:cubicBezTo>
                      <a:pt x="688" y="403"/>
                      <a:pt x="664" y="401"/>
                      <a:pt x="634" y="394"/>
                    </a:cubicBezTo>
                    <a:cubicBezTo>
                      <a:pt x="545" y="373"/>
                      <a:pt x="435" y="373"/>
                      <a:pt x="351" y="373"/>
                    </a:cubicBezTo>
                    <a:lnTo>
                      <a:pt x="131" y="373"/>
                    </a:lnTo>
                    <a:lnTo>
                      <a:pt x="131" y="352"/>
                    </a:lnTo>
                    <a:cubicBezTo>
                      <a:pt x="131" y="305"/>
                      <a:pt x="131" y="242"/>
                      <a:pt x="110" y="174"/>
                    </a:cubicBezTo>
                    <a:lnTo>
                      <a:pt x="110" y="153"/>
                    </a:lnTo>
                    <a:cubicBezTo>
                      <a:pt x="110" y="153"/>
                      <a:pt x="152" y="132"/>
                      <a:pt x="199" y="132"/>
                    </a:cubicBezTo>
                    <a:cubicBezTo>
                      <a:pt x="241" y="132"/>
                      <a:pt x="351" y="111"/>
                      <a:pt x="482" y="111"/>
                    </a:cubicBezTo>
                    <a:close/>
                    <a:moveTo>
                      <a:pt x="482" y="1"/>
                    </a:moveTo>
                    <a:cubicBezTo>
                      <a:pt x="351" y="1"/>
                      <a:pt x="220" y="22"/>
                      <a:pt x="173" y="22"/>
                    </a:cubicBezTo>
                    <a:cubicBezTo>
                      <a:pt x="131" y="43"/>
                      <a:pt x="110" y="43"/>
                      <a:pt x="68" y="69"/>
                    </a:cubicBezTo>
                    <a:cubicBezTo>
                      <a:pt x="42" y="69"/>
                      <a:pt x="21" y="90"/>
                      <a:pt x="21" y="111"/>
                    </a:cubicBezTo>
                    <a:cubicBezTo>
                      <a:pt x="0" y="132"/>
                      <a:pt x="0" y="153"/>
                      <a:pt x="0" y="174"/>
                    </a:cubicBezTo>
                    <a:cubicBezTo>
                      <a:pt x="21" y="242"/>
                      <a:pt x="21" y="305"/>
                      <a:pt x="21" y="352"/>
                    </a:cubicBezTo>
                    <a:cubicBezTo>
                      <a:pt x="21" y="394"/>
                      <a:pt x="42" y="415"/>
                      <a:pt x="42" y="436"/>
                    </a:cubicBezTo>
                    <a:cubicBezTo>
                      <a:pt x="68" y="462"/>
                      <a:pt x="89" y="483"/>
                      <a:pt x="131" y="483"/>
                    </a:cubicBezTo>
                    <a:lnTo>
                      <a:pt x="351" y="483"/>
                    </a:lnTo>
                    <a:cubicBezTo>
                      <a:pt x="435" y="483"/>
                      <a:pt x="545" y="483"/>
                      <a:pt x="613" y="504"/>
                    </a:cubicBezTo>
                    <a:cubicBezTo>
                      <a:pt x="697" y="504"/>
                      <a:pt x="765" y="504"/>
                      <a:pt x="828" y="483"/>
                    </a:cubicBezTo>
                    <a:cubicBezTo>
                      <a:pt x="875" y="462"/>
                      <a:pt x="896" y="415"/>
                      <a:pt x="896" y="373"/>
                    </a:cubicBezTo>
                    <a:lnTo>
                      <a:pt x="896" y="221"/>
                    </a:lnTo>
                    <a:cubicBezTo>
                      <a:pt x="875" y="153"/>
                      <a:pt x="854" y="90"/>
                      <a:pt x="807" y="43"/>
                    </a:cubicBezTo>
                    <a:cubicBezTo>
                      <a:pt x="765" y="22"/>
                      <a:pt x="723" y="1"/>
                      <a:pt x="655"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53" name="Google Shape;1353;p38"/>
              <p:cNvSpPr/>
              <p:nvPr/>
            </p:nvSpPr>
            <p:spPr>
              <a:xfrm>
                <a:off x="2617208" y="837811"/>
                <a:ext cx="113319" cy="61283"/>
              </a:xfrm>
              <a:custGeom>
                <a:avLst/>
                <a:gdLst/>
                <a:ahLst/>
                <a:cxnLst/>
                <a:rect l="l" t="t" r="r" b="b"/>
                <a:pathLst>
                  <a:path w="723" h="391" extrusionOk="0">
                    <a:moveTo>
                      <a:pt x="379" y="1"/>
                    </a:moveTo>
                    <a:cubicBezTo>
                      <a:pt x="213" y="1"/>
                      <a:pt x="21" y="58"/>
                      <a:pt x="0" y="145"/>
                    </a:cubicBezTo>
                    <a:cubicBezTo>
                      <a:pt x="26" y="276"/>
                      <a:pt x="47" y="386"/>
                      <a:pt x="178" y="386"/>
                    </a:cubicBezTo>
                    <a:cubicBezTo>
                      <a:pt x="255" y="373"/>
                      <a:pt x="346" y="359"/>
                      <a:pt x="427" y="359"/>
                    </a:cubicBezTo>
                    <a:cubicBezTo>
                      <a:pt x="483" y="359"/>
                      <a:pt x="534" y="366"/>
                      <a:pt x="571" y="386"/>
                    </a:cubicBezTo>
                    <a:cubicBezTo>
                      <a:pt x="585" y="389"/>
                      <a:pt x="597" y="391"/>
                      <a:pt x="608" y="391"/>
                    </a:cubicBezTo>
                    <a:cubicBezTo>
                      <a:pt x="663" y="391"/>
                      <a:pt x="684" y="347"/>
                      <a:pt x="702" y="255"/>
                    </a:cubicBezTo>
                    <a:cubicBezTo>
                      <a:pt x="723" y="124"/>
                      <a:pt x="681" y="56"/>
                      <a:pt x="503" y="14"/>
                    </a:cubicBezTo>
                    <a:cubicBezTo>
                      <a:pt x="466" y="5"/>
                      <a:pt x="423" y="1"/>
                      <a:pt x="379" y="1"/>
                    </a:cubicBezTo>
                    <a:close/>
                  </a:path>
                </a:pathLst>
              </a:custGeom>
              <a:solidFill>
                <a:srgbClr val="356B90"/>
              </a:solidFill>
              <a:ln>
                <a:noFill/>
              </a:ln>
            </p:spPr>
            <p:txBody>
              <a:bodyPr spcFirstLastPara="1" wrap="square" lIns="91425" tIns="91425" rIns="91425" bIns="91425" anchor="ctr" anchorCtr="0">
                <a:noAutofit/>
              </a:bodyPr>
              <a:lstStyle/>
              <a:p>
                <a:endParaRPr/>
              </a:p>
            </p:txBody>
          </p:sp>
          <p:sp>
            <p:nvSpPr>
              <p:cNvPr id="1354" name="Google Shape;1354;p38"/>
              <p:cNvSpPr/>
              <p:nvPr/>
            </p:nvSpPr>
            <p:spPr>
              <a:xfrm>
                <a:off x="2610625" y="827153"/>
                <a:ext cx="126485" cy="77741"/>
              </a:xfrm>
              <a:custGeom>
                <a:avLst/>
                <a:gdLst/>
                <a:ahLst/>
                <a:cxnLst/>
                <a:rect l="l" t="t" r="r" b="b"/>
                <a:pathLst>
                  <a:path w="807" h="496" extrusionOk="0">
                    <a:moveTo>
                      <a:pt x="400" y="108"/>
                    </a:moveTo>
                    <a:cubicBezTo>
                      <a:pt x="449" y="108"/>
                      <a:pt x="492" y="113"/>
                      <a:pt x="524" y="124"/>
                    </a:cubicBezTo>
                    <a:cubicBezTo>
                      <a:pt x="613" y="145"/>
                      <a:pt x="655" y="171"/>
                      <a:pt x="676" y="192"/>
                    </a:cubicBezTo>
                    <a:cubicBezTo>
                      <a:pt x="697" y="234"/>
                      <a:pt x="697" y="255"/>
                      <a:pt x="697" y="302"/>
                    </a:cubicBezTo>
                    <a:cubicBezTo>
                      <a:pt x="697" y="365"/>
                      <a:pt x="676" y="386"/>
                      <a:pt x="676" y="386"/>
                    </a:cubicBezTo>
                    <a:lnTo>
                      <a:pt x="634" y="386"/>
                    </a:lnTo>
                    <a:cubicBezTo>
                      <a:pt x="597" y="379"/>
                      <a:pt x="551" y="376"/>
                      <a:pt x="501" y="376"/>
                    </a:cubicBezTo>
                    <a:cubicBezTo>
                      <a:pt x="402" y="376"/>
                      <a:pt x="286" y="386"/>
                      <a:pt x="199" y="386"/>
                    </a:cubicBezTo>
                    <a:lnTo>
                      <a:pt x="152" y="386"/>
                    </a:lnTo>
                    <a:cubicBezTo>
                      <a:pt x="152" y="386"/>
                      <a:pt x="152" y="365"/>
                      <a:pt x="131" y="365"/>
                    </a:cubicBezTo>
                    <a:cubicBezTo>
                      <a:pt x="131" y="323"/>
                      <a:pt x="110" y="276"/>
                      <a:pt x="110" y="213"/>
                    </a:cubicBezTo>
                    <a:cubicBezTo>
                      <a:pt x="110" y="213"/>
                      <a:pt x="110" y="192"/>
                      <a:pt x="131" y="171"/>
                    </a:cubicBezTo>
                    <a:cubicBezTo>
                      <a:pt x="173" y="171"/>
                      <a:pt x="199" y="145"/>
                      <a:pt x="241" y="124"/>
                    </a:cubicBezTo>
                    <a:cubicBezTo>
                      <a:pt x="296" y="113"/>
                      <a:pt x="351" y="108"/>
                      <a:pt x="400" y="108"/>
                    </a:cubicBezTo>
                    <a:close/>
                    <a:moveTo>
                      <a:pt x="426" y="0"/>
                    </a:moveTo>
                    <a:cubicBezTo>
                      <a:pt x="360" y="0"/>
                      <a:pt x="286" y="12"/>
                      <a:pt x="220" y="40"/>
                    </a:cubicBezTo>
                    <a:cubicBezTo>
                      <a:pt x="173" y="40"/>
                      <a:pt x="131" y="61"/>
                      <a:pt x="89" y="82"/>
                    </a:cubicBezTo>
                    <a:cubicBezTo>
                      <a:pt x="42" y="124"/>
                      <a:pt x="0" y="145"/>
                      <a:pt x="0" y="192"/>
                    </a:cubicBezTo>
                    <a:lnTo>
                      <a:pt x="0" y="213"/>
                    </a:lnTo>
                    <a:cubicBezTo>
                      <a:pt x="0" y="276"/>
                      <a:pt x="21" y="344"/>
                      <a:pt x="42" y="407"/>
                    </a:cubicBezTo>
                    <a:cubicBezTo>
                      <a:pt x="68" y="433"/>
                      <a:pt x="68" y="454"/>
                      <a:pt x="110" y="475"/>
                    </a:cubicBezTo>
                    <a:cubicBezTo>
                      <a:pt x="131" y="496"/>
                      <a:pt x="173" y="496"/>
                      <a:pt x="220" y="496"/>
                    </a:cubicBezTo>
                    <a:cubicBezTo>
                      <a:pt x="286" y="485"/>
                      <a:pt x="361" y="480"/>
                      <a:pt x="430" y="480"/>
                    </a:cubicBezTo>
                    <a:cubicBezTo>
                      <a:pt x="498" y="480"/>
                      <a:pt x="558" y="485"/>
                      <a:pt x="592" y="496"/>
                    </a:cubicBezTo>
                    <a:lnTo>
                      <a:pt x="676" y="496"/>
                    </a:lnTo>
                    <a:cubicBezTo>
                      <a:pt x="697" y="496"/>
                      <a:pt x="723" y="496"/>
                      <a:pt x="744" y="475"/>
                    </a:cubicBezTo>
                    <a:cubicBezTo>
                      <a:pt x="786" y="433"/>
                      <a:pt x="786" y="386"/>
                      <a:pt x="807" y="323"/>
                    </a:cubicBezTo>
                    <a:cubicBezTo>
                      <a:pt x="807" y="255"/>
                      <a:pt x="807" y="192"/>
                      <a:pt x="765" y="124"/>
                    </a:cubicBezTo>
                    <a:cubicBezTo>
                      <a:pt x="723" y="82"/>
                      <a:pt x="655" y="40"/>
                      <a:pt x="545" y="14"/>
                    </a:cubicBezTo>
                    <a:cubicBezTo>
                      <a:pt x="511" y="5"/>
                      <a:pt x="470" y="0"/>
                      <a:pt x="426"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55" name="Google Shape;1355;p38"/>
              <p:cNvSpPr/>
              <p:nvPr/>
            </p:nvSpPr>
            <p:spPr>
              <a:xfrm>
                <a:off x="2039327" y="440646"/>
                <a:ext cx="520517" cy="416602"/>
              </a:xfrm>
              <a:custGeom>
                <a:avLst/>
                <a:gdLst/>
                <a:ahLst/>
                <a:cxnLst/>
                <a:rect l="l" t="t" r="r" b="b"/>
                <a:pathLst>
                  <a:path w="3321" h="2658" extrusionOk="0">
                    <a:moveTo>
                      <a:pt x="2156" y="0"/>
                    </a:moveTo>
                    <a:cubicBezTo>
                      <a:pt x="1645" y="0"/>
                      <a:pt x="1010" y="148"/>
                      <a:pt x="571" y="736"/>
                    </a:cubicBezTo>
                    <a:cubicBezTo>
                      <a:pt x="0" y="1521"/>
                      <a:pt x="89" y="2658"/>
                      <a:pt x="89" y="2658"/>
                    </a:cubicBezTo>
                    <a:lnTo>
                      <a:pt x="723" y="2658"/>
                    </a:lnTo>
                    <a:cubicBezTo>
                      <a:pt x="723" y="2658"/>
                      <a:pt x="854" y="2066"/>
                      <a:pt x="854" y="2003"/>
                    </a:cubicBezTo>
                    <a:cubicBezTo>
                      <a:pt x="854" y="1935"/>
                      <a:pt x="1027" y="1218"/>
                      <a:pt x="1158" y="1040"/>
                    </a:cubicBezTo>
                    <a:cubicBezTo>
                      <a:pt x="1268" y="867"/>
                      <a:pt x="1749" y="474"/>
                      <a:pt x="1964" y="385"/>
                    </a:cubicBezTo>
                    <a:cubicBezTo>
                      <a:pt x="2109" y="347"/>
                      <a:pt x="2402" y="340"/>
                      <a:pt x="2614" y="340"/>
                    </a:cubicBezTo>
                    <a:cubicBezTo>
                      <a:pt x="2755" y="340"/>
                      <a:pt x="2860" y="343"/>
                      <a:pt x="2860" y="343"/>
                    </a:cubicBezTo>
                    <a:lnTo>
                      <a:pt x="3320" y="343"/>
                    </a:lnTo>
                    <a:cubicBezTo>
                      <a:pt x="3320" y="343"/>
                      <a:pt x="3163" y="149"/>
                      <a:pt x="2619" y="39"/>
                    </a:cubicBezTo>
                    <a:cubicBezTo>
                      <a:pt x="2487" y="17"/>
                      <a:pt x="2329" y="0"/>
                      <a:pt x="215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56" name="Google Shape;1356;p38"/>
              <p:cNvSpPr/>
              <p:nvPr/>
            </p:nvSpPr>
            <p:spPr>
              <a:xfrm>
                <a:off x="2029453" y="433750"/>
                <a:ext cx="536974" cy="430081"/>
              </a:xfrm>
              <a:custGeom>
                <a:avLst/>
                <a:gdLst/>
                <a:ahLst/>
                <a:cxnLst/>
                <a:rect l="l" t="t" r="r" b="b"/>
                <a:pathLst>
                  <a:path w="3426" h="2744" extrusionOk="0">
                    <a:moveTo>
                      <a:pt x="2174" y="107"/>
                    </a:moveTo>
                    <a:cubicBezTo>
                      <a:pt x="2361" y="107"/>
                      <a:pt x="2538" y="123"/>
                      <a:pt x="2682" y="146"/>
                    </a:cubicBezTo>
                    <a:cubicBezTo>
                      <a:pt x="2944" y="193"/>
                      <a:pt x="3095" y="256"/>
                      <a:pt x="3205" y="324"/>
                    </a:cubicBezTo>
                    <a:lnTo>
                      <a:pt x="3226" y="345"/>
                    </a:lnTo>
                    <a:lnTo>
                      <a:pt x="2923" y="324"/>
                    </a:lnTo>
                    <a:cubicBezTo>
                      <a:pt x="2923" y="324"/>
                      <a:pt x="2771" y="324"/>
                      <a:pt x="2572" y="345"/>
                    </a:cubicBezTo>
                    <a:cubicBezTo>
                      <a:pt x="2378" y="345"/>
                      <a:pt x="2158" y="345"/>
                      <a:pt x="2027" y="387"/>
                    </a:cubicBezTo>
                    <a:cubicBezTo>
                      <a:pt x="1896" y="429"/>
                      <a:pt x="1723" y="539"/>
                      <a:pt x="1551" y="691"/>
                    </a:cubicBezTo>
                    <a:cubicBezTo>
                      <a:pt x="1393" y="822"/>
                      <a:pt x="1242" y="953"/>
                      <a:pt x="1179" y="1063"/>
                    </a:cubicBezTo>
                    <a:cubicBezTo>
                      <a:pt x="1111" y="1173"/>
                      <a:pt x="1027" y="1393"/>
                      <a:pt x="959" y="1586"/>
                    </a:cubicBezTo>
                    <a:cubicBezTo>
                      <a:pt x="938" y="1696"/>
                      <a:pt x="917" y="1806"/>
                      <a:pt x="896" y="1895"/>
                    </a:cubicBezTo>
                    <a:cubicBezTo>
                      <a:pt x="870" y="1916"/>
                      <a:pt x="870" y="1958"/>
                      <a:pt x="870" y="1979"/>
                    </a:cubicBezTo>
                    <a:cubicBezTo>
                      <a:pt x="870" y="2000"/>
                      <a:pt x="849" y="2026"/>
                      <a:pt x="849" y="2047"/>
                    </a:cubicBezTo>
                    <a:lnTo>
                      <a:pt x="849" y="2089"/>
                    </a:lnTo>
                    <a:lnTo>
                      <a:pt x="849" y="2157"/>
                    </a:lnTo>
                    <a:cubicBezTo>
                      <a:pt x="828" y="2220"/>
                      <a:pt x="807" y="2309"/>
                      <a:pt x="807" y="2393"/>
                    </a:cubicBezTo>
                    <a:cubicBezTo>
                      <a:pt x="786" y="2524"/>
                      <a:pt x="765" y="2613"/>
                      <a:pt x="739" y="2655"/>
                    </a:cubicBezTo>
                    <a:lnTo>
                      <a:pt x="215" y="2655"/>
                    </a:lnTo>
                    <a:cubicBezTo>
                      <a:pt x="215" y="2571"/>
                      <a:pt x="152" y="1565"/>
                      <a:pt x="676" y="822"/>
                    </a:cubicBezTo>
                    <a:cubicBezTo>
                      <a:pt x="959" y="429"/>
                      <a:pt x="1331" y="235"/>
                      <a:pt x="1702" y="146"/>
                    </a:cubicBezTo>
                    <a:cubicBezTo>
                      <a:pt x="1858" y="118"/>
                      <a:pt x="2020" y="107"/>
                      <a:pt x="2174" y="107"/>
                    </a:cubicBezTo>
                    <a:close/>
                    <a:moveTo>
                      <a:pt x="2231" y="0"/>
                    </a:moveTo>
                    <a:cubicBezTo>
                      <a:pt x="2050" y="0"/>
                      <a:pt x="1856" y="17"/>
                      <a:pt x="1655" y="62"/>
                    </a:cubicBezTo>
                    <a:cubicBezTo>
                      <a:pt x="1289" y="146"/>
                      <a:pt x="896" y="345"/>
                      <a:pt x="608" y="759"/>
                    </a:cubicBezTo>
                    <a:cubicBezTo>
                      <a:pt x="0" y="1565"/>
                      <a:pt x="110" y="2702"/>
                      <a:pt x="110" y="2702"/>
                    </a:cubicBezTo>
                    <a:lnTo>
                      <a:pt x="152" y="2744"/>
                    </a:lnTo>
                    <a:lnTo>
                      <a:pt x="786" y="2744"/>
                    </a:lnTo>
                    <a:lnTo>
                      <a:pt x="849" y="2702"/>
                    </a:lnTo>
                    <a:cubicBezTo>
                      <a:pt x="849" y="2702"/>
                      <a:pt x="870" y="2571"/>
                      <a:pt x="917" y="2393"/>
                    </a:cubicBezTo>
                    <a:cubicBezTo>
                      <a:pt x="917" y="2330"/>
                      <a:pt x="938" y="2241"/>
                      <a:pt x="938" y="2178"/>
                    </a:cubicBezTo>
                    <a:cubicBezTo>
                      <a:pt x="959" y="2157"/>
                      <a:pt x="959" y="2110"/>
                      <a:pt x="959" y="2089"/>
                    </a:cubicBezTo>
                    <a:lnTo>
                      <a:pt x="959" y="2047"/>
                    </a:lnTo>
                    <a:cubicBezTo>
                      <a:pt x="959" y="2047"/>
                      <a:pt x="959" y="2026"/>
                      <a:pt x="980" y="2000"/>
                    </a:cubicBezTo>
                    <a:cubicBezTo>
                      <a:pt x="980" y="1979"/>
                      <a:pt x="980" y="1958"/>
                      <a:pt x="1001" y="1916"/>
                    </a:cubicBezTo>
                    <a:cubicBezTo>
                      <a:pt x="1001" y="1827"/>
                      <a:pt x="1048" y="1738"/>
                      <a:pt x="1069" y="1634"/>
                    </a:cubicBezTo>
                    <a:cubicBezTo>
                      <a:pt x="1132" y="1414"/>
                      <a:pt x="1221" y="1194"/>
                      <a:pt x="1262" y="1110"/>
                    </a:cubicBezTo>
                    <a:cubicBezTo>
                      <a:pt x="1310" y="1042"/>
                      <a:pt x="1461" y="890"/>
                      <a:pt x="1613" y="759"/>
                    </a:cubicBezTo>
                    <a:cubicBezTo>
                      <a:pt x="1786" y="628"/>
                      <a:pt x="1964" y="518"/>
                      <a:pt x="2048" y="497"/>
                    </a:cubicBezTo>
                    <a:cubicBezTo>
                      <a:pt x="2158" y="455"/>
                      <a:pt x="2378" y="455"/>
                      <a:pt x="2572" y="429"/>
                    </a:cubicBezTo>
                    <a:lnTo>
                      <a:pt x="2923" y="429"/>
                    </a:lnTo>
                    <a:lnTo>
                      <a:pt x="3383" y="455"/>
                    </a:lnTo>
                    <a:lnTo>
                      <a:pt x="3425" y="366"/>
                    </a:lnTo>
                    <a:cubicBezTo>
                      <a:pt x="3425" y="366"/>
                      <a:pt x="3357" y="298"/>
                      <a:pt x="3252" y="235"/>
                    </a:cubicBezTo>
                    <a:cubicBezTo>
                      <a:pt x="3143" y="167"/>
                      <a:pt x="2964" y="83"/>
                      <a:pt x="2703" y="36"/>
                    </a:cubicBezTo>
                    <a:cubicBezTo>
                      <a:pt x="2564" y="16"/>
                      <a:pt x="2404" y="0"/>
                      <a:pt x="2231"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57" name="Google Shape;1357;p38"/>
              <p:cNvSpPr/>
              <p:nvPr/>
            </p:nvSpPr>
            <p:spPr>
              <a:xfrm>
                <a:off x="2131957" y="473874"/>
                <a:ext cx="448419" cy="383374"/>
              </a:xfrm>
              <a:custGeom>
                <a:avLst/>
                <a:gdLst/>
                <a:ahLst/>
                <a:cxnLst/>
                <a:rect l="l" t="t" r="r" b="b"/>
                <a:pathLst>
                  <a:path w="2861" h="2446" extrusionOk="0">
                    <a:moveTo>
                      <a:pt x="1876" y="0"/>
                    </a:moveTo>
                    <a:cubicBezTo>
                      <a:pt x="1504" y="0"/>
                      <a:pt x="1069" y="89"/>
                      <a:pt x="718" y="414"/>
                    </a:cubicBezTo>
                    <a:cubicBezTo>
                      <a:pt x="1" y="1137"/>
                      <a:pt x="132" y="2446"/>
                      <a:pt x="132" y="2446"/>
                    </a:cubicBezTo>
                    <a:lnTo>
                      <a:pt x="347" y="2247"/>
                    </a:lnTo>
                    <a:cubicBezTo>
                      <a:pt x="347" y="2247"/>
                      <a:pt x="263" y="1179"/>
                      <a:pt x="870" y="566"/>
                    </a:cubicBezTo>
                    <a:cubicBezTo>
                      <a:pt x="1171" y="278"/>
                      <a:pt x="1582" y="204"/>
                      <a:pt x="1922" y="204"/>
                    </a:cubicBezTo>
                    <a:cubicBezTo>
                      <a:pt x="2275" y="204"/>
                      <a:pt x="2551" y="283"/>
                      <a:pt x="2551" y="283"/>
                    </a:cubicBezTo>
                    <a:cubicBezTo>
                      <a:pt x="2551" y="283"/>
                      <a:pt x="2564" y="312"/>
                      <a:pt x="2622" y="312"/>
                    </a:cubicBezTo>
                    <a:cubicBezTo>
                      <a:pt x="2639" y="312"/>
                      <a:pt x="2658" y="310"/>
                      <a:pt x="2682" y="304"/>
                    </a:cubicBezTo>
                    <a:cubicBezTo>
                      <a:pt x="2792" y="283"/>
                      <a:pt x="2860" y="241"/>
                      <a:pt x="2860" y="241"/>
                    </a:cubicBezTo>
                    <a:cubicBezTo>
                      <a:pt x="2860" y="241"/>
                      <a:pt x="2860" y="199"/>
                      <a:pt x="2729" y="131"/>
                    </a:cubicBezTo>
                    <a:lnTo>
                      <a:pt x="2703" y="131"/>
                    </a:lnTo>
                    <a:cubicBezTo>
                      <a:pt x="2640" y="110"/>
                      <a:pt x="2290" y="0"/>
                      <a:pt x="187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58" name="Google Shape;1358;p38"/>
              <p:cNvSpPr/>
              <p:nvPr/>
            </p:nvSpPr>
            <p:spPr>
              <a:xfrm>
                <a:off x="2121299" y="470591"/>
                <a:ext cx="465660" cy="396540"/>
              </a:xfrm>
              <a:custGeom>
                <a:avLst/>
                <a:gdLst/>
                <a:ahLst/>
                <a:cxnLst/>
                <a:rect l="l" t="t" r="r" b="b"/>
                <a:pathLst>
                  <a:path w="2971" h="2530" extrusionOk="0">
                    <a:moveTo>
                      <a:pt x="1944" y="110"/>
                    </a:moveTo>
                    <a:cubicBezTo>
                      <a:pt x="2358" y="110"/>
                      <a:pt x="2687" y="194"/>
                      <a:pt x="2750" y="215"/>
                    </a:cubicBezTo>
                    <a:lnTo>
                      <a:pt x="2771" y="215"/>
                    </a:lnTo>
                    <a:lnTo>
                      <a:pt x="2771" y="241"/>
                    </a:lnTo>
                    <a:cubicBezTo>
                      <a:pt x="2818" y="241"/>
                      <a:pt x="2818" y="262"/>
                      <a:pt x="2818" y="262"/>
                    </a:cubicBezTo>
                    <a:cubicBezTo>
                      <a:pt x="2797" y="283"/>
                      <a:pt x="2797" y="283"/>
                      <a:pt x="2729" y="304"/>
                    </a:cubicBezTo>
                    <a:lnTo>
                      <a:pt x="2666" y="304"/>
                    </a:lnTo>
                    <a:lnTo>
                      <a:pt x="2687" y="325"/>
                    </a:lnTo>
                    <a:lnTo>
                      <a:pt x="2687" y="325"/>
                    </a:lnTo>
                    <a:lnTo>
                      <a:pt x="2640" y="283"/>
                    </a:lnTo>
                    <a:cubicBezTo>
                      <a:pt x="2640" y="283"/>
                      <a:pt x="2357" y="197"/>
                      <a:pt x="1992" y="197"/>
                    </a:cubicBezTo>
                    <a:cubicBezTo>
                      <a:pt x="1642" y="197"/>
                      <a:pt x="1217" y="276"/>
                      <a:pt x="896" y="587"/>
                    </a:cubicBezTo>
                    <a:cubicBezTo>
                      <a:pt x="284" y="1179"/>
                      <a:pt x="352" y="2226"/>
                      <a:pt x="352" y="2268"/>
                    </a:cubicBezTo>
                    <a:lnTo>
                      <a:pt x="263" y="2357"/>
                    </a:lnTo>
                    <a:cubicBezTo>
                      <a:pt x="242" y="2179"/>
                      <a:pt x="200" y="1132"/>
                      <a:pt x="834" y="503"/>
                    </a:cubicBezTo>
                    <a:cubicBezTo>
                      <a:pt x="1158" y="194"/>
                      <a:pt x="1572" y="110"/>
                      <a:pt x="1944" y="110"/>
                    </a:cubicBezTo>
                    <a:close/>
                    <a:moveTo>
                      <a:pt x="1944" y="0"/>
                    </a:moveTo>
                    <a:cubicBezTo>
                      <a:pt x="1551" y="0"/>
                      <a:pt x="1095" y="84"/>
                      <a:pt x="766" y="414"/>
                    </a:cubicBezTo>
                    <a:cubicBezTo>
                      <a:pt x="1" y="1158"/>
                      <a:pt x="153" y="2488"/>
                      <a:pt x="153" y="2488"/>
                    </a:cubicBezTo>
                    <a:lnTo>
                      <a:pt x="242" y="2530"/>
                    </a:lnTo>
                    <a:lnTo>
                      <a:pt x="441" y="2336"/>
                    </a:lnTo>
                    <a:lnTo>
                      <a:pt x="462" y="2289"/>
                    </a:lnTo>
                    <a:cubicBezTo>
                      <a:pt x="462" y="2289"/>
                      <a:pt x="394" y="1221"/>
                      <a:pt x="985" y="655"/>
                    </a:cubicBezTo>
                    <a:cubicBezTo>
                      <a:pt x="1262" y="376"/>
                      <a:pt x="1654" y="302"/>
                      <a:pt x="1982" y="302"/>
                    </a:cubicBezTo>
                    <a:cubicBezTo>
                      <a:pt x="2325" y="302"/>
                      <a:pt x="2598" y="382"/>
                      <a:pt x="2598" y="393"/>
                    </a:cubicBezTo>
                    <a:lnTo>
                      <a:pt x="2619" y="393"/>
                    </a:lnTo>
                    <a:cubicBezTo>
                      <a:pt x="2666" y="414"/>
                      <a:pt x="2687" y="414"/>
                      <a:pt x="2750" y="414"/>
                    </a:cubicBezTo>
                    <a:cubicBezTo>
                      <a:pt x="2881" y="393"/>
                      <a:pt x="2949" y="325"/>
                      <a:pt x="2949" y="325"/>
                    </a:cubicBezTo>
                    <a:lnTo>
                      <a:pt x="2970" y="283"/>
                    </a:lnTo>
                    <a:lnTo>
                      <a:pt x="2970" y="262"/>
                    </a:lnTo>
                    <a:cubicBezTo>
                      <a:pt x="2970" y="241"/>
                      <a:pt x="2949" y="241"/>
                      <a:pt x="2949" y="215"/>
                    </a:cubicBezTo>
                    <a:cubicBezTo>
                      <a:pt x="2928" y="194"/>
                      <a:pt x="2881" y="152"/>
                      <a:pt x="2818" y="131"/>
                    </a:cubicBezTo>
                    <a:lnTo>
                      <a:pt x="2797" y="131"/>
                    </a:lnTo>
                    <a:lnTo>
                      <a:pt x="2771" y="173"/>
                    </a:lnTo>
                    <a:lnTo>
                      <a:pt x="2771" y="131"/>
                    </a:lnTo>
                    <a:cubicBezTo>
                      <a:pt x="2687" y="84"/>
                      <a:pt x="2358" y="0"/>
                      <a:pt x="194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59" name="Google Shape;1359;p38"/>
              <p:cNvSpPr/>
              <p:nvPr/>
            </p:nvSpPr>
            <p:spPr>
              <a:xfrm>
                <a:off x="1971147" y="825899"/>
                <a:ext cx="317859" cy="328517"/>
              </a:xfrm>
              <a:custGeom>
                <a:avLst/>
                <a:gdLst/>
                <a:ahLst/>
                <a:cxnLst/>
                <a:rect l="l" t="t" r="r" b="b"/>
                <a:pathLst>
                  <a:path w="2028" h="2096" extrusionOk="0">
                    <a:moveTo>
                      <a:pt x="587" y="1"/>
                    </a:moveTo>
                    <a:cubicBezTo>
                      <a:pt x="262" y="1"/>
                      <a:pt x="1" y="263"/>
                      <a:pt x="1" y="593"/>
                    </a:cubicBezTo>
                    <a:lnTo>
                      <a:pt x="1" y="1509"/>
                    </a:lnTo>
                    <a:cubicBezTo>
                      <a:pt x="1" y="1834"/>
                      <a:pt x="262" y="2096"/>
                      <a:pt x="587" y="2096"/>
                    </a:cubicBezTo>
                    <a:lnTo>
                      <a:pt x="1462" y="2096"/>
                    </a:lnTo>
                    <a:cubicBezTo>
                      <a:pt x="1765" y="2096"/>
                      <a:pt x="2027" y="1834"/>
                      <a:pt x="2027" y="1509"/>
                    </a:cubicBezTo>
                    <a:lnTo>
                      <a:pt x="2027" y="593"/>
                    </a:lnTo>
                    <a:cubicBezTo>
                      <a:pt x="2027" y="263"/>
                      <a:pt x="1765" y="1"/>
                      <a:pt x="146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0" name="Google Shape;1360;p38"/>
              <p:cNvSpPr/>
              <p:nvPr/>
            </p:nvSpPr>
            <p:spPr>
              <a:xfrm>
                <a:off x="1964565" y="819316"/>
                <a:ext cx="335099" cy="342466"/>
              </a:xfrm>
              <a:custGeom>
                <a:avLst/>
                <a:gdLst/>
                <a:ahLst/>
                <a:cxnLst/>
                <a:rect l="l" t="t" r="r" b="b"/>
                <a:pathLst>
                  <a:path w="2138" h="2185" extrusionOk="0">
                    <a:moveTo>
                      <a:pt x="1504" y="90"/>
                    </a:moveTo>
                    <a:cubicBezTo>
                      <a:pt x="1786" y="90"/>
                      <a:pt x="2027" y="326"/>
                      <a:pt x="2027" y="635"/>
                    </a:cubicBezTo>
                    <a:lnTo>
                      <a:pt x="2027" y="1551"/>
                    </a:lnTo>
                    <a:cubicBezTo>
                      <a:pt x="2027" y="1834"/>
                      <a:pt x="1786" y="2075"/>
                      <a:pt x="1504" y="2075"/>
                    </a:cubicBezTo>
                    <a:lnTo>
                      <a:pt x="629" y="2075"/>
                    </a:lnTo>
                    <a:cubicBezTo>
                      <a:pt x="325" y="2075"/>
                      <a:pt x="105" y="1834"/>
                      <a:pt x="105" y="1551"/>
                    </a:cubicBezTo>
                    <a:lnTo>
                      <a:pt x="105" y="635"/>
                    </a:lnTo>
                    <a:cubicBezTo>
                      <a:pt x="105" y="326"/>
                      <a:pt x="325" y="90"/>
                      <a:pt x="629" y="90"/>
                    </a:cubicBezTo>
                    <a:close/>
                    <a:moveTo>
                      <a:pt x="629" y="1"/>
                    </a:moveTo>
                    <a:cubicBezTo>
                      <a:pt x="283" y="1"/>
                      <a:pt x="1" y="284"/>
                      <a:pt x="1" y="635"/>
                    </a:cubicBezTo>
                    <a:lnTo>
                      <a:pt x="1" y="1551"/>
                    </a:lnTo>
                    <a:cubicBezTo>
                      <a:pt x="1" y="1897"/>
                      <a:pt x="283" y="2185"/>
                      <a:pt x="629" y="2185"/>
                    </a:cubicBezTo>
                    <a:lnTo>
                      <a:pt x="1504" y="2185"/>
                    </a:lnTo>
                    <a:cubicBezTo>
                      <a:pt x="1855" y="2185"/>
                      <a:pt x="2137" y="1897"/>
                      <a:pt x="2137" y="1551"/>
                    </a:cubicBezTo>
                    <a:lnTo>
                      <a:pt x="2137" y="635"/>
                    </a:lnTo>
                    <a:cubicBezTo>
                      <a:pt x="2137" y="284"/>
                      <a:pt x="1855" y="1"/>
                      <a:pt x="150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61" name="Google Shape;1361;p38"/>
              <p:cNvSpPr/>
              <p:nvPr/>
            </p:nvSpPr>
            <p:spPr>
              <a:xfrm>
                <a:off x="1926792" y="825899"/>
                <a:ext cx="317859" cy="328517"/>
              </a:xfrm>
              <a:custGeom>
                <a:avLst/>
                <a:gdLst/>
                <a:ahLst/>
                <a:cxnLst/>
                <a:rect l="l" t="t" r="r" b="b"/>
                <a:pathLst>
                  <a:path w="2028" h="2096" extrusionOk="0">
                    <a:moveTo>
                      <a:pt x="587" y="1"/>
                    </a:moveTo>
                    <a:cubicBezTo>
                      <a:pt x="263" y="1"/>
                      <a:pt x="1" y="263"/>
                      <a:pt x="1" y="593"/>
                    </a:cubicBezTo>
                    <a:lnTo>
                      <a:pt x="1" y="1509"/>
                    </a:lnTo>
                    <a:cubicBezTo>
                      <a:pt x="1" y="1834"/>
                      <a:pt x="263" y="2096"/>
                      <a:pt x="587" y="2096"/>
                    </a:cubicBezTo>
                    <a:lnTo>
                      <a:pt x="1441" y="2096"/>
                    </a:lnTo>
                    <a:cubicBezTo>
                      <a:pt x="1766" y="2096"/>
                      <a:pt x="2027" y="1834"/>
                      <a:pt x="2027" y="1509"/>
                    </a:cubicBezTo>
                    <a:lnTo>
                      <a:pt x="2027" y="593"/>
                    </a:lnTo>
                    <a:cubicBezTo>
                      <a:pt x="2027" y="263"/>
                      <a:pt x="1766" y="1"/>
                      <a:pt x="1441" y="1"/>
                    </a:cubicBezTo>
                    <a:close/>
                  </a:path>
                </a:pathLst>
              </a:custGeom>
              <a:solidFill>
                <a:srgbClr val="356B90"/>
              </a:solidFill>
              <a:ln>
                <a:noFill/>
              </a:ln>
            </p:spPr>
            <p:txBody>
              <a:bodyPr spcFirstLastPara="1" wrap="square" lIns="91425" tIns="91425" rIns="91425" bIns="91425" anchor="ctr" anchorCtr="0">
                <a:noAutofit/>
              </a:bodyPr>
              <a:lstStyle/>
              <a:p>
                <a:endParaRPr/>
              </a:p>
            </p:txBody>
          </p:sp>
          <p:sp>
            <p:nvSpPr>
              <p:cNvPr id="1362" name="Google Shape;1362;p38"/>
              <p:cNvSpPr/>
              <p:nvPr/>
            </p:nvSpPr>
            <p:spPr>
              <a:xfrm>
                <a:off x="1916134" y="819316"/>
                <a:ext cx="335883" cy="342466"/>
              </a:xfrm>
              <a:custGeom>
                <a:avLst/>
                <a:gdLst/>
                <a:ahLst/>
                <a:cxnLst/>
                <a:rect l="l" t="t" r="r" b="b"/>
                <a:pathLst>
                  <a:path w="2143" h="2185" extrusionOk="0">
                    <a:moveTo>
                      <a:pt x="1509" y="90"/>
                    </a:moveTo>
                    <a:cubicBezTo>
                      <a:pt x="1813" y="90"/>
                      <a:pt x="2054" y="326"/>
                      <a:pt x="2054" y="635"/>
                    </a:cubicBezTo>
                    <a:lnTo>
                      <a:pt x="2054" y="1551"/>
                    </a:lnTo>
                    <a:cubicBezTo>
                      <a:pt x="2054" y="1834"/>
                      <a:pt x="1813" y="2075"/>
                      <a:pt x="1509" y="2075"/>
                    </a:cubicBezTo>
                    <a:lnTo>
                      <a:pt x="655" y="2075"/>
                    </a:lnTo>
                    <a:cubicBezTo>
                      <a:pt x="352" y="2075"/>
                      <a:pt x="111" y="1834"/>
                      <a:pt x="111" y="1551"/>
                    </a:cubicBezTo>
                    <a:lnTo>
                      <a:pt x="111" y="635"/>
                    </a:lnTo>
                    <a:cubicBezTo>
                      <a:pt x="111" y="326"/>
                      <a:pt x="352" y="90"/>
                      <a:pt x="655" y="90"/>
                    </a:cubicBezTo>
                    <a:close/>
                    <a:moveTo>
                      <a:pt x="655" y="1"/>
                    </a:moveTo>
                    <a:cubicBezTo>
                      <a:pt x="283" y="1"/>
                      <a:pt x="1" y="284"/>
                      <a:pt x="1" y="635"/>
                    </a:cubicBezTo>
                    <a:lnTo>
                      <a:pt x="1" y="1551"/>
                    </a:lnTo>
                    <a:cubicBezTo>
                      <a:pt x="1" y="1897"/>
                      <a:pt x="283" y="2185"/>
                      <a:pt x="655" y="2185"/>
                    </a:cubicBezTo>
                    <a:lnTo>
                      <a:pt x="1509" y="2185"/>
                    </a:lnTo>
                    <a:cubicBezTo>
                      <a:pt x="1855" y="2185"/>
                      <a:pt x="2143" y="1897"/>
                      <a:pt x="2143" y="1551"/>
                    </a:cubicBezTo>
                    <a:lnTo>
                      <a:pt x="2143" y="635"/>
                    </a:lnTo>
                    <a:cubicBezTo>
                      <a:pt x="2143" y="284"/>
                      <a:pt x="1855" y="1"/>
                      <a:pt x="150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63" name="Google Shape;1363;p38"/>
              <p:cNvSpPr/>
              <p:nvPr/>
            </p:nvSpPr>
            <p:spPr>
              <a:xfrm>
                <a:off x="1895601" y="825899"/>
                <a:ext cx="318642" cy="328517"/>
              </a:xfrm>
              <a:custGeom>
                <a:avLst/>
                <a:gdLst/>
                <a:ahLst/>
                <a:cxnLst/>
                <a:rect l="l" t="t" r="r" b="b"/>
                <a:pathLst>
                  <a:path w="2033" h="2096" extrusionOk="0">
                    <a:moveTo>
                      <a:pt x="593" y="1"/>
                    </a:moveTo>
                    <a:cubicBezTo>
                      <a:pt x="263" y="1"/>
                      <a:pt x="1" y="263"/>
                      <a:pt x="1" y="593"/>
                    </a:cubicBezTo>
                    <a:lnTo>
                      <a:pt x="1" y="1509"/>
                    </a:lnTo>
                    <a:cubicBezTo>
                      <a:pt x="1" y="1834"/>
                      <a:pt x="263" y="2096"/>
                      <a:pt x="593" y="2096"/>
                    </a:cubicBezTo>
                    <a:lnTo>
                      <a:pt x="1441" y="2096"/>
                    </a:lnTo>
                    <a:cubicBezTo>
                      <a:pt x="1771" y="2096"/>
                      <a:pt x="2033" y="1834"/>
                      <a:pt x="2033" y="1509"/>
                    </a:cubicBezTo>
                    <a:lnTo>
                      <a:pt x="2033" y="593"/>
                    </a:lnTo>
                    <a:cubicBezTo>
                      <a:pt x="2033" y="263"/>
                      <a:pt x="1771" y="1"/>
                      <a:pt x="144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64" name="Google Shape;1364;p38"/>
              <p:cNvSpPr/>
              <p:nvPr/>
            </p:nvSpPr>
            <p:spPr>
              <a:xfrm>
                <a:off x="1889018" y="819316"/>
                <a:ext cx="335099" cy="342466"/>
              </a:xfrm>
              <a:custGeom>
                <a:avLst/>
                <a:gdLst/>
                <a:ahLst/>
                <a:cxnLst/>
                <a:rect l="l" t="t" r="r" b="b"/>
                <a:pathLst>
                  <a:path w="2138" h="2185" extrusionOk="0">
                    <a:moveTo>
                      <a:pt x="1483" y="90"/>
                    </a:moveTo>
                    <a:cubicBezTo>
                      <a:pt x="1792" y="90"/>
                      <a:pt x="2028" y="326"/>
                      <a:pt x="2028" y="635"/>
                    </a:cubicBezTo>
                    <a:lnTo>
                      <a:pt x="2028" y="1551"/>
                    </a:lnTo>
                    <a:cubicBezTo>
                      <a:pt x="2028" y="1834"/>
                      <a:pt x="1792" y="2075"/>
                      <a:pt x="1483" y="2075"/>
                    </a:cubicBezTo>
                    <a:lnTo>
                      <a:pt x="635" y="2075"/>
                    </a:lnTo>
                    <a:cubicBezTo>
                      <a:pt x="326" y="2075"/>
                      <a:pt x="90" y="1834"/>
                      <a:pt x="90" y="1551"/>
                    </a:cubicBezTo>
                    <a:lnTo>
                      <a:pt x="90" y="635"/>
                    </a:lnTo>
                    <a:cubicBezTo>
                      <a:pt x="90" y="326"/>
                      <a:pt x="326" y="90"/>
                      <a:pt x="635" y="90"/>
                    </a:cubicBezTo>
                    <a:close/>
                    <a:moveTo>
                      <a:pt x="635" y="1"/>
                    </a:moveTo>
                    <a:cubicBezTo>
                      <a:pt x="284" y="1"/>
                      <a:pt x="1" y="284"/>
                      <a:pt x="1" y="635"/>
                    </a:cubicBezTo>
                    <a:lnTo>
                      <a:pt x="1" y="1551"/>
                    </a:lnTo>
                    <a:cubicBezTo>
                      <a:pt x="1" y="1897"/>
                      <a:pt x="284" y="2185"/>
                      <a:pt x="635" y="2185"/>
                    </a:cubicBezTo>
                    <a:lnTo>
                      <a:pt x="1483" y="2185"/>
                    </a:lnTo>
                    <a:cubicBezTo>
                      <a:pt x="1855" y="2185"/>
                      <a:pt x="2138" y="1897"/>
                      <a:pt x="2138" y="1551"/>
                    </a:cubicBezTo>
                    <a:lnTo>
                      <a:pt x="2138" y="635"/>
                    </a:lnTo>
                    <a:cubicBezTo>
                      <a:pt x="2138" y="284"/>
                      <a:pt x="1855" y="1"/>
                      <a:pt x="1483"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65" name="Google Shape;1365;p38"/>
              <p:cNvSpPr/>
              <p:nvPr/>
            </p:nvSpPr>
            <p:spPr>
              <a:xfrm>
                <a:off x="1936666" y="870255"/>
                <a:ext cx="236513" cy="239805"/>
              </a:xfrm>
              <a:custGeom>
                <a:avLst/>
                <a:gdLst/>
                <a:ahLst/>
                <a:cxnLst/>
                <a:rect l="l" t="t" r="r" b="b"/>
                <a:pathLst>
                  <a:path w="1509" h="1530" extrusionOk="0">
                    <a:moveTo>
                      <a:pt x="441" y="1"/>
                    </a:moveTo>
                    <a:cubicBezTo>
                      <a:pt x="200" y="1"/>
                      <a:pt x="1" y="200"/>
                      <a:pt x="1" y="420"/>
                    </a:cubicBezTo>
                    <a:lnTo>
                      <a:pt x="1" y="1095"/>
                    </a:lnTo>
                    <a:cubicBezTo>
                      <a:pt x="1" y="1336"/>
                      <a:pt x="200" y="1530"/>
                      <a:pt x="441" y="1530"/>
                    </a:cubicBezTo>
                    <a:lnTo>
                      <a:pt x="1069" y="1530"/>
                    </a:lnTo>
                    <a:cubicBezTo>
                      <a:pt x="1310" y="1530"/>
                      <a:pt x="1509" y="1336"/>
                      <a:pt x="1509" y="1095"/>
                    </a:cubicBezTo>
                    <a:lnTo>
                      <a:pt x="1509" y="420"/>
                    </a:lnTo>
                    <a:cubicBezTo>
                      <a:pt x="1509" y="200"/>
                      <a:pt x="1310" y="1"/>
                      <a:pt x="106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6" name="Google Shape;1366;p38"/>
              <p:cNvSpPr/>
              <p:nvPr/>
            </p:nvSpPr>
            <p:spPr>
              <a:xfrm>
                <a:off x="1930083" y="860381"/>
                <a:ext cx="249679" cy="256262"/>
              </a:xfrm>
              <a:custGeom>
                <a:avLst/>
                <a:gdLst/>
                <a:ahLst/>
                <a:cxnLst/>
                <a:rect l="l" t="t" r="r" b="b"/>
                <a:pathLst>
                  <a:path w="1593" h="1635" extrusionOk="0">
                    <a:moveTo>
                      <a:pt x="1111" y="111"/>
                    </a:moveTo>
                    <a:cubicBezTo>
                      <a:pt x="1331" y="111"/>
                      <a:pt x="1483" y="284"/>
                      <a:pt x="1483" y="483"/>
                    </a:cubicBezTo>
                    <a:lnTo>
                      <a:pt x="1483" y="1158"/>
                    </a:lnTo>
                    <a:cubicBezTo>
                      <a:pt x="1483" y="1373"/>
                      <a:pt x="1331" y="1551"/>
                      <a:pt x="1111" y="1551"/>
                    </a:cubicBezTo>
                    <a:lnTo>
                      <a:pt x="483" y="1551"/>
                    </a:lnTo>
                    <a:cubicBezTo>
                      <a:pt x="284" y="1551"/>
                      <a:pt x="111" y="1373"/>
                      <a:pt x="111" y="1158"/>
                    </a:cubicBezTo>
                    <a:lnTo>
                      <a:pt x="111" y="483"/>
                    </a:lnTo>
                    <a:cubicBezTo>
                      <a:pt x="111" y="284"/>
                      <a:pt x="284" y="111"/>
                      <a:pt x="483" y="111"/>
                    </a:cubicBezTo>
                    <a:close/>
                    <a:moveTo>
                      <a:pt x="483" y="1"/>
                    </a:moveTo>
                    <a:cubicBezTo>
                      <a:pt x="221" y="1"/>
                      <a:pt x="1" y="221"/>
                      <a:pt x="1" y="483"/>
                    </a:cubicBezTo>
                    <a:lnTo>
                      <a:pt x="1" y="1158"/>
                    </a:lnTo>
                    <a:cubicBezTo>
                      <a:pt x="1" y="1420"/>
                      <a:pt x="221" y="1635"/>
                      <a:pt x="483" y="1635"/>
                    </a:cubicBezTo>
                    <a:lnTo>
                      <a:pt x="1111" y="1635"/>
                    </a:lnTo>
                    <a:cubicBezTo>
                      <a:pt x="1373" y="1635"/>
                      <a:pt x="1593" y="1420"/>
                      <a:pt x="1593" y="1158"/>
                    </a:cubicBezTo>
                    <a:lnTo>
                      <a:pt x="1593" y="483"/>
                    </a:lnTo>
                    <a:cubicBezTo>
                      <a:pt x="1593" y="221"/>
                      <a:pt x="1373" y="1"/>
                      <a:pt x="1111"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67" name="Google Shape;1367;p38"/>
              <p:cNvSpPr/>
              <p:nvPr/>
            </p:nvSpPr>
            <p:spPr>
              <a:xfrm>
                <a:off x="1994971" y="870255"/>
                <a:ext cx="178208" cy="239805"/>
              </a:xfrm>
              <a:custGeom>
                <a:avLst/>
                <a:gdLst/>
                <a:ahLst/>
                <a:cxnLst/>
                <a:rect l="l" t="t" r="r" b="b"/>
                <a:pathLst>
                  <a:path w="1137" h="1530" extrusionOk="0">
                    <a:moveTo>
                      <a:pt x="435" y="1"/>
                    </a:moveTo>
                    <a:cubicBezTo>
                      <a:pt x="199" y="1"/>
                      <a:pt x="0" y="200"/>
                      <a:pt x="0" y="441"/>
                    </a:cubicBezTo>
                    <a:lnTo>
                      <a:pt x="0" y="1095"/>
                    </a:lnTo>
                    <a:cubicBezTo>
                      <a:pt x="0" y="1336"/>
                      <a:pt x="199" y="1530"/>
                      <a:pt x="435" y="1530"/>
                    </a:cubicBezTo>
                    <a:lnTo>
                      <a:pt x="697" y="1530"/>
                    </a:lnTo>
                    <a:cubicBezTo>
                      <a:pt x="938" y="1530"/>
                      <a:pt x="1137" y="1336"/>
                      <a:pt x="1137" y="1095"/>
                    </a:cubicBezTo>
                    <a:lnTo>
                      <a:pt x="1137" y="441"/>
                    </a:lnTo>
                    <a:cubicBezTo>
                      <a:pt x="1137" y="200"/>
                      <a:pt x="938" y="1"/>
                      <a:pt x="69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68" name="Google Shape;1368;p38"/>
              <p:cNvSpPr/>
              <p:nvPr/>
            </p:nvSpPr>
            <p:spPr>
              <a:xfrm>
                <a:off x="1985097" y="860381"/>
                <a:ext cx="194665" cy="256262"/>
              </a:xfrm>
              <a:custGeom>
                <a:avLst/>
                <a:gdLst/>
                <a:ahLst/>
                <a:cxnLst/>
                <a:rect l="l" t="t" r="r" b="b"/>
                <a:pathLst>
                  <a:path w="1242" h="1635" extrusionOk="0">
                    <a:moveTo>
                      <a:pt x="760" y="111"/>
                    </a:moveTo>
                    <a:cubicBezTo>
                      <a:pt x="980" y="111"/>
                      <a:pt x="1132" y="284"/>
                      <a:pt x="1132" y="483"/>
                    </a:cubicBezTo>
                    <a:lnTo>
                      <a:pt x="1132" y="1158"/>
                    </a:lnTo>
                    <a:cubicBezTo>
                      <a:pt x="1132" y="1373"/>
                      <a:pt x="980" y="1551"/>
                      <a:pt x="760" y="1551"/>
                    </a:cubicBezTo>
                    <a:lnTo>
                      <a:pt x="477" y="1551"/>
                    </a:lnTo>
                    <a:cubicBezTo>
                      <a:pt x="283" y="1551"/>
                      <a:pt x="105" y="1373"/>
                      <a:pt x="105" y="1158"/>
                    </a:cubicBezTo>
                    <a:lnTo>
                      <a:pt x="105" y="483"/>
                    </a:lnTo>
                    <a:cubicBezTo>
                      <a:pt x="105" y="284"/>
                      <a:pt x="283" y="111"/>
                      <a:pt x="477" y="111"/>
                    </a:cubicBezTo>
                    <a:close/>
                    <a:moveTo>
                      <a:pt x="477" y="1"/>
                    </a:moveTo>
                    <a:cubicBezTo>
                      <a:pt x="215" y="1"/>
                      <a:pt x="1" y="221"/>
                      <a:pt x="1" y="483"/>
                    </a:cubicBezTo>
                    <a:lnTo>
                      <a:pt x="1" y="1158"/>
                    </a:lnTo>
                    <a:cubicBezTo>
                      <a:pt x="1" y="1420"/>
                      <a:pt x="215" y="1635"/>
                      <a:pt x="477" y="1635"/>
                    </a:cubicBezTo>
                    <a:lnTo>
                      <a:pt x="760" y="1635"/>
                    </a:lnTo>
                    <a:cubicBezTo>
                      <a:pt x="1022" y="1635"/>
                      <a:pt x="1242" y="1420"/>
                      <a:pt x="1242" y="1158"/>
                    </a:cubicBezTo>
                    <a:lnTo>
                      <a:pt x="1242" y="483"/>
                    </a:lnTo>
                    <a:cubicBezTo>
                      <a:pt x="1242" y="221"/>
                      <a:pt x="1022" y="1"/>
                      <a:pt x="760" y="1"/>
                    </a:cubicBezTo>
                    <a:close/>
                  </a:path>
                </a:pathLst>
              </a:custGeom>
              <a:solidFill>
                <a:srgbClr val="3E285A"/>
              </a:solidFill>
              <a:ln>
                <a:noFill/>
              </a:ln>
            </p:spPr>
            <p:txBody>
              <a:bodyPr spcFirstLastPara="1" wrap="square" lIns="91425" tIns="91425" rIns="91425" bIns="91425" anchor="ctr" anchorCtr="0">
                <a:noAutofit/>
              </a:bodyPr>
              <a:lstStyle/>
              <a:p>
                <a:endParaRPr/>
              </a:p>
            </p:txBody>
          </p:sp>
        </p:grpSp>
      </p:grpSp>
      <p:sp>
        <p:nvSpPr>
          <p:cNvPr id="290" name="Rectangle 289"/>
          <p:cNvSpPr/>
          <p:nvPr/>
        </p:nvSpPr>
        <p:spPr>
          <a:xfrm>
            <a:off x="7690250" y="1763183"/>
            <a:ext cx="9183053" cy="7478970"/>
          </a:xfrm>
          <a:prstGeom prst="rect">
            <a:avLst/>
          </a:prstGeom>
        </p:spPr>
        <p:txBody>
          <a:bodyPr wrap="square">
            <a:spAutoFit/>
          </a:bodyPr>
          <a:lstStyle/>
          <a:p>
            <a:pPr lvl="0" algn="ctr">
              <a:lnSpc>
                <a:spcPts val="14400"/>
              </a:lnSpc>
              <a:buClrTx/>
            </a:pPr>
            <a:r>
              <a:rPr lang="en-US" sz="7400" b="1" kern="1200" dirty="0">
                <a:latin typeface="Arial" panose="020B0604020202020204" pitchFamily="34" charset="0"/>
                <a:ea typeface="+mn-ea"/>
                <a:cs typeface="Arial" panose="020B0604020202020204" pitchFamily="34" charset="0"/>
              </a:rPr>
              <a:t>BÀI 1.</a:t>
            </a:r>
          </a:p>
          <a:p>
            <a:pPr lvl="0" algn="ctr">
              <a:lnSpc>
                <a:spcPts val="14400"/>
              </a:lnSpc>
              <a:buClrTx/>
            </a:pPr>
            <a:r>
              <a:rPr lang="en-US" sz="7400" b="1" kern="1200" dirty="0">
                <a:latin typeface="Arial" panose="020B0604020202020204" pitchFamily="34" charset="0"/>
                <a:ea typeface="+mn-ea"/>
                <a:cs typeface="Arial" panose="020B0604020202020204" pitchFamily="34" charset="0"/>
              </a:rPr>
              <a:t>MÁY TÍNH GIÚP EM TÌM HIỂU LỊCH SỬ VIỆT NAM</a:t>
            </a:r>
          </a:p>
        </p:txBody>
      </p:sp>
    </p:spTree>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2"/>
        <p:cNvGrpSpPr/>
        <p:nvPr/>
      </p:nvGrpSpPr>
      <p:grpSpPr>
        <a:xfrm>
          <a:off x="0" y="0"/>
          <a:ext cx="0" cy="0"/>
          <a:chOff x="0" y="0"/>
          <a:chExt cx="0" cy="0"/>
        </a:xfrm>
      </p:grpSpPr>
      <p:sp>
        <p:nvSpPr>
          <p:cNvPr id="1373" name="Google Shape;1373;p39"/>
          <p:cNvSpPr/>
          <p:nvPr/>
        </p:nvSpPr>
        <p:spPr>
          <a:xfrm>
            <a:off x="11797618" y="3478720"/>
            <a:ext cx="1233600" cy="1233600"/>
          </a:xfrm>
          <a:prstGeom prst="ellipse">
            <a:avLst/>
          </a:prstGeom>
          <a:solidFill>
            <a:srgbClr val="AEE2F4">
              <a:alpha val="30820"/>
            </a:srgbClr>
          </a:solidFill>
          <a:ln w="9525" cap="flat" cmpd="sng">
            <a:solidFill>
              <a:schemeClr val="accent4"/>
            </a:solidFill>
            <a:prstDash val="solid"/>
            <a:round/>
            <a:headEnd type="none" w="sm" len="sm"/>
            <a:tailEnd type="none" w="sm" len="sm"/>
          </a:ln>
        </p:spPr>
        <p:txBody>
          <a:bodyPr spcFirstLastPara="1" wrap="square" lIns="182850" tIns="182850" rIns="182850" bIns="182850" anchor="ctr" anchorCtr="0">
            <a:noAutofit/>
          </a:bodyPr>
          <a:lstStyle/>
          <a:p>
            <a:endParaRPr/>
          </a:p>
        </p:txBody>
      </p:sp>
      <p:sp>
        <p:nvSpPr>
          <p:cNvPr id="1374" name="Google Shape;1374;p39"/>
          <p:cNvSpPr/>
          <p:nvPr/>
        </p:nvSpPr>
        <p:spPr>
          <a:xfrm>
            <a:off x="5037241" y="3453049"/>
            <a:ext cx="1233600" cy="1233600"/>
          </a:xfrm>
          <a:prstGeom prst="ellipse">
            <a:avLst/>
          </a:prstGeom>
          <a:solidFill>
            <a:srgbClr val="AEE2F4">
              <a:alpha val="30820"/>
            </a:srgbClr>
          </a:solidFill>
          <a:ln w="9525" cap="flat" cmpd="sng">
            <a:solidFill>
              <a:schemeClr val="accent4"/>
            </a:solidFill>
            <a:prstDash val="solid"/>
            <a:round/>
            <a:headEnd type="none" w="sm" len="sm"/>
            <a:tailEnd type="none" w="sm" len="sm"/>
          </a:ln>
        </p:spPr>
        <p:txBody>
          <a:bodyPr spcFirstLastPara="1" wrap="square" lIns="182850" tIns="182850" rIns="182850" bIns="182850" anchor="ctr" anchorCtr="0">
            <a:noAutofit/>
          </a:bodyPr>
          <a:lstStyle/>
          <a:p>
            <a:endParaRPr/>
          </a:p>
        </p:txBody>
      </p:sp>
      <p:grpSp>
        <p:nvGrpSpPr>
          <p:cNvPr id="1380" name="Google Shape;1380;p39"/>
          <p:cNvGrpSpPr/>
          <p:nvPr/>
        </p:nvGrpSpPr>
        <p:grpSpPr>
          <a:xfrm>
            <a:off x="12034616" y="3804454"/>
            <a:ext cx="759604" cy="582140"/>
            <a:chOff x="2365483" y="2837605"/>
            <a:chExt cx="379802" cy="291070"/>
          </a:xfrm>
        </p:grpSpPr>
        <p:sp>
          <p:nvSpPr>
            <p:cNvPr id="1381" name="Google Shape;1381;p39"/>
            <p:cNvSpPr/>
            <p:nvPr/>
          </p:nvSpPr>
          <p:spPr>
            <a:xfrm>
              <a:off x="2371191" y="3071870"/>
              <a:ext cx="368834" cy="51077"/>
            </a:xfrm>
            <a:custGeom>
              <a:avLst/>
              <a:gdLst/>
              <a:ahLst/>
              <a:cxnLst/>
              <a:rect l="l" t="t" r="r" b="b"/>
              <a:pathLst>
                <a:path w="18934" h="2622" extrusionOk="0">
                  <a:moveTo>
                    <a:pt x="471" y="0"/>
                  </a:moveTo>
                  <a:cubicBezTo>
                    <a:pt x="224" y="0"/>
                    <a:pt x="1" y="224"/>
                    <a:pt x="1" y="494"/>
                  </a:cubicBezTo>
                  <a:cubicBezTo>
                    <a:pt x="1" y="1670"/>
                    <a:pt x="959" y="2622"/>
                    <a:pt x="2135" y="2622"/>
                  </a:cubicBezTo>
                  <a:lnTo>
                    <a:pt x="16782" y="2622"/>
                  </a:lnTo>
                  <a:cubicBezTo>
                    <a:pt x="17981" y="2622"/>
                    <a:pt x="18933" y="1670"/>
                    <a:pt x="18933" y="494"/>
                  </a:cubicBezTo>
                  <a:cubicBezTo>
                    <a:pt x="18933" y="224"/>
                    <a:pt x="18716" y="0"/>
                    <a:pt x="18446" y="0"/>
                  </a:cubicBezTo>
                  <a:close/>
                </a:path>
              </a:pathLst>
            </a:custGeom>
            <a:solidFill>
              <a:srgbClr val="866AAC"/>
            </a:solidFill>
            <a:ln>
              <a:noFill/>
            </a:ln>
          </p:spPr>
          <p:txBody>
            <a:bodyPr spcFirstLastPara="1" wrap="square" lIns="91425" tIns="91425" rIns="91425" bIns="91425" anchor="ctr" anchorCtr="0">
              <a:noAutofit/>
            </a:bodyPr>
            <a:lstStyle/>
            <a:p>
              <a:endParaRPr/>
            </a:p>
          </p:txBody>
        </p:sp>
        <p:sp>
          <p:nvSpPr>
            <p:cNvPr id="1382" name="Google Shape;1382;p39"/>
            <p:cNvSpPr/>
            <p:nvPr/>
          </p:nvSpPr>
          <p:spPr>
            <a:xfrm>
              <a:off x="2680355" y="3071870"/>
              <a:ext cx="59667" cy="51077"/>
            </a:xfrm>
            <a:custGeom>
              <a:avLst/>
              <a:gdLst/>
              <a:ahLst/>
              <a:cxnLst/>
              <a:rect l="l" t="t" r="r" b="b"/>
              <a:pathLst>
                <a:path w="3063" h="2622" extrusionOk="0">
                  <a:moveTo>
                    <a:pt x="1669" y="0"/>
                  </a:moveTo>
                  <a:cubicBezTo>
                    <a:pt x="1940" y="0"/>
                    <a:pt x="2157" y="224"/>
                    <a:pt x="2157" y="494"/>
                  </a:cubicBezTo>
                  <a:cubicBezTo>
                    <a:pt x="2157" y="1082"/>
                    <a:pt x="1910" y="1617"/>
                    <a:pt x="1522" y="1987"/>
                  </a:cubicBezTo>
                  <a:cubicBezTo>
                    <a:pt x="1129" y="2375"/>
                    <a:pt x="588" y="2622"/>
                    <a:pt x="0" y="2622"/>
                  </a:cubicBezTo>
                  <a:lnTo>
                    <a:pt x="911" y="2622"/>
                  </a:lnTo>
                  <a:cubicBezTo>
                    <a:pt x="1499" y="2622"/>
                    <a:pt x="2034" y="2375"/>
                    <a:pt x="2428" y="1987"/>
                  </a:cubicBezTo>
                  <a:cubicBezTo>
                    <a:pt x="2821" y="1617"/>
                    <a:pt x="3062" y="1082"/>
                    <a:pt x="3062" y="494"/>
                  </a:cubicBezTo>
                  <a:cubicBezTo>
                    <a:pt x="3062" y="224"/>
                    <a:pt x="2845" y="0"/>
                    <a:pt x="2575"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83" name="Google Shape;1383;p39"/>
            <p:cNvSpPr/>
            <p:nvPr/>
          </p:nvSpPr>
          <p:spPr>
            <a:xfrm>
              <a:off x="2392268" y="2843333"/>
              <a:ext cx="326348" cy="228559"/>
            </a:xfrm>
            <a:custGeom>
              <a:avLst/>
              <a:gdLst/>
              <a:ahLst/>
              <a:cxnLst/>
              <a:rect l="l" t="t" r="r" b="b"/>
              <a:pathLst>
                <a:path w="16753" h="11733" extrusionOk="0">
                  <a:moveTo>
                    <a:pt x="859" y="0"/>
                  </a:moveTo>
                  <a:cubicBezTo>
                    <a:pt x="388" y="0"/>
                    <a:pt x="0" y="371"/>
                    <a:pt x="0" y="858"/>
                  </a:cubicBezTo>
                  <a:lnTo>
                    <a:pt x="0" y="10874"/>
                  </a:lnTo>
                  <a:cubicBezTo>
                    <a:pt x="0" y="11368"/>
                    <a:pt x="388" y="11732"/>
                    <a:pt x="859" y="11732"/>
                  </a:cubicBezTo>
                  <a:lnTo>
                    <a:pt x="15894" y="11732"/>
                  </a:lnTo>
                  <a:cubicBezTo>
                    <a:pt x="16382" y="11732"/>
                    <a:pt x="16752" y="11368"/>
                    <a:pt x="16752" y="10874"/>
                  </a:cubicBezTo>
                  <a:lnTo>
                    <a:pt x="16752" y="858"/>
                  </a:lnTo>
                  <a:cubicBezTo>
                    <a:pt x="16752" y="371"/>
                    <a:pt x="16382" y="0"/>
                    <a:pt x="15894" y="0"/>
                  </a:cubicBezTo>
                  <a:close/>
                </a:path>
              </a:pathLst>
            </a:custGeom>
            <a:solidFill>
              <a:srgbClr val="AEE2F4"/>
            </a:solidFill>
            <a:ln>
              <a:noFill/>
            </a:ln>
          </p:spPr>
          <p:txBody>
            <a:bodyPr spcFirstLastPara="1" wrap="square" lIns="91425" tIns="91425" rIns="91425" bIns="91425" anchor="ctr" anchorCtr="0">
              <a:noAutofit/>
            </a:bodyPr>
            <a:lstStyle/>
            <a:p>
              <a:endParaRPr/>
            </a:p>
          </p:txBody>
        </p:sp>
        <p:sp>
          <p:nvSpPr>
            <p:cNvPr id="1384" name="Google Shape;1384;p39"/>
            <p:cNvSpPr/>
            <p:nvPr/>
          </p:nvSpPr>
          <p:spPr>
            <a:xfrm>
              <a:off x="2687095" y="2843333"/>
              <a:ext cx="31519" cy="228559"/>
            </a:xfrm>
            <a:custGeom>
              <a:avLst/>
              <a:gdLst/>
              <a:ahLst/>
              <a:cxnLst/>
              <a:rect l="l" t="t" r="r" b="b"/>
              <a:pathLst>
                <a:path w="1618" h="11733" extrusionOk="0">
                  <a:moveTo>
                    <a:pt x="1" y="0"/>
                  </a:moveTo>
                  <a:cubicBezTo>
                    <a:pt x="465" y="0"/>
                    <a:pt x="859" y="371"/>
                    <a:pt x="859" y="858"/>
                  </a:cubicBezTo>
                  <a:lnTo>
                    <a:pt x="859" y="10874"/>
                  </a:lnTo>
                  <a:cubicBezTo>
                    <a:pt x="859" y="11368"/>
                    <a:pt x="465" y="11732"/>
                    <a:pt x="1" y="11732"/>
                  </a:cubicBezTo>
                  <a:lnTo>
                    <a:pt x="759" y="11732"/>
                  </a:lnTo>
                  <a:cubicBezTo>
                    <a:pt x="1247" y="11732"/>
                    <a:pt x="1617" y="11368"/>
                    <a:pt x="1617" y="10874"/>
                  </a:cubicBezTo>
                  <a:lnTo>
                    <a:pt x="1617" y="858"/>
                  </a:lnTo>
                  <a:cubicBezTo>
                    <a:pt x="1617" y="371"/>
                    <a:pt x="1247" y="0"/>
                    <a:pt x="759" y="0"/>
                  </a:cubicBezTo>
                  <a:close/>
                </a:path>
              </a:pathLst>
            </a:custGeom>
            <a:solidFill>
              <a:srgbClr val="866AAC"/>
            </a:solidFill>
            <a:ln>
              <a:noFill/>
            </a:ln>
          </p:spPr>
          <p:txBody>
            <a:bodyPr spcFirstLastPara="1" wrap="square" lIns="91425" tIns="91425" rIns="91425" bIns="91425" anchor="ctr" anchorCtr="0">
              <a:noAutofit/>
            </a:bodyPr>
            <a:lstStyle/>
            <a:p>
              <a:endParaRPr/>
            </a:p>
          </p:txBody>
        </p:sp>
        <p:sp>
          <p:nvSpPr>
            <p:cNvPr id="1385" name="Google Shape;1385;p39"/>
            <p:cNvSpPr/>
            <p:nvPr/>
          </p:nvSpPr>
          <p:spPr>
            <a:xfrm>
              <a:off x="2416092" y="2863358"/>
              <a:ext cx="278583" cy="188488"/>
            </a:xfrm>
            <a:custGeom>
              <a:avLst/>
              <a:gdLst/>
              <a:ahLst/>
              <a:cxnLst/>
              <a:rect l="l" t="t" r="r" b="b"/>
              <a:pathLst>
                <a:path w="14301" h="9676" extrusionOk="0">
                  <a:moveTo>
                    <a:pt x="317" y="1"/>
                  </a:moveTo>
                  <a:cubicBezTo>
                    <a:pt x="147" y="1"/>
                    <a:pt x="0" y="148"/>
                    <a:pt x="0" y="324"/>
                  </a:cubicBezTo>
                  <a:lnTo>
                    <a:pt x="0" y="9358"/>
                  </a:lnTo>
                  <a:cubicBezTo>
                    <a:pt x="0" y="9529"/>
                    <a:pt x="147" y="9676"/>
                    <a:pt x="317" y="9676"/>
                  </a:cubicBezTo>
                  <a:lnTo>
                    <a:pt x="13983" y="9676"/>
                  </a:lnTo>
                  <a:cubicBezTo>
                    <a:pt x="14154" y="9676"/>
                    <a:pt x="14301" y="9529"/>
                    <a:pt x="14301" y="9358"/>
                  </a:cubicBezTo>
                  <a:lnTo>
                    <a:pt x="14301" y="324"/>
                  </a:lnTo>
                  <a:cubicBezTo>
                    <a:pt x="14301" y="148"/>
                    <a:pt x="14154" y="1"/>
                    <a:pt x="13983" y="1"/>
                  </a:cubicBezTo>
                  <a:close/>
                </a:path>
              </a:pathLst>
            </a:custGeom>
            <a:solidFill>
              <a:srgbClr val="AEE2F4"/>
            </a:solidFill>
            <a:ln>
              <a:noFill/>
            </a:ln>
          </p:spPr>
          <p:txBody>
            <a:bodyPr spcFirstLastPara="1" wrap="square" lIns="91425" tIns="91425" rIns="91425" bIns="91425" anchor="ctr" anchorCtr="0">
              <a:noAutofit/>
            </a:bodyPr>
            <a:lstStyle/>
            <a:p>
              <a:endParaRPr/>
            </a:p>
          </p:txBody>
        </p:sp>
        <p:sp>
          <p:nvSpPr>
            <p:cNvPr id="1386" name="Google Shape;1386;p39"/>
            <p:cNvSpPr/>
            <p:nvPr/>
          </p:nvSpPr>
          <p:spPr>
            <a:xfrm>
              <a:off x="2673713" y="2863358"/>
              <a:ext cx="20960" cy="188488"/>
            </a:xfrm>
            <a:custGeom>
              <a:avLst/>
              <a:gdLst/>
              <a:ahLst/>
              <a:cxnLst/>
              <a:rect l="l" t="t" r="r" b="b"/>
              <a:pathLst>
                <a:path w="1076" h="9676" extrusionOk="0">
                  <a:moveTo>
                    <a:pt x="0" y="1"/>
                  </a:moveTo>
                  <a:cubicBezTo>
                    <a:pt x="171" y="1"/>
                    <a:pt x="318" y="148"/>
                    <a:pt x="318" y="324"/>
                  </a:cubicBezTo>
                  <a:lnTo>
                    <a:pt x="318" y="9358"/>
                  </a:lnTo>
                  <a:cubicBezTo>
                    <a:pt x="318" y="9529"/>
                    <a:pt x="171" y="9676"/>
                    <a:pt x="0" y="9676"/>
                  </a:cubicBezTo>
                  <a:lnTo>
                    <a:pt x="758" y="9676"/>
                  </a:lnTo>
                  <a:cubicBezTo>
                    <a:pt x="929" y="9676"/>
                    <a:pt x="1076" y="9529"/>
                    <a:pt x="1076" y="9358"/>
                  </a:cubicBezTo>
                  <a:lnTo>
                    <a:pt x="1076" y="324"/>
                  </a:lnTo>
                  <a:cubicBezTo>
                    <a:pt x="1076" y="148"/>
                    <a:pt x="929" y="1"/>
                    <a:pt x="758" y="1"/>
                  </a:cubicBezTo>
                  <a:close/>
                </a:path>
              </a:pathLst>
            </a:custGeom>
            <a:solidFill>
              <a:srgbClr val="AEE2F4"/>
            </a:solidFill>
            <a:ln>
              <a:noFill/>
            </a:ln>
          </p:spPr>
          <p:txBody>
            <a:bodyPr spcFirstLastPara="1" wrap="square" lIns="91425" tIns="91425" rIns="91425" bIns="91425" anchor="ctr" anchorCtr="0">
              <a:noAutofit/>
            </a:bodyPr>
            <a:lstStyle/>
            <a:p>
              <a:endParaRPr/>
            </a:p>
          </p:txBody>
        </p:sp>
        <p:sp>
          <p:nvSpPr>
            <p:cNvPr id="1387" name="Google Shape;1387;p39"/>
            <p:cNvSpPr/>
            <p:nvPr/>
          </p:nvSpPr>
          <p:spPr>
            <a:xfrm>
              <a:off x="2416092" y="2863358"/>
              <a:ext cx="278583" cy="42973"/>
            </a:xfrm>
            <a:custGeom>
              <a:avLst/>
              <a:gdLst/>
              <a:ahLst/>
              <a:cxnLst/>
              <a:rect l="l" t="t" r="r" b="b"/>
              <a:pathLst>
                <a:path w="14301" h="2206" extrusionOk="0">
                  <a:moveTo>
                    <a:pt x="317" y="1"/>
                  </a:moveTo>
                  <a:cubicBezTo>
                    <a:pt x="147" y="1"/>
                    <a:pt x="0" y="148"/>
                    <a:pt x="0" y="324"/>
                  </a:cubicBezTo>
                  <a:lnTo>
                    <a:pt x="0" y="2205"/>
                  </a:lnTo>
                  <a:lnTo>
                    <a:pt x="14301" y="2205"/>
                  </a:lnTo>
                  <a:lnTo>
                    <a:pt x="14301" y="324"/>
                  </a:lnTo>
                  <a:cubicBezTo>
                    <a:pt x="14301" y="148"/>
                    <a:pt x="14154" y="1"/>
                    <a:pt x="13983" y="1"/>
                  </a:cubicBezTo>
                  <a:close/>
                </a:path>
              </a:pathLst>
            </a:custGeom>
            <a:solidFill>
              <a:srgbClr val="FF93A9"/>
            </a:solidFill>
            <a:ln>
              <a:noFill/>
            </a:ln>
          </p:spPr>
          <p:txBody>
            <a:bodyPr spcFirstLastPara="1" wrap="square" lIns="91425" tIns="91425" rIns="91425" bIns="91425" anchor="ctr" anchorCtr="0">
              <a:noAutofit/>
            </a:bodyPr>
            <a:lstStyle/>
            <a:p>
              <a:endParaRPr/>
            </a:p>
          </p:txBody>
        </p:sp>
        <p:sp>
          <p:nvSpPr>
            <p:cNvPr id="1388" name="Google Shape;1388;p39"/>
            <p:cNvSpPr/>
            <p:nvPr/>
          </p:nvSpPr>
          <p:spPr>
            <a:xfrm>
              <a:off x="2673713" y="2863358"/>
              <a:ext cx="20960" cy="42973"/>
            </a:xfrm>
            <a:custGeom>
              <a:avLst/>
              <a:gdLst/>
              <a:ahLst/>
              <a:cxnLst/>
              <a:rect l="l" t="t" r="r" b="b"/>
              <a:pathLst>
                <a:path w="1076" h="2206" extrusionOk="0">
                  <a:moveTo>
                    <a:pt x="0" y="1"/>
                  </a:moveTo>
                  <a:cubicBezTo>
                    <a:pt x="171" y="1"/>
                    <a:pt x="318" y="148"/>
                    <a:pt x="318" y="324"/>
                  </a:cubicBezTo>
                  <a:lnTo>
                    <a:pt x="318" y="2205"/>
                  </a:lnTo>
                  <a:lnTo>
                    <a:pt x="1076" y="2205"/>
                  </a:lnTo>
                  <a:lnTo>
                    <a:pt x="1076" y="324"/>
                  </a:lnTo>
                  <a:cubicBezTo>
                    <a:pt x="1076" y="148"/>
                    <a:pt x="929" y="1"/>
                    <a:pt x="758" y="1"/>
                  </a:cubicBezTo>
                  <a:close/>
                </a:path>
              </a:pathLst>
            </a:custGeom>
            <a:solidFill>
              <a:srgbClr val="FF6180"/>
            </a:solidFill>
            <a:ln>
              <a:noFill/>
            </a:ln>
          </p:spPr>
          <p:txBody>
            <a:bodyPr spcFirstLastPara="1" wrap="square" lIns="91425" tIns="91425" rIns="91425" bIns="91425" anchor="ctr" anchorCtr="0">
              <a:noAutofit/>
            </a:bodyPr>
            <a:lstStyle/>
            <a:p>
              <a:endParaRPr/>
            </a:p>
          </p:txBody>
        </p:sp>
        <p:sp>
          <p:nvSpPr>
            <p:cNvPr id="1389" name="Google Shape;1389;p39"/>
            <p:cNvSpPr/>
            <p:nvPr/>
          </p:nvSpPr>
          <p:spPr>
            <a:xfrm>
              <a:off x="2521536" y="3071870"/>
              <a:ext cx="68258" cy="21993"/>
            </a:xfrm>
            <a:custGeom>
              <a:avLst/>
              <a:gdLst/>
              <a:ahLst/>
              <a:cxnLst/>
              <a:rect l="l" t="t" r="r" b="b"/>
              <a:pathLst>
                <a:path w="3504" h="1129" extrusionOk="0">
                  <a:moveTo>
                    <a:pt x="1" y="0"/>
                  </a:moveTo>
                  <a:lnTo>
                    <a:pt x="1" y="565"/>
                  </a:lnTo>
                  <a:cubicBezTo>
                    <a:pt x="1" y="882"/>
                    <a:pt x="247" y="1129"/>
                    <a:pt x="565" y="1129"/>
                  </a:cubicBezTo>
                  <a:lnTo>
                    <a:pt x="2939" y="1129"/>
                  </a:lnTo>
                  <a:cubicBezTo>
                    <a:pt x="3233" y="1129"/>
                    <a:pt x="3504" y="882"/>
                    <a:pt x="3504" y="565"/>
                  </a:cubicBezTo>
                  <a:lnTo>
                    <a:pt x="3504" y="0"/>
                  </a:lnTo>
                  <a:close/>
                </a:path>
              </a:pathLst>
            </a:custGeom>
            <a:solidFill>
              <a:srgbClr val="356B90"/>
            </a:solidFill>
            <a:ln>
              <a:noFill/>
            </a:ln>
          </p:spPr>
          <p:txBody>
            <a:bodyPr spcFirstLastPara="1" wrap="square" lIns="91425" tIns="91425" rIns="91425" bIns="91425" anchor="ctr" anchorCtr="0">
              <a:noAutofit/>
            </a:bodyPr>
            <a:lstStyle/>
            <a:p>
              <a:endParaRPr/>
            </a:p>
          </p:txBody>
        </p:sp>
        <p:sp>
          <p:nvSpPr>
            <p:cNvPr id="1390" name="Google Shape;1390;p39"/>
            <p:cNvSpPr/>
            <p:nvPr/>
          </p:nvSpPr>
          <p:spPr>
            <a:xfrm>
              <a:off x="2487193" y="2889130"/>
              <a:ext cx="136496" cy="136964"/>
            </a:xfrm>
            <a:custGeom>
              <a:avLst/>
              <a:gdLst/>
              <a:ahLst/>
              <a:cxnLst/>
              <a:rect l="l" t="t" r="r" b="b"/>
              <a:pathLst>
                <a:path w="7007" h="7031" extrusionOk="0">
                  <a:moveTo>
                    <a:pt x="3503" y="0"/>
                  </a:moveTo>
                  <a:cubicBezTo>
                    <a:pt x="1570" y="0"/>
                    <a:pt x="0" y="1570"/>
                    <a:pt x="0" y="3527"/>
                  </a:cubicBezTo>
                  <a:cubicBezTo>
                    <a:pt x="0" y="5467"/>
                    <a:pt x="1570" y="7030"/>
                    <a:pt x="3503" y="7030"/>
                  </a:cubicBezTo>
                  <a:cubicBezTo>
                    <a:pt x="5437" y="7030"/>
                    <a:pt x="7007" y="5467"/>
                    <a:pt x="7007" y="3527"/>
                  </a:cubicBezTo>
                  <a:cubicBezTo>
                    <a:pt x="7007" y="2598"/>
                    <a:pt x="6636" y="1693"/>
                    <a:pt x="5978" y="1029"/>
                  </a:cubicBezTo>
                  <a:cubicBezTo>
                    <a:pt x="5337" y="371"/>
                    <a:pt x="4432" y="0"/>
                    <a:pt x="3503" y="0"/>
                  </a:cubicBezTo>
                  <a:close/>
                </a:path>
              </a:pathLst>
            </a:custGeom>
            <a:solidFill>
              <a:srgbClr val="00C7E6"/>
            </a:solidFill>
            <a:ln>
              <a:noFill/>
            </a:ln>
          </p:spPr>
          <p:txBody>
            <a:bodyPr spcFirstLastPara="1" wrap="square" lIns="91425" tIns="91425" rIns="91425" bIns="91425" anchor="ctr" anchorCtr="0">
              <a:noAutofit/>
            </a:bodyPr>
            <a:lstStyle/>
            <a:p>
              <a:endParaRPr/>
            </a:p>
          </p:txBody>
        </p:sp>
        <p:sp>
          <p:nvSpPr>
            <p:cNvPr id="1391" name="Google Shape;1391;p39"/>
            <p:cNvSpPr/>
            <p:nvPr/>
          </p:nvSpPr>
          <p:spPr>
            <a:xfrm>
              <a:off x="2365483" y="2837605"/>
              <a:ext cx="379802" cy="291070"/>
            </a:xfrm>
            <a:custGeom>
              <a:avLst/>
              <a:gdLst/>
              <a:ahLst/>
              <a:cxnLst/>
              <a:rect l="l" t="t" r="r" b="b"/>
              <a:pathLst>
                <a:path w="19497" h="14942" extrusionOk="0">
                  <a:moveTo>
                    <a:pt x="11221" y="12320"/>
                  </a:moveTo>
                  <a:lnTo>
                    <a:pt x="11221" y="12591"/>
                  </a:lnTo>
                  <a:cubicBezTo>
                    <a:pt x="11221" y="12738"/>
                    <a:pt x="11097" y="12885"/>
                    <a:pt x="10950" y="12885"/>
                  </a:cubicBezTo>
                  <a:lnTo>
                    <a:pt x="8576" y="12885"/>
                  </a:lnTo>
                  <a:cubicBezTo>
                    <a:pt x="8429" y="12885"/>
                    <a:pt x="8282" y="12738"/>
                    <a:pt x="8282" y="12591"/>
                  </a:cubicBezTo>
                  <a:lnTo>
                    <a:pt x="8282" y="12320"/>
                  </a:lnTo>
                  <a:close/>
                  <a:moveTo>
                    <a:pt x="2234" y="0"/>
                  </a:moveTo>
                  <a:cubicBezTo>
                    <a:pt x="1616" y="0"/>
                    <a:pt x="1105" y="518"/>
                    <a:pt x="1105" y="1152"/>
                  </a:cubicBezTo>
                  <a:lnTo>
                    <a:pt x="1105" y="11168"/>
                  </a:lnTo>
                  <a:cubicBezTo>
                    <a:pt x="1105" y="11392"/>
                    <a:pt x="1152" y="11586"/>
                    <a:pt x="1252" y="11732"/>
                  </a:cubicBezTo>
                  <a:lnTo>
                    <a:pt x="764" y="11732"/>
                  </a:lnTo>
                  <a:cubicBezTo>
                    <a:pt x="347" y="11732"/>
                    <a:pt x="0" y="12079"/>
                    <a:pt x="0" y="12520"/>
                  </a:cubicBezTo>
                  <a:cubicBezTo>
                    <a:pt x="0" y="13843"/>
                    <a:pt x="1105" y="14942"/>
                    <a:pt x="2428" y="14942"/>
                  </a:cubicBezTo>
                  <a:lnTo>
                    <a:pt x="3674" y="14942"/>
                  </a:lnTo>
                  <a:cubicBezTo>
                    <a:pt x="3821" y="14942"/>
                    <a:pt x="3968" y="14795"/>
                    <a:pt x="3968" y="14648"/>
                  </a:cubicBezTo>
                  <a:cubicBezTo>
                    <a:pt x="3968" y="14501"/>
                    <a:pt x="3821" y="14354"/>
                    <a:pt x="3674" y="14354"/>
                  </a:cubicBezTo>
                  <a:lnTo>
                    <a:pt x="2428" y="14354"/>
                  </a:lnTo>
                  <a:cubicBezTo>
                    <a:pt x="1399" y="14354"/>
                    <a:pt x="588" y="13519"/>
                    <a:pt x="588" y="12520"/>
                  </a:cubicBezTo>
                  <a:cubicBezTo>
                    <a:pt x="588" y="12397"/>
                    <a:pt x="664" y="12320"/>
                    <a:pt x="764" y="12320"/>
                  </a:cubicBezTo>
                  <a:lnTo>
                    <a:pt x="7718" y="12320"/>
                  </a:lnTo>
                  <a:lnTo>
                    <a:pt x="7718" y="12591"/>
                  </a:lnTo>
                  <a:cubicBezTo>
                    <a:pt x="7718" y="13055"/>
                    <a:pt x="8111" y="13449"/>
                    <a:pt x="8576" y="13449"/>
                  </a:cubicBezTo>
                  <a:lnTo>
                    <a:pt x="10950" y="13449"/>
                  </a:lnTo>
                  <a:cubicBezTo>
                    <a:pt x="11415" y="13449"/>
                    <a:pt x="11785" y="13055"/>
                    <a:pt x="11785" y="12591"/>
                  </a:cubicBezTo>
                  <a:lnTo>
                    <a:pt x="11785" y="12320"/>
                  </a:lnTo>
                  <a:lnTo>
                    <a:pt x="18739" y="12320"/>
                  </a:lnTo>
                  <a:cubicBezTo>
                    <a:pt x="18838" y="12320"/>
                    <a:pt x="18932" y="12397"/>
                    <a:pt x="18932" y="12520"/>
                  </a:cubicBezTo>
                  <a:cubicBezTo>
                    <a:pt x="18932" y="13519"/>
                    <a:pt x="18104" y="14354"/>
                    <a:pt x="17075" y="14354"/>
                  </a:cubicBezTo>
                  <a:lnTo>
                    <a:pt x="4996" y="14354"/>
                  </a:lnTo>
                  <a:cubicBezTo>
                    <a:pt x="4826" y="14354"/>
                    <a:pt x="4702" y="14501"/>
                    <a:pt x="4702" y="14648"/>
                  </a:cubicBezTo>
                  <a:cubicBezTo>
                    <a:pt x="4702" y="14795"/>
                    <a:pt x="4826" y="14942"/>
                    <a:pt x="4996" y="14942"/>
                  </a:cubicBezTo>
                  <a:lnTo>
                    <a:pt x="17075" y="14942"/>
                  </a:lnTo>
                  <a:cubicBezTo>
                    <a:pt x="18421" y="14942"/>
                    <a:pt x="19497" y="13843"/>
                    <a:pt x="19497" y="12520"/>
                  </a:cubicBezTo>
                  <a:cubicBezTo>
                    <a:pt x="19497" y="12079"/>
                    <a:pt x="19156" y="11732"/>
                    <a:pt x="18739" y="11732"/>
                  </a:cubicBezTo>
                  <a:lnTo>
                    <a:pt x="18274" y="11732"/>
                  </a:lnTo>
                  <a:cubicBezTo>
                    <a:pt x="18368" y="11586"/>
                    <a:pt x="18421" y="11392"/>
                    <a:pt x="18421" y="11168"/>
                  </a:cubicBezTo>
                  <a:lnTo>
                    <a:pt x="18421" y="1152"/>
                  </a:lnTo>
                  <a:cubicBezTo>
                    <a:pt x="18421" y="518"/>
                    <a:pt x="17904" y="0"/>
                    <a:pt x="17269" y="0"/>
                  </a:cubicBezTo>
                  <a:lnTo>
                    <a:pt x="14601" y="0"/>
                  </a:lnTo>
                  <a:cubicBezTo>
                    <a:pt x="14430" y="0"/>
                    <a:pt x="14307" y="124"/>
                    <a:pt x="14307" y="294"/>
                  </a:cubicBezTo>
                  <a:cubicBezTo>
                    <a:pt x="14307" y="441"/>
                    <a:pt x="14430" y="588"/>
                    <a:pt x="14601" y="588"/>
                  </a:cubicBezTo>
                  <a:lnTo>
                    <a:pt x="17269" y="588"/>
                  </a:lnTo>
                  <a:cubicBezTo>
                    <a:pt x="17586" y="588"/>
                    <a:pt x="17833" y="835"/>
                    <a:pt x="17833" y="1152"/>
                  </a:cubicBezTo>
                  <a:lnTo>
                    <a:pt x="17833" y="11168"/>
                  </a:lnTo>
                  <a:cubicBezTo>
                    <a:pt x="17833" y="11491"/>
                    <a:pt x="17586" y="11732"/>
                    <a:pt x="17269" y="11732"/>
                  </a:cubicBezTo>
                  <a:lnTo>
                    <a:pt x="2234" y="11732"/>
                  </a:lnTo>
                  <a:cubicBezTo>
                    <a:pt x="1910" y="11732"/>
                    <a:pt x="1669" y="11491"/>
                    <a:pt x="1669" y="11168"/>
                  </a:cubicBezTo>
                  <a:lnTo>
                    <a:pt x="1669" y="1152"/>
                  </a:lnTo>
                  <a:cubicBezTo>
                    <a:pt x="1669" y="835"/>
                    <a:pt x="1910" y="588"/>
                    <a:pt x="2234" y="588"/>
                  </a:cubicBezTo>
                  <a:lnTo>
                    <a:pt x="13255" y="588"/>
                  </a:lnTo>
                  <a:cubicBezTo>
                    <a:pt x="13425" y="588"/>
                    <a:pt x="13548" y="441"/>
                    <a:pt x="13548" y="294"/>
                  </a:cubicBezTo>
                  <a:cubicBezTo>
                    <a:pt x="13548" y="124"/>
                    <a:pt x="13425" y="0"/>
                    <a:pt x="13255"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92" name="Google Shape;1392;p39"/>
            <p:cNvSpPr/>
            <p:nvPr/>
          </p:nvSpPr>
          <p:spPr>
            <a:xfrm>
              <a:off x="2442312" y="2879623"/>
              <a:ext cx="11006" cy="11006"/>
            </a:xfrm>
            <a:custGeom>
              <a:avLst/>
              <a:gdLst/>
              <a:ahLst/>
              <a:cxnLst/>
              <a:rect l="l" t="t" r="r" b="b"/>
              <a:pathLst>
                <a:path w="565" h="565" extrusionOk="0">
                  <a:moveTo>
                    <a:pt x="270" y="1"/>
                  </a:moveTo>
                  <a:cubicBezTo>
                    <a:pt x="123" y="1"/>
                    <a:pt x="0" y="124"/>
                    <a:pt x="0" y="271"/>
                  </a:cubicBezTo>
                  <a:cubicBezTo>
                    <a:pt x="0" y="441"/>
                    <a:pt x="123" y="565"/>
                    <a:pt x="270" y="565"/>
                  </a:cubicBezTo>
                  <a:cubicBezTo>
                    <a:pt x="441" y="565"/>
                    <a:pt x="564" y="441"/>
                    <a:pt x="564" y="271"/>
                  </a:cubicBezTo>
                  <a:cubicBezTo>
                    <a:pt x="564" y="124"/>
                    <a:pt x="441" y="1"/>
                    <a:pt x="270"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93" name="Google Shape;1393;p39"/>
            <p:cNvSpPr/>
            <p:nvPr/>
          </p:nvSpPr>
          <p:spPr>
            <a:xfrm>
              <a:off x="2464285" y="2879623"/>
              <a:ext cx="11006" cy="11006"/>
            </a:xfrm>
            <a:custGeom>
              <a:avLst/>
              <a:gdLst/>
              <a:ahLst/>
              <a:cxnLst/>
              <a:rect l="l" t="t" r="r" b="b"/>
              <a:pathLst>
                <a:path w="565" h="565" extrusionOk="0">
                  <a:moveTo>
                    <a:pt x="271" y="1"/>
                  </a:moveTo>
                  <a:cubicBezTo>
                    <a:pt x="124" y="1"/>
                    <a:pt x="1" y="124"/>
                    <a:pt x="1" y="271"/>
                  </a:cubicBezTo>
                  <a:cubicBezTo>
                    <a:pt x="1" y="441"/>
                    <a:pt x="124" y="565"/>
                    <a:pt x="271" y="565"/>
                  </a:cubicBezTo>
                  <a:cubicBezTo>
                    <a:pt x="441" y="565"/>
                    <a:pt x="565" y="441"/>
                    <a:pt x="565" y="271"/>
                  </a:cubicBezTo>
                  <a:cubicBezTo>
                    <a:pt x="565" y="124"/>
                    <a:pt x="441" y="1"/>
                    <a:pt x="271"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94" name="Google Shape;1394;p39"/>
            <p:cNvSpPr/>
            <p:nvPr/>
          </p:nvSpPr>
          <p:spPr>
            <a:xfrm>
              <a:off x="2486278" y="2879623"/>
              <a:ext cx="10889" cy="11006"/>
            </a:xfrm>
            <a:custGeom>
              <a:avLst/>
              <a:gdLst/>
              <a:ahLst/>
              <a:cxnLst/>
              <a:rect l="l" t="t" r="r" b="b"/>
              <a:pathLst>
                <a:path w="559" h="565" extrusionOk="0">
                  <a:moveTo>
                    <a:pt x="294" y="1"/>
                  </a:moveTo>
                  <a:cubicBezTo>
                    <a:pt x="118" y="1"/>
                    <a:pt x="0" y="124"/>
                    <a:pt x="0" y="271"/>
                  </a:cubicBezTo>
                  <a:cubicBezTo>
                    <a:pt x="0" y="441"/>
                    <a:pt x="118" y="565"/>
                    <a:pt x="294" y="565"/>
                  </a:cubicBezTo>
                  <a:cubicBezTo>
                    <a:pt x="441" y="565"/>
                    <a:pt x="559" y="441"/>
                    <a:pt x="559" y="271"/>
                  </a:cubicBezTo>
                  <a:cubicBezTo>
                    <a:pt x="559" y="124"/>
                    <a:pt x="441" y="1"/>
                    <a:pt x="29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95" name="Google Shape;1395;p39"/>
            <p:cNvSpPr/>
            <p:nvPr/>
          </p:nvSpPr>
          <p:spPr>
            <a:xfrm>
              <a:off x="2410813" y="2858215"/>
              <a:ext cx="289590" cy="198910"/>
            </a:xfrm>
            <a:custGeom>
              <a:avLst/>
              <a:gdLst/>
              <a:ahLst/>
              <a:cxnLst/>
              <a:rect l="l" t="t" r="r" b="b"/>
              <a:pathLst>
                <a:path w="14866" h="10211" extrusionOk="0">
                  <a:moveTo>
                    <a:pt x="14254" y="559"/>
                  </a:moveTo>
                  <a:cubicBezTo>
                    <a:pt x="14278" y="559"/>
                    <a:pt x="14278" y="588"/>
                    <a:pt x="14278" y="588"/>
                  </a:cubicBezTo>
                  <a:lnTo>
                    <a:pt x="14278" y="2175"/>
                  </a:lnTo>
                  <a:lnTo>
                    <a:pt x="9846" y="2175"/>
                  </a:lnTo>
                  <a:cubicBezTo>
                    <a:pt x="9188" y="1640"/>
                    <a:pt x="8353" y="1323"/>
                    <a:pt x="7424" y="1323"/>
                  </a:cubicBezTo>
                  <a:cubicBezTo>
                    <a:pt x="6519" y="1323"/>
                    <a:pt x="5661" y="1640"/>
                    <a:pt x="5020" y="2175"/>
                  </a:cubicBezTo>
                  <a:lnTo>
                    <a:pt x="565" y="2175"/>
                  </a:lnTo>
                  <a:lnTo>
                    <a:pt x="565" y="588"/>
                  </a:lnTo>
                  <a:lnTo>
                    <a:pt x="588" y="559"/>
                  </a:lnTo>
                  <a:close/>
                  <a:moveTo>
                    <a:pt x="7424" y="1881"/>
                  </a:moveTo>
                  <a:cubicBezTo>
                    <a:pt x="9211" y="1881"/>
                    <a:pt x="10657" y="3327"/>
                    <a:pt x="10657" y="5114"/>
                  </a:cubicBezTo>
                  <a:cubicBezTo>
                    <a:pt x="10657" y="6877"/>
                    <a:pt x="9211" y="8323"/>
                    <a:pt x="7424" y="8323"/>
                  </a:cubicBezTo>
                  <a:cubicBezTo>
                    <a:pt x="5661" y="8323"/>
                    <a:pt x="4215" y="6877"/>
                    <a:pt x="4215" y="5114"/>
                  </a:cubicBezTo>
                  <a:cubicBezTo>
                    <a:pt x="4215" y="3327"/>
                    <a:pt x="5661" y="1881"/>
                    <a:pt x="7424" y="1881"/>
                  </a:cubicBezTo>
                  <a:close/>
                  <a:moveTo>
                    <a:pt x="14278" y="2763"/>
                  </a:moveTo>
                  <a:lnTo>
                    <a:pt x="14278" y="9622"/>
                  </a:lnTo>
                  <a:cubicBezTo>
                    <a:pt x="14278" y="9622"/>
                    <a:pt x="14278" y="9646"/>
                    <a:pt x="14254" y="9646"/>
                  </a:cubicBezTo>
                  <a:lnTo>
                    <a:pt x="588" y="9646"/>
                  </a:lnTo>
                  <a:lnTo>
                    <a:pt x="565" y="9622"/>
                  </a:lnTo>
                  <a:lnTo>
                    <a:pt x="565" y="2763"/>
                  </a:lnTo>
                  <a:lnTo>
                    <a:pt x="4462" y="2763"/>
                  </a:lnTo>
                  <a:cubicBezTo>
                    <a:pt x="3945" y="3404"/>
                    <a:pt x="3627" y="4209"/>
                    <a:pt x="3627" y="5114"/>
                  </a:cubicBezTo>
                  <a:cubicBezTo>
                    <a:pt x="3627" y="7201"/>
                    <a:pt x="5344" y="8888"/>
                    <a:pt x="7424" y="8888"/>
                  </a:cubicBezTo>
                  <a:cubicBezTo>
                    <a:pt x="9529" y="8888"/>
                    <a:pt x="11221" y="7201"/>
                    <a:pt x="11221" y="5114"/>
                  </a:cubicBezTo>
                  <a:cubicBezTo>
                    <a:pt x="11221" y="4209"/>
                    <a:pt x="10928" y="3404"/>
                    <a:pt x="10410" y="2763"/>
                  </a:cubicBezTo>
                  <a:close/>
                  <a:moveTo>
                    <a:pt x="588" y="0"/>
                  </a:moveTo>
                  <a:cubicBezTo>
                    <a:pt x="271" y="0"/>
                    <a:pt x="1" y="265"/>
                    <a:pt x="1" y="588"/>
                  </a:cubicBezTo>
                  <a:lnTo>
                    <a:pt x="1" y="9622"/>
                  </a:lnTo>
                  <a:cubicBezTo>
                    <a:pt x="1" y="9940"/>
                    <a:pt x="271" y="10210"/>
                    <a:pt x="588" y="10210"/>
                  </a:cubicBezTo>
                  <a:lnTo>
                    <a:pt x="14254" y="10210"/>
                  </a:lnTo>
                  <a:cubicBezTo>
                    <a:pt x="14601" y="10210"/>
                    <a:pt x="14866" y="9940"/>
                    <a:pt x="14866" y="9622"/>
                  </a:cubicBezTo>
                  <a:lnTo>
                    <a:pt x="14866" y="588"/>
                  </a:lnTo>
                  <a:cubicBezTo>
                    <a:pt x="14866" y="265"/>
                    <a:pt x="14601" y="0"/>
                    <a:pt x="1425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96" name="Google Shape;1396;p39"/>
            <p:cNvSpPr/>
            <p:nvPr/>
          </p:nvSpPr>
          <p:spPr>
            <a:xfrm>
              <a:off x="2520056" y="2911103"/>
              <a:ext cx="90699" cy="63466"/>
            </a:xfrm>
            <a:custGeom>
              <a:avLst/>
              <a:gdLst/>
              <a:ahLst/>
              <a:cxnLst/>
              <a:rect l="l" t="t" r="r" b="b"/>
              <a:pathLst>
                <a:path w="4656" h="3258" extrusionOk="0">
                  <a:moveTo>
                    <a:pt x="1763" y="1"/>
                  </a:moveTo>
                  <a:cubicBezTo>
                    <a:pt x="1152" y="1"/>
                    <a:pt x="564" y="248"/>
                    <a:pt x="124" y="665"/>
                  </a:cubicBezTo>
                  <a:cubicBezTo>
                    <a:pt x="29" y="783"/>
                    <a:pt x="0" y="959"/>
                    <a:pt x="124" y="1077"/>
                  </a:cubicBezTo>
                  <a:cubicBezTo>
                    <a:pt x="173" y="1138"/>
                    <a:pt x="247" y="1169"/>
                    <a:pt x="320" y="1169"/>
                  </a:cubicBezTo>
                  <a:cubicBezTo>
                    <a:pt x="394" y="1169"/>
                    <a:pt x="467" y="1138"/>
                    <a:pt x="517" y="1077"/>
                  </a:cubicBezTo>
                  <a:cubicBezTo>
                    <a:pt x="858" y="759"/>
                    <a:pt x="1299" y="589"/>
                    <a:pt x="1763" y="589"/>
                  </a:cubicBezTo>
                  <a:cubicBezTo>
                    <a:pt x="2675" y="589"/>
                    <a:pt x="3409" y="1276"/>
                    <a:pt x="3503" y="2158"/>
                  </a:cubicBezTo>
                  <a:lnTo>
                    <a:pt x="3409" y="2035"/>
                  </a:lnTo>
                  <a:cubicBezTo>
                    <a:pt x="3351" y="1963"/>
                    <a:pt x="3270" y="1925"/>
                    <a:pt x="3188" y="1925"/>
                  </a:cubicBezTo>
                  <a:cubicBezTo>
                    <a:pt x="3128" y="1925"/>
                    <a:pt x="3067" y="1945"/>
                    <a:pt x="3015" y="1988"/>
                  </a:cubicBezTo>
                  <a:cubicBezTo>
                    <a:pt x="2892" y="2082"/>
                    <a:pt x="2868" y="2252"/>
                    <a:pt x="2968" y="2376"/>
                  </a:cubicBezTo>
                  <a:lnTo>
                    <a:pt x="3527" y="3134"/>
                  </a:lnTo>
                  <a:cubicBezTo>
                    <a:pt x="3580" y="3210"/>
                    <a:pt x="3674" y="3257"/>
                    <a:pt x="3750" y="3257"/>
                  </a:cubicBezTo>
                  <a:cubicBezTo>
                    <a:pt x="3850" y="3257"/>
                    <a:pt x="3921" y="3210"/>
                    <a:pt x="3997" y="3134"/>
                  </a:cubicBezTo>
                  <a:lnTo>
                    <a:pt x="4555" y="2376"/>
                  </a:lnTo>
                  <a:cubicBezTo>
                    <a:pt x="4655" y="2252"/>
                    <a:pt x="4632" y="2082"/>
                    <a:pt x="4508" y="1988"/>
                  </a:cubicBezTo>
                  <a:cubicBezTo>
                    <a:pt x="4456" y="1945"/>
                    <a:pt x="4392" y="1925"/>
                    <a:pt x="4329" y="1925"/>
                  </a:cubicBezTo>
                  <a:cubicBezTo>
                    <a:pt x="4242" y="1925"/>
                    <a:pt x="4159" y="1963"/>
                    <a:pt x="4115" y="2035"/>
                  </a:cubicBezTo>
                  <a:lnTo>
                    <a:pt x="4068" y="2082"/>
                  </a:lnTo>
                  <a:cubicBezTo>
                    <a:pt x="3944" y="906"/>
                    <a:pt x="2939" y="1"/>
                    <a:pt x="1763"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97" name="Google Shape;1397;p39"/>
            <p:cNvSpPr/>
            <p:nvPr/>
          </p:nvSpPr>
          <p:spPr>
            <a:xfrm>
              <a:off x="2500011" y="2940654"/>
              <a:ext cx="90699" cy="63563"/>
            </a:xfrm>
            <a:custGeom>
              <a:avLst/>
              <a:gdLst/>
              <a:ahLst/>
              <a:cxnLst/>
              <a:rect l="l" t="t" r="r" b="b"/>
              <a:pathLst>
                <a:path w="4656" h="3263" extrusionOk="0">
                  <a:moveTo>
                    <a:pt x="912" y="0"/>
                  </a:moveTo>
                  <a:cubicBezTo>
                    <a:pt x="835" y="0"/>
                    <a:pt x="735" y="53"/>
                    <a:pt x="688" y="124"/>
                  </a:cubicBezTo>
                  <a:lnTo>
                    <a:pt x="100" y="882"/>
                  </a:lnTo>
                  <a:cubicBezTo>
                    <a:pt x="0" y="1005"/>
                    <a:pt x="30" y="1176"/>
                    <a:pt x="177" y="1276"/>
                  </a:cubicBezTo>
                  <a:cubicBezTo>
                    <a:pt x="224" y="1323"/>
                    <a:pt x="271" y="1352"/>
                    <a:pt x="347" y="1352"/>
                  </a:cubicBezTo>
                  <a:cubicBezTo>
                    <a:pt x="418" y="1352"/>
                    <a:pt x="518" y="1299"/>
                    <a:pt x="565" y="1229"/>
                  </a:cubicBezTo>
                  <a:lnTo>
                    <a:pt x="588" y="1176"/>
                  </a:lnTo>
                  <a:cubicBezTo>
                    <a:pt x="735" y="2352"/>
                    <a:pt x="1717" y="3263"/>
                    <a:pt x="2916" y="3263"/>
                  </a:cubicBezTo>
                  <a:cubicBezTo>
                    <a:pt x="3527" y="3263"/>
                    <a:pt x="4091" y="3016"/>
                    <a:pt x="4532" y="2598"/>
                  </a:cubicBezTo>
                  <a:cubicBezTo>
                    <a:pt x="4656" y="2475"/>
                    <a:pt x="4656" y="2304"/>
                    <a:pt x="4556" y="2181"/>
                  </a:cubicBezTo>
                  <a:cubicBezTo>
                    <a:pt x="4497" y="2119"/>
                    <a:pt x="4424" y="2088"/>
                    <a:pt x="4350" y="2088"/>
                  </a:cubicBezTo>
                  <a:cubicBezTo>
                    <a:pt x="4277" y="2088"/>
                    <a:pt x="4203" y="2119"/>
                    <a:pt x="4144" y="2181"/>
                  </a:cubicBezTo>
                  <a:cubicBezTo>
                    <a:pt x="3821" y="2498"/>
                    <a:pt x="3380" y="2675"/>
                    <a:pt x="2916" y="2675"/>
                  </a:cubicBezTo>
                  <a:cubicBezTo>
                    <a:pt x="2011" y="2675"/>
                    <a:pt x="1252" y="1987"/>
                    <a:pt x="1153" y="1105"/>
                  </a:cubicBezTo>
                  <a:lnTo>
                    <a:pt x="1153" y="1105"/>
                  </a:lnTo>
                  <a:lnTo>
                    <a:pt x="1252" y="1229"/>
                  </a:lnTo>
                  <a:cubicBezTo>
                    <a:pt x="1310" y="1300"/>
                    <a:pt x="1399" y="1338"/>
                    <a:pt x="1488" y="1338"/>
                  </a:cubicBezTo>
                  <a:cubicBezTo>
                    <a:pt x="1553" y="1338"/>
                    <a:pt x="1618" y="1318"/>
                    <a:pt x="1670" y="1276"/>
                  </a:cubicBezTo>
                  <a:cubicBezTo>
                    <a:pt x="1793" y="1176"/>
                    <a:pt x="1817" y="1005"/>
                    <a:pt x="1717" y="882"/>
                  </a:cubicBezTo>
                  <a:lnTo>
                    <a:pt x="1129" y="124"/>
                  </a:lnTo>
                  <a:cubicBezTo>
                    <a:pt x="1082" y="53"/>
                    <a:pt x="1006" y="0"/>
                    <a:pt x="912" y="0"/>
                  </a:cubicBezTo>
                  <a:close/>
                </a:path>
              </a:pathLst>
            </a:custGeom>
            <a:solidFill>
              <a:srgbClr val="3E285A"/>
            </a:solidFill>
            <a:ln>
              <a:noFill/>
            </a:ln>
          </p:spPr>
          <p:txBody>
            <a:bodyPr spcFirstLastPara="1" wrap="square" lIns="91425" tIns="91425" rIns="91425" bIns="91425" anchor="ctr" anchorCtr="0">
              <a:noAutofit/>
            </a:bodyPr>
            <a:lstStyle/>
            <a:p>
              <a:endParaRPr/>
            </a:p>
          </p:txBody>
        </p:sp>
      </p:grpSp>
      <p:grpSp>
        <p:nvGrpSpPr>
          <p:cNvPr id="1398" name="Google Shape;1398;p39"/>
          <p:cNvGrpSpPr/>
          <p:nvPr/>
        </p:nvGrpSpPr>
        <p:grpSpPr>
          <a:xfrm>
            <a:off x="5274220" y="3743526"/>
            <a:ext cx="759642" cy="652658"/>
            <a:chOff x="1789660" y="2819976"/>
            <a:chExt cx="379821" cy="326329"/>
          </a:xfrm>
        </p:grpSpPr>
        <p:sp>
          <p:nvSpPr>
            <p:cNvPr id="1399" name="Google Shape;1399;p39"/>
            <p:cNvSpPr/>
            <p:nvPr/>
          </p:nvSpPr>
          <p:spPr>
            <a:xfrm>
              <a:off x="1794919" y="3035111"/>
              <a:ext cx="368834" cy="48232"/>
            </a:xfrm>
            <a:custGeom>
              <a:avLst/>
              <a:gdLst/>
              <a:ahLst/>
              <a:cxnLst/>
              <a:rect l="l" t="t" r="r" b="b"/>
              <a:pathLst>
                <a:path w="18934" h="2476" extrusionOk="0">
                  <a:moveTo>
                    <a:pt x="1" y="1"/>
                  </a:moveTo>
                  <a:lnTo>
                    <a:pt x="1" y="1499"/>
                  </a:lnTo>
                  <a:cubicBezTo>
                    <a:pt x="1" y="2034"/>
                    <a:pt x="442" y="2475"/>
                    <a:pt x="982" y="2475"/>
                  </a:cubicBezTo>
                  <a:lnTo>
                    <a:pt x="17975" y="2475"/>
                  </a:lnTo>
                  <a:cubicBezTo>
                    <a:pt x="18492" y="2475"/>
                    <a:pt x="18933" y="2034"/>
                    <a:pt x="18933" y="1499"/>
                  </a:cubicBezTo>
                  <a:lnTo>
                    <a:pt x="18933" y="1"/>
                  </a:lnTo>
                  <a:close/>
                </a:path>
              </a:pathLst>
            </a:custGeom>
            <a:solidFill>
              <a:srgbClr val="AEE2F4"/>
            </a:solidFill>
            <a:ln>
              <a:noFill/>
            </a:ln>
          </p:spPr>
          <p:txBody>
            <a:bodyPr spcFirstLastPara="1" wrap="square" lIns="91425" tIns="91425" rIns="91425" bIns="91425" anchor="ctr" anchorCtr="0">
              <a:noAutofit/>
            </a:bodyPr>
            <a:lstStyle/>
            <a:p>
              <a:endParaRPr/>
            </a:p>
          </p:txBody>
        </p:sp>
        <p:sp>
          <p:nvSpPr>
            <p:cNvPr id="1400" name="Google Shape;1400;p39"/>
            <p:cNvSpPr/>
            <p:nvPr/>
          </p:nvSpPr>
          <p:spPr>
            <a:xfrm>
              <a:off x="1794919" y="2825236"/>
              <a:ext cx="368834" cy="209897"/>
            </a:xfrm>
            <a:custGeom>
              <a:avLst/>
              <a:gdLst/>
              <a:ahLst/>
              <a:cxnLst/>
              <a:rect l="l" t="t" r="r" b="b"/>
              <a:pathLst>
                <a:path w="18934" h="10775" extrusionOk="0">
                  <a:moveTo>
                    <a:pt x="982" y="1"/>
                  </a:moveTo>
                  <a:cubicBezTo>
                    <a:pt x="442" y="1"/>
                    <a:pt x="1" y="441"/>
                    <a:pt x="1" y="982"/>
                  </a:cubicBezTo>
                  <a:lnTo>
                    <a:pt x="1" y="10775"/>
                  </a:lnTo>
                  <a:lnTo>
                    <a:pt x="18933" y="10775"/>
                  </a:lnTo>
                  <a:lnTo>
                    <a:pt x="18933" y="982"/>
                  </a:lnTo>
                  <a:cubicBezTo>
                    <a:pt x="18933" y="441"/>
                    <a:pt x="18492" y="1"/>
                    <a:pt x="17975" y="1"/>
                  </a:cubicBezTo>
                  <a:close/>
                </a:path>
              </a:pathLst>
            </a:custGeom>
            <a:solidFill>
              <a:srgbClr val="FF93A9"/>
            </a:solidFill>
            <a:ln>
              <a:noFill/>
            </a:ln>
          </p:spPr>
          <p:txBody>
            <a:bodyPr spcFirstLastPara="1" wrap="square" lIns="91425" tIns="91425" rIns="91425" bIns="91425" anchor="ctr" anchorCtr="0">
              <a:noAutofit/>
            </a:bodyPr>
            <a:lstStyle/>
            <a:p>
              <a:endParaRPr/>
            </a:p>
          </p:txBody>
        </p:sp>
        <p:sp>
          <p:nvSpPr>
            <p:cNvPr id="1401" name="Google Shape;1401;p39"/>
            <p:cNvSpPr/>
            <p:nvPr/>
          </p:nvSpPr>
          <p:spPr>
            <a:xfrm>
              <a:off x="1794919" y="2825236"/>
              <a:ext cx="368834" cy="209897"/>
            </a:xfrm>
            <a:custGeom>
              <a:avLst/>
              <a:gdLst/>
              <a:ahLst/>
              <a:cxnLst/>
              <a:rect l="l" t="t" r="r" b="b"/>
              <a:pathLst>
                <a:path w="18934" h="10775" extrusionOk="0">
                  <a:moveTo>
                    <a:pt x="982" y="1"/>
                  </a:moveTo>
                  <a:cubicBezTo>
                    <a:pt x="442" y="1"/>
                    <a:pt x="1" y="441"/>
                    <a:pt x="1" y="982"/>
                  </a:cubicBezTo>
                  <a:lnTo>
                    <a:pt x="1" y="10775"/>
                  </a:lnTo>
                  <a:lnTo>
                    <a:pt x="18933" y="10775"/>
                  </a:lnTo>
                  <a:lnTo>
                    <a:pt x="18933" y="982"/>
                  </a:lnTo>
                  <a:cubicBezTo>
                    <a:pt x="18933" y="441"/>
                    <a:pt x="18492" y="1"/>
                    <a:pt x="17975" y="1"/>
                  </a:cubicBezTo>
                  <a:close/>
                </a:path>
              </a:pathLst>
            </a:custGeom>
            <a:solidFill>
              <a:srgbClr val="FF93A9"/>
            </a:solidFill>
            <a:ln>
              <a:noFill/>
            </a:ln>
          </p:spPr>
          <p:txBody>
            <a:bodyPr spcFirstLastPara="1" wrap="square" lIns="91425" tIns="91425" rIns="91425" bIns="91425" anchor="ctr" anchorCtr="0">
              <a:noAutofit/>
            </a:bodyPr>
            <a:lstStyle/>
            <a:p>
              <a:endParaRPr/>
            </a:p>
          </p:txBody>
        </p:sp>
        <p:sp>
          <p:nvSpPr>
            <p:cNvPr id="1402" name="Google Shape;1402;p39"/>
            <p:cNvSpPr/>
            <p:nvPr/>
          </p:nvSpPr>
          <p:spPr>
            <a:xfrm>
              <a:off x="2129836" y="2825236"/>
              <a:ext cx="33915" cy="209897"/>
            </a:xfrm>
            <a:custGeom>
              <a:avLst/>
              <a:gdLst/>
              <a:ahLst/>
              <a:cxnLst/>
              <a:rect l="l" t="t" r="r" b="b"/>
              <a:pathLst>
                <a:path w="1741" h="10775" extrusionOk="0">
                  <a:moveTo>
                    <a:pt x="1" y="1"/>
                  </a:moveTo>
                  <a:cubicBezTo>
                    <a:pt x="541" y="1"/>
                    <a:pt x="982" y="441"/>
                    <a:pt x="982" y="982"/>
                  </a:cubicBezTo>
                  <a:lnTo>
                    <a:pt x="982" y="10775"/>
                  </a:lnTo>
                  <a:lnTo>
                    <a:pt x="1740" y="10775"/>
                  </a:lnTo>
                  <a:lnTo>
                    <a:pt x="1740" y="982"/>
                  </a:lnTo>
                  <a:cubicBezTo>
                    <a:pt x="1740" y="441"/>
                    <a:pt x="1299" y="1"/>
                    <a:pt x="782" y="1"/>
                  </a:cubicBezTo>
                  <a:close/>
                </a:path>
              </a:pathLst>
            </a:custGeom>
            <a:solidFill>
              <a:srgbClr val="FF6180"/>
            </a:solidFill>
            <a:ln>
              <a:noFill/>
            </a:ln>
          </p:spPr>
          <p:txBody>
            <a:bodyPr spcFirstLastPara="1" wrap="square" lIns="91425" tIns="91425" rIns="91425" bIns="91425" anchor="ctr" anchorCtr="0">
              <a:noAutofit/>
            </a:bodyPr>
            <a:lstStyle/>
            <a:p>
              <a:endParaRPr/>
            </a:p>
          </p:txBody>
        </p:sp>
        <p:sp>
          <p:nvSpPr>
            <p:cNvPr id="1403" name="Google Shape;1403;p39"/>
            <p:cNvSpPr/>
            <p:nvPr/>
          </p:nvSpPr>
          <p:spPr>
            <a:xfrm>
              <a:off x="2129836" y="3035111"/>
              <a:ext cx="33915" cy="48232"/>
            </a:xfrm>
            <a:custGeom>
              <a:avLst/>
              <a:gdLst/>
              <a:ahLst/>
              <a:cxnLst/>
              <a:rect l="l" t="t" r="r" b="b"/>
              <a:pathLst>
                <a:path w="1741" h="2476" extrusionOk="0">
                  <a:moveTo>
                    <a:pt x="982" y="1"/>
                  </a:moveTo>
                  <a:lnTo>
                    <a:pt x="982" y="1499"/>
                  </a:lnTo>
                  <a:cubicBezTo>
                    <a:pt x="982" y="2034"/>
                    <a:pt x="541" y="2475"/>
                    <a:pt x="1" y="2475"/>
                  </a:cubicBezTo>
                  <a:lnTo>
                    <a:pt x="782" y="2475"/>
                  </a:lnTo>
                  <a:cubicBezTo>
                    <a:pt x="1299" y="2475"/>
                    <a:pt x="1740" y="2034"/>
                    <a:pt x="1740" y="1499"/>
                  </a:cubicBezTo>
                  <a:lnTo>
                    <a:pt x="1740" y="1"/>
                  </a:lnTo>
                  <a:close/>
                </a:path>
              </a:pathLst>
            </a:custGeom>
            <a:solidFill>
              <a:srgbClr val="866AAC"/>
            </a:solidFill>
            <a:ln>
              <a:noFill/>
            </a:ln>
          </p:spPr>
          <p:txBody>
            <a:bodyPr spcFirstLastPara="1" wrap="square" lIns="91425" tIns="91425" rIns="91425" bIns="91425" anchor="ctr" anchorCtr="0">
              <a:noAutofit/>
            </a:bodyPr>
            <a:lstStyle/>
            <a:p>
              <a:endParaRPr/>
            </a:p>
          </p:txBody>
        </p:sp>
        <p:sp>
          <p:nvSpPr>
            <p:cNvPr id="1404" name="Google Shape;1404;p39"/>
            <p:cNvSpPr/>
            <p:nvPr/>
          </p:nvSpPr>
          <p:spPr>
            <a:xfrm>
              <a:off x="1937590" y="3083324"/>
              <a:ext cx="83959" cy="57719"/>
            </a:xfrm>
            <a:custGeom>
              <a:avLst/>
              <a:gdLst/>
              <a:ahLst/>
              <a:cxnLst/>
              <a:rect l="l" t="t" r="r" b="b"/>
              <a:pathLst>
                <a:path w="4310" h="2963" extrusionOk="0">
                  <a:moveTo>
                    <a:pt x="295" y="0"/>
                  </a:moveTo>
                  <a:cubicBezTo>
                    <a:pt x="295" y="0"/>
                    <a:pt x="271" y="2157"/>
                    <a:pt x="1" y="2963"/>
                  </a:cubicBezTo>
                  <a:lnTo>
                    <a:pt x="4309" y="2963"/>
                  </a:lnTo>
                  <a:cubicBezTo>
                    <a:pt x="4015" y="2157"/>
                    <a:pt x="3992" y="0"/>
                    <a:pt x="3992" y="0"/>
                  </a:cubicBezTo>
                  <a:close/>
                </a:path>
              </a:pathLst>
            </a:custGeom>
            <a:solidFill>
              <a:srgbClr val="866AAC"/>
            </a:solidFill>
            <a:ln>
              <a:noFill/>
            </a:ln>
          </p:spPr>
          <p:txBody>
            <a:bodyPr spcFirstLastPara="1" wrap="square" lIns="91425" tIns="91425" rIns="91425" bIns="91425" anchor="ctr" anchorCtr="0">
              <a:noAutofit/>
            </a:bodyPr>
            <a:lstStyle/>
            <a:p>
              <a:endParaRPr/>
            </a:p>
          </p:txBody>
        </p:sp>
        <p:sp>
          <p:nvSpPr>
            <p:cNvPr id="1405" name="Google Shape;1405;p39"/>
            <p:cNvSpPr/>
            <p:nvPr/>
          </p:nvSpPr>
          <p:spPr>
            <a:xfrm>
              <a:off x="1942869" y="3083324"/>
              <a:ext cx="72953" cy="14785"/>
            </a:xfrm>
            <a:custGeom>
              <a:avLst/>
              <a:gdLst/>
              <a:ahLst/>
              <a:cxnLst/>
              <a:rect l="l" t="t" r="r" b="b"/>
              <a:pathLst>
                <a:path w="3745" h="759" extrusionOk="0">
                  <a:moveTo>
                    <a:pt x="24" y="0"/>
                  </a:moveTo>
                  <a:cubicBezTo>
                    <a:pt x="24" y="0"/>
                    <a:pt x="24" y="318"/>
                    <a:pt x="0" y="758"/>
                  </a:cubicBezTo>
                  <a:lnTo>
                    <a:pt x="3744" y="758"/>
                  </a:lnTo>
                  <a:cubicBezTo>
                    <a:pt x="3721" y="318"/>
                    <a:pt x="3721" y="0"/>
                    <a:pt x="3721" y="0"/>
                  </a:cubicBezTo>
                  <a:close/>
                </a:path>
              </a:pathLst>
            </a:custGeom>
            <a:solidFill>
              <a:srgbClr val="AEE2F4"/>
            </a:solidFill>
            <a:ln>
              <a:noFill/>
            </a:ln>
          </p:spPr>
          <p:txBody>
            <a:bodyPr spcFirstLastPara="1" wrap="square" lIns="91425" tIns="91425" rIns="91425" bIns="91425" anchor="ctr" anchorCtr="0">
              <a:noAutofit/>
            </a:bodyPr>
            <a:lstStyle/>
            <a:p>
              <a:endParaRPr/>
            </a:p>
          </p:txBody>
        </p:sp>
        <p:sp>
          <p:nvSpPr>
            <p:cNvPr id="1406" name="Google Shape;1406;p39"/>
            <p:cNvSpPr/>
            <p:nvPr/>
          </p:nvSpPr>
          <p:spPr>
            <a:xfrm>
              <a:off x="1942869" y="3083324"/>
              <a:ext cx="72953" cy="14785"/>
            </a:xfrm>
            <a:custGeom>
              <a:avLst/>
              <a:gdLst/>
              <a:ahLst/>
              <a:cxnLst/>
              <a:rect l="l" t="t" r="r" b="b"/>
              <a:pathLst>
                <a:path w="3745" h="759" extrusionOk="0">
                  <a:moveTo>
                    <a:pt x="24" y="0"/>
                  </a:moveTo>
                  <a:cubicBezTo>
                    <a:pt x="24" y="0"/>
                    <a:pt x="24" y="318"/>
                    <a:pt x="0" y="758"/>
                  </a:cubicBezTo>
                  <a:lnTo>
                    <a:pt x="3744" y="758"/>
                  </a:lnTo>
                  <a:cubicBezTo>
                    <a:pt x="3721" y="318"/>
                    <a:pt x="3721" y="0"/>
                    <a:pt x="3721"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07" name="Google Shape;1407;p39"/>
            <p:cNvSpPr/>
            <p:nvPr/>
          </p:nvSpPr>
          <p:spPr>
            <a:xfrm>
              <a:off x="1818276" y="2851008"/>
              <a:ext cx="322121" cy="184125"/>
            </a:xfrm>
            <a:custGeom>
              <a:avLst/>
              <a:gdLst/>
              <a:ahLst/>
              <a:cxnLst/>
              <a:rect l="l" t="t" r="r" b="b"/>
              <a:pathLst>
                <a:path w="16536" h="9452" extrusionOk="0">
                  <a:moveTo>
                    <a:pt x="418" y="0"/>
                  </a:moveTo>
                  <a:cubicBezTo>
                    <a:pt x="201" y="0"/>
                    <a:pt x="1" y="171"/>
                    <a:pt x="1" y="417"/>
                  </a:cubicBezTo>
                  <a:lnTo>
                    <a:pt x="1" y="9452"/>
                  </a:lnTo>
                  <a:lnTo>
                    <a:pt x="16535" y="9452"/>
                  </a:lnTo>
                  <a:lnTo>
                    <a:pt x="16535" y="417"/>
                  </a:lnTo>
                  <a:cubicBezTo>
                    <a:pt x="16535" y="171"/>
                    <a:pt x="16365" y="0"/>
                    <a:pt x="16118" y="0"/>
                  </a:cubicBezTo>
                  <a:close/>
                </a:path>
              </a:pathLst>
            </a:custGeom>
            <a:solidFill>
              <a:srgbClr val="AEE2F4"/>
            </a:solidFill>
            <a:ln>
              <a:noFill/>
            </a:ln>
          </p:spPr>
          <p:txBody>
            <a:bodyPr spcFirstLastPara="1" wrap="square" lIns="91425" tIns="91425" rIns="91425" bIns="91425" anchor="ctr" anchorCtr="0">
              <a:noAutofit/>
            </a:bodyPr>
            <a:lstStyle/>
            <a:p>
              <a:endParaRPr/>
            </a:p>
          </p:txBody>
        </p:sp>
        <p:sp>
          <p:nvSpPr>
            <p:cNvPr id="1408" name="Google Shape;1408;p39"/>
            <p:cNvSpPr/>
            <p:nvPr/>
          </p:nvSpPr>
          <p:spPr>
            <a:xfrm>
              <a:off x="2117466" y="2851008"/>
              <a:ext cx="22928" cy="184125"/>
            </a:xfrm>
            <a:custGeom>
              <a:avLst/>
              <a:gdLst/>
              <a:ahLst/>
              <a:cxnLst/>
              <a:rect l="l" t="t" r="r" b="b"/>
              <a:pathLst>
                <a:path w="1177" h="9452" extrusionOk="0">
                  <a:moveTo>
                    <a:pt x="1" y="0"/>
                  </a:moveTo>
                  <a:cubicBezTo>
                    <a:pt x="218" y="0"/>
                    <a:pt x="418" y="171"/>
                    <a:pt x="418" y="417"/>
                  </a:cubicBezTo>
                  <a:lnTo>
                    <a:pt x="418" y="9452"/>
                  </a:lnTo>
                  <a:lnTo>
                    <a:pt x="1176" y="9452"/>
                  </a:lnTo>
                  <a:lnTo>
                    <a:pt x="1176" y="417"/>
                  </a:lnTo>
                  <a:cubicBezTo>
                    <a:pt x="1176" y="171"/>
                    <a:pt x="1006" y="0"/>
                    <a:pt x="759" y="0"/>
                  </a:cubicBezTo>
                  <a:close/>
                </a:path>
              </a:pathLst>
            </a:custGeom>
            <a:solidFill>
              <a:srgbClr val="AEE2F4"/>
            </a:solidFill>
            <a:ln>
              <a:noFill/>
            </a:ln>
          </p:spPr>
          <p:txBody>
            <a:bodyPr spcFirstLastPara="1" wrap="square" lIns="91425" tIns="91425" rIns="91425" bIns="91425" anchor="ctr" anchorCtr="0">
              <a:noAutofit/>
            </a:bodyPr>
            <a:lstStyle/>
            <a:p>
              <a:endParaRPr/>
            </a:p>
          </p:txBody>
        </p:sp>
        <p:sp>
          <p:nvSpPr>
            <p:cNvPr id="1409" name="Google Shape;1409;p39"/>
            <p:cNvSpPr/>
            <p:nvPr/>
          </p:nvSpPr>
          <p:spPr>
            <a:xfrm>
              <a:off x="1997237" y="2887298"/>
              <a:ext cx="111659" cy="147834"/>
            </a:xfrm>
            <a:custGeom>
              <a:avLst/>
              <a:gdLst/>
              <a:ahLst/>
              <a:cxnLst/>
              <a:rect l="l" t="t" r="r" b="b"/>
              <a:pathLst>
                <a:path w="5732" h="7589" extrusionOk="0">
                  <a:moveTo>
                    <a:pt x="72" y="0"/>
                  </a:moveTo>
                  <a:cubicBezTo>
                    <a:pt x="48" y="0"/>
                    <a:pt x="1" y="47"/>
                    <a:pt x="1" y="71"/>
                  </a:cubicBezTo>
                  <a:lnTo>
                    <a:pt x="1" y="7589"/>
                  </a:lnTo>
                  <a:lnTo>
                    <a:pt x="5732" y="7589"/>
                  </a:lnTo>
                  <a:lnTo>
                    <a:pt x="5732" y="71"/>
                  </a:lnTo>
                  <a:cubicBezTo>
                    <a:pt x="5732" y="47"/>
                    <a:pt x="5708" y="0"/>
                    <a:pt x="5655" y="0"/>
                  </a:cubicBezTo>
                  <a:close/>
                </a:path>
              </a:pathLst>
            </a:custGeom>
            <a:solidFill>
              <a:srgbClr val="FFE188"/>
            </a:solidFill>
            <a:ln>
              <a:noFill/>
            </a:ln>
          </p:spPr>
          <p:txBody>
            <a:bodyPr spcFirstLastPara="1" wrap="square" lIns="91425" tIns="91425" rIns="91425" bIns="91425" anchor="ctr" anchorCtr="0">
              <a:noAutofit/>
            </a:bodyPr>
            <a:lstStyle/>
            <a:p>
              <a:endParaRPr/>
            </a:p>
          </p:txBody>
        </p:sp>
        <p:sp>
          <p:nvSpPr>
            <p:cNvPr id="1410" name="Google Shape;1410;p39"/>
            <p:cNvSpPr/>
            <p:nvPr/>
          </p:nvSpPr>
          <p:spPr>
            <a:xfrm>
              <a:off x="1960946" y="3053773"/>
              <a:ext cx="36778" cy="11006"/>
            </a:xfrm>
            <a:custGeom>
              <a:avLst/>
              <a:gdLst/>
              <a:ahLst/>
              <a:cxnLst/>
              <a:rect l="l" t="t" r="r" b="b"/>
              <a:pathLst>
                <a:path w="1888" h="565" extrusionOk="0">
                  <a:moveTo>
                    <a:pt x="295" y="1"/>
                  </a:moveTo>
                  <a:cubicBezTo>
                    <a:pt x="148" y="1"/>
                    <a:pt x="1" y="124"/>
                    <a:pt x="1" y="271"/>
                  </a:cubicBezTo>
                  <a:cubicBezTo>
                    <a:pt x="1" y="441"/>
                    <a:pt x="148" y="565"/>
                    <a:pt x="295" y="565"/>
                  </a:cubicBezTo>
                  <a:lnTo>
                    <a:pt x="1594" y="565"/>
                  </a:lnTo>
                  <a:cubicBezTo>
                    <a:pt x="1764" y="565"/>
                    <a:pt x="1888" y="441"/>
                    <a:pt x="1888" y="271"/>
                  </a:cubicBezTo>
                  <a:cubicBezTo>
                    <a:pt x="1888" y="124"/>
                    <a:pt x="1764" y="1"/>
                    <a:pt x="159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11" name="Google Shape;1411;p39"/>
            <p:cNvSpPr/>
            <p:nvPr/>
          </p:nvSpPr>
          <p:spPr>
            <a:xfrm>
              <a:off x="1902779" y="2946946"/>
              <a:ext cx="11474" cy="10909"/>
            </a:xfrm>
            <a:custGeom>
              <a:avLst/>
              <a:gdLst/>
              <a:ahLst/>
              <a:cxnLst/>
              <a:rect l="l" t="t" r="r" b="b"/>
              <a:pathLst>
                <a:path w="589" h="560" extrusionOk="0">
                  <a:moveTo>
                    <a:pt x="295" y="1"/>
                  </a:moveTo>
                  <a:cubicBezTo>
                    <a:pt x="148" y="1"/>
                    <a:pt x="1" y="118"/>
                    <a:pt x="1" y="265"/>
                  </a:cubicBezTo>
                  <a:cubicBezTo>
                    <a:pt x="1" y="441"/>
                    <a:pt x="148" y="559"/>
                    <a:pt x="295" y="559"/>
                  </a:cubicBezTo>
                  <a:cubicBezTo>
                    <a:pt x="465" y="559"/>
                    <a:pt x="589" y="441"/>
                    <a:pt x="589" y="265"/>
                  </a:cubicBezTo>
                  <a:cubicBezTo>
                    <a:pt x="589" y="118"/>
                    <a:pt x="465" y="1"/>
                    <a:pt x="295"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12" name="Google Shape;1412;p39"/>
            <p:cNvSpPr/>
            <p:nvPr/>
          </p:nvSpPr>
          <p:spPr>
            <a:xfrm>
              <a:off x="1886533" y="2922109"/>
              <a:ext cx="43869" cy="20084"/>
            </a:xfrm>
            <a:custGeom>
              <a:avLst/>
              <a:gdLst/>
              <a:ahLst/>
              <a:cxnLst/>
              <a:rect l="l" t="t" r="r" b="b"/>
              <a:pathLst>
                <a:path w="2252" h="1031" extrusionOk="0">
                  <a:moveTo>
                    <a:pt x="1129" y="0"/>
                  </a:moveTo>
                  <a:cubicBezTo>
                    <a:pt x="711" y="0"/>
                    <a:pt x="318" y="218"/>
                    <a:pt x="100" y="588"/>
                  </a:cubicBezTo>
                  <a:cubicBezTo>
                    <a:pt x="0" y="735"/>
                    <a:pt x="47" y="905"/>
                    <a:pt x="194" y="982"/>
                  </a:cubicBezTo>
                  <a:cubicBezTo>
                    <a:pt x="237" y="1015"/>
                    <a:pt x="287" y="1030"/>
                    <a:pt x="337" y="1030"/>
                  </a:cubicBezTo>
                  <a:cubicBezTo>
                    <a:pt x="429" y="1030"/>
                    <a:pt x="523" y="977"/>
                    <a:pt x="588" y="882"/>
                  </a:cubicBezTo>
                  <a:cubicBezTo>
                    <a:pt x="688" y="688"/>
                    <a:pt x="905" y="588"/>
                    <a:pt x="1129" y="588"/>
                  </a:cubicBezTo>
                  <a:cubicBezTo>
                    <a:pt x="1346" y="588"/>
                    <a:pt x="1570" y="688"/>
                    <a:pt x="1693" y="882"/>
                  </a:cubicBezTo>
                  <a:cubicBezTo>
                    <a:pt x="1740" y="982"/>
                    <a:pt x="1840" y="1029"/>
                    <a:pt x="1934" y="1029"/>
                  </a:cubicBezTo>
                  <a:cubicBezTo>
                    <a:pt x="1987" y="1029"/>
                    <a:pt x="2034" y="1005"/>
                    <a:pt x="2081" y="982"/>
                  </a:cubicBezTo>
                  <a:cubicBezTo>
                    <a:pt x="2204" y="905"/>
                    <a:pt x="2251" y="735"/>
                    <a:pt x="2181" y="588"/>
                  </a:cubicBezTo>
                  <a:cubicBezTo>
                    <a:pt x="1934" y="218"/>
                    <a:pt x="1570" y="0"/>
                    <a:pt x="112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13" name="Google Shape;1413;p39"/>
            <p:cNvSpPr/>
            <p:nvPr/>
          </p:nvSpPr>
          <p:spPr>
            <a:xfrm>
              <a:off x="1869800" y="2902064"/>
              <a:ext cx="77784" cy="29571"/>
            </a:xfrm>
            <a:custGeom>
              <a:avLst/>
              <a:gdLst/>
              <a:ahLst/>
              <a:cxnLst/>
              <a:rect l="l" t="t" r="r" b="b"/>
              <a:pathLst>
                <a:path w="3993" h="1518" extrusionOk="0">
                  <a:moveTo>
                    <a:pt x="1988" y="1"/>
                  </a:moveTo>
                  <a:cubicBezTo>
                    <a:pt x="1200" y="1"/>
                    <a:pt x="495" y="418"/>
                    <a:pt x="77" y="1076"/>
                  </a:cubicBezTo>
                  <a:cubicBezTo>
                    <a:pt x="1" y="1223"/>
                    <a:pt x="24" y="1394"/>
                    <a:pt x="171" y="1470"/>
                  </a:cubicBezTo>
                  <a:cubicBezTo>
                    <a:pt x="215" y="1495"/>
                    <a:pt x="269" y="1508"/>
                    <a:pt x="323" y="1508"/>
                  </a:cubicBezTo>
                  <a:cubicBezTo>
                    <a:pt x="421" y="1508"/>
                    <a:pt x="520" y="1465"/>
                    <a:pt x="565" y="1370"/>
                  </a:cubicBezTo>
                  <a:cubicBezTo>
                    <a:pt x="859" y="882"/>
                    <a:pt x="1400" y="565"/>
                    <a:pt x="1988" y="565"/>
                  </a:cubicBezTo>
                  <a:cubicBezTo>
                    <a:pt x="2575" y="565"/>
                    <a:pt x="3110" y="882"/>
                    <a:pt x="3404" y="1370"/>
                  </a:cubicBezTo>
                  <a:cubicBezTo>
                    <a:pt x="3481" y="1470"/>
                    <a:pt x="3551" y="1517"/>
                    <a:pt x="3651" y="1517"/>
                  </a:cubicBezTo>
                  <a:cubicBezTo>
                    <a:pt x="3698" y="1517"/>
                    <a:pt x="3751" y="1494"/>
                    <a:pt x="3798" y="1470"/>
                  </a:cubicBezTo>
                  <a:cubicBezTo>
                    <a:pt x="3945" y="1394"/>
                    <a:pt x="3992" y="1223"/>
                    <a:pt x="3898" y="1076"/>
                  </a:cubicBezTo>
                  <a:cubicBezTo>
                    <a:pt x="3504" y="418"/>
                    <a:pt x="2769" y="1"/>
                    <a:pt x="1988"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14" name="Google Shape;1414;p39"/>
            <p:cNvSpPr/>
            <p:nvPr/>
          </p:nvSpPr>
          <p:spPr>
            <a:xfrm>
              <a:off x="1854118" y="2882019"/>
              <a:ext cx="108796" cy="37889"/>
            </a:xfrm>
            <a:custGeom>
              <a:avLst/>
              <a:gdLst/>
              <a:ahLst/>
              <a:cxnLst/>
              <a:rect l="l" t="t" r="r" b="b"/>
              <a:pathLst>
                <a:path w="5585" h="1945" extrusionOk="0">
                  <a:moveTo>
                    <a:pt x="2793" y="1"/>
                  </a:moveTo>
                  <a:cubicBezTo>
                    <a:pt x="1688" y="1"/>
                    <a:pt x="659" y="565"/>
                    <a:pt x="95" y="1517"/>
                  </a:cubicBezTo>
                  <a:cubicBezTo>
                    <a:pt x="1" y="1641"/>
                    <a:pt x="48" y="1811"/>
                    <a:pt x="195" y="1911"/>
                  </a:cubicBezTo>
                  <a:cubicBezTo>
                    <a:pt x="234" y="1934"/>
                    <a:pt x="278" y="1944"/>
                    <a:pt x="323" y="1944"/>
                  </a:cubicBezTo>
                  <a:cubicBezTo>
                    <a:pt x="419" y="1944"/>
                    <a:pt x="520" y="1896"/>
                    <a:pt x="589" y="1811"/>
                  </a:cubicBezTo>
                  <a:cubicBezTo>
                    <a:pt x="1053" y="1030"/>
                    <a:pt x="1888" y="565"/>
                    <a:pt x="2793" y="565"/>
                  </a:cubicBezTo>
                  <a:cubicBezTo>
                    <a:pt x="3698" y="565"/>
                    <a:pt x="4533" y="1030"/>
                    <a:pt x="5020" y="1811"/>
                  </a:cubicBezTo>
                  <a:cubicBezTo>
                    <a:pt x="5067" y="1888"/>
                    <a:pt x="5167" y="1935"/>
                    <a:pt x="5267" y="1935"/>
                  </a:cubicBezTo>
                  <a:cubicBezTo>
                    <a:pt x="5314" y="1935"/>
                    <a:pt x="5361" y="1935"/>
                    <a:pt x="5414" y="1911"/>
                  </a:cubicBezTo>
                  <a:cubicBezTo>
                    <a:pt x="5532" y="1811"/>
                    <a:pt x="5585" y="1641"/>
                    <a:pt x="5508" y="1517"/>
                  </a:cubicBezTo>
                  <a:cubicBezTo>
                    <a:pt x="4920" y="565"/>
                    <a:pt x="3915" y="1"/>
                    <a:pt x="2793"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15" name="Google Shape;1415;p39"/>
            <p:cNvSpPr/>
            <p:nvPr/>
          </p:nvSpPr>
          <p:spPr>
            <a:xfrm>
              <a:off x="1789660" y="2819976"/>
              <a:ext cx="379821" cy="326329"/>
            </a:xfrm>
            <a:custGeom>
              <a:avLst/>
              <a:gdLst/>
              <a:ahLst/>
              <a:cxnLst/>
              <a:rect l="l" t="t" r="r" b="b"/>
              <a:pathLst>
                <a:path w="19498" h="16752" extrusionOk="0">
                  <a:moveTo>
                    <a:pt x="17587" y="1863"/>
                  </a:moveTo>
                  <a:cubicBezTo>
                    <a:pt x="17657" y="1863"/>
                    <a:pt x="17734" y="1934"/>
                    <a:pt x="17734" y="2010"/>
                  </a:cubicBezTo>
                  <a:lnTo>
                    <a:pt x="17734" y="10780"/>
                  </a:lnTo>
                  <a:lnTo>
                    <a:pt x="16682" y="10780"/>
                  </a:lnTo>
                  <a:lnTo>
                    <a:pt x="16682" y="3527"/>
                  </a:lnTo>
                  <a:cubicBezTo>
                    <a:pt x="16682" y="3333"/>
                    <a:pt x="16511" y="3186"/>
                    <a:pt x="16311" y="3186"/>
                  </a:cubicBezTo>
                  <a:lnTo>
                    <a:pt x="15259" y="3186"/>
                  </a:lnTo>
                  <a:cubicBezTo>
                    <a:pt x="15112" y="3186"/>
                    <a:pt x="14989" y="3309"/>
                    <a:pt x="14989" y="3456"/>
                  </a:cubicBezTo>
                  <a:cubicBezTo>
                    <a:pt x="14989" y="3627"/>
                    <a:pt x="15112" y="3750"/>
                    <a:pt x="15259" y="3750"/>
                  </a:cubicBezTo>
                  <a:lnTo>
                    <a:pt x="16117" y="3750"/>
                  </a:lnTo>
                  <a:lnTo>
                    <a:pt x="16117" y="10751"/>
                  </a:lnTo>
                  <a:lnTo>
                    <a:pt x="10951" y="10751"/>
                  </a:lnTo>
                  <a:lnTo>
                    <a:pt x="10951" y="3750"/>
                  </a:lnTo>
                  <a:lnTo>
                    <a:pt x="13960" y="3750"/>
                  </a:lnTo>
                  <a:cubicBezTo>
                    <a:pt x="14107" y="3750"/>
                    <a:pt x="14231" y="3627"/>
                    <a:pt x="14231" y="3456"/>
                  </a:cubicBezTo>
                  <a:cubicBezTo>
                    <a:pt x="14231" y="3309"/>
                    <a:pt x="14107" y="3186"/>
                    <a:pt x="13960" y="3186"/>
                  </a:cubicBezTo>
                  <a:lnTo>
                    <a:pt x="10728" y="3186"/>
                  </a:lnTo>
                  <a:cubicBezTo>
                    <a:pt x="10534" y="3186"/>
                    <a:pt x="10387" y="3333"/>
                    <a:pt x="10387" y="3527"/>
                  </a:cubicBezTo>
                  <a:lnTo>
                    <a:pt x="10387" y="10780"/>
                  </a:lnTo>
                  <a:lnTo>
                    <a:pt x="1764" y="10780"/>
                  </a:lnTo>
                  <a:lnTo>
                    <a:pt x="1764" y="2010"/>
                  </a:lnTo>
                  <a:cubicBezTo>
                    <a:pt x="1764" y="1934"/>
                    <a:pt x="1817" y="1863"/>
                    <a:pt x="1887" y="1863"/>
                  </a:cubicBezTo>
                  <a:close/>
                  <a:moveTo>
                    <a:pt x="18909" y="11338"/>
                  </a:moveTo>
                  <a:lnTo>
                    <a:pt x="18909" y="12543"/>
                  </a:lnTo>
                  <a:cubicBezTo>
                    <a:pt x="18909" y="12908"/>
                    <a:pt x="18616" y="13225"/>
                    <a:pt x="18245" y="13225"/>
                  </a:cubicBezTo>
                  <a:lnTo>
                    <a:pt x="1252" y="13225"/>
                  </a:lnTo>
                  <a:cubicBezTo>
                    <a:pt x="859" y="13225"/>
                    <a:pt x="565" y="12908"/>
                    <a:pt x="565" y="12543"/>
                  </a:cubicBezTo>
                  <a:lnTo>
                    <a:pt x="565" y="11338"/>
                  </a:lnTo>
                  <a:close/>
                  <a:moveTo>
                    <a:pt x="11315" y="13790"/>
                  </a:moveTo>
                  <a:cubicBezTo>
                    <a:pt x="11315" y="14330"/>
                    <a:pt x="11368" y="15453"/>
                    <a:pt x="11539" y="16188"/>
                  </a:cubicBezTo>
                  <a:lnTo>
                    <a:pt x="7959" y="16188"/>
                  </a:lnTo>
                  <a:cubicBezTo>
                    <a:pt x="8106" y="15453"/>
                    <a:pt x="8159" y="14330"/>
                    <a:pt x="8182" y="13790"/>
                  </a:cubicBezTo>
                  <a:close/>
                  <a:moveTo>
                    <a:pt x="1252" y="0"/>
                  </a:moveTo>
                  <a:cubicBezTo>
                    <a:pt x="565" y="0"/>
                    <a:pt x="1" y="541"/>
                    <a:pt x="1" y="1252"/>
                  </a:cubicBezTo>
                  <a:lnTo>
                    <a:pt x="1" y="7741"/>
                  </a:lnTo>
                  <a:cubicBezTo>
                    <a:pt x="1" y="7888"/>
                    <a:pt x="124" y="8012"/>
                    <a:pt x="271" y="8012"/>
                  </a:cubicBezTo>
                  <a:cubicBezTo>
                    <a:pt x="441" y="8012"/>
                    <a:pt x="565" y="7888"/>
                    <a:pt x="565" y="7741"/>
                  </a:cubicBezTo>
                  <a:lnTo>
                    <a:pt x="565" y="1252"/>
                  </a:lnTo>
                  <a:cubicBezTo>
                    <a:pt x="565" y="858"/>
                    <a:pt x="859" y="564"/>
                    <a:pt x="1252" y="564"/>
                  </a:cubicBezTo>
                  <a:lnTo>
                    <a:pt x="18245" y="564"/>
                  </a:lnTo>
                  <a:cubicBezTo>
                    <a:pt x="18616" y="564"/>
                    <a:pt x="18909" y="858"/>
                    <a:pt x="18909" y="1252"/>
                  </a:cubicBezTo>
                  <a:lnTo>
                    <a:pt x="18909" y="10780"/>
                  </a:lnTo>
                  <a:lnTo>
                    <a:pt x="18298" y="10780"/>
                  </a:lnTo>
                  <a:lnTo>
                    <a:pt x="18298" y="2010"/>
                  </a:lnTo>
                  <a:cubicBezTo>
                    <a:pt x="18298" y="1617"/>
                    <a:pt x="17981" y="1299"/>
                    <a:pt x="17587" y="1299"/>
                  </a:cubicBezTo>
                  <a:lnTo>
                    <a:pt x="1887" y="1299"/>
                  </a:lnTo>
                  <a:cubicBezTo>
                    <a:pt x="1493" y="1299"/>
                    <a:pt x="1176" y="1617"/>
                    <a:pt x="1176" y="2010"/>
                  </a:cubicBezTo>
                  <a:lnTo>
                    <a:pt x="1176" y="10780"/>
                  </a:lnTo>
                  <a:lnTo>
                    <a:pt x="565" y="10780"/>
                  </a:lnTo>
                  <a:lnTo>
                    <a:pt x="565" y="9064"/>
                  </a:lnTo>
                  <a:cubicBezTo>
                    <a:pt x="565" y="8893"/>
                    <a:pt x="441" y="8770"/>
                    <a:pt x="271" y="8770"/>
                  </a:cubicBezTo>
                  <a:cubicBezTo>
                    <a:pt x="124" y="8770"/>
                    <a:pt x="1" y="8893"/>
                    <a:pt x="1" y="9064"/>
                  </a:cubicBezTo>
                  <a:lnTo>
                    <a:pt x="1" y="12543"/>
                  </a:lnTo>
                  <a:cubicBezTo>
                    <a:pt x="1" y="13225"/>
                    <a:pt x="565" y="13790"/>
                    <a:pt x="1252" y="13790"/>
                  </a:cubicBezTo>
                  <a:lnTo>
                    <a:pt x="7595" y="13790"/>
                  </a:lnTo>
                  <a:cubicBezTo>
                    <a:pt x="7571" y="14454"/>
                    <a:pt x="7518" y="15576"/>
                    <a:pt x="7371" y="16188"/>
                  </a:cubicBezTo>
                  <a:lnTo>
                    <a:pt x="6372" y="16188"/>
                  </a:lnTo>
                  <a:cubicBezTo>
                    <a:pt x="6225" y="16188"/>
                    <a:pt x="6102" y="16311"/>
                    <a:pt x="6102" y="16482"/>
                  </a:cubicBezTo>
                  <a:cubicBezTo>
                    <a:pt x="6102" y="16628"/>
                    <a:pt x="6225" y="16752"/>
                    <a:pt x="6372" y="16752"/>
                  </a:cubicBezTo>
                  <a:lnTo>
                    <a:pt x="13102" y="16752"/>
                  </a:lnTo>
                  <a:cubicBezTo>
                    <a:pt x="13249" y="16752"/>
                    <a:pt x="13396" y="16628"/>
                    <a:pt x="13396" y="16482"/>
                  </a:cubicBezTo>
                  <a:cubicBezTo>
                    <a:pt x="13396" y="16311"/>
                    <a:pt x="13249" y="16188"/>
                    <a:pt x="13102" y="16188"/>
                  </a:cubicBezTo>
                  <a:lnTo>
                    <a:pt x="12103" y="16188"/>
                  </a:lnTo>
                  <a:cubicBezTo>
                    <a:pt x="11980" y="15576"/>
                    <a:pt x="11903" y="14454"/>
                    <a:pt x="11880" y="13790"/>
                  </a:cubicBezTo>
                  <a:lnTo>
                    <a:pt x="18245" y="13790"/>
                  </a:lnTo>
                  <a:cubicBezTo>
                    <a:pt x="18933" y="13790"/>
                    <a:pt x="19497" y="13225"/>
                    <a:pt x="19497" y="12543"/>
                  </a:cubicBezTo>
                  <a:lnTo>
                    <a:pt x="19497" y="1252"/>
                  </a:lnTo>
                  <a:cubicBezTo>
                    <a:pt x="19497" y="541"/>
                    <a:pt x="18933" y="0"/>
                    <a:pt x="18245"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16" name="Google Shape;1416;p39"/>
            <p:cNvSpPr/>
            <p:nvPr/>
          </p:nvSpPr>
          <p:spPr>
            <a:xfrm>
              <a:off x="2013386" y="2912603"/>
              <a:ext cx="79264" cy="10889"/>
            </a:xfrm>
            <a:custGeom>
              <a:avLst/>
              <a:gdLst/>
              <a:ahLst/>
              <a:cxnLst/>
              <a:rect l="l" t="t" r="r" b="b"/>
              <a:pathLst>
                <a:path w="4069" h="559" extrusionOk="0">
                  <a:moveTo>
                    <a:pt x="295" y="0"/>
                  </a:moveTo>
                  <a:cubicBezTo>
                    <a:pt x="148" y="0"/>
                    <a:pt x="1" y="118"/>
                    <a:pt x="1" y="265"/>
                  </a:cubicBezTo>
                  <a:cubicBezTo>
                    <a:pt x="1" y="441"/>
                    <a:pt x="148" y="559"/>
                    <a:pt x="295" y="559"/>
                  </a:cubicBezTo>
                  <a:lnTo>
                    <a:pt x="3774" y="559"/>
                  </a:lnTo>
                  <a:cubicBezTo>
                    <a:pt x="3945" y="559"/>
                    <a:pt x="4068" y="441"/>
                    <a:pt x="4068" y="265"/>
                  </a:cubicBezTo>
                  <a:cubicBezTo>
                    <a:pt x="4068" y="118"/>
                    <a:pt x="3945" y="0"/>
                    <a:pt x="377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17" name="Google Shape;1417;p39"/>
            <p:cNvSpPr/>
            <p:nvPr/>
          </p:nvSpPr>
          <p:spPr>
            <a:xfrm>
              <a:off x="2013386" y="2941219"/>
              <a:ext cx="45369" cy="11474"/>
            </a:xfrm>
            <a:custGeom>
              <a:avLst/>
              <a:gdLst/>
              <a:ahLst/>
              <a:cxnLst/>
              <a:rect l="l" t="t" r="r" b="b"/>
              <a:pathLst>
                <a:path w="2329" h="589" extrusionOk="0">
                  <a:moveTo>
                    <a:pt x="295" y="1"/>
                  </a:moveTo>
                  <a:cubicBezTo>
                    <a:pt x="148" y="1"/>
                    <a:pt x="1" y="118"/>
                    <a:pt x="1" y="295"/>
                  </a:cubicBezTo>
                  <a:cubicBezTo>
                    <a:pt x="1" y="442"/>
                    <a:pt x="148" y="589"/>
                    <a:pt x="295" y="589"/>
                  </a:cubicBezTo>
                  <a:lnTo>
                    <a:pt x="2034" y="589"/>
                  </a:lnTo>
                  <a:cubicBezTo>
                    <a:pt x="2205" y="589"/>
                    <a:pt x="2328" y="442"/>
                    <a:pt x="2328" y="295"/>
                  </a:cubicBezTo>
                  <a:cubicBezTo>
                    <a:pt x="2328" y="118"/>
                    <a:pt x="2205" y="1"/>
                    <a:pt x="203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18" name="Google Shape;1418;p39"/>
            <p:cNvSpPr/>
            <p:nvPr/>
          </p:nvSpPr>
          <p:spPr>
            <a:xfrm>
              <a:off x="2013386" y="2970302"/>
              <a:ext cx="79264" cy="11006"/>
            </a:xfrm>
            <a:custGeom>
              <a:avLst/>
              <a:gdLst/>
              <a:ahLst/>
              <a:cxnLst/>
              <a:rect l="l" t="t" r="r" b="b"/>
              <a:pathLst>
                <a:path w="4069" h="565" extrusionOk="0">
                  <a:moveTo>
                    <a:pt x="295" y="1"/>
                  </a:moveTo>
                  <a:cubicBezTo>
                    <a:pt x="148" y="1"/>
                    <a:pt x="1" y="124"/>
                    <a:pt x="1" y="271"/>
                  </a:cubicBezTo>
                  <a:cubicBezTo>
                    <a:pt x="1" y="442"/>
                    <a:pt x="148" y="565"/>
                    <a:pt x="295" y="565"/>
                  </a:cubicBezTo>
                  <a:lnTo>
                    <a:pt x="3774" y="565"/>
                  </a:lnTo>
                  <a:cubicBezTo>
                    <a:pt x="3945" y="565"/>
                    <a:pt x="4068" y="442"/>
                    <a:pt x="4068" y="271"/>
                  </a:cubicBezTo>
                  <a:cubicBezTo>
                    <a:pt x="4068" y="124"/>
                    <a:pt x="3945" y="1"/>
                    <a:pt x="377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19" name="Google Shape;1419;p39"/>
            <p:cNvSpPr/>
            <p:nvPr/>
          </p:nvSpPr>
          <p:spPr>
            <a:xfrm>
              <a:off x="2013386" y="2998937"/>
              <a:ext cx="45369" cy="11454"/>
            </a:xfrm>
            <a:custGeom>
              <a:avLst/>
              <a:gdLst/>
              <a:ahLst/>
              <a:cxnLst/>
              <a:rect l="l" t="t" r="r" b="b"/>
              <a:pathLst>
                <a:path w="2329" h="588" extrusionOk="0">
                  <a:moveTo>
                    <a:pt x="295" y="0"/>
                  </a:moveTo>
                  <a:cubicBezTo>
                    <a:pt x="148" y="0"/>
                    <a:pt x="1" y="147"/>
                    <a:pt x="1" y="294"/>
                  </a:cubicBezTo>
                  <a:cubicBezTo>
                    <a:pt x="1" y="441"/>
                    <a:pt x="148" y="588"/>
                    <a:pt x="295" y="588"/>
                  </a:cubicBezTo>
                  <a:lnTo>
                    <a:pt x="2034" y="588"/>
                  </a:lnTo>
                  <a:cubicBezTo>
                    <a:pt x="2205" y="588"/>
                    <a:pt x="2328" y="441"/>
                    <a:pt x="2328" y="294"/>
                  </a:cubicBezTo>
                  <a:cubicBezTo>
                    <a:pt x="2328" y="147"/>
                    <a:pt x="2205" y="0"/>
                    <a:pt x="203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20" name="Google Shape;1420;p39"/>
            <p:cNvSpPr/>
            <p:nvPr/>
          </p:nvSpPr>
          <p:spPr>
            <a:xfrm>
              <a:off x="1854118" y="2970302"/>
              <a:ext cx="108796" cy="11006"/>
            </a:xfrm>
            <a:custGeom>
              <a:avLst/>
              <a:gdLst/>
              <a:ahLst/>
              <a:cxnLst/>
              <a:rect l="l" t="t" r="r" b="b"/>
              <a:pathLst>
                <a:path w="5585" h="565" extrusionOk="0">
                  <a:moveTo>
                    <a:pt x="295" y="1"/>
                  </a:moveTo>
                  <a:cubicBezTo>
                    <a:pt x="148" y="1"/>
                    <a:pt x="1" y="124"/>
                    <a:pt x="1" y="271"/>
                  </a:cubicBezTo>
                  <a:cubicBezTo>
                    <a:pt x="1" y="442"/>
                    <a:pt x="148" y="565"/>
                    <a:pt x="295" y="565"/>
                  </a:cubicBezTo>
                  <a:lnTo>
                    <a:pt x="5291" y="565"/>
                  </a:lnTo>
                  <a:cubicBezTo>
                    <a:pt x="5461" y="565"/>
                    <a:pt x="5585" y="442"/>
                    <a:pt x="5585" y="271"/>
                  </a:cubicBezTo>
                  <a:cubicBezTo>
                    <a:pt x="5585" y="124"/>
                    <a:pt x="5461" y="1"/>
                    <a:pt x="5291"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21" name="Google Shape;1421;p39"/>
            <p:cNvSpPr/>
            <p:nvPr/>
          </p:nvSpPr>
          <p:spPr>
            <a:xfrm>
              <a:off x="1854118" y="2998937"/>
              <a:ext cx="108796" cy="11454"/>
            </a:xfrm>
            <a:custGeom>
              <a:avLst/>
              <a:gdLst/>
              <a:ahLst/>
              <a:cxnLst/>
              <a:rect l="l" t="t" r="r" b="b"/>
              <a:pathLst>
                <a:path w="5585" h="588" extrusionOk="0">
                  <a:moveTo>
                    <a:pt x="295" y="0"/>
                  </a:moveTo>
                  <a:cubicBezTo>
                    <a:pt x="148" y="0"/>
                    <a:pt x="1" y="147"/>
                    <a:pt x="1" y="294"/>
                  </a:cubicBezTo>
                  <a:cubicBezTo>
                    <a:pt x="1" y="441"/>
                    <a:pt x="148" y="588"/>
                    <a:pt x="295" y="588"/>
                  </a:cubicBezTo>
                  <a:lnTo>
                    <a:pt x="5291" y="588"/>
                  </a:lnTo>
                  <a:cubicBezTo>
                    <a:pt x="5461" y="588"/>
                    <a:pt x="5585" y="441"/>
                    <a:pt x="5585" y="294"/>
                  </a:cubicBezTo>
                  <a:cubicBezTo>
                    <a:pt x="5585" y="147"/>
                    <a:pt x="5461" y="0"/>
                    <a:pt x="5291" y="0"/>
                  </a:cubicBezTo>
                  <a:close/>
                </a:path>
              </a:pathLst>
            </a:custGeom>
            <a:solidFill>
              <a:srgbClr val="3E285A"/>
            </a:solidFill>
            <a:ln>
              <a:noFill/>
            </a:ln>
          </p:spPr>
          <p:txBody>
            <a:bodyPr spcFirstLastPara="1" wrap="square" lIns="91425" tIns="91425" rIns="91425" bIns="91425" anchor="ctr" anchorCtr="0">
              <a:noAutofit/>
            </a:bodyPr>
            <a:lstStyle/>
            <a:p>
              <a:endParaRPr/>
            </a:p>
          </p:txBody>
        </p:sp>
      </p:grpSp>
      <p:sp>
        <p:nvSpPr>
          <p:cNvPr id="56" name="Google Shape;504;p31"/>
          <p:cNvSpPr txBox="1">
            <a:spLocks noGrp="1"/>
          </p:cNvSpPr>
          <p:nvPr>
            <p:ph type="title" idx="4294967295"/>
          </p:nvPr>
        </p:nvSpPr>
        <p:spPr>
          <a:xfrm>
            <a:off x="1427182" y="1257300"/>
            <a:ext cx="15426600" cy="1371600"/>
          </a:xfrm>
          <a:prstGeom prst="rect">
            <a:avLst/>
          </a:prstGeom>
          <a:noFill/>
          <a:ln>
            <a:noFill/>
          </a:ln>
        </p:spPr>
        <p:txBody>
          <a:bodyPr spcFirstLastPara="1" wrap="square" lIns="182850" tIns="182850" rIns="182850" bIns="18285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7000" b="1" i="0" u="none" strike="noStrike" kern="0" cap="none" spc="0" normalizeH="0" baseline="0" noProof="0" dirty="0">
                <a:ln>
                  <a:noFill/>
                </a:ln>
                <a:solidFill>
                  <a:sysClr val="windowText" lastClr="000000"/>
                </a:solidFill>
                <a:effectLst/>
                <a:uLnTx/>
                <a:uFillTx/>
                <a:latin typeface="Arial"/>
              </a:rPr>
              <a:t>NỘI DUNG BÀI HỌC</a:t>
            </a:r>
            <a:endParaRPr kumimoji="0" sz="7000" b="1" i="0" u="none" strike="noStrike" kern="0" cap="none" spc="0" normalizeH="0" baseline="0" noProof="0" dirty="0">
              <a:ln>
                <a:noFill/>
              </a:ln>
              <a:solidFill>
                <a:sysClr val="windowText" lastClr="000000"/>
              </a:solidFill>
              <a:effectLst/>
              <a:uLnTx/>
              <a:uFillTx/>
              <a:latin typeface="Arial"/>
            </a:endParaRPr>
          </a:p>
        </p:txBody>
      </p:sp>
      <p:sp>
        <p:nvSpPr>
          <p:cNvPr id="57" name="Google Shape;495;p31"/>
          <p:cNvSpPr txBox="1">
            <a:spLocks noGrp="1"/>
          </p:cNvSpPr>
          <p:nvPr>
            <p:ph type="subTitle" idx="1"/>
          </p:nvPr>
        </p:nvSpPr>
        <p:spPr>
          <a:xfrm>
            <a:off x="2898018" y="5156200"/>
            <a:ext cx="5384100" cy="2324100"/>
          </a:xfrm>
          <a:prstGeom prst="rect">
            <a:avLst/>
          </a:prstGeom>
        </p:spPr>
        <p:txBody>
          <a:bodyPr spcFirstLastPara="1" wrap="square" lIns="182850" tIns="182850" rIns="182850" bIns="182850" anchor="b" anchorCtr="0">
            <a:noAutofit/>
          </a:bodyPr>
          <a:lstStyle/>
          <a:p>
            <a:pPr marL="0" indent="0" algn="just">
              <a:lnSpc>
                <a:spcPct val="150000"/>
              </a:lnSpc>
            </a:pPr>
            <a:r>
              <a:rPr lang="en" sz="4500" dirty="0">
                <a:latin typeface="+mn-lt"/>
              </a:rPr>
              <a:t>Xem trang web về lịch sử Việt Nam</a:t>
            </a:r>
            <a:endParaRPr sz="4500" dirty="0">
              <a:latin typeface="+mn-lt"/>
            </a:endParaRPr>
          </a:p>
        </p:txBody>
      </p:sp>
      <p:sp>
        <p:nvSpPr>
          <p:cNvPr id="58" name="Google Shape;495;p31"/>
          <p:cNvSpPr txBox="1">
            <a:spLocks noGrp="1"/>
          </p:cNvSpPr>
          <p:nvPr>
            <p:ph type="subTitle" idx="1"/>
          </p:nvPr>
        </p:nvSpPr>
        <p:spPr>
          <a:xfrm>
            <a:off x="9959026" y="5080000"/>
            <a:ext cx="5384100" cy="2425700"/>
          </a:xfrm>
          <a:prstGeom prst="rect">
            <a:avLst/>
          </a:prstGeom>
        </p:spPr>
        <p:txBody>
          <a:bodyPr spcFirstLastPara="1" wrap="square" lIns="182850" tIns="182850" rIns="182850" bIns="182850" anchor="b" anchorCtr="0">
            <a:noAutofit/>
          </a:bodyPr>
          <a:lstStyle/>
          <a:p>
            <a:pPr marL="0" indent="0" algn="just">
              <a:lnSpc>
                <a:spcPct val="150000"/>
              </a:lnSpc>
            </a:pPr>
            <a:r>
              <a:rPr lang="en" sz="4500" dirty="0">
                <a:latin typeface="+mn-lt"/>
              </a:rPr>
              <a:t>Một số chức năng tương tác</a:t>
            </a:r>
            <a:endParaRPr sz="4500" dirty="0">
              <a:latin typeface="+mn-lt"/>
            </a:endParaRPr>
          </a:p>
        </p:txBody>
      </p:sp>
      <p:grpSp>
        <p:nvGrpSpPr>
          <p:cNvPr id="59" name="Google Shape;2846;p62"/>
          <p:cNvGrpSpPr/>
          <p:nvPr/>
        </p:nvGrpSpPr>
        <p:grpSpPr>
          <a:xfrm flipH="1">
            <a:off x="15080471" y="6635978"/>
            <a:ext cx="2250545" cy="2996564"/>
            <a:chOff x="1311900" y="2073147"/>
            <a:chExt cx="2222728" cy="2764328"/>
          </a:xfrm>
        </p:grpSpPr>
        <p:sp>
          <p:nvSpPr>
            <p:cNvPr id="60" name="Google Shape;2847;p62"/>
            <p:cNvSpPr/>
            <p:nvPr/>
          </p:nvSpPr>
          <p:spPr>
            <a:xfrm>
              <a:off x="1311900" y="4379675"/>
              <a:ext cx="2151000" cy="457800"/>
            </a:xfrm>
            <a:prstGeom prst="ellipse">
              <a:avLst/>
            </a:prstGeom>
            <a:solidFill>
              <a:srgbClr val="3E285A">
                <a:alpha val="13840"/>
              </a:srgbClr>
            </a:solidFill>
            <a:ln>
              <a:noFill/>
            </a:ln>
          </p:spPr>
          <p:txBody>
            <a:bodyPr spcFirstLastPara="1" wrap="square" lIns="91425" tIns="91425" rIns="91425" bIns="91425" anchor="ctr" anchorCtr="0">
              <a:noAutofit/>
            </a:bodyPr>
            <a:lstStyle/>
            <a:p>
              <a:endParaRPr/>
            </a:p>
          </p:txBody>
        </p:sp>
        <p:grpSp>
          <p:nvGrpSpPr>
            <p:cNvPr id="61" name="Google Shape;2848;p62"/>
            <p:cNvGrpSpPr/>
            <p:nvPr/>
          </p:nvGrpSpPr>
          <p:grpSpPr>
            <a:xfrm>
              <a:off x="1553108" y="2073147"/>
              <a:ext cx="1981520" cy="2535354"/>
              <a:chOff x="900306" y="1128050"/>
              <a:chExt cx="3138296" cy="4015448"/>
            </a:xfrm>
          </p:grpSpPr>
          <p:sp>
            <p:nvSpPr>
              <p:cNvPr id="62" name="Google Shape;2849;p62"/>
              <p:cNvSpPr/>
              <p:nvPr/>
            </p:nvSpPr>
            <p:spPr>
              <a:xfrm flipH="1">
                <a:off x="1939169" y="2402385"/>
                <a:ext cx="398524" cy="570418"/>
              </a:xfrm>
              <a:custGeom>
                <a:avLst/>
                <a:gdLst/>
                <a:ahLst/>
                <a:cxnLst/>
                <a:rect l="l" t="t" r="r" b="b"/>
                <a:pathLst>
                  <a:path w="2075" h="2970" extrusionOk="0">
                    <a:moveTo>
                      <a:pt x="241" y="1"/>
                    </a:moveTo>
                    <a:cubicBezTo>
                      <a:pt x="110" y="1"/>
                      <a:pt x="0" y="111"/>
                      <a:pt x="0" y="241"/>
                    </a:cubicBezTo>
                    <a:lnTo>
                      <a:pt x="0" y="2729"/>
                    </a:lnTo>
                    <a:cubicBezTo>
                      <a:pt x="0" y="2860"/>
                      <a:pt x="110" y="2970"/>
                      <a:pt x="241" y="2970"/>
                    </a:cubicBezTo>
                    <a:lnTo>
                      <a:pt x="1833" y="2970"/>
                    </a:lnTo>
                    <a:cubicBezTo>
                      <a:pt x="1964" y="2970"/>
                      <a:pt x="2074" y="2860"/>
                      <a:pt x="2074" y="2729"/>
                    </a:cubicBezTo>
                    <a:lnTo>
                      <a:pt x="2074" y="241"/>
                    </a:lnTo>
                    <a:cubicBezTo>
                      <a:pt x="2074" y="111"/>
                      <a:pt x="1964" y="1"/>
                      <a:pt x="18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3" name="Google Shape;2850;p62"/>
              <p:cNvSpPr/>
              <p:nvPr/>
            </p:nvSpPr>
            <p:spPr>
              <a:xfrm flipH="1">
                <a:off x="1931103" y="2389325"/>
                <a:ext cx="414658" cy="595578"/>
              </a:xfrm>
              <a:custGeom>
                <a:avLst/>
                <a:gdLst/>
                <a:ahLst/>
                <a:cxnLst/>
                <a:rect l="l" t="t" r="r" b="b"/>
                <a:pathLst>
                  <a:path w="2159" h="3101" extrusionOk="0">
                    <a:moveTo>
                      <a:pt x="1875" y="131"/>
                    </a:moveTo>
                    <a:cubicBezTo>
                      <a:pt x="1964" y="131"/>
                      <a:pt x="2053" y="220"/>
                      <a:pt x="2053" y="309"/>
                    </a:cubicBezTo>
                    <a:lnTo>
                      <a:pt x="2053" y="2797"/>
                    </a:lnTo>
                    <a:cubicBezTo>
                      <a:pt x="2053" y="2907"/>
                      <a:pt x="1964" y="2991"/>
                      <a:pt x="1875" y="2991"/>
                    </a:cubicBezTo>
                    <a:lnTo>
                      <a:pt x="283" y="2991"/>
                    </a:lnTo>
                    <a:cubicBezTo>
                      <a:pt x="194" y="2991"/>
                      <a:pt x="110" y="2907"/>
                      <a:pt x="110" y="2797"/>
                    </a:cubicBezTo>
                    <a:lnTo>
                      <a:pt x="110" y="309"/>
                    </a:lnTo>
                    <a:cubicBezTo>
                      <a:pt x="110" y="220"/>
                      <a:pt x="194" y="131"/>
                      <a:pt x="283" y="131"/>
                    </a:cubicBezTo>
                    <a:close/>
                    <a:moveTo>
                      <a:pt x="283" y="1"/>
                    </a:moveTo>
                    <a:cubicBezTo>
                      <a:pt x="131" y="1"/>
                      <a:pt x="1" y="158"/>
                      <a:pt x="1" y="309"/>
                    </a:cubicBezTo>
                    <a:lnTo>
                      <a:pt x="1" y="2797"/>
                    </a:lnTo>
                    <a:cubicBezTo>
                      <a:pt x="1" y="2970"/>
                      <a:pt x="131" y="3101"/>
                      <a:pt x="283" y="3101"/>
                    </a:cubicBezTo>
                    <a:lnTo>
                      <a:pt x="1875" y="3101"/>
                    </a:lnTo>
                    <a:cubicBezTo>
                      <a:pt x="2027" y="3101"/>
                      <a:pt x="2158" y="2970"/>
                      <a:pt x="2158" y="2797"/>
                    </a:cubicBezTo>
                    <a:lnTo>
                      <a:pt x="2158" y="309"/>
                    </a:lnTo>
                    <a:cubicBezTo>
                      <a:pt x="2158" y="158"/>
                      <a:pt x="2027" y="1"/>
                      <a:pt x="1875"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4" name="Google Shape;2851;p62"/>
              <p:cNvSpPr/>
              <p:nvPr/>
            </p:nvSpPr>
            <p:spPr>
              <a:xfrm flipH="1">
                <a:off x="2215740" y="4623204"/>
                <a:ext cx="394491" cy="431751"/>
              </a:xfrm>
              <a:custGeom>
                <a:avLst/>
                <a:gdLst/>
                <a:ahLst/>
                <a:cxnLst/>
                <a:rect l="l" t="t" r="r" b="b"/>
                <a:pathLst>
                  <a:path w="2054" h="2248" extrusionOk="0">
                    <a:moveTo>
                      <a:pt x="0" y="1"/>
                    </a:moveTo>
                    <a:lnTo>
                      <a:pt x="0" y="2247"/>
                    </a:lnTo>
                    <a:lnTo>
                      <a:pt x="2053" y="2247"/>
                    </a:lnTo>
                    <a:lnTo>
                      <a:pt x="2053"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5" name="Google Shape;2852;p62"/>
              <p:cNvSpPr/>
              <p:nvPr/>
            </p:nvSpPr>
            <p:spPr>
              <a:xfrm flipH="1">
                <a:off x="2207865" y="4615138"/>
                <a:ext cx="410432" cy="452877"/>
              </a:xfrm>
              <a:custGeom>
                <a:avLst/>
                <a:gdLst/>
                <a:ahLst/>
                <a:cxnLst/>
                <a:rect l="l" t="t" r="r" b="b"/>
                <a:pathLst>
                  <a:path w="2137" h="2358" extrusionOk="0">
                    <a:moveTo>
                      <a:pt x="2032" y="111"/>
                    </a:moveTo>
                    <a:lnTo>
                      <a:pt x="2032" y="2226"/>
                    </a:lnTo>
                    <a:lnTo>
                      <a:pt x="110" y="2226"/>
                    </a:lnTo>
                    <a:lnTo>
                      <a:pt x="110" y="111"/>
                    </a:lnTo>
                    <a:close/>
                    <a:moveTo>
                      <a:pt x="0" y="1"/>
                    </a:moveTo>
                    <a:lnTo>
                      <a:pt x="0" y="43"/>
                    </a:lnTo>
                    <a:lnTo>
                      <a:pt x="0" y="2357"/>
                    </a:lnTo>
                    <a:lnTo>
                      <a:pt x="2137" y="2357"/>
                    </a:lnTo>
                    <a:lnTo>
                      <a:pt x="2137"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6" name="Google Shape;2853;p62"/>
              <p:cNvSpPr/>
              <p:nvPr/>
            </p:nvSpPr>
            <p:spPr>
              <a:xfrm flipH="1">
                <a:off x="1473609" y="4623204"/>
                <a:ext cx="394299" cy="431751"/>
              </a:xfrm>
              <a:custGeom>
                <a:avLst/>
                <a:gdLst/>
                <a:ahLst/>
                <a:cxnLst/>
                <a:rect l="l" t="t" r="r" b="b"/>
                <a:pathLst>
                  <a:path w="2053" h="2248" extrusionOk="0">
                    <a:moveTo>
                      <a:pt x="0" y="1"/>
                    </a:moveTo>
                    <a:lnTo>
                      <a:pt x="0" y="2247"/>
                    </a:lnTo>
                    <a:lnTo>
                      <a:pt x="2053" y="2247"/>
                    </a:lnTo>
                    <a:lnTo>
                      <a:pt x="2053"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7" name="Google Shape;2854;p62"/>
              <p:cNvSpPr/>
              <p:nvPr/>
            </p:nvSpPr>
            <p:spPr>
              <a:xfrm flipH="1">
                <a:off x="1465543" y="4615138"/>
                <a:ext cx="415618" cy="452877"/>
              </a:xfrm>
              <a:custGeom>
                <a:avLst/>
                <a:gdLst/>
                <a:ahLst/>
                <a:cxnLst/>
                <a:rect l="l" t="t" r="r" b="b"/>
                <a:pathLst>
                  <a:path w="2164" h="2358" extrusionOk="0">
                    <a:moveTo>
                      <a:pt x="2054" y="111"/>
                    </a:moveTo>
                    <a:lnTo>
                      <a:pt x="2054" y="2226"/>
                    </a:lnTo>
                    <a:lnTo>
                      <a:pt x="132" y="2226"/>
                    </a:lnTo>
                    <a:lnTo>
                      <a:pt x="132" y="111"/>
                    </a:lnTo>
                    <a:close/>
                    <a:moveTo>
                      <a:pt x="1" y="1"/>
                    </a:moveTo>
                    <a:lnTo>
                      <a:pt x="1" y="43"/>
                    </a:lnTo>
                    <a:lnTo>
                      <a:pt x="1" y="2357"/>
                    </a:lnTo>
                    <a:lnTo>
                      <a:pt x="2164" y="2357"/>
                    </a:lnTo>
                    <a:lnTo>
                      <a:pt x="2164"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68" name="Google Shape;2855;p62"/>
              <p:cNvSpPr/>
              <p:nvPr/>
            </p:nvSpPr>
            <p:spPr>
              <a:xfrm flipH="1">
                <a:off x="2610044" y="4623204"/>
                <a:ext cx="393531" cy="431751"/>
              </a:xfrm>
              <a:custGeom>
                <a:avLst/>
                <a:gdLst/>
                <a:ahLst/>
                <a:cxnLst/>
                <a:rect l="l" t="t" r="r" b="b"/>
                <a:pathLst>
                  <a:path w="2049" h="2248" extrusionOk="0">
                    <a:moveTo>
                      <a:pt x="1" y="1"/>
                    </a:moveTo>
                    <a:lnTo>
                      <a:pt x="1" y="2247"/>
                    </a:lnTo>
                    <a:lnTo>
                      <a:pt x="2048" y="2247"/>
                    </a:lnTo>
                    <a:lnTo>
                      <a:pt x="2048"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9" name="Google Shape;2856;p62"/>
              <p:cNvSpPr/>
              <p:nvPr/>
            </p:nvSpPr>
            <p:spPr>
              <a:xfrm flipH="1">
                <a:off x="2596984" y="4615138"/>
                <a:ext cx="415618" cy="452877"/>
              </a:xfrm>
              <a:custGeom>
                <a:avLst/>
                <a:gdLst/>
                <a:ahLst/>
                <a:cxnLst/>
                <a:rect l="l" t="t" r="r" b="b"/>
                <a:pathLst>
                  <a:path w="2164" h="2358" extrusionOk="0">
                    <a:moveTo>
                      <a:pt x="2032" y="111"/>
                    </a:moveTo>
                    <a:lnTo>
                      <a:pt x="2032" y="2226"/>
                    </a:lnTo>
                    <a:lnTo>
                      <a:pt x="110" y="2226"/>
                    </a:lnTo>
                    <a:lnTo>
                      <a:pt x="110" y="111"/>
                    </a:lnTo>
                    <a:close/>
                    <a:moveTo>
                      <a:pt x="0" y="1"/>
                    </a:moveTo>
                    <a:lnTo>
                      <a:pt x="0" y="43"/>
                    </a:lnTo>
                    <a:lnTo>
                      <a:pt x="0" y="2357"/>
                    </a:lnTo>
                    <a:lnTo>
                      <a:pt x="2163" y="2357"/>
                    </a:lnTo>
                    <a:lnTo>
                      <a:pt x="2163"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0" name="Google Shape;2857;p62"/>
              <p:cNvSpPr/>
              <p:nvPr/>
            </p:nvSpPr>
            <p:spPr>
              <a:xfrm flipH="1">
                <a:off x="1867722" y="4623204"/>
                <a:ext cx="394491" cy="431751"/>
              </a:xfrm>
              <a:custGeom>
                <a:avLst/>
                <a:gdLst/>
                <a:ahLst/>
                <a:cxnLst/>
                <a:rect l="l" t="t" r="r" b="b"/>
                <a:pathLst>
                  <a:path w="2054" h="2248" extrusionOk="0">
                    <a:moveTo>
                      <a:pt x="0" y="1"/>
                    </a:moveTo>
                    <a:lnTo>
                      <a:pt x="0" y="2247"/>
                    </a:lnTo>
                    <a:lnTo>
                      <a:pt x="2053" y="2247"/>
                    </a:lnTo>
                    <a:lnTo>
                      <a:pt x="205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1" name="Google Shape;2858;p62"/>
              <p:cNvSpPr/>
              <p:nvPr/>
            </p:nvSpPr>
            <p:spPr>
              <a:xfrm flipH="1">
                <a:off x="1859847" y="4615138"/>
                <a:ext cx="410432" cy="452877"/>
              </a:xfrm>
              <a:custGeom>
                <a:avLst/>
                <a:gdLst/>
                <a:ahLst/>
                <a:cxnLst/>
                <a:rect l="l" t="t" r="r" b="b"/>
                <a:pathLst>
                  <a:path w="2137" h="2358" extrusionOk="0">
                    <a:moveTo>
                      <a:pt x="2027" y="111"/>
                    </a:moveTo>
                    <a:lnTo>
                      <a:pt x="2027" y="2226"/>
                    </a:lnTo>
                    <a:lnTo>
                      <a:pt x="110" y="2226"/>
                    </a:lnTo>
                    <a:lnTo>
                      <a:pt x="110" y="111"/>
                    </a:lnTo>
                    <a:close/>
                    <a:moveTo>
                      <a:pt x="0" y="1"/>
                    </a:moveTo>
                    <a:lnTo>
                      <a:pt x="0" y="43"/>
                    </a:lnTo>
                    <a:lnTo>
                      <a:pt x="0" y="2357"/>
                    </a:lnTo>
                    <a:lnTo>
                      <a:pt x="2137" y="2357"/>
                    </a:lnTo>
                    <a:lnTo>
                      <a:pt x="2137"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2" name="Google Shape;2859;p62"/>
              <p:cNvSpPr/>
              <p:nvPr/>
            </p:nvSpPr>
            <p:spPr>
              <a:xfrm flipH="1">
                <a:off x="2194615" y="4916868"/>
                <a:ext cx="553517" cy="213571"/>
              </a:xfrm>
              <a:custGeom>
                <a:avLst/>
                <a:gdLst/>
                <a:ahLst/>
                <a:cxnLst/>
                <a:rect l="l" t="t" r="r" b="b"/>
                <a:pathLst>
                  <a:path w="2882" h="1112" extrusionOk="0">
                    <a:moveTo>
                      <a:pt x="1" y="1"/>
                    </a:moveTo>
                    <a:lnTo>
                      <a:pt x="1" y="1111"/>
                    </a:lnTo>
                    <a:lnTo>
                      <a:pt x="2881" y="1111"/>
                    </a:lnTo>
                    <a:lnTo>
                      <a:pt x="2881"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3" name="Google Shape;2860;p62"/>
              <p:cNvSpPr/>
              <p:nvPr/>
            </p:nvSpPr>
            <p:spPr>
              <a:xfrm flipH="1">
                <a:off x="2182707" y="4903808"/>
                <a:ext cx="578485" cy="239691"/>
              </a:xfrm>
              <a:custGeom>
                <a:avLst/>
                <a:gdLst/>
                <a:ahLst/>
                <a:cxnLst/>
                <a:rect l="l" t="t" r="r" b="b"/>
                <a:pathLst>
                  <a:path w="3012" h="1248" extrusionOk="0">
                    <a:moveTo>
                      <a:pt x="2881" y="111"/>
                    </a:moveTo>
                    <a:lnTo>
                      <a:pt x="2881" y="1137"/>
                    </a:lnTo>
                    <a:lnTo>
                      <a:pt x="111" y="1137"/>
                    </a:lnTo>
                    <a:lnTo>
                      <a:pt x="111" y="111"/>
                    </a:lnTo>
                    <a:close/>
                    <a:moveTo>
                      <a:pt x="1" y="1"/>
                    </a:moveTo>
                    <a:lnTo>
                      <a:pt x="1" y="69"/>
                    </a:lnTo>
                    <a:lnTo>
                      <a:pt x="1" y="1247"/>
                    </a:lnTo>
                    <a:lnTo>
                      <a:pt x="3012" y="1247"/>
                    </a:lnTo>
                    <a:lnTo>
                      <a:pt x="3012"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4" name="Google Shape;2861;p62"/>
              <p:cNvSpPr/>
              <p:nvPr/>
            </p:nvSpPr>
            <p:spPr>
              <a:xfrm flipH="1">
                <a:off x="1453445" y="4916868"/>
                <a:ext cx="553325" cy="213571"/>
              </a:xfrm>
              <a:custGeom>
                <a:avLst/>
                <a:gdLst/>
                <a:ahLst/>
                <a:cxnLst/>
                <a:rect l="l" t="t" r="r" b="b"/>
                <a:pathLst>
                  <a:path w="2881" h="1112" extrusionOk="0">
                    <a:moveTo>
                      <a:pt x="0" y="1"/>
                    </a:moveTo>
                    <a:lnTo>
                      <a:pt x="0" y="1111"/>
                    </a:lnTo>
                    <a:lnTo>
                      <a:pt x="2881" y="1111"/>
                    </a:lnTo>
                    <a:lnTo>
                      <a:pt x="2881"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5" name="Google Shape;2862;p62"/>
              <p:cNvSpPr/>
              <p:nvPr/>
            </p:nvSpPr>
            <p:spPr>
              <a:xfrm flipH="1">
                <a:off x="1440385" y="4903808"/>
                <a:ext cx="578485" cy="239691"/>
              </a:xfrm>
              <a:custGeom>
                <a:avLst/>
                <a:gdLst/>
                <a:ahLst/>
                <a:cxnLst/>
                <a:rect l="l" t="t" r="r" b="b"/>
                <a:pathLst>
                  <a:path w="3012" h="1248" extrusionOk="0">
                    <a:moveTo>
                      <a:pt x="2881" y="111"/>
                    </a:moveTo>
                    <a:lnTo>
                      <a:pt x="2881" y="1137"/>
                    </a:lnTo>
                    <a:lnTo>
                      <a:pt x="110" y="1137"/>
                    </a:lnTo>
                    <a:lnTo>
                      <a:pt x="110" y="111"/>
                    </a:lnTo>
                    <a:close/>
                    <a:moveTo>
                      <a:pt x="0" y="1"/>
                    </a:moveTo>
                    <a:lnTo>
                      <a:pt x="0" y="69"/>
                    </a:lnTo>
                    <a:lnTo>
                      <a:pt x="0" y="1247"/>
                    </a:lnTo>
                    <a:lnTo>
                      <a:pt x="3012" y="1247"/>
                    </a:lnTo>
                    <a:lnTo>
                      <a:pt x="3012"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6" name="Google Shape;2863;p62"/>
              <p:cNvSpPr/>
              <p:nvPr/>
            </p:nvSpPr>
            <p:spPr>
              <a:xfrm flipH="1">
                <a:off x="1377979" y="1137077"/>
                <a:ext cx="1571243" cy="1349029"/>
              </a:xfrm>
              <a:custGeom>
                <a:avLst/>
                <a:gdLst/>
                <a:ahLst/>
                <a:cxnLst/>
                <a:rect l="l" t="t" r="r" b="b"/>
                <a:pathLst>
                  <a:path w="8181" h="7024" extrusionOk="0">
                    <a:moveTo>
                      <a:pt x="2289" y="1"/>
                    </a:moveTo>
                    <a:cubicBezTo>
                      <a:pt x="1027" y="1"/>
                      <a:pt x="0" y="1022"/>
                      <a:pt x="0" y="2310"/>
                    </a:cubicBezTo>
                    <a:lnTo>
                      <a:pt x="0" y="4714"/>
                    </a:lnTo>
                    <a:cubicBezTo>
                      <a:pt x="0" y="5976"/>
                      <a:pt x="1027" y="7023"/>
                      <a:pt x="2289" y="7023"/>
                    </a:cubicBezTo>
                    <a:lnTo>
                      <a:pt x="5871" y="7023"/>
                    </a:lnTo>
                    <a:cubicBezTo>
                      <a:pt x="7159" y="7023"/>
                      <a:pt x="8180" y="5976"/>
                      <a:pt x="8180" y="4714"/>
                    </a:cubicBezTo>
                    <a:lnTo>
                      <a:pt x="8180" y="2310"/>
                    </a:lnTo>
                    <a:cubicBezTo>
                      <a:pt x="8180" y="1022"/>
                      <a:pt x="7159" y="1"/>
                      <a:pt x="587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7" name="Google Shape;2864;p62"/>
              <p:cNvSpPr/>
              <p:nvPr/>
            </p:nvSpPr>
            <p:spPr>
              <a:xfrm flipH="1">
                <a:off x="1368952" y="1128050"/>
                <a:ext cx="1593330" cy="1367083"/>
              </a:xfrm>
              <a:custGeom>
                <a:avLst/>
                <a:gdLst/>
                <a:ahLst/>
                <a:cxnLst/>
                <a:rect l="l" t="t" r="r" b="b"/>
                <a:pathLst>
                  <a:path w="8296" h="7118" extrusionOk="0">
                    <a:moveTo>
                      <a:pt x="5939" y="110"/>
                    </a:moveTo>
                    <a:cubicBezTo>
                      <a:pt x="7180" y="110"/>
                      <a:pt x="8186" y="1116"/>
                      <a:pt x="8186" y="2357"/>
                    </a:cubicBezTo>
                    <a:lnTo>
                      <a:pt x="8186" y="4761"/>
                    </a:lnTo>
                    <a:cubicBezTo>
                      <a:pt x="8186" y="6002"/>
                      <a:pt x="7180" y="7007"/>
                      <a:pt x="5939" y="7007"/>
                    </a:cubicBezTo>
                    <a:lnTo>
                      <a:pt x="2357" y="7007"/>
                    </a:lnTo>
                    <a:cubicBezTo>
                      <a:pt x="1116" y="7007"/>
                      <a:pt x="110" y="6002"/>
                      <a:pt x="110" y="4761"/>
                    </a:cubicBezTo>
                    <a:lnTo>
                      <a:pt x="110" y="2357"/>
                    </a:lnTo>
                    <a:cubicBezTo>
                      <a:pt x="110" y="1116"/>
                      <a:pt x="1116" y="110"/>
                      <a:pt x="2357" y="110"/>
                    </a:cubicBezTo>
                    <a:close/>
                    <a:moveTo>
                      <a:pt x="2357" y="0"/>
                    </a:moveTo>
                    <a:cubicBezTo>
                      <a:pt x="1048" y="0"/>
                      <a:pt x="0" y="1048"/>
                      <a:pt x="0" y="2357"/>
                    </a:cubicBezTo>
                    <a:lnTo>
                      <a:pt x="0" y="4761"/>
                    </a:lnTo>
                    <a:cubicBezTo>
                      <a:pt x="0" y="6070"/>
                      <a:pt x="1048" y="7117"/>
                      <a:pt x="2357" y="7117"/>
                    </a:cubicBezTo>
                    <a:lnTo>
                      <a:pt x="5939" y="7117"/>
                    </a:lnTo>
                    <a:cubicBezTo>
                      <a:pt x="7248" y="7117"/>
                      <a:pt x="8296" y="6070"/>
                      <a:pt x="8296" y="4761"/>
                    </a:cubicBezTo>
                    <a:lnTo>
                      <a:pt x="8296" y="2357"/>
                    </a:lnTo>
                    <a:cubicBezTo>
                      <a:pt x="8296" y="1048"/>
                      <a:pt x="7248" y="0"/>
                      <a:pt x="5939"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8" name="Google Shape;2865;p62"/>
              <p:cNvSpPr/>
              <p:nvPr/>
            </p:nvSpPr>
            <p:spPr>
              <a:xfrm flipH="1">
                <a:off x="1813569" y="1450907"/>
                <a:ext cx="1023104" cy="1035203"/>
              </a:xfrm>
              <a:custGeom>
                <a:avLst/>
                <a:gdLst/>
                <a:ahLst/>
                <a:cxnLst/>
                <a:rect l="l" t="t" r="r" b="b"/>
                <a:pathLst>
                  <a:path w="5327" h="5390" extrusionOk="0">
                    <a:moveTo>
                      <a:pt x="786" y="0"/>
                    </a:moveTo>
                    <a:cubicBezTo>
                      <a:pt x="352" y="0"/>
                      <a:pt x="1" y="351"/>
                      <a:pt x="1" y="786"/>
                    </a:cubicBezTo>
                    <a:lnTo>
                      <a:pt x="1" y="4625"/>
                    </a:lnTo>
                    <a:cubicBezTo>
                      <a:pt x="441" y="5086"/>
                      <a:pt x="1027" y="5389"/>
                      <a:pt x="1703" y="5389"/>
                    </a:cubicBezTo>
                    <a:lnTo>
                      <a:pt x="5327" y="5389"/>
                    </a:lnTo>
                    <a:lnTo>
                      <a:pt x="5327" y="786"/>
                    </a:lnTo>
                    <a:cubicBezTo>
                      <a:pt x="5327" y="351"/>
                      <a:pt x="4976" y="0"/>
                      <a:pt x="454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 name="Google Shape;2866;p62"/>
              <p:cNvSpPr/>
              <p:nvPr/>
            </p:nvSpPr>
            <p:spPr>
              <a:xfrm flipH="1">
                <a:off x="1800509" y="1442841"/>
                <a:ext cx="1044038" cy="1052297"/>
              </a:xfrm>
              <a:custGeom>
                <a:avLst/>
                <a:gdLst/>
                <a:ahLst/>
                <a:cxnLst/>
                <a:rect l="l" t="t" r="r" b="b"/>
                <a:pathLst>
                  <a:path w="5436" h="5479" extrusionOk="0">
                    <a:moveTo>
                      <a:pt x="4582" y="111"/>
                    </a:moveTo>
                    <a:cubicBezTo>
                      <a:pt x="4996" y="111"/>
                      <a:pt x="5305" y="435"/>
                      <a:pt x="5305" y="828"/>
                    </a:cubicBezTo>
                    <a:lnTo>
                      <a:pt x="5305" y="5368"/>
                    </a:lnTo>
                    <a:lnTo>
                      <a:pt x="1744" y="5368"/>
                    </a:lnTo>
                    <a:cubicBezTo>
                      <a:pt x="1089" y="5368"/>
                      <a:pt x="524" y="5086"/>
                      <a:pt x="110" y="4646"/>
                    </a:cubicBezTo>
                    <a:lnTo>
                      <a:pt x="110" y="828"/>
                    </a:lnTo>
                    <a:cubicBezTo>
                      <a:pt x="110" y="435"/>
                      <a:pt x="435" y="111"/>
                      <a:pt x="827" y="111"/>
                    </a:cubicBezTo>
                    <a:close/>
                    <a:moveTo>
                      <a:pt x="827" y="1"/>
                    </a:moveTo>
                    <a:cubicBezTo>
                      <a:pt x="372" y="1"/>
                      <a:pt x="0" y="372"/>
                      <a:pt x="0" y="828"/>
                    </a:cubicBezTo>
                    <a:lnTo>
                      <a:pt x="0" y="4693"/>
                    </a:lnTo>
                    <a:lnTo>
                      <a:pt x="0" y="4714"/>
                    </a:lnTo>
                    <a:cubicBezTo>
                      <a:pt x="435" y="5190"/>
                      <a:pt x="1047" y="5478"/>
                      <a:pt x="1744" y="5478"/>
                    </a:cubicBezTo>
                    <a:lnTo>
                      <a:pt x="5436" y="5478"/>
                    </a:lnTo>
                    <a:lnTo>
                      <a:pt x="5436" y="828"/>
                    </a:lnTo>
                    <a:cubicBezTo>
                      <a:pt x="5436" y="372"/>
                      <a:pt x="5043" y="1"/>
                      <a:pt x="4582"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0" name="Google Shape;2867;p62"/>
              <p:cNvSpPr/>
              <p:nvPr/>
            </p:nvSpPr>
            <p:spPr>
              <a:xfrm flipH="1">
                <a:off x="2651333" y="1589768"/>
                <a:ext cx="88732" cy="150959"/>
              </a:xfrm>
              <a:custGeom>
                <a:avLst/>
                <a:gdLst/>
                <a:ahLst/>
                <a:cxnLst/>
                <a:rect l="l" t="t" r="r" b="b"/>
                <a:pathLst>
                  <a:path w="462" h="786" extrusionOk="0">
                    <a:moveTo>
                      <a:pt x="242" y="0"/>
                    </a:moveTo>
                    <a:cubicBezTo>
                      <a:pt x="111" y="0"/>
                      <a:pt x="1" y="173"/>
                      <a:pt x="1" y="393"/>
                    </a:cubicBezTo>
                    <a:cubicBezTo>
                      <a:pt x="1" y="608"/>
                      <a:pt x="111" y="786"/>
                      <a:pt x="242" y="786"/>
                    </a:cubicBezTo>
                    <a:cubicBezTo>
                      <a:pt x="352" y="786"/>
                      <a:pt x="461" y="608"/>
                      <a:pt x="461" y="393"/>
                    </a:cubicBezTo>
                    <a:cubicBezTo>
                      <a:pt x="461" y="173"/>
                      <a:pt x="352" y="0"/>
                      <a:pt x="24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1" name="Google Shape;2868;p62"/>
              <p:cNvSpPr/>
              <p:nvPr/>
            </p:nvSpPr>
            <p:spPr>
              <a:xfrm flipH="1">
                <a:off x="2039806" y="1589768"/>
                <a:ext cx="92765" cy="150959"/>
              </a:xfrm>
              <a:custGeom>
                <a:avLst/>
                <a:gdLst/>
                <a:ahLst/>
                <a:cxnLst/>
                <a:rect l="l" t="t" r="r" b="b"/>
                <a:pathLst>
                  <a:path w="483" h="786" extrusionOk="0">
                    <a:moveTo>
                      <a:pt x="242" y="0"/>
                    </a:moveTo>
                    <a:cubicBezTo>
                      <a:pt x="111" y="0"/>
                      <a:pt x="1" y="173"/>
                      <a:pt x="1" y="393"/>
                    </a:cubicBezTo>
                    <a:cubicBezTo>
                      <a:pt x="1" y="608"/>
                      <a:pt x="111" y="786"/>
                      <a:pt x="242" y="786"/>
                    </a:cubicBezTo>
                    <a:cubicBezTo>
                      <a:pt x="373" y="786"/>
                      <a:pt x="483" y="608"/>
                      <a:pt x="483" y="393"/>
                    </a:cubicBezTo>
                    <a:cubicBezTo>
                      <a:pt x="483" y="173"/>
                      <a:pt x="373" y="0"/>
                      <a:pt x="24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2" name="Google Shape;2869;p62"/>
              <p:cNvSpPr/>
              <p:nvPr/>
            </p:nvSpPr>
            <p:spPr>
              <a:xfrm flipH="1">
                <a:off x="2299285" y="1759168"/>
                <a:ext cx="251599" cy="98719"/>
              </a:xfrm>
              <a:custGeom>
                <a:avLst/>
                <a:gdLst/>
                <a:ahLst/>
                <a:cxnLst/>
                <a:rect l="l" t="t" r="r" b="b"/>
                <a:pathLst>
                  <a:path w="1310" h="514" extrusionOk="0">
                    <a:moveTo>
                      <a:pt x="1233" y="0"/>
                    </a:moveTo>
                    <a:cubicBezTo>
                      <a:pt x="1209" y="0"/>
                      <a:pt x="1194" y="21"/>
                      <a:pt x="1178" y="56"/>
                    </a:cubicBezTo>
                    <a:cubicBezTo>
                      <a:pt x="1178" y="56"/>
                      <a:pt x="1158" y="139"/>
                      <a:pt x="1069" y="228"/>
                    </a:cubicBezTo>
                    <a:cubicBezTo>
                      <a:pt x="979" y="317"/>
                      <a:pt x="849" y="401"/>
                      <a:pt x="587" y="401"/>
                    </a:cubicBezTo>
                    <a:cubicBezTo>
                      <a:pt x="346" y="380"/>
                      <a:pt x="241" y="296"/>
                      <a:pt x="173" y="228"/>
                    </a:cubicBezTo>
                    <a:cubicBezTo>
                      <a:pt x="110" y="139"/>
                      <a:pt x="110" y="77"/>
                      <a:pt x="110" y="77"/>
                    </a:cubicBezTo>
                    <a:cubicBezTo>
                      <a:pt x="110" y="56"/>
                      <a:pt x="84" y="35"/>
                      <a:pt x="42" y="35"/>
                    </a:cubicBezTo>
                    <a:cubicBezTo>
                      <a:pt x="21" y="35"/>
                      <a:pt x="0" y="56"/>
                      <a:pt x="0" y="97"/>
                    </a:cubicBezTo>
                    <a:cubicBezTo>
                      <a:pt x="0" y="97"/>
                      <a:pt x="0" y="186"/>
                      <a:pt x="84" y="296"/>
                    </a:cubicBezTo>
                    <a:cubicBezTo>
                      <a:pt x="173" y="401"/>
                      <a:pt x="325" y="490"/>
                      <a:pt x="587" y="511"/>
                    </a:cubicBezTo>
                    <a:cubicBezTo>
                      <a:pt x="611" y="513"/>
                      <a:pt x="635" y="514"/>
                      <a:pt x="658" y="514"/>
                    </a:cubicBezTo>
                    <a:cubicBezTo>
                      <a:pt x="900" y="514"/>
                      <a:pt x="1057" y="418"/>
                      <a:pt x="1158" y="317"/>
                    </a:cubicBezTo>
                    <a:cubicBezTo>
                      <a:pt x="1262" y="186"/>
                      <a:pt x="1288" y="77"/>
                      <a:pt x="1288" y="77"/>
                    </a:cubicBezTo>
                    <a:cubicBezTo>
                      <a:pt x="1309" y="56"/>
                      <a:pt x="1288" y="8"/>
                      <a:pt x="1262" y="8"/>
                    </a:cubicBezTo>
                    <a:cubicBezTo>
                      <a:pt x="1251" y="3"/>
                      <a:pt x="1242" y="0"/>
                      <a:pt x="1233"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3" name="Google Shape;2870;p62"/>
              <p:cNvSpPr/>
              <p:nvPr/>
            </p:nvSpPr>
            <p:spPr>
              <a:xfrm flipH="1">
                <a:off x="1561976" y="2829916"/>
                <a:ext cx="1630589" cy="1953442"/>
              </a:xfrm>
              <a:custGeom>
                <a:avLst/>
                <a:gdLst/>
                <a:ahLst/>
                <a:cxnLst/>
                <a:rect l="l" t="t" r="r" b="b"/>
                <a:pathLst>
                  <a:path w="8490" h="10171" extrusionOk="0">
                    <a:moveTo>
                      <a:pt x="2294" y="0"/>
                    </a:moveTo>
                    <a:cubicBezTo>
                      <a:pt x="1985" y="0"/>
                      <a:pt x="1723" y="220"/>
                      <a:pt x="1681" y="524"/>
                    </a:cubicBezTo>
                    <a:lnTo>
                      <a:pt x="89" y="9317"/>
                    </a:lnTo>
                    <a:cubicBezTo>
                      <a:pt x="0" y="9710"/>
                      <a:pt x="262" y="10081"/>
                      <a:pt x="676" y="10170"/>
                    </a:cubicBezTo>
                    <a:lnTo>
                      <a:pt x="8489" y="10170"/>
                    </a:lnTo>
                    <a:lnTo>
                      <a:pt x="8489"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4" name="Google Shape;2871;p62"/>
              <p:cNvSpPr/>
              <p:nvPr/>
            </p:nvSpPr>
            <p:spPr>
              <a:xfrm flipH="1">
                <a:off x="1548916" y="2821850"/>
                <a:ext cx="1655749" cy="1973609"/>
              </a:xfrm>
              <a:custGeom>
                <a:avLst/>
                <a:gdLst/>
                <a:ahLst/>
                <a:cxnLst/>
                <a:rect l="l" t="t" r="r" b="b"/>
                <a:pathLst>
                  <a:path w="8621" h="10276" extrusionOk="0">
                    <a:moveTo>
                      <a:pt x="8489" y="105"/>
                    </a:moveTo>
                    <a:lnTo>
                      <a:pt x="8489" y="10144"/>
                    </a:lnTo>
                    <a:lnTo>
                      <a:pt x="870" y="10144"/>
                    </a:lnTo>
                    <a:cubicBezTo>
                      <a:pt x="435" y="10144"/>
                      <a:pt x="131" y="9772"/>
                      <a:pt x="194" y="9359"/>
                    </a:cubicBezTo>
                    <a:lnTo>
                      <a:pt x="1786" y="566"/>
                    </a:lnTo>
                    <a:cubicBezTo>
                      <a:pt x="1833" y="304"/>
                      <a:pt x="2095" y="105"/>
                      <a:pt x="2357" y="105"/>
                    </a:cubicBezTo>
                    <a:close/>
                    <a:moveTo>
                      <a:pt x="2310" y="0"/>
                    </a:moveTo>
                    <a:lnTo>
                      <a:pt x="2310" y="21"/>
                    </a:lnTo>
                    <a:cubicBezTo>
                      <a:pt x="2006" y="42"/>
                      <a:pt x="1744" y="236"/>
                      <a:pt x="1681" y="545"/>
                    </a:cubicBezTo>
                    <a:lnTo>
                      <a:pt x="84" y="9338"/>
                    </a:lnTo>
                    <a:cubicBezTo>
                      <a:pt x="0" y="9820"/>
                      <a:pt x="372" y="10275"/>
                      <a:pt x="870" y="10275"/>
                    </a:cubicBezTo>
                    <a:lnTo>
                      <a:pt x="8620" y="10275"/>
                    </a:lnTo>
                    <a:lnTo>
                      <a:pt x="8620"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5" name="Google Shape;2872;p62"/>
              <p:cNvSpPr/>
              <p:nvPr/>
            </p:nvSpPr>
            <p:spPr>
              <a:xfrm flipH="1">
                <a:off x="1130592" y="2831837"/>
                <a:ext cx="859084" cy="1951522"/>
              </a:xfrm>
              <a:custGeom>
                <a:avLst/>
                <a:gdLst/>
                <a:ahLst/>
                <a:cxnLst/>
                <a:rect l="l" t="t" r="r" b="b"/>
                <a:pathLst>
                  <a:path w="4473" h="10161" extrusionOk="0">
                    <a:moveTo>
                      <a:pt x="2200" y="0"/>
                    </a:moveTo>
                    <a:cubicBezTo>
                      <a:pt x="1913" y="0"/>
                      <a:pt x="1653" y="204"/>
                      <a:pt x="1592" y="514"/>
                    </a:cubicBezTo>
                    <a:lnTo>
                      <a:pt x="0" y="9307"/>
                    </a:lnTo>
                    <a:lnTo>
                      <a:pt x="0" y="9417"/>
                    </a:lnTo>
                    <a:cubicBezTo>
                      <a:pt x="0" y="9830"/>
                      <a:pt x="330" y="10160"/>
                      <a:pt x="723" y="10160"/>
                    </a:cubicBezTo>
                    <a:lnTo>
                      <a:pt x="3577" y="10160"/>
                    </a:lnTo>
                    <a:cubicBezTo>
                      <a:pt x="3645" y="10160"/>
                      <a:pt x="3687" y="10160"/>
                      <a:pt x="3734" y="10134"/>
                    </a:cubicBezTo>
                    <a:cubicBezTo>
                      <a:pt x="4190" y="10071"/>
                      <a:pt x="4473" y="9637"/>
                      <a:pt x="4410" y="9176"/>
                    </a:cubicBezTo>
                    <a:lnTo>
                      <a:pt x="2839" y="514"/>
                    </a:lnTo>
                    <a:cubicBezTo>
                      <a:pt x="2771" y="252"/>
                      <a:pt x="2577" y="53"/>
                      <a:pt x="2315" y="11"/>
                    </a:cubicBezTo>
                    <a:cubicBezTo>
                      <a:pt x="2277" y="4"/>
                      <a:pt x="2238" y="0"/>
                      <a:pt x="220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6" name="Google Shape;2873;p62"/>
              <p:cNvSpPr/>
              <p:nvPr/>
            </p:nvSpPr>
            <p:spPr>
              <a:xfrm flipH="1">
                <a:off x="1113499" y="2821850"/>
                <a:ext cx="901338" cy="1973609"/>
              </a:xfrm>
              <a:custGeom>
                <a:avLst/>
                <a:gdLst/>
                <a:ahLst/>
                <a:cxnLst/>
                <a:rect l="l" t="t" r="r" b="b"/>
                <a:pathLst>
                  <a:path w="4693" h="10276" extrusionOk="0">
                    <a:moveTo>
                      <a:pt x="2336" y="105"/>
                    </a:moveTo>
                    <a:cubicBezTo>
                      <a:pt x="2598" y="105"/>
                      <a:pt x="2839" y="262"/>
                      <a:pt x="2902" y="566"/>
                    </a:cubicBezTo>
                    <a:lnTo>
                      <a:pt x="4473" y="9249"/>
                    </a:lnTo>
                    <a:cubicBezTo>
                      <a:pt x="4562" y="9731"/>
                      <a:pt x="4190" y="10144"/>
                      <a:pt x="3708" y="10144"/>
                    </a:cubicBezTo>
                    <a:lnTo>
                      <a:pt x="854" y="10144"/>
                    </a:lnTo>
                    <a:cubicBezTo>
                      <a:pt x="435" y="10144"/>
                      <a:pt x="110" y="9772"/>
                      <a:pt x="199" y="9359"/>
                    </a:cubicBezTo>
                    <a:lnTo>
                      <a:pt x="1791" y="566"/>
                    </a:lnTo>
                    <a:cubicBezTo>
                      <a:pt x="1833" y="262"/>
                      <a:pt x="2095" y="105"/>
                      <a:pt x="2336" y="105"/>
                    </a:cubicBezTo>
                    <a:close/>
                    <a:moveTo>
                      <a:pt x="2336" y="0"/>
                    </a:moveTo>
                    <a:cubicBezTo>
                      <a:pt x="2053" y="0"/>
                      <a:pt x="1744" y="173"/>
                      <a:pt x="1681" y="545"/>
                    </a:cubicBezTo>
                    <a:lnTo>
                      <a:pt x="89" y="9338"/>
                    </a:lnTo>
                    <a:cubicBezTo>
                      <a:pt x="0" y="9820"/>
                      <a:pt x="372" y="10275"/>
                      <a:pt x="854" y="10275"/>
                    </a:cubicBezTo>
                    <a:lnTo>
                      <a:pt x="3708" y="10275"/>
                    </a:lnTo>
                    <a:cubicBezTo>
                      <a:pt x="4258" y="10275"/>
                      <a:pt x="4693" y="9772"/>
                      <a:pt x="4583" y="9228"/>
                    </a:cubicBezTo>
                    <a:lnTo>
                      <a:pt x="3012" y="545"/>
                    </a:lnTo>
                    <a:cubicBezTo>
                      <a:pt x="2949" y="173"/>
                      <a:pt x="2640" y="0"/>
                      <a:pt x="2336"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7" name="Google Shape;2874;p62"/>
              <p:cNvSpPr/>
              <p:nvPr/>
            </p:nvSpPr>
            <p:spPr>
              <a:xfrm flipH="1">
                <a:off x="1264261" y="1472034"/>
                <a:ext cx="410624" cy="746537"/>
              </a:xfrm>
              <a:custGeom>
                <a:avLst/>
                <a:gdLst/>
                <a:ahLst/>
                <a:cxnLst/>
                <a:rect l="l" t="t" r="r" b="b"/>
                <a:pathLst>
                  <a:path w="2138" h="3887" extrusionOk="0">
                    <a:moveTo>
                      <a:pt x="1069" y="0"/>
                    </a:moveTo>
                    <a:cubicBezTo>
                      <a:pt x="477" y="0"/>
                      <a:pt x="1" y="875"/>
                      <a:pt x="1" y="1943"/>
                    </a:cubicBezTo>
                    <a:cubicBezTo>
                      <a:pt x="1" y="3012"/>
                      <a:pt x="477" y="3886"/>
                      <a:pt x="1069" y="3886"/>
                    </a:cubicBezTo>
                    <a:cubicBezTo>
                      <a:pt x="1655" y="3886"/>
                      <a:pt x="2137" y="3012"/>
                      <a:pt x="2137" y="1943"/>
                    </a:cubicBezTo>
                    <a:cubicBezTo>
                      <a:pt x="2137" y="875"/>
                      <a:pt x="1655" y="0"/>
                      <a:pt x="106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8" name="Google Shape;2875;p62"/>
              <p:cNvSpPr/>
              <p:nvPr/>
            </p:nvSpPr>
            <p:spPr>
              <a:xfrm flipH="1">
                <a:off x="1252353" y="1463967"/>
                <a:ext cx="431559" cy="762670"/>
              </a:xfrm>
              <a:custGeom>
                <a:avLst/>
                <a:gdLst/>
                <a:ahLst/>
                <a:cxnLst/>
                <a:rect l="l" t="t" r="r" b="b"/>
                <a:pathLst>
                  <a:path w="2247" h="3971" extrusionOk="0">
                    <a:moveTo>
                      <a:pt x="1116" y="105"/>
                    </a:moveTo>
                    <a:cubicBezTo>
                      <a:pt x="1378" y="105"/>
                      <a:pt x="1640" y="304"/>
                      <a:pt x="1812" y="655"/>
                    </a:cubicBezTo>
                    <a:cubicBezTo>
                      <a:pt x="2011" y="980"/>
                      <a:pt x="2116" y="1462"/>
                      <a:pt x="2116" y="1985"/>
                    </a:cubicBezTo>
                    <a:cubicBezTo>
                      <a:pt x="2116" y="2509"/>
                      <a:pt x="2011" y="2986"/>
                      <a:pt x="1812" y="3336"/>
                    </a:cubicBezTo>
                    <a:cubicBezTo>
                      <a:pt x="1640" y="3666"/>
                      <a:pt x="1378" y="3860"/>
                      <a:pt x="1116" y="3860"/>
                    </a:cubicBezTo>
                    <a:cubicBezTo>
                      <a:pt x="854" y="3860"/>
                      <a:pt x="592" y="3666"/>
                      <a:pt x="414" y="3336"/>
                    </a:cubicBezTo>
                    <a:cubicBezTo>
                      <a:pt x="220" y="2986"/>
                      <a:pt x="110" y="2509"/>
                      <a:pt x="110" y="1985"/>
                    </a:cubicBezTo>
                    <a:cubicBezTo>
                      <a:pt x="110" y="1462"/>
                      <a:pt x="220" y="980"/>
                      <a:pt x="414" y="655"/>
                    </a:cubicBezTo>
                    <a:cubicBezTo>
                      <a:pt x="592" y="304"/>
                      <a:pt x="854" y="105"/>
                      <a:pt x="1116" y="105"/>
                    </a:cubicBezTo>
                    <a:close/>
                    <a:moveTo>
                      <a:pt x="1116" y="1"/>
                    </a:moveTo>
                    <a:cubicBezTo>
                      <a:pt x="786" y="1"/>
                      <a:pt x="503" y="236"/>
                      <a:pt x="309" y="587"/>
                    </a:cubicBezTo>
                    <a:cubicBezTo>
                      <a:pt x="110" y="959"/>
                      <a:pt x="0" y="1441"/>
                      <a:pt x="0" y="1985"/>
                    </a:cubicBezTo>
                    <a:cubicBezTo>
                      <a:pt x="0" y="2530"/>
                      <a:pt x="110" y="3033"/>
                      <a:pt x="309" y="3378"/>
                    </a:cubicBezTo>
                    <a:cubicBezTo>
                      <a:pt x="503" y="3750"/>
                      <a:pt x="786" y="3970"/>
                      <a:pt x="1116" y="3970"/>
                    </a:cubicBezTo>
                    <a:cubicBezTo>
                      <a:pt x="1441" y="3970"/>
                      <a:pt x="1723" y="3750"/>
                      <a:pt x="1922" y="3378"/>
                    </a:cubicBezTo>
                    <a:cubicBezTo>
                      <a:pt x="2116" y="3033"/>
                      <a:pt x="2247" y="2530"/>
                      <a:pt x="2247" y="1985"/>
                    </a:cubicBezTo>
                    <a:cubicBezTo>
                      <a:pt x="2247" y="1441"/>
                      <a:pt x="2116" y="959"/>
                      <a:pt x="1922" y="587"/>
                    </a:cubicBezTo>
                    <a:cubicBezTo>
                      <a:pt x="1723" y="236"/>
                      <a:pt x="1441" y="1"/>
                      <a:pt x="1116"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9" name="Google Shape;2876;p62"/>
              <p:cNvSpPr/>
              <p:nvPr/>
            </p:nvSpPr>
            <p:spPr>
              <a:xfrm flipH="1">
                <a:off x="1260225" y="1568642"/>
                <a:ext cx="251791" cy="553325"/>
              </a:xfrm>
              <a:custGeom>
                <a:avLst/>
                <a:gdLst/>
                <a:ahLst/>
                <a:cxnLst/>
                <a:rect l="l" t="t" r="r" b="b"/>
                <a:pathLst>
                  <a:path w="1311" h="2881" extrusionOk="0">
                    <a:moveTo>
                      <a:pt x="656" y="0"/>
                    </a:moveTo>
                    <a:cubicBezTo>
                      <a:pt x="305" y="0"/>
                      <a:pt x="1" y="655"/>
                      <a:pt x="1" y="1440"/>
                    </a:cubicBezTo>
                    <a:cubicBezTo>
                      <a:pt x="1" y="2247"/>
                      <a:pt x="305" y="2880"/>
                      <a:pt x="656" y="2880"/>
                    </a:cubicBezTo>
                    <a:cubicBezTo>
                      <a:pt x="1027" y="2880"/>
                      <a:pt x="1310" y="2247"/>
                      <a:pt x="1310" y="1440"/>
                    </a:cubicBezTo>
                    <a:cubicBezTo>
                      <a:pt x="1310" y="655"/>
                      <a:pt x="1027" y="0"/>
                      <a:pt x="65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0" name="Google Shape;2877;p62"/>
              <p:cNvSpPr/>
              <p:nvPr/>
            </p:nvSpPr>
            <p:spPr>
              <a:xfrm flipH="1">
                <a:off x="1248125" y="1559615"/>
                <a:ext cx="272917" cy="574451"/>
              </a:xfrm>
              <a:custGeom>
                <a:avLst/>
                <a:gdLst/>
                <a:ahLst/>
                <a:cxnLst/>
                <a:rect l="l" t="t" r="r" b="b"/>
                <a:pathLst>
                  <a:path w="1421" h="2991" extrusionOk="0">
                    <a:moveTo>
                      <a:pt x="698" y="110"/>
                    </a:moveTo>
                    <a:cubicBezTo>
                      <a:pt x="787" y="110"/>
                      <a:pt x="849" y="131"/>
                      <a:pt x="917" y="199"/>
                    </a:cubicBezTo>
                    <a:cubicBezTo>
                      <a:pt x="980" y="262"/>
                      <a:pt x="1069" y="372"/>
                      <a:pt x="1111" y="503"/>
                    </a:cubicBezTo>
                    <a:cubicBezTo>
                      <a:pt x="1221" y="744"/>
                      <a:pt x="1310" y="1095"/>
                      <a:pt x="1310" y="1487"/>
                    </a:cubicBezTo>
                    <a:cubicBezTo>
                      <a:pt x="1310" y="1880"/>
                      <a:pt x="1221" y="2226"/>
                      <a:pt x="1111" y="2488"/>
                    </a:cubicBezTo>
                    <a:cubicBezTo>
                      <a:pt x="1069" y="2598"/>
                      <a:pt x="980" y="2708"/>
                      <a:pt x="917" y="2776"/>
                    </a:cubicBezTo>
                    <a:cubicBezTo>
                      <a:pt x="849" y="2838"/>
                      <a:pt x="787" y="2859"/>
                      <a:pt x="698" y="2859"/>
                    </a:cubicBezTo>
                    <a:cubicBezTo>
                      <a:pt x="635" y="2859"/>
                      <a:pt x="567" y="2838"/>
                      <a:pt x="478" y="2776"/>
                    </a:cubicBezTo>
                    <a:cubicBezTo>
                      <a:pt x="415" y="2708"/>
                      <a:pt x="347" y="2598"/>
                      <a:pt x="305" y="2488"/>
                    </a:cubicBezTo>
                    <a:cubicBezTo>
                      <a:pt x="174" y="2226"/>
                      <a:pt x="111" y="1880"/>
                      <a:pt x="111" y="1487"/>
                    </a:cubicBezTo>
                    <a:cubicBezTo>
                      <a:pt x="111" y="1095"/>
                      <a:pt x="174" y="744"/>
                      <a:pt x="305" y="503"/>
                    </a:cubicBezTo>
                    <a:cubicBezTo>
                      <a:pt x="347" y="372"/>
                      <a:pt x="415" y="262"/>
                      <a:pt x="478" y="199"/>
                    </a:cubicBezTo>
                    <a:cubicBezTo>
                      <a:pt x="567" y="131"/>
                      <a:pt x="635" y="110"/>
                      <a:pt x="698" y="110"/>
                    </a:cubicBezTo>
                    <a:close/>
                    <a:moveTo>
                      <a:pt x="698" y="0"/>
                    </a:moveTo>
                    <a:cubicBezTo>
                      <a:pt x="588" y="0"/>
                      <a:pt x="504" y="47"/>
                      <a:pt x="415" y="110"/>
                    </a:cubicBezTo>
                    <a:cubicBezTo>
                      <a:pt x="326" y="199"/>
                      <a:pt x="263" y="309"/>
                      <a:pt x="195" y="440"/>
                    </a:cubicBezTo>
                    <a:cubicBezTo>
                      <a:pt x="64" y="723"/>
                      <a:pt x="1" y="1095"/>
                      <a:pt x="1" y="1487"/>
                    </a:cubicBezTo>
                    <a:cubicBezTo>
                      <a:pt x="1" y="1901"/>
                      <a:pt x="64" y="2252"/>
                      <a:pt x="195" y="2535"/>
                    </a:cubicBezTo>
                    <a:cubicBezTo>
                      <a:pt x="263" y="2666"/>
                      <a:pt x="326" y="2776"/>
                      <a:pt x="415" y="2859"/>
                    </a:cubicBezTo>
                    <a:cubicBezTo>
                      <a:pt x="504" y="2927"/>
                      <a:pt x="588" y="2990"/>
                      <a:pt x="698" y="2990"/>
                    </a:cubicBezTo>
                    <a:cubicBezTo>
                      <a:pt x="807" y="2990"/>
                      <a:pt x="917" y="2927"/>
                      <a:pt x="1001" y="2859"/>
                    </a:cubicBezTo>
                    <a:cubicBezTo>
                      <a:pt x="1090" y="2776"/>
                      <a:pt x="1158" y="2666"/>
                      <a:pt x="1221" y="2535"/>
                    </a:cubicBezTo>
                    <a:cubicBezTo>
                      <a:pt x="1331" y="2252"/>
                      <a:pt x="1420" y="1901"/>
                      <a:pt x="1420" y="1487"/>
                    </a:cubicBezTo>
                    <a:cubicBezTo>
                      <a:pt x="1420" y="1095"/>
                      <a:pt x="1331" y="723"/>
                      <a:pt x="1221" y="440"/>
                    </a:cubicBezTo>
                    <a:cubicBezTo>
                      <a:pt x="1158" y="309"/>
                      <a:pt x="1090" y="199"/>
                      <a:pt x="1001" y="110"/>
                    </a:cubicBezTo>
                    <a:cubicBezTo>
                      <a:pt x="917" y="47"/>
                      <a:pt x="807" y="0"/>
                      <a:pt x="698"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91" name="Google Shape;2878;p62"/>
              <p:cNvSpPr/>
              <p:nvPr/>
            </p:nvSpPr>
            <p:spPr>
              <a:xfrm flipH="1">
                <a:off x="1277318" y="1605710"/>
                <a:ext cx="217604" cy="478037"/>
              </a:xfrm>
              <a:custGeom>
                <a:avLst/>
                <a:gdLst/>
                <a:ahLst/>
                <a:cxnLst/>
                <a:rect l="l" t="t" r="r" b="b"/>
                <a:pathLst>
                  <a:path w="1133" h="2489" extrusionOk="0">
                    <a:moveTo>
                      <a:pt x="567" y="1"/>
                    </a:moveTo>
                    <a:cubicBezTo>
                      <a:pt x="263" y="1"/>
                      <a:pt x="1" y="546"/>
                      <a:pt x="1" y="1247"/>
                    </a:cubicBezTo>
                    <a:cubicBezTo>
                      <a:pt x="1" y="1944"/>
                      <a:pt x="263" y="2488"/>
                      <a:pt x="567" y="2488"/>
                    </a:cubicBezTo>
                    <a:cubicBezTo>
                      <a:pt x="896" y="2488"/>
                      <a:pt x="1132" y="1944"/>
                      <a:pt x="1132" y="1247"/>
                    </a:cubicBezTo>
                    <a:cubicBezTo>
                      <a:pt x="1132" y="546"/>
                      <a:pt x="896" y="1"/>
                      <a:pt x="56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2" name="Google Shape;2879;p62"/>
              <p:cNvSpPr/>
              <p:nvPr/>
            </p:nvSpPr>
            <p:spPr>
              <a:xfrm flipH="1">
                <a:off x="1264258" y="1593802"/>
                <a:ext cx="239691" cy="503005"/>
              </a:xfrm>
              <a:custGeom>
                <a:avLst/>
                <a:gdLst/>
                <a:ahLst/>
                <a:cxnLst/>
                <a:rect l="l" t="t" r="r" b="b"/>
                <a:pathLst>
                  <a:path w="1248" h="2619" extrusionOk="0">
                    <a:moveTo>
                      <a:pt x="614" y="110"/>
                    </a:moveTo>
                    <a:cubicBezTo>
                      <a:pt x="682" y="110"/>
                      <a:pt x="744" y="152"/>
                      <a:pt x="813" y="194"/>
                    </a:cubicBezTo>
                    <a:cubicBezTo>
                      <a:pt x="854" y="262"/>
                      <a:pt x="917" y="346"/>
                      <a:pt x="964" y="456"/>
                    </a:cubicBezTo>
                    <a:cubicBezTo>
                      <a:pt x="1074" y="676"/>
                      <a:pt x="1137" y="979"/>
                      <a:pt x="1137" y="1309"/>
                    </a:cubicBezTo>
                    <a:cubicBezTo>
                      <a:pt x="1137" y="1655"/>
                      <a:pt x="1074" y="1964"/>
                      <a:pt x="964" y="2179"/>
                    </a:cubicBezTo>
                    <a:cubicBezTo>
                      <a:pt x="917" y="2289"/>
                      <a:pt x="854" y="2357"/>
                      <a:pt x="813" y="2420"/>
                    </a:cubicBezTo>
                    <a:cubicBezTo>
                      <a:pt x="744" y="2488"/>
                      <a:pt x="682" y="2509"/>
                      <a:pt x="614" y="2509"/>
                    </a:cubicBezTo>
                    <a:cubicBezTo>
                      <a:pt x="572" y="2509"/>
                      <a:pt x="504" y="2488"/>
                      <a:pt x="441" y="2420"/>
                    </a:cubicBezTo>
                    <a:cubicBezTo>
                      <a:pt x="373" y="2357"/>
                      <a:pt x="331" y="2289"/>
                      <a:pt x="263" y="2179"/>
                    </a:cubicBezTo>
                    <a:cubicBezTo>
                      <a:pt x="179" y="1964"/>
                      <a:pt x="111" y="1655"/>
                      <a:pt x="111" y="1309"/>
                    </a:cubicBezTo>
                    <a:cubicBezTo>
                      <a:pt x="111" y="979"/>
                      <a:pt x="179" y="676"/>
                      <a:pt x="263" y="456"/>
                    </a:cubicBezTo>
                    <a:cubicBezTo>
                      <a:pt x="331" y="346"/>
                      <a:pt x="373" y="262"/>
                      <a:pt x="441" y="194"/>
                    </a:cubicBezTo>
                    <a:cubicBezTo>
                      <a:pt x="504" y="152"/>
                      <a:pt x="572" y="110"/>
                      <a:pt x="614" y="110"/>
                    </a:cubicBezTo>
                    <a:close/>
                    <a:moveTo>
                      <a:pt x="614" y="0"/>
                    </a:moveTo>
                    <a:cubicBezTo>
                      <a:pt x="524" y="0"/>
                      <a:pt x="441" y="42"/>
                      <a:pt x="352" y="110"/>
                    </a:cubicBezTo>
                    <a:cubicBezTo>
                      <a:pt x="289" y="194"/>
                      <a:pt x="221" y="283"/>
                      <a:pt x="179" y="393"/>
                    </a:cubicBezTo>
                    <a:cubicBezTo>
                      <a:pt x="69" y="634"/>
                      <a:pt x="1" y="958"/>
                      <a:pt x="1" y="1309"/>
                    </a:cubicBezTo>
                    <a:cubicBezTo>
                      <a:pt x="1" y="1655"/>
                      <a:pt x="69" y="1985"/>
                      <a:pt x="179" y="2226"/>
                    </a:cubicBezTo>
                    <a:cubicBezTo>
                      <a:pt x="221" y="2336"/>
                      <a:pt x="289" y="2441"/>
                      <a:pt x="352" y="2509"/>
                    </a:cubicBezTo>
                    <a:cubicBezTo>
                      <a:pt x="441" y="2571"/>
                      <a:pt x="524" y="2619"/>
                      <a:pt x="614" y="2619"/>
                    </a:cubicBezTo>
                    <a:cubicBezTo>
                      <a:pt x="723" y="2619"/>
                      <a:pt x="813" y="2571"/>
                      <a:pt x="875" y="2509"/>
                    </a:cubicBezTo>
                    <a:cubicBezTo>
                      <a:pt x="964" y="2441"/>
                      <a:pt x="1027" y="2336"/>
                      <a:pt x="1074" y="2226"/>
                    </a:cubicBezTo>
                    <a:cubicBezTo>
                      <a:pt x="1179" y="1985"/>
                      <a:pt x="1247" y="1655"/>
                      <a:pt x="1247" y="1309"/>
                    </a:cubicBezTo>
                    <a:cubicBezTo>
                      <a:pt x="1247" y="958"/>
                      <a:pt x="1179" y="634"/>
                      <a:pt x="1074" y="393"/>
                    </a:cubicBezTo>
                    <a:cubicBezTo>
                      <a:pt x="1027" y="283"/>
                      <a:pt x="964" y="194"/>
                      <a:pt x="875" y="110"/>
                    </a:cubicBezTo>
                    <a:cubicBezTo>
                      <a:pt x="813" y="42"/>
                      <a:pt x="723" y="0"/>
                      <a:pt x="61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93" name="Google Shape;2880;p62"/>
              <p:cNvSpPr/>
              <p:nvPr/>
            </p:nvSpPr>
            <p:spPr>
              <a:xfrm flipH="1">
                <a:off x="1331671" y="1614929"/>
                <a:ext cx="163251" cy="460752"/>
              </a:xfrm>
              <a:custGeom>
                <a:avLst/>
                <a:gdLst/>
                <a:ahLst/>
                <a:cxnLst/>
                <a:rect l="l" t="t" r="r" b="b"/>
                <a:pathLst>
                  <a:path w="850" h="2399" extrusionOk="0">
                    <a:moveTo>
                      <a:pt x="415" y="0"/>
                    </a:moveTo>
                    <a:cubicBezTo>
                      <a:pt x="174" y="152"/>
                      <a:pt x="1" y="629"/>
                      <a:pt x="1" y="1199"/>
                    </a:cubicBezTo>
                    <a:cubicBezTo>
                      <a:pt x="1" y="1765"/>
                      <a:pt x="174" y="2268"/>
                      <a:pt x="415" y="2399"/>
                    </a:cubicBezTo>
                    <a:cubicBezTo>
                      <a:pt x="676" y="2268"/>
                      <a:pt x="828" y="1765"/>
                      <a:pt x="828" y="1199"/>
                    </a:cubicBezTo>
                    <a:cubicBezTo>
                      <a:pt x="849" y="629"/>
                      <a:pt x="676" y="152"/>
                      <a:pt x="41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4" name="Google Shape;2881;p62"/>
              <p:cNvSpPr/>
              <p:nvPr/>
            </p:nvSpPr>
            <p:spPr>
              <a:xfrm flipH="1">
                <a:off x="1322645" y="1601868"/>
                <a:ext cx="181305" cy="485912"/>
              </a:xfrm>
              <a:custGeom>
                <a:avLst/>
                <a:gdLst/>
                <a:ahLst/>
                <a:cxnLst/>
                <a:rect l="l" t="t" r="r" b="b"/>
                <a:pathLst>
                  <a:path w="944" h="2530" extrusionOk="0">
                    <a:moveTo>
                      <a:pt x="462" y="152"/>
                    </a:moveTo>
                    <a:cubicBezTo>
                      <a:pt x="572" y="220"/>
                      <a:pt x="655" y="351"/>
                      <a:pt x="723" y="524"/>
                    </a:cubicBezTo>
                    <a:cubicBezTo>
                      <a:pt x="786" y="744"/>
                      <a:pt x="833" y="985"/>
                      <a:pt x="833" y="1267"/>
                    </a:cubicBezTo>
                    <a:cubicBezTo>
                      <a:pt x="833" y="1550"/>
                      <a:pt x="786" y="1812"/>
                      <a:pt x="723" y="2006"/>
                    </a:cubicBezTo>
                    <a:cubicBezTo>
                      <a:pt x="655" y="2184"/>
                      <a:pt x="572" y="2315"/>
                      <a:pt x="462" y="2378"/>
                    </a:cubicBezTo>
                    <a:cubicBezTo>
                      <a:pt x="373" y="2315"/>
                      <a:pt x="289" y="2184"/>
                      <a:pt x="221" y="2006"/>
                    </a:cubicBezTo>
                    <a:cubicBezTo>
                      <a:pt x="158" y="1812"/>
                      <a:pt x="111" y="1550"/>
                      <a:pt x="111" y="1267"/>
                    </a:cubicBezTo>
                    <a:cubicBezTo>
                      <a:pt x="111" y="985"/>
                      <a:pt x="158" y="744"/>
                      <a:pt x="221" y="524"/>
                    </a:cubicBezTo>
                    <a:cubicBezTo>
                      <a:pt x="289" y="351"/>
                      <a:pt x="373" y="220"/>
                      <a:pt x="462" y="152"/>
                    </a:cubicBezTo>
                    <a:close/>
                    <a:moveTo>
                      <a:pt x="462" y="0"/>
                    </a:moveTo>
                    <a:lnTo>
                      <a:pt x="441" y="21"/>
                    </a:lnTo>
                    <a:cubicBezTo>
                      <a:pt x="310" y="110"/>
                      <a:pt x="200" y="262"/>
                      <a:pt x="111" y="482"/>
                    </a:cubicBezTo>
                    <a:cubicBezTo>
                      <a:pt x="48" y="723"/>
                      <a:pt x="1" y="985"/>
                      <a:pt x="1" y="1267"/>
                    </a:cubicBezTo>
                    <a:cubicBezTo>
                      <a:pt x="1" y="1550"/>
                      <a:pt x="48" y="1833"/>
                      <a:pt x="111" y="2053"/>
                    </a:cubicBezTo>
                    <a:cubicBezTo>
                      <a:pt x="200" y="2268"/>
                      <a:pt x="310" y="2446"/>
                      <a:pt x="441" y="2529"/>
                    </a:cubicBezTo>
                    <a:lnTo>
                      <a:pt x="504" y="2529"/>
                    </a:lnTo>
                    <a:cubicBezTo>
                      <a:pt x="634" y="2446"/>
                      <a:pt x="744" y="2268"/>
                      <a:pt x="833" y="2053"/>
                    </a:cubicBezTo>
                    <a:cubicBezTo>
                      <a:pt x="896" y="1833"/>
                      <a:pt x="943" y="1550"/>
                      <a:pt x="943" y="1267"/>
                    </a:cubicBezTo>
                    <a:cubicBezTo>
                      <a:pt x="943" y="985"/>
                      <a:pt x="896" y="723"/>
                      <a:pt x="833" y="503"/>
                    </a:cubicBezTo>
                    <a:cubicBezTo>
                      <a:pt x="744" y="262"/>
                      <a:pt x="634" y="110"/>
                      <a:pt x="504" y="21"/>
                    </a:cubicBezTo>
                    <a:lnTo>
                      <a:pt x="462"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95" name="Google Shape;2882;p62"/>
              <p:cNvSpPr/>
              <p:nvPr/>
            </p:nvSpPr>
            <p:spPr>
              <a:xfrm flipH="1">
                <a:off x="2140458" y="4259054"/>
                <a:ext cx="880211" cy="373365"/>
              </a:xfrm>
              <a:custGeom>
                <a:avLst/>
                <a:gdLst/>
                <a:ahLst/>
                <a:cxnLst/>
                <a:rect l="l" t="t" r="r" b="b"/>
                <a:pathLst>
                  <a:path w="4583" h="1944" extrusionOk="0">
                    <a:moveTo>
                      <a:pt x="283" y="1"/>
                    </a:moveTo>
                    <a:lnTo>
                      <a:pt x="1" y="1944"/>
                    </a:lnTo>
                    <a:lnTo>
                      <a:pt x="4300" y="1944"/>
                    </a:lnTo>
                    <a:lnTo>
                      <a:pt x="458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96" name="Google Shape;2883;p62"/>
              <p:cNvSpPr/>
              <p:nvPr/>
            </p:nvSpPr>
            <p:spPr>
              <a:xfrm flipH="1">
                <a:off x="2127398" y="4245993"/>
                <a:ext cx="905371" cy="398525"/>
              </a:xfrm>
              <a:custGeom>
                <a:avLst/>
                <a:gdLst/>
                <a:ahLst/>
                <a:cxnLst/>
                <a:rect l="l" t="t" r="r" b="b"/>
                <a:pathLst>
                  <a:path w="4714" h="2075" extrusionOk="0">
                    <a:moveTo>
                      <a:pt x="4583" y="111"/>
                    </a:moveTo>
                    <a:lnTo>
                      <a:pt x="4295" y="1965"/>
                    </a:lnTo>
                    <a:lnTo>
                      <a:pt x="132" y="1965"/>
                    </a:lnTo>
                    <a:lnTo>
                      <a:pt x="393" y="111"/>
                    </a:lnTo>
                    <a:close/>
                    <a:moveTo>
                      <a:pt x="283" y="1"/>
                    </a:moveTo>
                    <a:lnTo>
                      <a:pt x="283" y="69"/>
                    </a:lnTo>
                    <a:lnTo>
                      <a:pt x="1" y="2075"/>
                    </a:lnTo>
                    <a:lnTo>
                      <a:pt x="4405" y="2075"/>
                    </a:lnTo>
                    <a:lnTo>
                      <a:pt x="4714"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97" name="Google Shape;2884;p62"/>
              <p:cNvSpPr/>
              <p:nvPr/>
            </p:nvSpPr>
            <p:spPr>
              <a:xfrm flipH="1">
                <a:off x="2588920" y="4916868"/>
                <a:ext cx="553517" cy="213571"/>
              </a:xfrm>
              <a:custGeom>
                <a:avLst/>
                <a:gdLst/>
                <a:ahLst/>
                <a:cxnLst/>
                <a:rect l="l" t="t" r="r" b="b"/>
                <a:pathLst>
                  <a:path w="2882" h="1112" extrusionOk="0">
                    <a:moveTo>
                      <a:pt x="1" y="1"/>
                    </a:moveTo>
                    <a:lnTo>
                      <a:pt x="1" y="1111"/>
                    </a:lnTo>
                    <a:lnTo>
                      <a:pt x="2881" y="1111"/>
                    </a:lnTo>
                    <a:lnTo>
                      <a:pt x="2881"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8" name="Google Shape;2885;p62"/>
              <p:cNvSpPr/>
              <p:nvPr/>
            </p:nvSpPr>
            <p:spPr>
              <a:xfrm flipH="1">
                <a:off x="2575860" y="4903808"/>
                <a:ext cx="578485" cy="239691"/>
              </a:xfrm>
              <a:custGeom>
                <a:avLst/>
                <a:gdLst/>
                <a:ahLst/>
                <a:cxnLst/>
                <a:rect l="l" t="t" r="r" b="b"/>
                <a:pathLst>
                  <a:path w="3012" h="1248" extrusionOk="0">
                    <a:moveTo>
                      <a:pt x="2901" y="111"/>
                    </a:moveTo>
                    <a:lnTo>
                      <a:pt x="2901" y="1137"/>
                    </a:lnTo>
                    <a:lnTo>
                      <a:pt x="110" y="1137"/>
                    </a:lnTo>
                    <a:lnTo>
                      <a:pt x="110" y="111"/>
                    </a:lnTo>
                    <a:close/>
                    <a:moveTo>
                      <a:pt x="0" y="1"/>
                    </a:moveTo>
                    <a:lnTo>
                      <a:pt x="0" y="69"/>
                    </a:lnTo>
                    <a:lnTo>
                      <a:pt x="0" y="1247"/>
                    </a:lnTo>
                    <a:lnTo>
                      <a:pt x="3011" y="1247"/>
                    </a:lnTo>
                    <a:lnTo>
                      <a:pt x="3011"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99" name="Google Shape;2886;p62"/>
              <p:cNvSpPr/>
              <p:nvPr/>
            </p:nvSpPr>
            <p:spPr>
              <a:xfrm flipH="1">
                <a:off x="1846789" y="4916868"/>
                <a:ext cx="553325" cy="213571"/>
              </a:xfrm>
              <a:custGeom>
                <a:avLst/>
                <a:gdLst/>
                <a:ahLst/>
                <a:cxnLst/>
                <a:rect l="l" t="t" r="r" b="b"/>
                <a:pathLst>
                  <a:path w="2881" h="1112" extrusionOk="0">
                    <a:moveTo>
                      <a:pt x="1" y="1"/>
                    </a:moveTo>
                    <a:lnTo>
                      <a:pt x="1" y="1111"/>
                    </a:lnTo>
                    <a:lnTo>
                      <a:pt x="2881" y="1111"/>
                    </a:lnTo>
                    <a:lnTo>
                      <a:pt x="2881"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0" name="Google Shape;2887;p62"/>
              <p:cNvSpPr/>
              <p:nvPr/>
            </p:nvSpPr>
            <p:spPr>
              <a:xfrm flipH="1">
                <a:off x="1834690" y="4903808"/>
                <a:ext cx="578485" cy="239691"/>
              </a:xfrm>
              <a:custGeom>
                <a:avLst/>
                <a:gdLst/>
                <a:ahLst/>
                <a:cxnLst/>
                <a:rect l="l" t="t" r="r" b="b"/>
                <a:pathLst>
                  <a:path w="3012" h="1248" extrusionOk="0">
                    <a:moveTo>
                      <a:pt x="2902" y="111"/>
                    </a:moveTo>
                    <a:lnTo>
                      <a:pt x="2902" y="1137"/>
                    </a:lnTo>
                    <a:lnTo>
                      <a:pt x="111" y="1137"/>
                    </a:lnTo>
                    <a:lnTo>
                      <a:pt x="111" y="111"/>
                    </a:lnTo>
                    <a:close/>
                    <a:moveTo>
                      <a:pt x="1" y="1"/>
                    </a:moveTo>
                    <a:lnTo>
                      <a:pt x="1" y="69"/>
                    </a:lnTo>
                    <a:lnTo>
                      <a:pt x="1" y="1247"/>
                    </a:lnTo>
                    <a:lnTo>
                      <a:pt x="3012" y="1247"/>
                    </a:lnTo>
                    <a:lnTo>
                      <a:pt x="3012"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01" name="Google Shape;2888;p62"/>
              <p:cNvSpPr/>
              <p:nvPr/>
            </p:nvSpPr>
            <p:spPr>
              <a:xfrm flipH="1">
                <a:off x="912214" y="2687022"/>
                <a:ext cx="671058" cy="675091"/>
              </a:xfrm>
              <a:custGeom>
                <a:avLst/>
                <a:gdLst/>
                <a:ahLst/>
                <a:cxnLst/>
                <a:rect l="l" t="t" r="r" b="b"/>
                <a:pathLst>
                  <a:path w="3494" h="3515" extrusionOk="0">
                    <a:moveTo>
                      <a:pt x="1749" y="1"/>
                    </a:moveTo>
                    <a:cubicBezTo>
                      <a:pt x="786" y="1"/>
                      <a:pt x="0" y="786"/>
                      <a:pt x="0" y="1750"/>
                    </a:cubicBezTo>
                    <a:cubicBezTo>
                      <a:pt x="0" y="2729"/>
                      <a:pt x="786" y="3515"/>
                      <a:pt x="1749" y="3515"/>
                    </a:cubicBezTo>
                    <a:cubicBezTo>
                      <a:pt x="2728" y="3515"/>
                      <a:pt x="3493" y="2729"/>
                      <a:pt x="3493" y="1750"/>
                    </a:cubicBezTo>
                    <a:cubicBezTo>
                      <a:pt x="3493" y="786"/>
                      <a:pt x="2728" y="1"/>
                      <a:pt x="174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2" name="Google Shape;2889;p62"/>
              <p:cNvSpPr/>
              <p:nvPr/>
            </p:nvSpPr>
            <p:spPr>
              <a:xfrm flipH="1">
                <a:off x="900306" y="2678955"/>
                <a:ext cx="695065" cy="691224"/>
              </a:xfrm>
              <a:custGeom>
                <a:avLst/>
                <a:gdLst/>
                <a:ahLst/>
                <a:cxnLst/>
                <a:rect l="l" t="t" r="r" b="b"/>
                <a:pathLst>
                  <a:path w="3619" h="3599" extrusionOk="0">
                    <a:moveTo>
                      <a:pt x="1812" y="111"/>
                    </a:moveTo>
                    <a:cubicBezTo>
                      <a:pt x="2750" y="111"/>
                      <a:pt x="3514" y="849"/>
                      <a:pt x="3514" y="1792"/>
                    </a:cubicBezTo>
                    <a:cubicBezTo>
                      <a:pt x="3514" y="2729"/>
                      <a:pt x="2750" y="3494"/>
                      <a:pt x="1812" y="3494"/>
                    </a:cubicBezTo>
                    <a:cubicBezTo>
                      <a:pt x="870" y="3494"/>
                      <a:pt x="131" y="2729"/>
                      <a:pt x="131" y="1792"/>
                    </a:cubicBezTo>
                    <a:cubicBezTo>
                      <a:pt x="131" y="849"/>
                      <a:pt x="870" y="111"/>
                      <a:pt x="1812" y="111"/>
                    </a:cubicBezTo>
                    <a:close/>
                    <a:moveTo>
                      <a:pt x="1812" y="1"/>
                    </a:moveTo>
                    <a:cubicBezTo>
                      <a:pt x="807" y="1"/>
                      <a:pt x="0" y="807"/>
                      <a:pt x="0" y="1792"/>
                    </a:cubicBezTo>
                    <a:cubicBezTo>
                      <a:pt x="0" y="2792"/>
                      <a:pt x="807" y="3599"/>
                      <a:pt x="1812" y="3599"/>
                    </a:cubicBezTo>
                    <a:cubicBezTo>
                      <a:pt x="2812" y="3599"/>
                      <a:pt x="3619" y="2792"/>
                      <a:pt x="3619" y="1792"/>
                    </a:cubicBezTo>
                    <a:cubicBezTo>
                      <a:pt x="3619" y="807"/>
                      <a:pt x="2812" y="1"/>
                      <a:pt x="1812"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03" name="Google Shape;2890;p62"/>
              <p:cNvSpPr/>
              <p:nvPr/>
            </p:nvSpPr>
            <p:spPr>
              <a:xfrm flipH="1">
                <a:off x="937368" y="2855076"/>
                <a:ext cx="268884" cy="268692"/>
              </a:xfrm>
              <a:custGeom>
                <a:avLst/>
                <a:gdLst/>
                <a:ahLst/>
                <a:cxnLst/>
                <a:rect l="l" t="t" r="r" b="b"/>
                <a:pathLst>
                  <a:path w="1400" h="1399" extrusionOk="0">
                    <a:moveTo>
                      <a:pt x="703" y="0"/>
                    </a:moveTo>
                    <a:cubicBezTo>
                      <a:pt x="310" y="0"/>
                      <a:pt x="1" y="325"/>
                      <a:pt x="1" y="697"/>
                    </a:cubicBezTo>
                    <a:cubicBezTo>
                      <a:pt x="1" y="1089"/>
                      <a:pt x="310" y="1398"/>
                      <a:pt x="703" y="1398"/>
                    </a:cubicBezTo>
                    <a:cubicBezTo>
                      <a:pt x="1069" y="1398"/>
                      <a:pt x="1399" y="1089"/>
                      <a:pt x="1399" y="697"/>
                    </a:cubicBezTo>
                    <a:cubicBezTo>
                      <a:pt x="1399" y="325"/>
                      <a:pt x="1069" y="0"/>
                      <a:pt x="70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4" name="Google Shape;2891;p62"/>
              <p:cNvSpPr/>
              <p:nvPr/>
            </p:nvSpPr>
            <p:spPr>
              <a:xfrm flipH="1">
                <a:off x="929302" y="2847010"/>
                <a:ext cx="284825" cy="284825"/>
              </a:xfrm>
              <a:custGeom>
                <a:avLst/>
                <a:gdLst/>
                <a:ahLst/>
                <a:cxnLst/>
                <a:rect l="l" t="t" r="r" b="b"/>
                <a:pathLst>
                  <a:path w="1483" h="1483" extrusionOk="0">
                    <a:moveTo>
                      <a:pt x="744" y="105"/>
                    </a:moveTo>
                    <a:cubicBezTo>
                      <a:pt x="1089" y="105"/>
                      <a:pt x="1372" y="393"/>
                      <a:pt x="1372" y="739"/>
                    </a:cubicBezTo>
                    <a:cubicBezTo>
                      <a:pt x="1372" y="1090"/>
                      <a:pt x="1089" y="1372"/>
                      <a:pt x="744" y="1372"/>
                    </a:cubicBezTo>
                    <a:cubicBezTo>
                      <a:pt x="393" y="1372"/>
                      <a:pt x="110" y="1090"/>
                      <a:pt x="110" y="739"/>
                    </a:cubicBezTo>
                    <a:cubicBezTo>
                      <a:pt x="110" y="393"/>
                      <a:pt x="393" y="105"/>
                      <a:pt x="744" y="105"/>
                    </a:cubicBezTo>
                    <a:close/>
                    <a:moveTo>
                      <a:pt x="744" y="0"/>
                    </a:moveTo>
                    <a:cubicBezTo>
                      <a:pt x="325" y="0"/>
                      <a:pt x="0" y="325"/>
                      <a:pt x="0" y="739"/>
                    </a:cubicBezTo>
                    <a:cubicBezTo>
                      <a:pt x="0" y="1152"/>
                      <a:pt x="325" y="1482"/>
                      <a:pt x="744" y="1482"/>
                    </a:cubicBezTo>
                    <a:cubicBezTo>
                      <a:pt x="1157" y="1482"/>
                      <a:pt x="1482" y="1152"/>
                      <a:pt x="1482" y="739"/>
                    </a:cubicBezTo>
                    <a:cubicBezTo>
                      <a:pt x="1482" y="325"/>
                      <a:pt x="1157" y="0"/>
                      <a:pt x="74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05" name="Google Shape;2892;p62"/>
              <p:cNvSpPr/>
              <p:nvPr/>
            </p:nvSpPr>
            <p:spPr>
              <a:xfrm flipH="1">
                <a:off x="1314585" y="3079982"/>
                <a:ext cx="692184" cy="579829"/>
              </a:xfrm>
              <a:custGeom>
                <a:avLst/>
                <a:gdLst/>
                <a:ahLst/>
                <a:cxnLst/>
                <a:rect l="l" t="t" r="r" b="b"/>
                <a:pathLst>
                  <a:path w="3604" h="3019" extrusionOk="0">
                    <a:moveTo>
                      <a:pt x="2939" y="1"/>
                    </a:moveTo>
                    <a:cubicBezTo>
                      <a:pt x="2927" y="1"/>
                      <a:pt x="2916" y="3"/>
                      <a:pt x="2907" y="8"/>
                    </a:cubicBezTo>
                    <a:lnTo>
                      <a:pt x="0" y="2144"/>
                    </a:lnTo>
                    <a:lnTo>
                      <a:pt x="613" y="3019"/>
                    </a:lnTo>
                    <a:lnTo>
                      <a:pt x="3514" y="903"/>
                    </a:lnTo>
                    <a:cubicBezTo>
                      <a:pt x="3603" y="835"/>
                      <a:pt x="3535" y="594"/>
                      <a:pt x="3362" y="358"/>
                    </a:cubicBezTo>
                    <a:cubicBezTo>
                      <a:pt x="3209" y="144"/>
                      <a:pt x="3035" y="1"/>
                      <a:pt x="293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6" name="Google Shape;2893;p62"/>
              <p:cNvSpPr/>
              <p:nvPr/>
            </p:nvSpPr>
            <p:spPr>
              <a:xfrm flipH="1">
                <a:off x="1310552" y="3069418"/>
                <a:ext cx="708317" cy="607486"/>
              </a:xfrm>
              <a:custGeom>
                <a:avLst/>
                <a:gdLst/>
                <a:ahLst/>
                <a:cxnLst/>
                <a:rect l="l" t="t" r="r" b="b"/>
                <a:pathLst>
                  <a:path w="3688" h="3163" extrusionOk="0">
                    <a:moveTo>
                      <a:pt x="3012" y="104"/>
                    </a:moveTo>
                    <a:lnTo>
                      <a:pt x="3033" y="125"/>
                    </a:lnTo>
                    <a:cubicBezTo>
                      <a:pt x="3054" y="125"/>
                      <a:pt x="3101" y="152"/>
                      <a:pt x="3143" y="172"/>
                    </a:cubicBezTo>
                    <a:cubicBezTo>
                      <a:pt x="3205" y="235"/>
                      <a:pt x="3295" y="324"/>
                      <a:pt x="3384" y="434"/>
                    </a:cubicBezTo>
                    <a:cubicBezTo>
                      <a:pt x="3467" y="565"/>
                      <a:pt x="3514" y="675"/>
                      <a:pt x="3556" y="759"/>
                    </a:cubicBezTo>
                    <a:lnTo>
                      <a:pt x="3556" y="869"/>
                    </a:lnTo>
                    <a:lnTo>
                      <a:pt x="3556" y="911"/>
                    </a:lnTo>
                    <a:lnTo>
                      <a:pt x="697" y="3006"/>
                    </a:lnTo>
                    <a:lnTo>
                      <a:pt x="152" y="2199"/>
                    </a:lnTo>
                    <a:lnTo>
                      <a:pt x="3012" y="104"/>
                    </a:lnTo>
                    <a:close/>
                    <a:moveTo>
                      <a:pt x="3011" y="1"/>
                    </a:moveTo>
                    <a:cubicBezTo>
                      <a:pt x="2989" y="1"/>
                      <a:pt x="2967" y="8"/>
                      <a:pt x="2944" y="21"/>
                    </a:cubicBezTo>
                    <a:lnTo>
                      <a:pt x="0" y="2178"/>
                    </a:lnTo>
                    <a:lnTo>
                      <a:pt x="676" y="3163"/>
                    </a:lnTo>
                    <a:lnTo>
                      <a:pt x="3624" y="1000"/>
                    </a:lnTo>
                    <a:cubicBezTo>
                      <a:pt x="3666" y="979"/>
                      <a:pt x="3666" y="937"/>
                      <a:pt x="3666" y="890"/>
                    </a:cubicBezTo>
                    <a:cubicBezTo>
                      <a:pt x="3687" y="848"/>
                      <a:pt x="3666" y="780"/>
                      <a:pt x="3666" y="738"/>
                    </a:cubicBezTo>
                    <a:cubicBezTo>
                      <a:pt x="3624" y="628"/>
                      <a:pt x="3556" y="497"/>
                      <a:pt x="3467" y="366"/>
                    </a:cubicBezTo>
                    <a:cubicBezTo>
                      <a:pt x="3384" y="256"/>
                      <a:pt x="3295" y="152"/>
                      <a:pt x="3205" y="83"/>
                    </a:cubicBezTo>
                    <a:cubicBezTo>
                      <a:pt x="3164" y="42"/>
                      <a:pt x="3122" y="21"/>
                      <a:pt x="3075" y="21"/>
                    </a:cubicBezTo>
                    <a:cubicBezTo>
                      <a:pt x="3054" y="8"/>
                      <a:pt x="3033" y="1"/>
                      <a:pt x="3011"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07" name="Google Shape;2894;p62"/>
              <p:cNvSpPr/>
              <p:nvPr/>
            </p:nvSpPr>
            <p:spPr>
              <a:xfrm flipH="1">
                <a:off x="2069005" y="2599633"/>
                <a:ext cx="503005" cy="540265"/>
              </a:xfrm>
              <a:custGeom>
                <a:avLst/>
                <a:gdLst/>
                <a:ahLst/>
                <a:cxnLst/>
                <a:rect l="l" t="t" r="r" b="b"/>
                <a:pathLst>
                  <a:path w="2619" h="2813" extrusionOk="0">
                    <a:moveTo>
                      <a:pt x="1288" y="0"/>
                    </a:moveTo>
                    <a:cubicBezTo>
                      <a:pt x="1179" y="0"/>
                      <a:pt x="1089" y="21"/>
                      <a:pt x="980" y="63"/>
                    </a:cubicBezTo>
                    <a:lnTo>
                      <a:pt x="0" y="456"/>
                    </a:lnTo>
                    <a:lnTo>
                      <a:pt x="152" y="869"/>
                    </a:lnTo>
                    <a:lnTo>
                      <a:pt x="676" y="655"/>
                    </a:lnTo>
                    <a:lnTo>
                      <a:pt x="697" y="655"/>
                    </a:lnTo>
                    <a:cubicBezTo>
                      <a:pt x="697" y="676"/>
                      <a:pt x="718" y="676"/>
                      <a:pt x="718" y="676"/>
                    </a:cubicBezTo>
                    <a:cubicBezTo>
                      <a:pt x="744" y="697"/>
                      <a:pt x="765" y="697"/>
                      <a:pt x="786" y="717"/>
                    </a:cubicBezTo>
                    <a:cubicBezTo>
                      <a:pt x="807" y="738"/>
                      <a:pt x="828" y="738"/>
                      <a:pt x="849" y="765"/>
                    </a:cubicBezTo>
                    <a:cubicBezTo>
                      <a:pt x="875" y="786"/>
                      <a:pt x="896" y="786"/>
                      <a:pt x="896" y="807"/>
                    </a:cubicBezTo>
                    <a:cubicBezTo>
                      <a:pt x="917" y="827"/>
                      <a:pt x="938" y="848"/>
                      <a:pt x="959" y="869"/>
                    </a:cubicBezTo>
                    <a:cubicBezTo>
                      <a:pt x="980" y="896"/>
                      <a:pt x="980" y="896"/>
                      <a:pt x="1006" y="916"/>
                    </a:cubicBezTo>
                    <a:cubicBezTo>
                      <a:pt x="1027" y="937"/>
                      <a:pt x="1048" y="958"/>
                      <a:pt x="1048" y="979"/>
                    </a:cubicBezTo>
                    <a:cubicBezTo>
                      <a:pt x="1069" y="1000"/>
                      <a:pt x="1089" y="1026"/>
                      <a:pt x="1110" y="1047"/>
                    </a:cubicBezTo>
                    <a:cubicBezTo>
                      <a:pt x="1110" y="1068"/>
                      <a:pt x="1137" y="1089"/>
                      <a:pt x="1137" y="1110"/>
                    </a:cubicBezTo>
                    <a:cubicBezTo>
                      <a:pt x="1158" y="1131"/>
                      <a:pt x="1179" y="1157"/>
                      <a:pt x="1179" y="1178"/>
                    </a:cubicBezTo>
                    <a:cubicBezTo>
                      <a:pt x="1199" y="1199"/>
                      <a:pt x="1199" y="1220"/>
                      <a:pt x="1220" y="1241"/>
                    </a:cubicBezTo>
                    <a:cubicBezTo>
                      <a:pt x="1220" y="1288"/>
                      <a:pt x="1241" y="1309"/>
                      <a:pt x="1241" y="1330"/>
                    </a:cubicBezTo>
                    <a:cubicBezTo>
                      <a:pt x="1268" y="1330"/>
                      <a:pt x="1268" y="1351"/>
                      <a:pt x="1268" y="1351"/>
                    </a:cubicBezTo>
                    <a:lnTo>
                      <a:pt x="1268" y="1372"/>
                    </a:lnTo>
                    <a:lnTo>
                      <a:pt x="503" y="1723"/>
                    </a:lnTo>
                    <a:lnTo>
                      <a:pt x="938" y="2812"/>
                    </a:lnTo>
                    <a:lnTo>
                      <a:pt x="1922" y="2419"/>
                    </a:lnTo>
                    <a:cubicBezTo>
                      <a:pt x="2420" y="2226"/>
                      <a:pt x="2619" y="1550"/>
                      <a:pt x="2357" y="896"/>
                    </a:cubicBezTo>
                    <a:cubicBezTo>
                      <a:pt x="2158" y="372"/>
                      <a:pt x="1723" y="21"/>
                      <a:pt x="128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8" name="Google Shape;2895;p62"/>
              <p:cNvSpPr/>
              <p:nvPr/>
            </p:nvSpPr>
            <p:spPr>
              <a:xfrm flipH="1">
                <a:off x="2082065" y="2590414"/>
                <a:ext cx="507038" cy="566577"/>
              </a:xfrm>
              <a:custGeom>
                <a:avLst/>
                <a:gdLst/>
                <a:ahLst/>
                <a:cxnLst/>
                <a:rect l="l" t="t" r="r" b="b"/>
                <a:pathLst>
                  <a:path w="2640" h="2950" extrusionOk="0">
                    <a:moveTo>
                      <a:pt x="1377" y="111"/>
                    </a:moveTo>
                    <a:cubicBezTo>
                      <a:pt x="1770" y="111"/>
                      <a:pt x="2184" y="462"/>
                      <a:pt x="2378" y="964"/>
                    </a:cubicBezTo>
                    <a:cubicBezTo>
                      <a:pt x="2509" y="1268"/>
                      <a:pt x="2535" y="1598"/>
                      <a:pt x="2467" y="1860"/>
                    </a:cubicBezTo>
                    <a:cubicBezTo>
                      <a:pt x="2378" y="2122"/>
                      <a:pt x="2226" y="2337"/>
                      <a:pt x="1985" y="2426"/>
                    </a:cubicBezTo>
                    <a:lnTo>
                      <a:pt x="1048" y="2797"/>
                    </a:lnTo>
                    <a:lnTo>
                      <a:pt x="655" y="1792"/>
                    </a:lnTo>
                    <a:lnTo>
                      <a:pt x="1398" y="1467"/>
                    </a:lnTo>
                    <a:lnTo>
                      <a:pt x="1419" y="1399"/>
                    </a:lnTo>
                    <a:lnTo>
                      <a:pt x="1398" y="1378"/>
                    </a:lnTo>
                    <a:lnTo>
                      <a:pt x="1398" y="1357"/>
                    </a:lnTo>
                    <a:cubicBezTo>
                      <a:pt x="1377" y="1336"/>
                      <a:pt x="1377" y="1289"/>
                      <a:pt x="1357" y="1268"/>
                    </a:cubicBezTo>
                    <a:cubicBezTo>
                      <a:pt x="1357" y="1247"/>
                      <a:pt x="1330" y="1226"/>
                      <a:pt x="1330" y="1205"/>
                    </a:cubicBezTo>
                    <a:cubicBezTo>
                      <a:pt x="1309" y="1179"/>
                      <a:pt x="1288" y="1158"/>
                      <a:pt x="1288" y="1137"/>
                    </a:cubicBezTo>
                    <a:cubicBezTo>
                      <a:pt x="1268" y="1116"/>
                      <a:pt x="1247" y="1074"/>
                      <a:pt x="1247" y="1048"/>
                    </a:cubicBezTo>
                    <a:cubicBezTo>
                      <a:pt x="1226" y="1027"/>
                      <a:pt x="1199" y="1006"/>
                      <a:pt x="1199" y="985"/>
                    </a:cubicBezTo>
                    <a:cubicBezTo>
                      <a:pt x="1178" y="964"/>
                      <a:pt x="1158" y="944"/>
                      <a:pt x="1137" y="944"/>
                    </a:cubicBezTo>
                    <a:cubicBezTo>
                      <a:pt x="1116" y="917"/>
                      <a:pt x="1116" y="896"/>
                      <a:pt x="1095" y="875"/>
                    </a:cubicBezTo>
                    <a:lnTo>
                      <a:pt x="1027" y="813"/>
                    </a:lnTo>
                    <a:cubicBezTo>
                      <a:pt x="1006" y="813"/>
                      <a:pt x="985" y="786"/>
                      <a:pt x="964" y="765"/>
                    </a:cubicBezTo>
                    <a:cubicBezTo>
                      <a:pt x="964" y="745"/>
                      <a:pt x="938" y="745"/>
                      <a:pt x="917" y="724"/>
                    </a:cubicBezTo>
                    <a:cubicBezTo>
                      <a:pt x="896" y="703"/>
                      <a:pt x="875" y="703"/>
                      <a:pt x="854" y="682"/>
                    </a:cubicBezTo>
                    <a:cubicBezTo>
                      <a:pt x="833" y="682"/>
                      <a:pt x="807" y="656"/>
                      <a:pt x="807" y="656"/>
                    </a:cubicBezTo>
                    <a:lnTo>
                      <a:pt x="765" y="635"/>
                    </a:lnTo>
                    <a:lnTo>
                      <a:pt x="283" y="834"/>
                    </a:lnTo>
                    <a:lnTo>
                      <a:pt x="152" y="525"/>
                    </a:lnTo>
                    <a:lnTo>
                      <a:pt x="1095" y="158"/>
                    </a:lnTo>
                    <a:cubicBezTo>
                      <a:pt x="1178" y="132"/>
                      <a:pt x="1268" y="111"/>
                      <a:pt x="1377" y="111"/>
                    </a:cubicBezTo>
                    <a:close/>
                    <a:moveTo>
                      <a:pt x="1377" y="1"/>
                    </a:moveTo>
                    <a:cubicBezTo>
                      <a:pt x="1268" y="1"/>
                      <a:pt x="1158" y="1"/>
                      <a:pt x="1048" y="48"/>
                    </a:cubicBezTo>
                    <a:lnTo>
                      <a:pt x="0" y="462"/>
                    </a:lnTo>
                    <a:lnTo>
                      <a:pt x="220" y="985"/>
                    </a:lnTo>
                    <a:lnTo>
                      <a:pt x="765" y="765"/>
                    </a:lnTo>
                    <a:lnTo>
                      <a:pt x="786" y="765"/>
                    </a:lnTo>
                    <a:cubicBezTo>
                      <a:pt x="807" y="786"/>
                      <a:pt x="833" y="813"/>
                      <a:pt x="854" y="813"/>
                    </a:cubicBezTo>
                    <a:cubicBezTo>
                      <a:pt x="854" y="834"/>
                      <a:pt x="875" y="834"/>
                      <a:pt x="896" y="855"/>
                    </a:cubicBezTo>
                    <a:cubicBezTo>
                      <a:pt x="917" y="875"/>
                      <a:pt x="938" y="875"/>
                      <a:pt x="964" y="896"/>
                    </a:cubicBezTo>
                    <a:cubicBezTo>
                      <a:pt x="964" y="917"/>
                      <a:pt x="985" y="944"/>
                      <a:pt x="1006" y="944"/>
                    </a:cubicBezTo>
                    <a:cubicBezTo>
                      <a:pt x="1027" y="964"/>
                      <a:pt x="1048" y="985"/>
                      <a:pt x="1048" y="1006"/>
                    </a:cubicBezTo>
                    <a:cubicBezTo>
                      <a:pt x="1069" y="1027"/>
                      <a:pt x="1095" y="1048"/>
                      <a:pt x="1095" y="1074"/>
                    </a:cubicBezTo>
                    <a:cubicBezTo>
                      <a:pt x="1116" y="1074"/>
                      <a:pt x="1137" y="1095"/>
                      <a:pt x="1137" y="1116"/>
                    </a:cubicBezTo>
                    <a:cubicBezTo>
                      <a:pt x="1158" y="1137"/>
                      <a:pt x="1178" y="1158"/>
                      <a:pt x="1178" y="1179"/>
                    </a:cubicBezTo>
                    <a:cubicBezTo>
                      <a:pt x="1199" y="1205"/>
                      <a:pt x="1199" y="1226"/>
                      <a:pt x="1226" y="1247"/>
                    </a:cubicBezTo>
                    <a:cubicBezTo>
                      <a:pt x="1247" y="1268"/>
                      <a:pt x="1247" y="1289"/>
                      <a:pt x="1268" y="1336"/>
                    </a:cubicBezTo>
                    <a:cubicBezTo>
                      <a:pt x="1268" y="1336"/>
                      <a:pt x="1268" y="1357"/>
                      <a:pt x="1288" y="1378"/>
                    </a:cubicBezTo>
                    <a:lnTo>
                      <a:pt x="503" y="1750"/>
                    </a:lnTo>
                    <a:lnTo>
                      <a:pt x="985" y="2949"/>
                    </a:lnTo>
                    <a:lnTo>
                      <a:pt x="2032" y="2536"/>
                    </a:lnTo>
                    <a:cubicBezTo>
                      <a:pt x="2315" y="2426"/>
                      <a:pt x="2488" y="2185"/>
                      <a:pt x="2577" y="1902"/>
                    </a:cubicBezTo>
                    <a:cubicBezTo>
                      <a:pt x="2640" y="1598"/>
                      <a:pt x="2619" y="1247"/>
                      <a:pt x="2488" y="917"/>
                    </a:cubicBezTo>
                    <a:cubicBezTo>
                      <a:pt x="2294" y="373"/>
                      <a:pt x="1833" y="1"/>
                      <a:pt x="137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09" name="Google Shape;2896;p62"/>
              <p:cNvSpPr/>
              <p:nvPr/>
            </p:nvSpPr>
            <p:spPr>
              <a:xfrm flipH="1">
                <a:off x="2521500" y="2674922"/>
                <a:ext cx="143085" cy="130025"/>
              </a:xfrm>
              <a:custGeom>
                <a:avLst/>
                <a:gdLst/>
                <a:ahLst/>
                <a:cxnLst/>
                <a:rect l="l" t="t" r="r" b="b"/>
                <a:pathLst>
                  <a:path w="745" h="677" extrusionOk="0">
                    <a:moveTo>
                      <a:pt x="723" y="1"/>
                    </a:moveTo>
                    <a:cubicBezTo>
                      <a:pt x="634" y="22"/>
                      <a:pt x="545" y="22"/>
                      <a:pt x="482" y="64"/>
                    </a:cubicBezTo>
                    <a:cubicBezTo>
                      <a:pt x="262" y="153"/>
                      <a:pt x="89" y="325"/>
                      <a:pt x="0" y="587"/>
                    </a:cubicBezTo>
                    <a:lnTo>
                      <a:pt x="110" y="676"/>
                    </a:lnTo>
                    <a:cubicBezTo>
                      <a:pt x="199" y="435"/>
                      <a:pt x="351" y="284"/>
                      <a:pt x="524" y="195"/>
                    </a:cubicBezTo>
                    <a:cubicBezTo>
                      <a:pt x="592" y="174"/>
                      <a:pt x="655" y="174"/>
                      <a:pt x="744" y="153"/>
                    </a:cubicBezTo>
                    <a:lnTo>
                      <a:pt x="723" y="1"/>
                    </a:lnTo>
                    <a:close/>
                  </a:path>
                </a:pathLst>
              </a:custGeom>
              <a:solidFill>
                <a:srgbClr val="C7E6EE"/>
              </a:solidFill>
              <a:ln>
                <a:noFill/>
              </a:ln>
            </p:spPr>
            <p:txBody>
              <a:bodyPr spcFirstLastPara="1" wrap="square" lIns="91425" tIns="91425" rIns="91425" bIns="91425" anchor="ctr" anchorCtr="0">
                <a:noAutofit/>
              </a:bodyPr>
              <a:lstStyle/>
              <a:p>
                <a:endParaRPr/>
              </a:p>
            </p:txBody>
          </p:sp>
          <p:sp>
            <p:nvSpPr>
              <p:cNvPr id="110" name="Google Shape;2897;p62"/>
              <p:cNvSpPr/>
              <p:nvPr/>
            </p:nvSpPr>
            <p:spPr>
              <a:xfrm flipH="1">
                <a:off x="2509592" y="2665895"/>
                <a:ext cx="167092" cy="151151"/>
              </a:xfrm>
              <a:custGeom>
                <a:avLst/>
                <a:gdLst/>
                <a:ahLst/>
                <a:cxnLst/>
                <a:rect l="l" t="t" r="r" b="b"/>
                <a:pathLst>
                  <a:path w="870" h="787" extrusionOk="0">
                    <a:moveTo>
                      <a:pt x="718" y="132"/>
                    </a:moveTo>
                    <a:lnTo>
                      <a:pt x="739" y="158"/>
                    </a:lnTo>
                    <a:cubicBezTo>
                      <a:pt x="676" y="179"/>
                      <a:pt x="634" y="179"/>
                      <a:pt x="566" y="200"/>
                    </a:cubicBezTo>
                    <a:cubicBezTo>
                      <a:pt x="393" y="263"/>
                      <a:pt x="262" y="441"/>
                      <a:pt x="173" y="634"/>
                    </a:cubicBezTo>
                    <a:lnTo>
                      <a:pt x="152" y="634"/>
                    </a:lnTo>
                    <a:cubicBezTo>
                      <a:pt x="241" y="393"/>
                      <a:pt x="372" y="242"/>
                      <a:pt x="566" y="158"/>
                    </a:cubicBezTo>
                    <a:cubicBezTo>
                      <a:pt x="608" y="132"/>
                      <a:pt x="676" y="132"/>
                      <a:pt x="718" y="132"/>
                    </a:cubicBezTo>
                    <a:close/>
                    <a:moveTo>
                      <a:pt x="765" y="1"/>
                    </a:moveTo>
                    <a:cubicBezTo>
                      <a:pt x="676" y="1"/>
                      <a:pt x="587" y="27"/>
                      <a:pt x="524" y="48"/>
                    </a:cubicBezTo>
                    <a:cubicBezTo>
                      <a:pt x="283" y="158"/>
                      <a:pt x="111" y="352"/>
                      <a:pt x="1" y="613"/>
                    </a:cubicBezTo>
                    <a:lnTo>
                      <a:pt x="1" y="655"/>
                    </a:lnTo>
                    <a:lnTo>
                      <a:pt x="215" y="786"/>
                    </a:lnTo>
                    <a:lnTo>
                      <a:pt x="241" y="723"/>
                    </a:lnTo>
                    <a:cubicBezTo>
                      <a:pt x="304" y="524"/>
                      <a:pt x="435" y="372"/>
                      <a:pt x="608" y="310"/>
                    </a:cubicBezTo>
                    <a:cubicBezTo>
                      <a:pt x="676" y="289"/>
                      <a:pt x="739" y="263"/>
                      <a:pt x="807" y="263"/>
                    </a:cubicBezTo>
                    <a:lnTo>
                      <a:pt x="870" y="263"/>
                    </a:lnTo>
                    <a:lnTo>
                      <a:pt x="849" y="200"/>
                    </a:lnTo>
                    <a:lnTo>
                      <a:pt x="828"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1" name="Google Shape;2898;p62"/>
              <p:cNvSpPr/>
              <p:nvPr/>
            </p:nvSpPr>
            <p:spPr>
              <a:xfrm flipH="1">
                <a:off x="2291220" y="2704115"/>
                <a:ext cx="352238" cy="418883"/>
              </a:xfrm>
              <a:custGeom>
                <a:avLst/>
                <a:gdLst/>
                <a:ahLst/>
                <a:cxnLst/>
                <a:rect l="l" t="t" r="r" b="b"/>
                <a:pathLst>
                  <a:path w="1834" h="2181" extrusionOk="0">
                    <a:moveTo>
                      <a:pt x="655" y="1"/>
                    </a:moveTo>
                    <a:cubicBezTo>
                      <a:pt x="566" y="1"/>
                      <a:pt x="503" y="22"/>
                      <a:pt x="414" y="43"/>
                    </a:cubicBezTo>
                    <a:cubicBezTo>
                      <a:pt x="241" y="132"/>
                      <a:pt x="89" y="283"/>
                      <a:pt x="0" y="524"/>
                    </a:cubicBezTo>
                    <a:lnTo>
                      <a:pt x="21" y="524"/>
                    </a:lnTo>
                    <a:lnTo>
                      <a:pt x="1048" y="111"/>
                    </a:lnTo>
                    <a:lnTo>
                      <a:pt x="1069" y="111"/>
                    </a:lnTo>
                    <a:cubicBezTo>
                      <a:pt x="938" y="43"/>
                      <a:pt x="786" y="1"/>
                      <a:pt x="655" y="1"/>
                    </a:cubicBezTo>
                    <a:close/>
                    <a:moveTo>
                      <a:pt x="1640" y="807"/>
                    </a:moveTo>
                    <a:lnTo>
                      <a:pt x="1640" y="828"/>
                    </a:lnTo>
                    <a:lnTo>
                      <a:pt x="110" y="1530"/>
                    </a:lnTo>
                    <a:cubicBezTo>
                      <a:pt x="305" y="1932"/>
                      <a:pt x="671" y="2180"/>
                      <a:pt x="1012" y="2180"/>
                    </a:cubicBezTo>
                    <a:cubicBezTo>
                      <a:pt x="1092" y="2180"/>
                      <a:pt x="1172" y="2166"/>
                      <a:pt x="1247" y="2137"/>
                    </a:cubicBezTo>
                    <a:cubicBezTo>
                      <a:pt x="1681" y="1965"/>
                      <a:pt x="1833" y="1373"/>
                      <a:pt x="1640" y="807"/>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2" name="Google Shape;2899;p62"/>
              <p:cNvSpPr/>
              <p:nvPr/>
            </p:nvSpPr>
            <p:spPr>
              <a:xfrm flipH="1">
                <a:off x="2295253" y="2696049"/>
                <a:ext cx="360305" cy="437513"/>
              </a:xfrm>
              <a:custGeom>
                <a:avLst/>
                <a:gdLst/>
                <a:ahLst/>
                <a:cxnLst/>
                <a:rect l="l" t="t" r="r" b="b"/>
                <a:pathLst>
                  <a:path w="1876" h="2278" extrusionOk="0">
                    <a:moveTo>
                      <a:pt x="718" y="106"/>
                    </a:moveTo>
                    <a:cubicBezTo>
                      <a:pt x="786" y="106"/>
                      <a:pt x="870" y="132"/>
                      <a:pt x="938" y="153"/>
                    </a:cubicBezTo>
                    <a:lnTo>
                      <a:pt x="236" y="435"/>
                    </a:lnTo>
                    <a:cubicBezTo>
                      <a:pt x="325" y="325"/>
                      <a:pt x="393" y="195"/>
                      <a:pt x="498" y="153"/>
                    </a:cubicBezTo>
                    <a:cubicBezTo>
                      <a:pt x="566" y="132"/>
                      <a:pt x="655" y="106"/>
                      <a:pt x="718" y="106"/>
                    </a:cubicBezTo>
                    <a:close/>
                    <a:moveTo>
                      <a:pt x="718" y="1"/>
                    </a:moveTo>
                    <a:cubicBezTo>
                      <a:pt x="629" y="1"/>
                      <a:pt x="545" y="1"/>
                      <a:pt x="456" y="43"/>
                    </a:cubicBezTo>
                    <a:cubicBezTo>
                      <a:pt x="262" y="132"/>
                      <a:pt x="105" y="305"/>
                      <a:pt x="21" y="545"/>
                    </a:cubicBezTo>
                    <a:lnTo>
                      <a:pt x="1" y="587"/>
                    </a:lnTo>
                    <a:lnTo>
                      <a:pt x="84" y="629"/>
                    </a:lnTo>
                    <a:lnTo>
                      <a:pt x="1111" y="215"/>
                    </a:lnTo>
                    <a:lnTo>
                      <a:pt x="1153" y="106"/>
                    </a:lnTo>
                    <a:lnTo>
                      <a:pt x="1132" y="106"/>
                    </a:lnTo>
                    <a:lnTo>
                      <a:pt x="1111" y="85"/>
                    </a:lnTo>
                    <a:lnTo>
                      <a:pt x="1090" y="85"/>
                    </a:lnTo>
                    <a:cubicBezTo>
                      <a:pt x="980" y="43"/>
                      <a:pt x="849" y="1"/>
                      <a:pt x="718" y="1"/>
                    </a:cubicBezTo>
                    <a:close/>
                    <a:moveTo>
                      <a:pt x="1655" y="959"/>
                    </a:moveTo>
                    <a:cubicBezTo>
                      <a:pt x="1723" y="1200"/>
                      <a:pt x="1744" y="1441"/>
                      <a:pt x="1676" y="1656"/>
                    </a:cubicBezTo>
                    <a:cubicBezTo>
                      <a:pt x="1614" y="1876"/>
                      <a:pt x="1483" y="2048"/>
                      <a:pt x="1284" y="2116"/>
                    </a:cubicBezTo>
                    <a:cubicBezTo>
                      <a:pt x="1213" y="2147"/>
                      <a:pt x="1139" y="2162"/>
                      <a:pt x="1063" y="2162"/>
                    </a:cubicBezTo>
                    <a:cubicBezTo>
                      <a:pt x="767" y="2162"/>
                      <a:pt x="450" y="1939"/>
                      <a:pt x="262" y="1593"/>
                    </a:cubicBezTo>
                    <a:lnTo>
                      <a:pt x="1655" y="959"/>
                    </a:lnTo>
                    <a:close/>
                    <a:moveTo>
                      <a:pt x="1634" y="828"/>
                    </a:moveTo>
                    <a:lnTo>
                      <a:pt x="131" y="1525"/>
                    </a:lnTo>
                    <a:lnTo>
                      <a:pt x="84" y="1546"/>
                    </a:lnTo>
                    <a:lnTo>
                      <a:pt x="105" y="1593"/>
                    </a:lnTo>
                    <a:cubicBezTo>
                      <a:pt x="315" y="2012"/>
                      <a:pt x="693" y="2277"/>
                      <a:pt x="1061" y="2277"/>
                    </a:cubicBezTo>
                    <a:cubicBezTo>
                      <a:pt x="1152" y="2277"/>
                      <a:pt x="1243" y="2261"/>
                      <a:pt x="1331" y="2226"/>
                    </a:cubicBezTo>
                    <a:cubicBezTo>
                      <a:pt x="1572" y="2137"/>
                      <a:pt x="1723" y="1938"/>
                      <a:pt x="1786" y="1677"/>
                    </a:cubicBezTo>
                    <a:cubicBezTo>
                      <a:pt x="1875" y="1441"/>
                      <a:pt x="1854" y="1153"/>
                      <a:pt x="1744" y="870"/>
                    </a:cubicBezTo>
                    <a:lnTo>
                      <a:pt x="1765" y="849"/>
                    </a:lnTo>
                    <a:lnTo>
                      <a:pt x="1744" y="828"/>
                    </a:lnTo>
                    <a:lnTo>
                      <a:pt x="1655" y="870"/>
                    </a:lnTo>
                    <a:lnTo>
                      <a:pt x="1634" y="849"/>
                    </a:lnTo>
                    <a:lnTo>
                      <a:pt x="1634" y="828"/>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3" name="Google Shape;2900;p62"/>
              <p:cNvSpPr/>
              <p:nvPr/>
            </p:nvSpPr>
            <p:spPr>
              <a:xfrm flipH="1">
                <a:off x="1850629" y="2934206"/>
                <a:ext cx="448844" cy="742120"/>
              </a:xfrm>
              <a:custGeom>
                <a:avLst/>
                <a:gdLst/>
                <a:ahLst/>
                <a:cxnLst/>
                <a:rect l="l" t="t" r="r" b="b"/>
                <a:pathLst>
                  <a:path w="2337" h="3864" extrusionOk="0">
                    <a:moveTo>
                      <a:pt x="700" y="1"/>
                    </a:moveTo>
                    <a:cubicBezTo>
                      <a:pt x="397" y="1"/>
                      <a:pt x="199" y="207"/>
                      <a:pt x="0" y="437"/>
                    </a:cubicBezTo>
                    <a:lnTo>
                      <a:pt x="1289" y="3799"/>
                    </a:lnTo>
                    <a:cubicBezTo>
                      <a:pt x="1309" y="3841"/>
                      <a:pt x="1373" y="3863"/>
                      <a:pt x="1465" y="3863"/>
                    </a:cubicBezTo>
                    <a:cubicBezTo>
                      <a:pt x="1568" y="3863"/>
                      <a:pt x="1705" y="3836"/>
                      <a:pt x="1854" y="3778"/>
                    </a:cubicBezTo>
                    <a:cubicBezTo>
                      <a:pt x="2137" y="3689"/>
                      <a:pt x="2336" y="3537"/>
                      <a:pt x="2310" y="3427"/>
                    </a:cubicBezTo>
                    <a:lnTo>
                      <a:pt x="1027" y="70"/>
                    </a:lnTo>
                    <a:cubicBezTo>
                      <a:pt x="905" y="22"/>
                      <a:pt x="797" y="1"/>
                      <a:pt x="70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4" name="Google Shape;2901;p62"/>
              <p:cNvSpPr/>
              <p:nvPr/>
            </p:nvSpPr>
            <p:spPr>
              <a:xfrm flipH="1">
                <a:off x="1842755" y="2924411"/>
                <a:ext cx="469779" cy="760558"/>
              </a:xfrm>
              <a:custGeom>
                <a:avLst/>
                <a:gdLst/>
                <a:ahLst/>
                <a:cxnLst/>
                <a:rect l="l" t="t" r="r" b="b"/>
                <a:pathLst>
                  <a:path w="2446" h="3960" extrusionOk="0">
                    <a:moveTo>
                      <a:pt x="734" y="114"/>
                    </a:moveTo>
                    <a:cubicBezTo>
                      <a:pt x="829" y="114"/>
                      <a:pt x="933" y="136"/>
                      <a:pt x="1048" y="184"/>
                    </a:cubicBezTo>
                    <a:lnTo>
                      <a:pt x="2315" y="3499"/>
                    </a:lnTo>
                    <a:cubicBezTo>
                      <a:pt x="2315" y="3499"/>
                      <a:pt x="2336" y="3525"/>
                      <a:pt x="2315" y="3546"/>
                    </a:cubicBezTo>
                    <a:cubicBezTo>
                      <a:pt x="2294" y="3567"/>
                      <a:pt x="2273" y="3588"/>
                      <a:pt x="2226" y="3609"/>
                    </a:cubicBezTo>
                    <a:cubicBezTo>
                      <a:pt x="2163" y="3677"/>
                      <a:pt x="2053" y="3740"/>
                      <a:pt x="1901" y="3787"/>
                    </a:cubicBezTo>
                    <a:cubicBezTo>
                      <a:pt x="1770" y="3829"/>
                      <a:pt x="1639" y="3850"/>
                      <a:pt x="1550" y="3850"/>
                    </a:cubicBezTo>
                    <a:lnTo>
                      <a:pt x="1440" y="3850"/>
                    </a:lnTo>
                    <a:lnTo>
                      <a:pt x="1420" y="3829"/>
                    </a:lnTo>
                    <a:lnTo>
                      <a:pt x="131" y="488"/>
                    </a:lnTo>
                    <a:cubicBezTo>
                      <a:pt x="262" y="357"/>
                      <a:pt x="372" y="226"/>
                      <a:pt x="503" y="163"/>
                    </a:cubicBezTo>
                    <a:cubicBezTo>
                      <a:pt x="574" y="131"/>
                      <a:pt x="650" y="114"/>
                      <a:pt x="734" y="114"/>
                    </a:cubicBezTo>
                    <a:close/>
                    <a:moveTo>
                      <a:pt x="777" y="1"/>
                    </a:moveTo>
                    <a:cubicBezTo>
                      <a:pt x="659" y="1"/>
                      <a:pt x="553" y="29"/>
                      <a:pt x="461" y="74"/>
                    </a:cubicBezTo>
                    <a:cubicBezTo>
                      <a:pt x="283" y="142"/>
                      <a:pt x="152" y="294"/>
                      <a:pt x="21" y="446"/>
                    </a:cubicBezTo>
                    <a:lnTo>
                      <a:pt x="0" y="467"/>
                    </a:lnTo>
                    <a:lnTo>
                      <a:pt x="1310" y="3850"/>
                    </a:lnTo>
                    <a:cubicBezTo>
                      <a:pt x="1330" y="3918"/>
                      <a:pt x="1357" y="3939"/>
                      <a:pt x="1399" y="3939"/>
                    </a:cubicBezTo>
                    <a:cubicBezTo>
                      <a:pt x="1440" y="3960"/>
                      <a:pt x="1488" y="3960"/>
                      <a:pt x="1550" y="3960"/>
                    </a:cubicBezTo>
                    <a:cubicBezTo>
                      <a:pt x="1660" y="3960"/>
                      <a:pt x="1791" y="3939"/>
                      <a:pt x="1943" y="3892"/>
                    </a:cubicBezTo>
                    <a:cubicBezTo>
                      <a:pt x="2095" y="3829"/>
                      <a:pt x="2226" y="3761"/>
                      <a:pt x="2315" y="3698"/>
                    </a:cubicBezTo>
                    <a:cubicBezTo>
                      <a:pt x="2357" y="3677"/>
                      <a:pt x="2378" y="3630"/>
                      <a:pt x="2404" y="3609"/>
                    </a:cubicBezTo>
                    <a:cubicBezTo>
                      <a:pt x="2425" y="3567"/>
                      <a:pt x="2446" y="3525"/>
                      <a:pt x="2425" y="3478"/>
                    </a:cubicBezTo>
                    <a:lnTo>
                      <a:pt x="1137" y="74"/>
                    </a:lnTo>
                    <a:lnTo>
                      <a:pt x="1116" y="74"/>
                    </a:lnTo>
                    <a:cubicBezTo>
                      <a:pt x="994" y="23"/>
                      <a:pt x="881" y="1"/>
                      <a:pt x="77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5" name="Google Shape;2902;p62"/>
              <p:cNvSpPr/>
              <p:nvPr/>
            </p:nvSpPr>
            <p:spPr>
              <a:xfrm flipH="1">
                <a:off x="1817592" y="3445477"/>
                <a:ext cx="280792" cy="276758"/>
              </a:xfrm>
              <a:custGeom>
                <a:avLst/>
                <a:gdLst/>
                <a:ahLst/>
                <a:cxnLst/>
                <a:rect l="l" t="t" r="r" b="b"/>
                <a:pathLst>
                  <a:path w="1462" h="1441" extrusionOk="0">
                    <a:moveTo>
                      <a:pt x="739" y="0"/>
                    </a:moveTo>
                    <a:cubicBezTo>
                      <a:pt x="325" y="0"/>
                      <a:pt x="1" y="330"/>
                      <a:pt x="1" y="723"/>
                    </a:cubicBezTo>
                    <a:cubicBezTo>
                      <a:pt x="1" y="1116"/>
                      <a:pt x="325" y="1440"/>
                      <a:pt x="739" y="1440"/>
                    </a:cubicBezTo>
                    <a:cubicBezTo>
                      <a:pt x="1132" y="1440"/>
                      <a:pt x="1462" y="1116"/>
                      <a:pt x="1462" y="723"/>
                    </a:cubicBezTo>
                    <a:cubicBezTo>
                      <a:pt x="1462" y="330"/>
                      <a:pt x="1132" y="0"/>
                      <a:pt x="73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6" name="Google Shape;2903;p62"/>
              <p:cNvSpPr/>
              <p:nvPr/>
            </p:nvSpPr>
            <p:spPr>
              <a:xfrm flipH="1">
                <a:off x="1809525" y="3433377"/>
                <a:ext cx="297885" cy="301918"/>
              </a:xfrm>
              <a:custGeom>
                <a:avLst/>
                <a:gdLst/>
                <a:ahLst/>
                <a:cxnLst/>
                <a:rect l="l" t="t" r="r" b="b"/>
                <a:pathLst>
                  <a:path w="1551" h="1572" extrusionOk="0">
                    <a:moveTo>
                      <a:pt x="786" y="110"/>
                    </a:moveTo>
                    <a:cubicBezTo>
                      <a:pt x="1158" y="110"/>
                      <a:pt x="1441" y="414"/>
                      <a:pt x="1441" y="786"/>
                    </a:cubicBezTo>
                    <a:cubicBezTo>
                      <a:pt x="1441" y="1158"/>
                      <a:pt x="1158" y="1462"/>
                      <a:pt x="786" y="1462"/>
                    </a:cubicBezTo>
                    <a:cubicBezTo>
                      <a:pt x="420" y="1462"/>
                      <a:pt x="111" y="1158"/>
                      <a:pt x="111" y="786"/>
                    </a:cubicBezTo>
                    <a:cubicBezTo>
                      <a:pt x="111" y="414"/>
                      <a:pt x="420" y="110"/>
                      <a:pt x="786" y="110"/>
                    </a:cubicBezTo>
                    <a:close/>
                    <a:moveTo>
                      <a:pt x="786" y="0"/>
                    </a:moveTo>
                    <a:cubicBezTo>
                      <a:pt x="352" y="0"/>
                      <a:pt x="1" y="351"/>
                      <a:pt x="1" y="786"/>
                    </a:cubicBezTo>
                    <a:cubicBezTo>
                      <a:pt x="1" y="1221"/>
                      <a:pt x="352" y="1572"/>
                      <a:pt x="786" y="1572"/>
                    </a:cubicBezTo>
                    <a:cubicBezTo>
                      <a:pt x="1205" y="1572"/>
                      <a:pt x="1551" y="1221"/>
                      <a:pt x="1551" y="786"/>
                    </a:cubicBezTo>
                    <a:cubicBezTo>
                      <a:pt x="1551" y="351"/>
                      <a:pt x="1205" y="0"/>
                      <a:pt x="786"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7" name="Google Shape;2904;p62"/>
              <p:cNvSpPr/>
              <p:nvPr/>
            </p:nvSpPr>
            <p:spPr>
              <a:xfrm flipH="1">
                <a:off x="2454279" y="2997779"/>
                <a:ext cx="189179" cy="155184"/>
              </a:xfrm>
              <a:custGeom>
                <a:avLst/>
                <a:gdLst/>
                <a:ahLst/>
                <a:cxnLst/>
                <a:rect l="l" t="t" r="r" b="b"/>
                <a:pathLst>
                  <a:path w="985" h="808" extrusionOk="0">
                    <a:moveTo>
                      <a:pt x="110" y="1"/>
                    </a:moveTo>
                    <a:lnTo>
                      <a:pt x="0" y="85"/>
                    </a:lnTo>
                    <a:cubicBezTo>
                      <a:pt x="220" y="498"/>
                      <a:pt x="613" y="786"/>
                      <a:pt x="985" y="807"/>
                    </a:cubicBezTo>
                    <a:lnTo>
                      <a:pt x="959" y="655"/>
                    </a:lnTo>
                    <a:cubicBezTo>
                      <a:pt x="613" y="629"/>
                      <a:pt x="283" y="367"/>
                      <a:pt x="11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8" name="Google Shape;2905;p62"/>
              <p:cNvSpPr/>
              <p:nvPr/>
            </p:nvSpPr>
            <p:spPr>
              <a:xfrm flipH="1">
                <a:off x="2446212" y="2984752"/>
                <a:ext cx="205312" cy="180344"/>
              </a:xfrm>
              <a:custGeom>
                <a:avLst/>
                <a:gdLst/>
                <a:ahLst/>
                <a:cxnLst/>
                <a:rect l="l" t="t" r="r" b="b"/>
                <a:pathLst>
                  <a:path w="1069" h="939" extrusionOk="0">
                    <a:moveTo>
                      <a:pt x="42" y="111"/>
                    </a:moveTo>
                    <a:lnTo>
                      <a:pt x="21" y="132"/>
                    </a:lnTo>
                    <a:lnTo>
                      <a:pt x="42" y="111"/>
                    </a:lnTo>
                    <a:close/>
                    <a:moveTo>
                      <a:pt x="131" y="174"/>
                    </a:moveTo>
                    <a:cubicBezTo>
                      <a:pt x="325" y="504"/>
                      <a:pt x="634" y="744"/>
                      <a:pt x="938" y="786"/>
                    </a:cubicBezTo>
                    <a:lnTo>
                      <a:pt x="959" y="807"/>
                    </a:lnTo>
                    <a:cubicBezTo>
                      <a:pt x="634" y="765"/>
                      <a:pt x="325" y="525"/>
                      <a:pt x="131" y="174"/>
                    </a:cubicBezTo>
                    <a:close/>
                    <a:moveTo>
                      <a:pt x="152" y="1"/>
                    </a:moveTo>
                    <a:lnTo>
                      <a:pt x="42" y="111"/>
                    </a:lnTo>
                    <a:lnTo>
                      <a:pt x="0" y="174"/>
                    </a:lnTo>
                    <a:lnTo>
                      <a:pt x="0" y="195"/>
                    </a:lnTo>
                    <a:cubicBezTo>
                      <a:pt x="215" y="614"/>
                      <a:pt x="587" y="875"/>
                      <a:pt x="959" y="938"/>
                    </a:cubicBezTo>
                    <a:lnTo>
                      <a:pt x="1027" y="938"/>
                    </a:lnTo>
                    <a:lnTo>
                      <a:pt x="1027" y="828"/>
                    </a:lnTo>
                    <a:lnTo>
                      <a:pt x="1069" y="875"/>
                    </a:lnTo>
                    <a:lnTo>
                      <a:pt x="1069" y="875"/>
                    </a:lnTo>
                    <a:lnTo>
                      <a:pt x="1048" y="676"/>
                    </a:lnTo>
                    <a:lnTo>
                      <a:pt x="1001" y="676"/>
                    </a:lnTo>
                    <a:cubicBezTo>
                      <a:pt x="697" y="655"/>
                      <a:pt x="372" y="415"/>
                      <a:pt x="194" y="64"/>
                    </a:cubicBezTo>
                    <a:lnTo>
                      <a:pt x="152"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19" name="Google Shape;2906;p62"/>
              <p:cNvSpPr/>
              <p:nvPr/>
            </p:nvSpPr>
            <p:spPr>
              <a:xfrm flipH="1">
                <a:off x="1222006" y="2255841"/>
                <a:ext cx="319012" cy="272149"/>
              </a:xfrm>
              <a:custGeom>
                <a:avLst/>
                <a:gdLst/>
                <a:ahLst/>
                <a:cxnLst/>
                <a:rect l="l" t="t" r="r" b="b"/>
                <a:pathLst>
                  <a:path w="1661" h="1417" extrusionOk="0">
                    <a:moveTo>
                      <a:pt x="990" y="1"/>
                    </a:moveTo>
                    <a:cubicBezTo>
                      <a:pt x="922" y="1"/>
                      <a:pt x="853" y="14"/>
                      <a:pt x="786" y="41"/>
                    </a:cubicBezTo>
                    <a:lnTo>
                      <a:pt x="351" y="219"/>
                    </a:lnTo>
                    <a:cubicBezTo>
                      <a:pt x="110" y="350"/>
                      <a:pt x="0" y="633"/>
                      <a:pt x="110" y="895"/>
                    </a:cubicBezTo>
                    <a:lnTo>
                      <a:pt x="194" y="1135"/>
                    </a:lnTo>
                    <a:cubicBezTo>
                      <a:pt x="290" y="1313"/>
                      <a:pt x="473" y="1417"/>
                      <a:pt x="667" y="1417"/>
                    </a:cubicBezTo>
                    <a:cubicBezTo>
                      <a:pt x="736" y="1417"/>
                      <a:pt x="806" y="1404"/>
                      <a:pt x="875" y="1376"/>
                    </a:cubicBezTo>
                    <a:lnTo>
                      <a:pt x="1288" y="1198"/>
                    </a:lnTo>
                    <a:cubicBezTo>
                      <a:pt x="1550" y="1088"/>
                      <a:pt x="1660" y="785"/>
                      <a:pt x="1550" y="544"/>
                    </a:cubicBezTo>
                    <a:lnTo>
                      <a:pt x="1461" y="303"/>
                    </a:lnTo>
                    <a:cubicBezTo>
                      <a:pt x="1364" y="109"/>
                      <a:pt x="1183" y="1"/>
                      <a:pt x="9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 name="Google Shape;2907;p62"/>
              <p:cNvSpPr/>
              <p:nvPr/>
            </p:nvSpPr>
            <p:spPr>
              <a:xfrm flipH="1">
                <a:off x="1210098" y="2244126"/>
                <a:ext cx="344172" cy="296349"/>
              </a:xfrm>
              <a:custGeom>
                <a:avLst/>
                <a:gdLst/>
                <a:ahLst/>
                <a:cxnLst/>
                <a:rect l="l" t="t" r="r" b="b"/>
                <a:pathLst>
                  <a:path w="1792" h="1543" extrusionOk="0">
                    <a:moveTo>
                      <a:pt x="1061" y="115"/>
                    </a:moveTo>
                    <a:cubicBezTo>
                      <a:pt x="1239" y="115"/>
                      <a:pt x="1401" y="210"/>
                      <a:pt x="1467" y="390"/>
                    </a:cubicBezTo>
                    <a:lnTo>
                      <a:pt x="1572" y="626"/>
                    </a:lnTo>
                    <a:cubicBezTo>
                      <a:pt x="1661" y="846"/>
                      <a:pt x="1572" y="1107"/>
                      <a:pt x="1336" y="1196"/>
                    </a:cubicBezTo>
                    <a:lnTo>
                      <a:pt x="917" y="1390"/>
                    </a:lnTo>
                    <a:cubicBezTo>
                      <a:pt x="854" y="1420"/>
                      <a:pt x="789" y="1433"/>
                      <a:pt x="725" y="1433"/>
                    </a:cubicBezTo>
                    <a:cubicBezTo>
                      <a:pt x="553" y="1433"/>
                      <a:pt x="396" y="1332"/>
                      <a:pt x="331" y="1175"/>
                    </a:cubicBezTo>
                    <a:lnTo>
                      <a:pt x="221" y="935"/>
                    </a:lnTo>
                    <a:cubicBezTo>
                      <a:pt x="132" y="694"/>
                      <a:pt x="221" y="432"/>
                      <a:pt x="462" y="343"/>
                    </a:cubicBezTo>
                    <a:lnTo>
                      <a:pt x="876" y="149"/>
                    </a:lnTo>
                    <a:cubicBezTo>
                      <a:pt x="937" y="126"/>
                      <a:pt x="1000" y="115"/>
                      <a:pt x="1061" y="115"/>
                    </a:cubicBezTo>
                    <a:close/>
                    <a:moveTo>
                      <a:pt x="1040" y="0"/>
                    </a:moveTo>
                    <a:cubicBezTo>
                      <a:pt x="971" y="0"/>
                      <a:pt x="901" y="13"/>
                      <a:pt x="834" y="39"/>
                    </a:cubicBezTo>
                    <a:lnTo>
                      <a:pt x="394" y="233"/>
                    </a:lnTo>
                    <a:cubicBezTo>
                      <a:pt x="132" y="364"/>
                      <a:pt x="1" y="694"/>
                      <a:pt x="111" y="976"/>
                    </a:cubicBezTo>
                    <a:lnTo>
                      <a:pt x="221" y="1217"/>
                    </a:lnTo>
                    <a:cubicBezTo>
                      <a:pt x="318" y="1427"/>
                      <a:pt x="525" y="1542"/>
                      <a:pt x="741" y="1542"/>
                    </a:cubicBezTo>
                    <a:cubicBezTo>
                      <a:pt x="816" y="1542"/>
                      <a:pt x="892" y="1528"/>
                      <a:pt x="965" y="1500"/>
                    </a:cubicBezTo>
                    <a:lnTo>
                      <a:pt x="1399" y="1306"/>
                    </a:lnTo>
                    <a:cubicBezTo>
                      <a:pt x="1661" y="1196"/>
                      <a:pt x="1792" y="846"/>
                      <a:pt x="1682" y="584"/>
                    </a:cubicBezTo>
                    <a:lnTo>
                      <a:pt x="1572" y="343"/>
                    </a:lnTo>
                    <a:cubicBezTo>
                      <a:pt x="1472" y="128"/>
                      <a:pt x="1260" y="0"/>
                      <a:pt x="1040"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1" name="Google Shape;2908;p62"/>
              <p:cNvSpPr/>
              <p:nvPr/>
            </p:nvSpPr>
            <p:spPr>
              <a:xfrm flipH="1">
                <a:off x="1461522" y="2339004"/>
                <a:ext cx="1269517" cy="729444"/>
              </a:xfrm>
              <a:custGeom>
                <a:avLst/>
                <a:gdLst/>
                <a:ahLst/>
                <a:cxnLst/>
                <a:rect l="l" t="t" r="r" b="b"/>
                <a:pathLst>
                  <a:path w="6610" h="3798" extrusionOk="0">
                    <a:moveTo>
                      <a:pt x="6086" y="1"/>
                    </a:moveTo>
                    <a:lnTo>
                      <a:pt x="1" y="2645"/>
                    </a:lnTo>
                    <a:lnTo>
                      <a:pt x="498" y="3797"/>
                    </a:lnTo>
                    <a:lnTo>
                      <a:pt x="6610" y="1158"/>
                    </a:lnTo>
                    <a:lnTo>
                      <a:pt x="6086"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2" name="Google Shape;2909;p62"/>
              <p:cNvSpPr/>
              <p:nvPr/>
            </p:nvSpPr>
            <p:spPr>
              <a:xfrm flipH="1">
                <a:off x="1448462" y="2322871"/>
                <a:ext cx="1299670" cy="762670"/>
              </a:xfrm>
              <a:custGeom>
                <a:avLst/>
                <a:gdLst/>
                <a:ahLst/>
                <a:cxnLst/>
                <a:rect l="l" t="t" r="r" b="b"/>
                <a:pathLst>
                  <a:path w="6767" h="3971" extrusionOk="0">
                    <a:moveTo>
                      <a:pt x="6154" y="153"/>
                    </a:moveTo>
                    <a:lnTo>
                      <a:pt x="6610" y="1200"/>
                    </a:lnTo>
                    <a:lnTo>
                      <a:pt x="613" y="3819"/>
                    </a:lnTo>
                    <a:lnTo>
                      <a:pt x="153" y="2771"/>
                    </a:lnTo>
                    <a:lnTo>
                      <a:pt x="6154" y="153"/>
                    </a:lnTo>
                    <a:close/>
                    <a:moveTo>
                      <a:pt x="6217" y="1"/>
                    </a:moveTo>
                    <a:lnTo>
                      <a:pt x="6154" y="22"/>
                    </a:lnTo>
                    <a:lnTo>
                      <a:pt x="1" y="2703"/>
                    </a:lnTo>
                    <a:lnTo>
                      <a:pt x="566" y="3970"/>
                    </a:lnTo>
                    <a:lnTo>
                      <a:pt x="6767" y="1263"/>
                    </a:lnTo>
                    <a:lnTo>
                      <a:pt x="6217"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3" name="Google Shape;2910;p62"/>
              <p:cNvSpPr/>
              <p:nvPr/>
            </p:nvSpPr>
            <p:spPr>
              <a:xfrm flipH="1">
                <a:off x="1490714" y="2398352"/>
                <a:ext cx="1215164" cy="607678"/>
              </a:xfrm>
              <a:custGeom>
                <a:avLst/>
                <a:gdLst/>
                <a:ahLst/>
                <a:cxnLst/>
                <a:rect l="l" t="t" r="r" b="b"/>
                <a:pathLst>
                  <a:path w="6327" h="3164" extrusionOk="0">
                    <a:moveTo>
                      <a:pt x="6107" y="1"/>
                    </a:moveTo>
                    <a:lnTo>
                      <a:pt x="1" y="2661"/>
                    </a:lnTo>
                    <a:lnTo>
                      <a:pt x="236" y="3164"/>
                    </a:lnTo>
                    <a:lnTo>
                      <a:pt x="6327" y="524"/>
                    </a:lnTo>
                    <a:lnTo>
                      <a:pt x="6107"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4" name="Google Shape;2911;p62"/>
              <p:cNvSpPr/>
              <p:nvPr/>
            </p:nvSpPr>
            <p:spPr>
              <a:xfrm flipH="1">
                <a:off x="1473621" y="2385291"/>
                <a:ext cx="1245317" cy="637831"/>
              </a:xfrm>
              <a:custGeom>
                <a:avLst/>
                <a:gdLst/>
                <a:ahLst/>
                <a:cxnLst/>
                <a:rect l="l" t="t" r="r" b="b"/>
                <a:pathLst>
                  <a:path w="6484" h="3321" extrusionOk="0">
                    <a:moveTo>
                      <a:pt x="6154" y="152"/>
                    </a:moveTo>
                    <a:lnTo>
                      <a:pt x="6327" y="545"/>
                    </a:lnTo>
                    <a:lnTo>
                      <a:pt x="331" y="3164"/>
                    </a:lnTo>
                    <a:lnTo>
                      <a:pt x="152" y="2750"/>
                    </a:lnTo>
                    <a:lnTo>
                      <a:pt x="6154" y="152"/>
                    </a:lnTo>
                    <a:close/>
                    <a:moveTo>
                      <a:pt x="6196" y="1"/>
                    </a:moveTo>
                    <a:lnTo>
                      <a:pt x="6154" y="22"/>
                    </a:lnTo>
                    <a:lnTo>
                      <a:pt x="1" y="2708"/>
                    </a:lnTo>
                    <a:lnTo>
                      <a:pt x="262" y="3321"/>
                    </a:lnTo>
                    <a:lnTo>
                      <a:pt x="6484" y="613"/>
                    </a:lnTo>
                    <a:lnTo>
                      <a:pt x="6196"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5" name="Google Shape;2912;p62"/>
              <p:cNvSpPr/>
              <p:nvPr/>
            </p:nvSpPr>
            <p:spPr>
              <a:xfrm flipH="1">
                <a:off x="1377959" y="2301744"/>
                <a:ext cx="184186" cy="259857"/>
              </a:xfrm>
              <a:custGeom>
                <a:avLst/>
                <a:gdLst/>
                <a:ahLst/>
                <a:cxnLst/>
                <a:rect l="l" t="t" r="r" b="b"/>
                <a:pathLst>
                  <a:path w="959" h="1353" extrusionOk="0">
                    <a:moveTo>
                      <a:pt x="461" y="1"/>
                    </a:moveTo>
                    <a:lnTo>
                      <a:pt x="0" y="195"/>
                    </a:lnTo>
                    <a:lnTo>
                      <a:pt x="524" y="1352"/>
                    </a:lnTo>
                    <a:lnTo>
                      <a:pt x="958" y="1158"/>
                    </a:lnTo>
                    <a:lnTo>
                      <a:pt x="461"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6" name="Google Shape;2913;p62"/>
              <p:cNvSpPr/>
              <p:nvPr/>
            </p:nvSpPr>
            <p:spPr>
              <a:xfrm flipH="1">
                <a:off x="1364899" y="2284651"/>
                <a:ext cx="209345" cy="290011"/>
              </a:xfrm>
              <a:custGeom>
                <a:avLst/>
                <a:gdLst/>
                <a:ahLst/>
                <a:cxnLst/>
                <a:rect l="l" t="t" r="r" b="b"/>
                <a:pathLst>
                  <a:path w="1090" h="1510" extrusionOk="0">
                    <a:moveTo>
                      <a:pt x="477" y="153"/>
                    </a:moveTo>
                    <a:lnTo>
                      <a:pt x="959" y="1200"/>
                    </a:lnTo>
                    <a:lnTo>
                      <a:pt x="608" y="1357"/>
                    </a:lnTo>
                    <a:lnTo>
                      <a:pt x="152" y="310"/>
                    </a:lnTo>
                    <a:lnTo>
                      <a:pt x="477" y="153"/>
                    </a:lnTo>
                    <a:close/>
                    <a:moveTo>
                      <a:pt x="545" y="1"/>
                    </a:moveTo>
                    <a:lnTo>
                      <a:pt x="498" y="22"/>
                    </a:lnTo>
                    <a:lnTo>
                      <a:pt x="0" y="242"/>
                    </a:lnTo>
                    <a:lnTo>
                      <a:pt x="545" y="1509"/>
                    </a:lnTo>
                    <a:lnTo>
                      <a:pt x="1089" y="1268"/>
                    </a:lnTo>
                    <a:lnTo>
                      <a:pt x="545"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7" name="Google Shape;2914;p62"/>
              <p:cNvSpPr/>
              <p:nvPr/>
            </p:nvSpPr>
            <p:spPr>
              <a:xfrm flipH="1">
                <a:off x="2635203" y="2847010"/>
                <a:ext cx="255632" cy="221445"/>
              </a:xfrm>
              <a:custGeom>
                <a:avLst/>
                <a:gdLst/>
                <a:ahLst/>
                <a:cxnLst/>
                <a:rect l="l" t="t" r="r" b="b"/>
                <a:pathLst>
                  <a:path w="1331" h="1153" extrusionOk="0">
                    <a:moveTo>
                      <a:pt x="833" y="0"/>
                    </a:moveTo>
                    <a:lnTo>
                      <a:pt x="0" y="1048"/>
                    </a:lnTo>
                    <a:lnTo>
                      <a:pt x="1330" y="1152"/>
                    </a:lnTo>
                    <a:lnTo>
                      <a:pt x="1095" y="587"/>
                    </a:lnTo>
                    <a:lnTo>
                      <a:pt x="1068" y="587"/>
                    </a:lnTo>
                    <a:lnTo>
                      <a:pt x="833" y="0"/>
                    </a:lnTo>
                    <a:close/>
                  </a:path>
                </a:pathLst>
              </a:custGeom>
              <a:solidFill>
                <a:srgbClr val="FFE188"/>
              </a:solidFill>
              <a:ln>
                <a:noFill/>
              </a:ln>
            </p:spPr>
            <p:txBody>
              <a:bodyPr spcFirstLastPara="1" wrap="square" lIns="91425" tIns="91425" rIns="91425" bIns="91425" anchor="ctr" anchorCtr="0">
                <a:noAutofit/>
              </a:bodyPr>
              <a:lstStyle/>
              <a:p>
                <a:endParaRPr/>
              </a:p>
            </p:txBody>
          </p:sp>
          <p:sp>
            <p:nvSpPr>
              <p:cNvPr id="128" name="Google Shape;2915;p62"/>
              <p:cNvSpPr/>
              <p:nvPr/>
            </p:nvSpPr>
            <p:spPr>
              <a:xfrm flipH="1">
                <a:off x="2618109" y="2825883"/>
                <a:ext cx="276758" cy="255632"/>
              </a:xfrm>
              <a:custGeom>
                <a:avLst/>
                <a:gdLst/>
                <a:ahLst/>
                <a:cxnLst/>
                <a:rect l="l" t="t" r="r" b="b"/>
                <a:pathLst>
                  <a:path w="1441" h="1331" extrusionOk="0">
                    <a:moveTo>
                      <a:pt x="828" y="215"/>
                    </a:moveTo>
                    <a:lnTo>
                      <a:pt x="1048" y="718"/>
                    </a:lnTo>
                    <a:lnTo>
                      <a:pt x="1267" y="1200"/>
                    </a:lnTo>
                    <a:lnTo>
                      <a:pt x="131" y="1111"/>
                    </a:lnTo>
                    <a:lnTo>
                      <a:pt x="828" y="215"/>
                    </a:lnTo>
                    <a:close/>
                    <a:moveTo>
                      <a:pt x="0" y="1179"/>
                    </a:moveTo>
                    <a:lnTo>
                      <a:pt x="0" y="1221"/>
                    </a:lnTo>
                    <a:lnTo>
                      <a:pt x="21" y="1221"/>
                    </a:lnTo>
                    <a:lnTo>
                      <a:pt x="0" y="1179"/>
                    </a:lnTo>
                    <a:close/>
                    <a:moveTo>
                      <a:pt x="875" y="0"/>
                    </a:moveTo>
                    <a:lnTo>
                      <a:pt x="807" y="84"/>
                    </a:lnTo>
                    <a:lnTo>
                      <a:pt x="0" y="1111"/>
                    </a:lnTo>
                    <a:lnTo>
                      <a:pt x="0" y="1179"/>
                    </a:lnTo>
                    <a:lnTo>
                      <a:pt x="42" y="1221"/>
                    </a:lnTo>
                    <a:lnTo>
                      <a:pt x="1440" y="1331"/>
                    </a:lnTo>
                    <a:lnTo>
                      <a:pt x="1440" y="1331"/>
                    </a:lnTo>
                    <a:lnTo>
                      <a:pt x="1158" y="676"/>
                    </a:lnTo>
                    <a:lnTo>
                      <a:pt x="1158" y="655"/>
                    </a:lnTo>
                    <a:lnTo>
                      <a:pt x="875"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29" name="Google Shape;2916;p62"/>
              <p:cNvSpPr/>
              <p:nvPr/>
            </p:nvSpPr>
            <p:spPr>
              <a:xfrm flipH="1">
                <a:off x="2811322" y="2984719"/>
                <a:ext cx="79513" cy="71638"/>
              </a:xfrm>
              <a:custGeom>
                <a:avLst/>
                <a:gdLst/>
                <a:ahLst/>
                <a:cxnLst/>
                <a:rect l="l" t="t" r="r" b="b"/>
                <a:pathLst>
                  <a:path w="414" h="373" extrusionOk="0">
                    <a:moveTo>
                      <a:pt x="262" y="1"/>
                    </a:moveTo>
                    <a:lnTo>
                      <a:pt x="0" y="331"/>
                    </a:lnTo>
                    <a:lnTo>
                      <a:pt x="414" y="373"/>
                    </a:lnTo>
                    <a:lnTo>
                      <a:pt x="262" y="1"/>
                    </a:lnTo>
                    <a:close/>
                  </a:path>
                </a:pathLst>
              </a:custGeom>
              <a:solidFill>
                <a:srgbClr val="FFE188"/>
              </a:solidFill>
              <a:ln>
                <a:noFill/>
              </a:ln>
            </p:spPr>
            <p:txBody>
              <a:bodyPr spcFirstLastPara="1" wrap="square" lIns="91425" tIns="91425" rIns="91425" bIns="91425" anchor="ctr" anchorCtr="0">
                <a:noAutofit/>
              </a:bodyPr>
              <a:lstStyle/>
              <a:p>
                <a:endParaRPr/>
              </a:p>
            </p:txBody>
          </p:sp>
          <p:sp>
            <p:nvSpPr>
              <p:cNvPr id="130" name="Google Shape;2917;p62"/>
              <p:cNvSpPr/>
              <p:nvPr/>
            </p:nvSpPr>
            <p:spPr>
              <a:xfrm flipH="1">
                <a:off x="2794228" y="2963592"/>
                <a:ext cx="100639" cy="104865"/>
              </a:xfrm>
              <a:custGeom>
                <a:avLst/>
                <a:gdLst/>
                <a:ahLst/>
                <a:cxnLst/>
                <a:rect l="l" t="t" r="r" b="b"/>
                <a:pathLst>
                  <a:path w="524" h="546" extrusionOk="0">
                    <a:moveTo>
                      <a:pt x="262" y="221"/>
                    </a:moveTo>
                    <a:lnTo>
                      <a:pt x="351" y="415"/>
                    </a:lnTo>
                    <a:lnTo>
                      <a:pt x="351" y="415"/>
                    </a:lnTo>
                    <a:lnTo>
                      <a:pt x="131" y="394"/>
                    </a:lnTo>
                    <a:lnTo>
                      <a:pt x="262" y="221"/>
                    </a:lnTo>
                    <a:close/>
                    <a:moveTo>
                      <a:pt x="0" y="462"/>
                    </a:moveTo>
                    <a:lnTo>
                      <a:pt x="0" y="504"/>
                    </a:lnTo>
                    <a:lnTo>
                      <a:pt x="21" y="504"/>
                    </a:lnTo>
                    <a:lnTo>
                      <a:pt x="0" y="462"/>
                    </a:lnTo>
                    <a:close/>
                    <a:moveTo>
                      <a:pt x="304" y="1"/>
                    </a:moveTo>
                    <a:lnTo>
                      <a:pt x="241" y="90"/>
                    </a:lnTo>
                    <a:lnTo>
                      <a:pt x="0" y="394"/>
                    </a:lnTo>
                    <a:lnTo>
                      <a:pt x="0" y="462"/>
                    </a:lnTo>
                    <a:lnTo>
                      <a:pt x="42" y="504"/>
                    </a:lnTo>
                    <a:lnTo>
                      <a:pt x="524" y="545"/>
                    </a:lnTo>
                    <a:lnTo>
                      <a:pt x="304"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1" name="Google Shape;2918;p62"/>
              <p:cNvSpPr/>
              <p:nvPr/>
            </p:nvSpPr>
            <p:spPr>
              <a:xfrm flipH="1">
                <a:off x="2262025" y="2674922"/>
                <a:ext cx="263698" cy="478037"/>
              </a:xfrm>
              <a:custGeom>
                <a:avLst/>
                <a:gdLst/>
                <a:ahLst/>
                <a:cxnLst/>
                <a:rect l="l" t="t" r="r" b="b"/>
                <a:pathLst>
                  <a:path w="1373" h="2489" extrusionOk="0">
                    <a:moveTo>
                      <a:pt x="0" y="1"/>
                    </a:moveTo>
                    <a:lnTo>
                      <a:pt x="21" y="153"/>
                    </a:lnTo>
                    <a:lnTo>
                      <a:pt x="42" y="153"/>
                    </a:lnTo>
                    <a:cubicBezTo>
                      <a:pt x="173" y="153"/>
                      <a:pt x="325" y="195"/>
                      <a:pt x="456" y="263"/>
                    </a:cubicBezTo>
                    <a:cubicBezTo>
                      <a:pt x="456" y="284"/>
                      <a:pt x="477" y="284"/>
                      <a:pt x="477" y="284"/>
                    </a:cubicBezTo>
                    <a:cubicBezTo>
                      <a:pt x="503" y="305"/>
                      <a:pt x="524" y="305"/>
                      <a:pt x="545" y="325"/>
                    </a:cubicBezTo>
                    <a:cubicBezTo>
                      <a:pt x="566" y="346"/>
                      <a:pt x="587" y="346"/>
                      <a:pt x="608" y="373"/>
                    </a:cubicBezTo>
                    <a:cubicBezTo>
                      <a:pt x="634" y="394"/>
                      <a:pt x="655" y="394"/>
                      <a:pt x="655" y="415"/>
                    </a:cubicBezTo>
                    <a:cubicBezTo>
                      <a:pt x="676" y="435"/>
                      <a:pt x="697" y="456"/>
                      <a:pt x="718" y="477"/>
                    </a:cubicBezTo>
                    <a:cubicBezTo>
                      <a:pt x="739" y="504"/>
                      <a:pt x="739" y="504"/>
                      <a:pt x="765" y="524"/>
                    </a:cubicBezTo>
                    <a:cubicBezTo>
                      <a:pt x="786" y="545"/>
                      <a:pt x="807" y="566"/>
                      <a:pt x="807" y="587"/>
                    </a:cubicBezTo>
                    <a:cubicBezTo>
                      <a:pt x="828" y="608"/>
                      <a:pt x="848" y="634"/>
                      <a:pt x="869" y="655"/>
                    </a:cubicBezTo>
                    <a:cubicBezTo>
                      <a:pt x="869" y="676"/>
                      <a:pt x="896" y="697"/>
                      <a:pt x="896" y="718"/>
                    </a:cubicBezTo>
                    <a:cubicBezTo>
                      <a:pt x="917" y="739"/>
                      <a:pt x="938" y="765"/>
                      <a:pt x="938" y="786"/>
                    </a:cubicBezTo>
                    <a:cubicBezTo>
                      <a:pt x="958" y="807"/>
                      <a:pt x="958" y="828"/>
                      <a:pt x="979" y="849"/>
                    </a:cubicBezTo>
                    <a:cubicBezTo>
                      <a:pt x="979" y="896"/>
                      <a:pt x="1000" y="917"/>
                      <a:pt x="1000" y="938"/>
                    </a:cubicBezTo>
                    <a:cubicBezTo>
                      <a:pt x="1027" y="938"/>
                      <a:pt x="1027" y="959"/>
                      <a:pt x="1027" y="959"/>
                    </a:cubicBezTo>
                    <a:cubicBezTo>
                      <a:pt x="1220" y="1525"/>
                      <a:pt x="1068" y="2117"/>
                      <a:pt x="634" y="2289"/>
                    </a:cubicBezTo>
                    <a:cubicBezTo>
                      <a:pt x="545" y="2310"/>
                      <a:pt x="435" y="2336"/>
                      <a:pt x="346" y="2336"/>
                    </a:cubicBezTo>
                    <a:lnTo>
                      <a:pt x="372" y="2488"/>
                    </a:lnTo>
                    <a:cubicBezTo>
                      <a:pt x="477" y="2488"/>
                      <a:pt x="587" y="2467"/>
                      <a:pt x="697" y="2420"/>
                    </a:cubicBezTo>
                    <a:cubicBezTo>
                      <a:pt x="1199" y="2226"/>
                      <a:pt x="1372" y="1551"/>
                      <a:pt x="1110" y="896"/>
                    </a:cubicBezTo>
                    <a:cubicBezTo>
                      <a:pt x="917" y="373"/>
                      <a:pt x="456" y="1"/>
                      <a:pt x="2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2" name="Google Shape;2919;p62"/>
              <p:cNvSpPr/>
              <p:nvPr/>
            </p:nvSpPr>
            <p:spPr>
              <a:xfrm flipH="1">
                <a:off x="2270091" y="2666472"/>
                <a:ext cx="268692" cy="496667"/>
              </a:xfrm>
              <a:custGeom>
                <a:avLst/>
                <a:gdLst/>
                <a:ahLst/>
                <a:cxnLst/>
                <a:rect l="l" t="t" r="r" b="b"/>
                <a:pathLst>
                  <a:path w="1399" h="2586" extrusionOk="0">
                    <a:moveTo>
                      <a:pt x="131" y="132"/>
                    </a:moveTo>
                    <a:cubicBezTo>
                      <a:pt x="199" y="132"/>
                      <a:pt x="283" y="179"/>
                      <a:pt x="372" y="221"/>
                    </a:cubicBezTo>
                    <a:cubicBezTo>
                      <a:pt x="283" y="200"/>
                      <a:pt x="199" y="158"/>
                      <a:pt x="131" y="158"/>
                    </a:cubicBezTo>
                    <a:lnTo>
                      <a:pt x="131" y="132"/>
                    </a:lnTo>
                    <a:close/>
                    <a:moveTo>
                      <a:pt x="699" y="363"/>
                    </a:moveTo>
                    <a:lnTo>
                      <a:pt x="699" y="363"/>
                    </a:lnTo>
                    <a:cubicBezTo>
                      <a:pt x="708" y="370"/>
                      <a:pt x="716" y="379"/>
                      <a:pt x="723" y="393"/>
                    </a:cubicBezTo>
                    <a:lnTo>
                      <a:pt x="702" y="372"/>
                    </a:lnTo>
                    <a:cubicBezTo>
                      <a:pt x="702" y="369"/>
                      <a:pt x="701" y="366"/>
                      <a:pt x="699" y="363"/>
                    </a:cubicBezTo>
                    <a:close/>
                    <a:moveTo>
                      <a:pt x="1200" y="1488"/>
                    </a:moveTo>
                    <a:cubicBezTo>
                      <a:pt x="1221" y="1618"/>
                      <a:pt x="1229" y="1746"/>
                      <a:pt x="1199" y="1860"/>
                    </a:cubicBezTo>
                    <a:cubicBezTo>
                      <a:pt x="1136" y="2122"/>
                      <a:pt x="964" y="2336"/>
                      <a:pt x="744" y="2425"/>
                    </a:cubicBezTo>
                    <a:cubicBezTo>
                      <a:pt x="655" y="2467"/>
                      <a:pt x="571" y="2467"/>
                      <a:pt x="482" y="2467"/>
                    </a:cubicBezTo>
                    <a:lnTo>
                      <a:pt x="482" y="2425"/>
                    </a:lnTo>
                    <a:cubicBezTo>
                      <a:pt x="571" y="2425"/>
                      <a:pt x="655" y="2425"/>
                      <a:pt x="723" y="2383"/>
                    </a:cubicBezTo>
                    <a:cubicBezTo>
                      <a:pt x="964" y="2294"/>
                      <a:pt x="1115" y="2095"/>
                      <a:pt x="1178" y="1834"/>
                    </a:cubicBezTo>
                    <a:cubicBezTo>
                      <a:pt x="1221" y="1725"/>
                      <a:pt x="1218" y="1609"/>
                      <a:pt x="1200" y="1488"/>
                    </a:cubicBezTo>
                    <a:close/>
                    <a:moveTo>
                      <a:pt x="0" y="1"/>
                    </a:moveTo>
                    <a:lnTo>
                      <a:pt x="21" y="263"/>
                    </a:lnTo>
                    <a:lnTo>
                      <a:pt x="110" y="263"/>
                    </a:lnTo>
                    <a:cubicBezTo>
                      <a:pt x="241" y="263"/>
                      <a:pt x="372" y="289"/>
                      <a:pt x="482" y="372"/>
                    </a:cubicBezTo>
                    <a:lnTo>
                      <a:pt x="524" y="372"/>
                    </a:lnTo>
                    <a:cubicBezTo>
                      <a:pt x="545" y="393"/>
                      <a:pt x="571" y="420"/>
                      <a:pt x="592" y="420"/>
                    </a:cubicBezTo>
                    <a:cubicBezTo>
                      <a:pt x="592" y="441"/>
                      <a:pt x="613" y="441"/>
                      <a:pt x="634" y="462"/>
                    </a:cubicBezTo>
                    <a:cubicBezTo>
                      <a:pt x="655" y="482"/>
                      <a:pt x="676" y="482"/>
                      <a:pt x="702" y="503"/>
                    </a:cubicBezTo>
                    <a:cubicBezTo>
                      <a:pt x="702" y="524"/>
                      <a:pt x="723" y="551"/>
                      <a:pt x="744" y="551"/>
                    </a:cubicBezTo>
                    <a:cubicBezTo>
                      <a:pt x="765" y="571"/>
                      <a:pt x="786" y="592"/>
                      <a:pt x="786" y="613"/>
                    </a:cubicBezTo>
                    <a:cubicBezTo>
                      <a:pt x="807" y="634"/>
                      <a:pt x="833" y="655"/>
                      <a:pt x="833" y="681"/>
                    </a:cubicBezTo>
                    <a:cubicBezTo>
                      <a:pt x="854" y="681"/>
                      <a:pt x="875" y="702"/>
                      <a:pt x="875" y="723"/>
                    </a:cubicBezTo>
                    <a:cubicBezTo>
                      <a:pt x="896" y="744"/>
                      <a:pt x="916" y="765"/>
                      <a:pt x="916" y="786"/>
                    </a:cubicBezTo>
                    <a:cubicBezTo>
                      <a:pt x="937" y="812"/>
                      <a:pt x="937" y="833"/>
                      <a:pt x="964" y="854"/>
                    </a:cubicBezTo>
                    <a:cubicBezTo>
                      <a:pt x="985" y="875"/>
                      <a:pt x="985" y="896"/>
                      <a:pt x="1006" y="943"/>
                    </a:cubicBezTo>
                    <a:cubicBezTo>
                      <a:pt x="1006" y="964"/>
                      <a:pt x="1006" y="985"/>
                      <a:pt x="1026" y="1006"/>
                    </a:cubicBezTo>
                    <a:lnTo>
                      <a:pt x="1026" y="1027"/>
                    </a:lnTo>
                    <a:cubicBezTo>
                      <a:pt x="1136" y="1310"/>
                      <a:pt x="1136" y="1572"/>
                      <a:pt x="1068" y="1813"/>
                    </a:cubicBezTo>
                    <a:cubicBezTo>
                      <a:pt x="1006" y="2033"/>
                      <a:pt x="875" y="2205"/>
                      <a:pt x="676" y="2273"/>
                    </a:cubicBezTo>
                    <a:cubicBezTo>
                      <a:pt x="614" y="2304"/>
                      <a:pt x="550" y="2324"/>
                      <a:pt x="485" y="2324"/>
                    </a:cubicBezTo>
                    <a:cubicBezTo>
                      <a:pt x="461" y="2324"/>
                      <a:pt x="438" y="2321"/>
                      <a:pt x="414" y="2315"/>
                    </a:cubicBezTo>
                    <a:lnTo>
                      <a:pt x="351" y="2315"/>
                    </a:lnTo>
                    <a:lnTo>
                      <a:pt x="393" y="2577"/>
                    </a:lnTo>
                    <a:lnTo>
                      <a:pt x="440" y="2577"/>
                    </a:lnTo>
                    <a:cubicBezTo>
                      <a:pt x="468" y="2583"/>
                      <a:pt x="498" y="2585"/>
                      <a:pt x="529" y="2585"/>
                    </a:cubicBezTo>
                    <a:cubicBezTo>
                      <a:pt x="613" y="2585"/>
                      <a:pt x="705" y="2566"/>
                      <a:pt x="786" y="2535"/>
                    </a:cubicBezTo>
                    <a:cubicBezTo>
                      <a:pt x="1047" y="2425"/>
                      <a:pt x="1225" y="2184"/>
                      <a:pt x="1309" y="1902"/>
                    </a:cubicBezTo>
                    <a:cubicBezTo>
                      <a:pt x="1398" y="1598"/>
                      <a:pt x="1377" y="1247"/>
                      <a:pt x="1246" y="917"/>
                    </a:cubicBezTo>
                    <a:cubicBezTo>
                      <a:pt x="1026" y="372"/>
                      <a:pt x="571" y="1"/>
                      <a:pt x="8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3" name="Google Shape;2920;p62"/>
              <p:cNvSpPr/>
              <p:nvPr/>
            </p:nvSpPr>
            <p:spPr>
              <a:xfrm flipH="1">
                <a:off x="2069005" y="2599633"/>
                <a:ext cx="503005" cy="540265"/>
              </a:xfrm>
              <a:custGeom>
                <a:avLst/>
                <a:gdLst/>
                <a:ahLst/>
                <a:cxnLst/>
                <a:rect l="l" t="t" r="r" b="b"/>
                <a:pathLst>
                  <a:path w="2619" h="2813" extrusionOk="0">
                    <a:moveTo>
                      <a:pt x="85" y="422"/>
                    </a:moveTo>
                    <a:cubicBezTo>
                      <a:pt x="57" y="431"/>
                      <a:pt x="29" y="442"/>
                      <a:pt x="0" y="456"/>
                    </a:cubicBezTo>
                    <a:lnTo>
                      <a:pt x="85" y="422"/>
                    </a:lnTo>
                    <a:close/>
                    <a:moveTo>
                      <a:pt x="1288" y="0"/>
                    </a:moveTo>
                    <a:cubicBezTo>
                      <a:pt x="1179" y="0"/>
                      <a:pt x="1089" y="21"/>
                      <a:pt x="980" y="63"/>
                    </a:cubicBezTo>
                    <a:lnTo>
                      <a:pt x="85" y="422"/>
                    </a:lnTo>
                    <a:lnTo>
                      <a:pt x="85" y="422"/>
                    </a:lnTo>
                    <a:cubicBezTo>
                      <a:pt x="144" y="402"/>
                      <a:pt x="202" y="393"/>
                      <a:pt x="262" y="393"/>
                    </a:cubicBezTo>
                    <a:cubicBezTo>
                      <a:pt x="697" y="393"/>
                      <a:pt x="1158" y="765"/>
                      <a:pt x="1351" y="1288"/>
                    </a:cubicBezTo>
                    <a:cubicBezTo>
                      <a:pt x="1610" y="1936"/>
                      <a:pt x="1444" y="2603"/>
                      <a:pt x="954" y="2806"/>
                    </a:cubicBezTo>
                    <a:lnTo>
                      <a:pt x="954" y="2806"/>
                    </a:lnTo>
                    <a:lnTo>
                      <a:pt x="1922" y="2419"/>
                    </a:lnTo>
                    <a:cubicBezTo>
                      <a:pt x="2420" y="2226"/>
                      <a:pt x="2619" y="1550"/>
                      <a:pt x="2357" y="896"/>
                    </a:cubicBezTo>
                    <a:cubicBezTo>
                      <a:pt x="2158" y="372"/>
                      <a:pt x="1723" y="21"/>
                      <a:pt x="1288" y="0"/>
                    </a:cubicBezTo>
                    <a:close/>
                    <a:moveTo>
                      <a:pt x="954" y="2806"/>
                    </a:moveTo>
                    <a:lnTo>
                      <a:pt x="938" y="2812"/>
                    </a:lnTo>
                    <a:cubicBezTo>
                      <a:pt x="943" y="2810"/>
                      <a:pt x="949" y="2808"/>
                      <a:pt x="954" y="2806"/>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4" name="Google Shape;2921;p62"/>
              <p:cNvSpPr/>
              <p:nvPr/>
            </p:nvSpPr>
            <p:spPr>
              <a:xfrm flipH="1">
                <a:off x="2082065" y="2590414"/>
                <a:ext cx="493978" cy="562544"/>
              </a:xfrm>
              <a:custGeom>
                <a:avLst/>
                <a:gdLst/>
                <a:ahLst/>
                <a:cxnLst/>
                <a:rect l="l" t="t" r="r" b="b"/>
                <a:pathLst>
                  <a:path w="2572" h="2929" extrusionOk="0">
                    <a:moveTo>
                      <a:pt x="1309" y="111"/>
                    </a:moveTo>
                    <a:cubicBezTo>
                      <a:pt x="1702" y="111"/>
                      <a:pt x="2116" y="462"/>
                      <a:pt x="2310" y="964"/>
                    </a:cubicBezTo>
                    <a:cubicBezTo>
                      <a:pt x="2441" y="1268"/>
                      <a:pt x="2467" y="1598"/>
                      <a:pt x="2399" y="1860"/>
                    </a:cubicBezTo>
                    <a:cubicBezTo>
                      <a:pt x="2310" y="2122"/>
                      <a:pt x="2158" y="2337"/>
                      <a:pt x="1917" y="2426"/>
                    </a:cubicBezTo>
                    <a:lnTo>
                      <a:pt x="1309" y="2666"/>
                    </a:lnTo>
                    <a:cubicBezTo>
                      <a:pt x="1393" y="2557"/>
                      <a:pt x="1461" y="2426"/>
                      <a:pt x="1503" y="2295"/>
                    </a:cubicBezTo>
                    <a:cubicBezTo>
                      <a:pt x="1592" y="1991"/>
                      <a:pt x="1571" y="1640"/>
                      <a:pt x="1440" y="1310"/>
                    </a:cubicBezTo>
                    <a:cubicBezTo>
                      <a:pt x="1241" y="786"/>
                      <a:pt x="807" y="462"/>
                      <a:pt x="372" y="420"/>
                    </a:cubicBezTo>
                    <a:lnTo>
                      <a:pt x="1027" y="158"/>
                    </a:lnTo>
                    <a:cubicBezTo>
                      <a:pt x="1110" y="132"/>
                      <a:pt x="1200" y="111"/>
                      <a:pt x="1309" y="111"/>
                    </a:cubicBezTo>
                    <a:close/>
                    <a:moveTo>
                      <a:pt x="1309" y="1"/>
                    </a:moveTo>
                    <a:cubicBezTo>
                      <a:pt x="1200" y="1"/>
                      <a:pt x="1090" y="1"/>
                      <a:pt x="980" y="48"/>
                    </a:cubicBezTo>
                    <a:lnTo>
                      <a:pt x="0" y="441"/>
                    </a:lnTo>
                    <a:lnTo>
                      <a:pt x="42" y="551"/>
                    </a:lnTo>
                    <a:cubicBezTo>
                      <a:pt x="110" y="525"/>
                      <a:pt x="194" y="504"/>
                      <a:pt x="283" y="504"/>
                    </a:cubicBezTo>
                    <a:cubicBezTo>
                      <a:pt x="697" y="504"/>
                      <a:pt x="1131" y="834"/>
                      <a:pt x="1330" y="1357"/>
                    </a:cubicBezTo>
                    <a:cubicBezTo>
                      <a:pt x="1461" y="1661"/>
                      <a:pt x="1461" y="1991"/>
                      <a:pt x="1393" y="2253"/>
                    </a:cubicBezTo>
                    <a:cubicBezTo>
                      <a:pt x="1330" y="2515"/>
                      <a:pt x="1158" y="2729"/>
                      <a:pt x="938" y="2818"/>
                    </a:cubicBezTo>
                    <a:lnTo>
                      <a:pt x="980" y="2928"/>
                    </a:lnTo>
                    <a:lnTo>
                      <a:pt x="1964" y="2536"/>
                    </a:lnTo>
                    <a:cubicBezTo>
                      <a:pt x="2247" y="2426"/>
                      <a:pt x="2420" y="2185"/>
                      <a:pt x="2509" y="1902"/>
                    </a:cubicBezTo>
                    <a:cubicBezTo>
                      <a:pt x="2572" y="1598"/>
                      <a:pt x="2551" y="1247"/>
                      <a:pt x="2420" y="917"/>
                    </a:cubicBezTo>
                    <a:cubicBezTo>
                      <a:pt x="2226" y="373"/>
                      <a:pt x="1765" y="1"/>
                      <a:pt x="130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5" name="Google Shape;2922;p62"/>
              <p:cNvSpPr/>
              <p:nvPr/>
            </p:nvSpPr>
            <p:spPr>
              <a:xfrm flipH="1">
                <a:off x="2387846" y="2595600"/>
                <a:ext cx="1638656" cy="1617529"/>
              </a:xfrm>
              <a:custGeom>
                <a:avLst/>
                <a:gdLst/>
                <a:ahLst/>
                <a:cxnLst/>
                <a:rect l="l" t="t" r="r" b="b"/>
                <a:pathLst>
                  <a:path w="8532" h="8422" extrusionOk="0">
                    <a:moveTo>
                      <a:pt x="1" y="0"/>
                    </a:moveTo>
                    <a:lnTo>
                      <a:pt x="1923" y="8421"/>
                    </a:lnTo>
                    <a:lnTo>
                      <a:pt x="8532" y="8421"/>
                    </a:lnTo>
                    <a:lnTo>
                      <a:pt x="6615"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6" name="Google Shape;2923;p62"/>
              <p:cNvSpPr/>
              <p:nvPr/>
            </p:nvSpPr>
            <p:spPr>
              <a:xfrm flipH="1">
                <a:off x="2374786" y="2582348"/>
                <a:ext cx="1663816" cy="1642689"/>
              </a:xfrm>
              <a:custGeom>
                <a:avLst/>
                <a:gdLst/>
                <a:ahLst/>
                <a:cxnLst/>
                <a:rect l="l" t="t" r="r" b="b"/>
                <a:pathLst>
                  <a:path w="8663" h="8553" extrusionOk="0">
                    <a:moveTo>
                      <a:pt x="6631" y="132"/>
                    </a:moveTo>
                    <a:lnTo>
                      <a:pt x="8511" y="8448"/>
                    </a:lnTo>
                    <a:lnTo>
                      <a:pt x="2027" y="8448"/>
                    </a:lnTo>
                    <a:lnTo>
                      <a:pt x="132" y="132"/>
                    </a:lnTo>
                    <a:close/>
                    <a:moveTo>
                      <a:pt x="1" y="1"/>
                    </a:moveTo>
                    <a:lnTo>
                      <a:pt x="1" y="90"/>
                    </a:lnTo>
                    <a:lnTo>
                      <a:pt x="1938" y="8553"/>
                    </a:lnTo>
                    <a:lnTo>
                      <a:pt x="8663" y="8553"/>
                    </a:lnTo>
                    <a:lnTo>
                      <a:pt x="6720"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7" name="Google Shape;2924;p62"/>
              <p:cNvSpPr/>
              <p:nvPr/>
            </p:nvSpPr>
            <p:spPr>
              <a:xfrm flipH="1">
                <a:off x="3510244" y="3199061"/>
                <a:ext cx="491097" cy="452685"/>
              </a:xfrm>
              <a:custGeom>
                <a:avLst/>
                <a:gdLst/>
                <a:ahLst/>
                <a:cxnLst/>
                <a:rect l="l" t="t" r="r" b="b"/>
                <a:pathLst>
                  <a:path w="2557" h="2357" extrusionOk="0">
                    <a:moveTo>
                      <a:pt x="2137" y="0"/>
                    </a:moveTo>
                    <a:lnTo>
                      <a:pt x="1" y="456"/>
                    </a:lnTo>
                    <a:lnTo>
                      <a:pt x="393" y="2357"/>
                    </a:lnTo>
                    <a:lnTo>
                      <a:pt x="2556" y="1896"/>
                    </a:lnTo>
                    <a:lnTo>
                      <a:pt x="2137"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8" name="Google Shape;2925;p62"/>
              <p:cNvSpPr/>
              <p:nvPr/>
            </p:nvSpPr>
            <p:spPr>
              <a:xfrm flipH="1">
                <a:off x="3498144" y="3186000"/>
                <a:ext cx="515297" cy="477845"/>
              </a:xfrm>
              <a:custGeom>
                <a:avLst/>
                <a:gdLst/>
                <a:ahLst/>
                <a:cxnLst/>
                <a:rect l="l" t="t" r="r" b="b"/>
                <a:pathLst>
                  <a:path w="2683" h="2488" extrusionOk="0">
                    <a:moveTo>
                      <a:pt x="2158" y="131"/>
                    </a:moveTo>
                    <a:lnTo>
                      <a:pt x="2551" y="1922"/>
                    </a:lnTo>
                    <a:lnTo>
                      <a:pt x="498" y="2357"/>
                    </a:lnTo>
                    <a:lnTo>
                      <a:pt x="132" y="566"/>
                    </a:lnTo>
                    <a:lnTo>
                      <a:pt x="2158" y="131"/>
                    </a:lnTo>
                    <a:close/>
                    <a:moveTo>
                      <a:pt x="2247" y="0"/>
                    </a:moveTo>
                    <a:lnTo>
                      <a:pt x="1" y="482"/>
                    </a:lnTo>
                    <a:lnTo>
                      <a:pt x="1" y="545"/>
                    </a:lnTo>
                    <a:lnTo>
                      <a:pt x="414" y="2488"/>
                    </a:lnTo>
                    <a:lnTo>
                      <a:pt x="2682" y="2006"/>
                    </a:lnTo>
                    <a:lnTo>
                      <a:pt x="2247"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39" name="Google Shape;2926;p62"/>
              <p:cNvSpPr/>
              <p:nvPr/>
            </p:nvSpPr>
            <p:spPr>
              <a:xfrm flipH="1">
                <a:off x="2287182" y="2976652"/>
                <a:ext cx="33418" cy="54545"/>
              </a:xfrm>
              <a:custGeom>
                <a:avLst/>
                <a:gdLst/>
                <a:ahLst/>
                <a:cxnLst/>
                <a:rect l="l" t="t" r="r" b="b"/>
                <a:pathLst>
                  <a:path w="174" h="284" extrusionOk="0">
                    <a:moveTo>
                      <a:pt x="89" y="1"/>
                    </a:moveTo>
                    <a:cubicBezTo>
                      <a:pt x="42" y="1"/>
                      <a:pt x="0" y="64"/>
                      <a:pt x="0" y="132"/>
                    </a:cubicBezTo>
                    <a:cubicBezTo>
                      <a:pt x="0" y="216"/>
                      <a:pt x="42" y="284"/>
                      <a:pt x="89" y="284"/>
                    </a:cubicBezTo>
                    <a:cubicBezTo>
                      <a:pt x="131" y="284"/>
                      <a:pt x="173" y="216"/>
                      <a:pt x="173" y="132"/>
                    </a:cubicBezTo>
                    <a:cubicBezTo>
                      <a:pt x="173" y="64"/>
                      <a:pt x="131" y="1"/>
                      <a:pt x="8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 name="Google Shape;2927;p62"/>
              <p:cNvSpPr/>
              <p:nvPr/>
            </p:nvSpPr>
            <p:spPr>
              <a:xfrm flipH="1">
                <a:off x="2274122" y="2967625"/>
                <a:ext cx="59539" cy="71638"/>
              </a:xfrm>
              <a:custGeom>
                <a:avLst/>
                <a:gdLst/>
                <a:ahLst/>
                <a:cxnLst/>
                <a:rect l="l" t="t" r="r" b="b"/>
                <a:pathLst>
                  <a:path w="310" h="373" extrusionOk="0">
                    <a:moveTo>
                      <a:pt x="157" y="111"/>
                    </a:moveTo>
                    <a:lnTo>
                      <a:pt x="178" y="132"/>
                    </a:lnTo>
                    <a:cubicBezTo>
                      <a:pt x="178" y="132"/>
                      <a:pt x="199" y="158"/>
                      <a:pt x="199" y="179"/>
                    </a:cubicBezTo>
                    <a:cubicBezTo>
                      <a:pt x="199" y="221"/>
                      <a:pt x="178" y="242"/>
                      <a:pt x="178" y="242"/>
                    </a:cubicBezTo>
                    <a:lnTo>
                      <a:pt x="157" y="263"/>
                    </a:lnTo>
                    <a:lnTo>
                      <a:pt x="131" y="242"/>
                    </a:lnTo>
                    <a:cubicBezTo>
                      <a:pt x="131" y="242"/>
                      <a:pt x="110" y="221"/>
                      <a:pt x="110" y="179"/>
                    </a:cubicBezTo>
                    <a:cubicBezTo>
                      <a:pt x="110" y="158"/>
                      <a:pt x="131" y="132"/>
                      <a:pt x="131" y="132"/>
                    </a:cubicBezTo>
                    <a:lnTo>
                      <a:pt x="157" y="111"/>
                    </a:lnTo>
                    <a:close/>
                    <a:moveTo>
                      <a:pt x="157" y="1"/>
                    </a:moveTo>
                    <a:cubicBezTo>
                      <a:pt x="110" y="1"/>
                      <a:pt x="68" y="27"/>
                      <a:pt x="47" y="69"/>
                    </a:cubicBezTo>
                    <a:cubicBezTo>
                      <a:pt x="27" y="90"/>
                      <a:pt x="0" y="132"/>
                      <a:pt x="0" y="179"/>
                    </a:cubicBezTo>
                    <a:cubicBezTo>
                      <a:pt x="0" y="242"/>
                      <a:pt x="27" y="289"/>
                      <a:pt x="47" y="310"/>
                    </a:cubicBezTo>
                    <a:cubicBezTo>
                      <a:pt x="68" y="352"/>
                      <a:pt x="110" y="373"/>
                      <a:pt x="157" y="373"/>
                    </a:cubicBezTo>
                    <a:cubicBezTo>
                      <a:pt x="199" y="373"/>
                      <a:pt x="241" y="352"/>
                      <a:pt x="262" y="310"/>
                    </a:cubicBezTo>
                    <a:cubicBezTo>
                      <a:pt x="288" y="289"/>
                      <a:pt x="309" y="242"/>
                      <a:pt x="309" y="179"/>
                    </a:cubicBezTo>
                    <a:cubicBezTo>
                      <a:pt x="309" y="132"/>
                      <a:pt x="288" y="90"/>
                      <a:pt x="262" y="69"/>
                    </a:cubicBezTo>
                    <a:cubicBezTo>
                      <a:pt x="241" y="27"/>
                      <a:pt x="199" y="1"/>
                      <a:pt x="157" y="1"/>
                    </a:cubicBezTo>
                    <a:close/>
                  </a:path>
                </a:pathLst>
              </a:custGeom>
              <a:solidFill>
                <a:srgbClr val="3E285A"/>
              </a:solidFill>
              <a:ln>
                <a:noFill/>
              </a:ln>
            </p:spPr>
            <p:txBody>
              <a:bodyPr spcFirstLastPara="1" wrap="square" lIns="91425" tIns="91425" rIns="91425" bIns="91425" anchor="ctr" anchorCtr="0">
                <a:noAutofit/>
              </a:bodyPr>
              <a:lstStyle/>
              <a:p>
                <a:endParaRPr/>
              </a:p>
            </p:txBody>
          </p:sp>
        </p:grpSp>
      </p:grpSp>
      <p:grpSp>
        <p:nvGrpSpPr>
          <p:cNvPr id="141" name="Google Shape;1680;p43"/>
          <p:cNvGrpSpPr/>
          <p:nvPr/>
        </p:nvGrpSpPr>
        <p:grpSpPr>
          <a:xfrm rot="15078853">
            <a:off x="16813150" y="1156055"/>
            <a:ext cx="852897" cy="1675049"/>
            <a:chOff x="6492694" y="3480284"/>
            <a:chExt cx="190904" cy="379819"/>
          </a:xfrm>
        </p:grpSpPr>
        <p:sp>
          <p:nvSpPr>
            <p:cNvPr id="142" name="Google Shape;1681;p43"/>
            <p:cNvSpPr/>
            <p:nvPr/>
          </p:nvSpPr>
          <p:spPr>
            <a:xfrm>
              <a:off x="6498421" y="3550353"/>
              <a:ext cx="179898" cy="304472"/>
            </a:xfrm>
            <a:custGeom>
              <a:avLst/>
              <a:gdLst/>
              <a:ahLst/>
              <a:cxnLst/>
              <a:rect l="l" t="t" r="r" b="b"/>
              <a:pathLst>
                <a:path w="9235" h="15630" extrusionOk="0">
                  <a:moveTo>
                    <a:pt x="4609" y="1"/>
                  </a:moveTo>
                  <a:cubicBezTo>
                    <a:pt x="2058" y="1"/>
                    <a:pt x="1" y="2058"/>
                    <a:pt x="1" y="4609"/>
                  </a:cubicBezTo>
                  <a:lnTo>
                    <a:pt x="1" y="11022"/>
                  </a:lnTo>
                  <a:cubicBezTo>
                    <a:pt x="1" y="13573"/>
                    <a:pt x="2058" y="15630"/>
                    <a:pt x="4609" y="15630"/>
                  </a:cubicBezTo>
                  <a:cubicBezTo>
                    <a:pt x="7154" y="15630"/>
                    <a:pt x="9235" y="13573"/>
                    <a:pt x="9235" y="11022"/>
                  </a:cubicBezTo>
                  <a:lnTo>
                    <a:pt x="9235" y="4609"/>
                  </a:lnTo>
                  <a:cubicBezTo>
                    <a:pt x="9235" y="2058"/>
                    <a:pt x="7154" y="1"/>
                    <a:pt x="4609" y="1"/>
                  </a:cubicBezTo>
                  <a:close/>
                </a:path>
              </a:pathLst>
            </a:custGeom>
            <a:solidFill>
              <a:srgbClr val="AEE2F4"/>
            </a:solidFill>
            <a:ln>
              <a:noFill/>
            </a:ln>
          </p:spPr>
          <p:txBody>
            <a:bodyPr spcFirstLastPara="1" wrap="square" lIns="91425" tIns="91425" rIns="91425" bIns="91425" anchor="ctr" anchorCtr="0">
              <a:noAutofit/>
            </a:bodyPr>
            <a:lstStyle/>
            <a:p>
              <a:endParaRPr/>
            </a:p>
          </p:txBody>
        </p:sp>
        <p:sp>
          <p:nvSpPr>
            <p:cNvPr id="143" name="Google Shape;1682;p43"/>
            <p:cNvSpPr/>
            <p:nvPr/>
          </p:nvSpPr>
          <p:spPr>
            <a:xfrm>
              <a:off x="6580976" y="3550353"/>
              <a:ext cx="97342" cy="304472"/>
            </a:xfrm>
            <a:custGeom>
              <a:avLst/>
              <a:gdLst/>
              <a:ahLst/>
              <a:cxnLst/>
              <a:rect l="l" t="t" r="r" b="b"/>
              <a:pathLst>
                <a:path w="4997" h="15630" extrusionOk="0">
                  <a:moveTo>
                    <a:pt x="371" y="1"/>
                  </a:moveTo>
                  <a:cubicBezTo>
                    <a:pt x="247" y="1"/>
                    <a:pt x="124" y="1"/>
                    <a:pt x="1" y="30"/>
                  </a:cubicBezTo>
                  <a:cubicBezTo>
                    <a:pt x="1129" y="124"/>
                    <a:pt x="2134" y="618"/>
                    <a:pt x="2869" y="1353"/>
                  </a:cubicBezTo>
                  <a:cubicBezTo>
                    <a:pt x="3698" y="2181"/>
                    <a:pt x="4215" y="3333"/>
                    <a:pt x="4215" y="4609"/>
                  </a:cubicBezTo>
                  <a:lnTo>
                    <a:pt x="4215" y="11022"/>
                  </a:lnTo>
                  <a:cubicBezTo>
                    <a:pt x="4215" y="13426"/>
                    <a:pt x="2352" y="15406"/>
                    <a:pt x="1" y="15606"/>
                  </a:cubicBezTo>
                  <a:cubicBezTo>
                    <a:pt x="124" y="15630"/>
                    <a:pt x="247" y="15630"/>
                    <a:pt x="371" y="15630"/>
                  </a:cubicBezTo>
                  <a:cubicBezTo>
                    <a:pt x="2916" y="15630"/>
                    <a:pt x="4997" y="13573"/>
                    <a:pt x="4997" y="11022"/>
                  </a:cubicBezTo>
                  <a:lnTo>
                    <a:pt x="4997" y="4609"/>
                  </a:lnTo>
                  <a:cubicBezTo>
                    <a:pt x="4997" y="3333"/>
                    <a:pt x="4456" y="2181"/>
                    <a:pt x="3627" y="1353"/>
                  </a:cubicBezTo>
                  <a:cubicBezTo>
                    <a:pt x="2793" y="518"/>
                    <a:pt x="1640" y="1"/>
                    <a:pt x="371" y="1"/>
                  </a:cubicBezTo>
                  <a:close/>
                </a:path>
              </a:pathLst>
            </a:custGeom>
            <a:solidFill>
              <a:srgbClr val="866AAC"/>
            </a:solidFill>
            <a:ln>
              <a:noFill/>
            </a:ln>
          </p:spPr>
          <p:txBody>
            <a:bodyPr spcFirstLastPara="1" wrap="square" lIns="91425" tIns="91425" rIns="91425" bIns="91425" anchor="ctr" anchorCtr="0">
              <a:noAutofit/>
            </a:bodyPr>
            <a:lstStyle/>
            <a:p>
              <a:endParaRPr/>
            </a:p>
          </p:txBody>
        </p:sp>
        <p:sp>
          <p:nvSpPr>
            <p:cNvPr id="144" name="Google Shape;1683;p43"/>
            <p:cNvSpPr/>
            <p:nvPr/>
          </p:nvSpPr>
          <p:spPr>
            <a:xfrm>
              <a:off x="6571938" y="3596150"/>
              <a:ext cx="32415" cy="32084"/>
            </a:xfrm>
            <a:custGeom>
              <a:avLst/>
              <a:gdLst/>
              <a:ahLst/>
              <a:cxnLst/>
              <a:rect l="l" t="t" r="r" b="b"/>
              <a:pathLst>
                <a:path w="1664" h="1647" extrusionOk="0">
                  <a:moveTo>
                    <a:pt x="835" y="1"/>
                  </a:moveTo>
                  <a:cubicBezTo>
                    <a:pt x="394" y="1"/>
                    <a:pt x="0" y="371"/>
                    <a:pt x="0" y="812"/>
                  </a:cubicBezTo>
                  <a:cubicBezTo>
                    <a:pt x="0" y="1276"/>
                    <a:pt x="394" y="1647"/>
                    <a:pt x="835" y="1647"/>
                  </a:cubicBezTo>
                  <a:cubicBezTo>
                    <a:pt x="1299" y="1647"/>
                    <a:pt x="1664" y="1276"/>
                    <a:pt x="1664" y="812"/>
                  </a:cubicBezTo>
                  <a:cubicBezTo>
                    <a:pt x="1664" y="371"/>
                    <a:pt x="1299" y="1"/>
                    <a:pt x="835" y="1"/>
                  </a:cubicBezTo>
                  <a:close/>
                </a:path>
              </a:pathLst>
            </a:custGeom>
            <a:solidFill>
              <a:srgbClr val="FF93A9"/>
            </a:solidFill>
            <a:ln>
              <a:noFill/>
            </a:ln>
          </p:spPr>
          <p:txBody>
            <a:bodyPr spcFirstLastPara="1" wrap="square" lIns="91425" tIns="91425" rIns="91425" bIns="91425" anchor="ctr" anchorCtr="0">
              <a:noAutofit/>
            </a:bodyPr>
            <a:lstStyle/>
            <a:p>
              <a:endParaRPr/>
            </a:p>
          </p:txBody>
        </p:sp>
        <p:sp>
          <p:nvSpPr>
            <p:cNvPr id="145" name="Google Shape;1684;p43"/>
            <p:cNvSpPr/>
            <p:nvPr/>
          </p:nvSpPr>
          <p:spPr>
            <a:xfrm>
              <a:off x="6573301" y="3597650"/>
              <a:ext cx="31051" cy="30584"/>
            </a:xfrm>
            <a:custGeom>
              <a:avLst/>
              <a:gdLst/>
              <a:ahLst/>
              <a:cxnLst/>
              <a:rect l="l" t="t" r="r" b="b"/>
              <a:pathLst>
                <a:path w="1594" h="1570" extrusionOk="0">
                  <a:moveTo>
                    <a:pt x="1106" y="0"/>
                  </a:moveTo>
                  <a:lnTo>
                    <a:pt x="1106" y="0"/>
                  </a:lnTo>
                  <a:cubicBezTo>
                    <a:pt x="1153" y="100"/>
                    <a:pt x="1176" y="194"/>
                    <a:pt x="1176" y="294"/>
                  </a:cubicBezTo>
                  <a:cubicBezTo>
                    <a:pt x="1176" y="759"/>
                    <a:pt x="812" y="1129"/>
                    <a:pt x="348" y="1129"/>
                  </a:cubicBezTo>
                  <a:cubicBezTo>
                    <a:pt x="224" y="1129"/>
                    <a:pt x="101" y="1099"/>
                    <a:pt x="1" y="1052"/>
                  </a:cubicBezTo>
                  <a:lnTo>
                    <a:pt x="1" y="1052"/>
                  </a:lnTo>
                  <a:cubicBezTo>
                    <a:pt x="124" y="1370"/>
                    <a:pt x="418" y="1570"/>
                    <a:pt x="765" y="1570"/>
                  </a:cubicBezTo>
                  <a:cubicBezTo>
                    <a:pt x="1229" y="1570"/>
                    <a:pt x="1594" y="1199"/>
                    <a:pt x="1594" y="735"/>
                  </a:cubicBezTo>
                  <a:cubicBezTo>
                    <a:pt x="1594" y="418"/>
                    <a:pt x="1400" y="124"/>
                    <a:pt x="1106" y="0"/>
                  </a:cubicBezTo>
                  <a:close/>
                </a:path>
              </a:pathLst>
            </a:custGeom>
            <a:solidFill>
              <a:srgbClr val="FF6180"/>
            </a:solidFill>
            <a:ln>
              <a:noFill/>
            </a:ln>
          </p:spPr>
          <p:txBody>
            <a:bodyPr spcFirstLastPara="1" wrap="square" lIns="91425" tIns="91425" rIns="91425" bIns="91425" anchor="ctr" anchorCtr="0">
              <a:noAutofit/>
            </a:bodyPr>
            <a:lstStyle/>
            <a:p>
              <a:endParaRPr/>
            </a:p>
          </p:txBody>
        </p:sp>
        <p:sp>
          <p:nvSpPr>
            <p:cNvPr id="146" name="Google Shape;1685;p43"/>
            <p:cNvSpPr/>
            <p:nvPr/>
          </p:nvSpPr>
          <p:spPr>
            <a:xfrm>
              <a:off x="6516050" y="3674478"/>
              <a:ext cx="167547" cy="185625"/>
            </a:xfrm>
            <a:custGeom>
              <a:avLst/>
              <a:gdLst/>
              <a:ahLst/>
              <a:cxnLst/>
              <a:rect l="l" t="t" r="r" b="b"/>
              <a:pathLst>
                <a:path w="8601" h="9529" extrusionOk="0">
                  <a:moveTo>
                    <a:pt x="8330" y="0"/>
                  </a:moveTo>
                  <a:cubicBezTo>
                    <a:pt x="8159" y="0"/>
                    <a:pt x="8036" y="147"/>
                    <a:pt x="8036" y="294"/>
                  </a:cubicBezTo>
                  <a:lnTo>
                    <a:pt x="8036" y="4650"/>
                  </a:lnTo>
                  <a:cubicBezTo>
                    <a:pt x="8036" y="7030"/>
                    <a:pt x="6102" y="8964"/>
                    <a:pt x="3704" y="8964"/>
                  </a:cubicBezTo>
                  <a:cubicBezTo>
                    <a:pt x="2499" y="8964"/>
                    <a:pt x="1353" y="8447"/>
                    <a:pt x="542" y="7565"/>
                  </a:cubicBezTo>
                  <a:cubicBezTo>
                    <a:pt x="476" y="7515"/>
                    <a:pt x="397" y="7483"/>
                    <a:pt x="318" y="7483"/>
                  </a:cubicBezTo>
                  <a:cubicBezTo>
                    <a:pt x="250" y="7483"/>
                    <a:pt x="182" y="7507"/>
                    <a:pt x="124" y="7565"/>
                  </a:cubicBezTo>
                  <a:cubicBezTo>
                    <a:pt x="1" y="7665"/>
                    <a:pt x="1" y="7835"/>
                    <a:pt x="101" y="7959"/>
                  </a:cubicBezTo>
                  <a:cubicBezTo>
                    <a:pt x="1029" y="8964"/>
                    <a:pt x="2352" y="9528"/>
                    <a:pt x="3704" y="9528"/>
                  </a:cubicBezTo>
                  <a:cubicBezTo>
                    <a:pt x="6419" y="9528"/>
                    <a:pt x="8600" y="7348"/>
                    <a:pt x="8600" y="4650"/>
                  </a:cubicBezTo>
                  <a:lnTo>
                    <a:pt x="8600" y="294"/>
                  </a:lnTo>
                  <a:cubicBezTo>
                    <a:pt x="8600" y="147"/>
                    <a:pt x="8477" y="0"/>
                    <a:pt x="8330"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7" name="Google Shape;1686;p43"/>
            <p:cNvSpPr/>
            <p:nvPr/>
          </p:nvSpPr>
          <p:spPr>
            <a:xfrm>
              <a:off x="6492694" y="3544626"/>
              <a:ext cx="190904" cy="265318"/>
            </a:xfrm>
            <a:custGeom>
              <a:avLst/>
              <a:gdLst/>
              <a:ahLst/>
              <a:cxnLst/>
              <a:rect l="l" t="t" r="r" b="b"/>
              <a:pathLst>
                <a:path w="9800" h="13620" extrusionOk="0">
                  <a:moveTo>
                    <a:pt x="4903" y="1"/>
                  </a:moveTo>
                  <a:cubicBezTo>
                    <a:pt x="2205" y="1"/>
                    <a:pt x="1" y="2205"/>
                    <a:pt x="1" y="4903"/>
                  </a:cubicBezTo>
                  <a:lnTo>
                    <a:pt x="1" y="11316"/>
                  </a:lnTo>
                  <a:cubicBezTo>
                    <a:pt x="1" y="12050"/>
                    <a:pt x="171" y="12785"/>
                    <a:pt x="518" y="13473"/>
                  </a:cubicBezTo>
                  <a:cubicBezTo>
                    <a:pt x="565" y="13573"/>
                    <a:pt x="665" y="13620"/>
                    <a:pt x="759" y="13620"/>
                  </a:cubicBezTo>
                  <a:cubicBezTo>
                    <a:pt x="812" y="13620"/>
                    <a:pt x="859" y="13620"/>
                    <a:pt x="882" y="13596"/>
                  </a:cubicBezTo>
                  <a:cubicBezTo>
                    <a:pt x="1029" y="13520"/>
                    <a:pt x="1106" y="13349"/>
                    <a:pt x="1029" y="13202"/>
                  </a:cubicBezTo>
                  <a:cubicBezTo>
                    <a:pt x="736" y="12615"/>
                    <a:pt x="589" y="11980"/>
                    <a:pt x="589" y="11316"/>
                  </a:cubicBezTo>
                  <a:lnTo>
                    <a:pt x="589" y="4903"/>
                  </a:lnTo>
                  <a:cubicBezTo>
                    <a:pt x="589" y="2528"/>
                    <a:pt x="2522" y="589"/>
                    <a:pt x="4903" y="589"/>
                  </a:cubicBezTo>
                  <a:cubicBezTo>
                    <a:pt x="7301" y="589"/>
                    <a:pt x="9235" y="2528"/>
                    <a:pt x="9235" y="4903"/>
                  </a:cubicBezTo>
                  <a:lnTo>
                    <a:pt x="9235" y="5638"/>
                  </a:lnTo>
                  <a:cubicBezTo>
                    <a:pt x="9235" y="5785"/>
                    <a:pt x="9358" y="5932"/>
                    <a:pt x="9529" y="5932"/>
                  </a:cubicBezTo>
                  <a:cubicBezTo>
                    <a:pt x="9676" y="5932"/>
                    <a:pt x="9799" y="5785"/>
                    <a:pt x="9799" y="5638"/>
                  </a:cubicBezTo>
                  <a:lnTo>
                    <a:pt x="9799" y="4903"/>
                  </a:lnTo>
                  <a:cubicBezTo>
                    <a:pt x="9799" y="2205"/>
                    <a:pt x="7618" y="1"/>
                    <a:pt x="4903"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8" name="Google Shape;1687;p43"/>
            <p:cNvSpPr/>
            <p:nvPr/>
          </p:nvSpPr>
          <p:spPr>
            <a:xfrm>
              <a:off x="6566659" y="3577157"/>
              <a:ext cx="43421" cy="70089"/>
            </a:xfrm>
            <a:custGeom>
              <a:avLst/>
              <a:gdLst/>
              <a:ahLst/>
              <a:cxnLst/>
              <a:rect l="l" t="t" r="r" b="b"/>
              <a:pathLst>
                <a:path w="2229" h="3598" extrusionOk="0">
                  <a:moveTo>
                    <a:pt x="1106" y="1246"/>
                  </a:moveTo>
                  <a:cubicBezTo>
                    <a:pt x="1423" y="1246"/>
                    <a:pt x="1641" y="1493"/>
                    <a:pt x="1641" y="1787"/>
                  </a:cubicBezTo>
                  <a:cubicBezTo>
                    <a:pt x="1641" y="2104"/>
                    <a:pt x="1423" y="2351"/>
                    <a:pt x="1106" y="2351"/>
                  </a:cubicBezTo>
                  <a:cubicBezTo>
                    <a:pt x="812" y="2351"/>
                    <a:pt x="565" y="2104"/>
                    <a:pt x="565" y="1787"/>
                  </a:cubicBezTo>
                  <a:cubicBezTo>
                    <a:pt x="565" y="1493"/>
                    <a:pt x="812" y="1246"/>
                    <a:pt x="1106" y="1246"/>
                  </a:cubicBezTo>
                  <a:close/>
                  <a:moveTo>
                    <a:pt x="1106" y="0"/>
                  </a:moveTo>
                  <a:cubicBezTo>
                    <a:pt x="959" y="0"/>
                    <a:pt x="836" y="124"/>
                    <a:pt x="836" y="271"/>
                  </a:cubicBezTo>
                  <a:lnTo>
                    <a:pt x="836" y="711"/>
                  </a:lnTo>
                  <a:cubicBezTo>
                    <a:pt x="342" y="858"/>
                    <a:pt x="1" y="1270"/>
                    <a:pt x="1" y="1787"/>
                  </a:cubicBezTo>
                  <a:cubicBezTo>
                    <a:pt x="1" y="2328"/>
                    <a:pt x="342" y="2739"/>
                    <a:pt x="836" y="2863"/>
                  </a:cubicBezTo>
                  <a:lnTo>
                    <a:pt x="836" y="3327"/>
                  </a:lnTo>
                  <a:cubicBezTo>
                    <a:pt x="836" y="3474"/>
                    <a:pt x="959" y="3597"/>
                    <a:pt x="1106" y="3597"/>
                  </a:cubicBezTo>
                  <a:cubicBezTo>
                    <a:pt x="1276" y="3597"/>
                    <a:pt x="1400" y="3474"/>
                    <a:pt x="1400" y="3327"/>
                  </a:cubicBezTo>
                  <a:lnTo>
                    <a:pt x="1400" y="2863"/>
                  </a:lnTo>
                  <a:cubicBezTo>
                    <a:pt x="1864" y="2739"/>
                    <a:pt x="2229" y="2328"/>
                    <a:pt x="2229" y="1787"/>
                  </a:cubicBezTo>
                  <a:cubicBezTo>
                    <a:pt x="2229" y="1270"/>
                    <a:pt x="1864" y="858"/>
                    <a:pt x="1400" y="711"/>
                  </a:cubicBezTo>
                  <a:lnTo>
                    <a:pt x="1400" y="271"/>
                  </a:lnTo>
                  <a:cubicBezTo>
                    <a:pt x="1400" y="124"/>
                    <a:pt x="1276" y="0"/>
                    <a:pt x="1106"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49" name="Google Shape;1688;p43"/>
            <p:cNvSpPr/>
            <p:nvPr/>
          </p:nvSpPr>
          <p:spPr>
            <a:xfrm>
              <a:off x="6560016" y="3508900"/>
              <a:ext cx="56239" cy="23434"/>
            </a:xfrm>
            <a:custGeom>
              <a:avLst/>
              <a:gdLst/>
              <a:ahLst/>
              <a:cxnLst/>
              <a:rect l="l" t="t" r="r" b="b"/>
              <a:pathLst>
                <a:path w="2887" h="1203" extrusionOk="0">
                  <a:moveTo>
                    <a:pt x="1447" y="1"/>
                  </a:moveTo>
                  <a:cubicBezTo>
                    <a:pt x="883" y="1"/>
                    <a:pt x="365" y="295"/>
                    <a:pt x="95" y="759"/>
                  </a:cubicBezTo>
                  <a:cubicBezTo>
                    <a:pt x="1" y="906"/>
                    <a:pt x="48" y="1077"/>
                    <a:pt x="171" y="1153"/>
                  </a:cubicBezTo>
                  <a:cubicBezTo>
                    <a:pt x="225" y="1187"/>
                    <a:pt x="281" y="1203"/>
                    <a:pt x="335" y="1203"/>
                  </a:cubicBezTo>
                  <a:cubicBezTo>
                    <a:pt x="430" y="1203"/>
                    <a:pt x="517" y="1155"/>
                    <a:pt x="565" y="1077"/>
                  </a:cubicBezTo>
                  <a:cubicBezTo>
                    <a:pt x="759" y="759"/>
                    <a:pt x="1100" y="565"/>
                    <a:pt x="1447" y="565"/>
                  </a:cubicBezTo>
                  <a:cubicBezTo>
                    <a:pt x="1811" y="565"/>
                    <a:pt x="2129" y="759"/>
                    <a:pt x="2329" y="1077"/>
                  </a:cubicBezTo>
                  <a:cubicBezTo>
                    <a:pt x="2376" y="1153"/>
                    <a:pt x="2476" y="1200"/>
                    <a:pt x="2570" y="1200"/>
                  </a:cubicBezTo>
                  <a:cubicBezTo>
                    <a:pt x="2622" y="1200"/>
                    <a:pt x="2669" y="1200"/>
                    <a:pt x="2716" y="1177"/>
                  </a:cubicBezTo>
                  <a:cubicBezTo>
                    <a:pt x="2863" y="1077"/>
                    <a:pt x="2887" y="906"/>
                    <a:pt x="2816" y="759"/>
                  </a:cubicBezTo>
                  <a:cubicBezTo>
                    <a:pt x="2523" y="295"/>
                    <a:pt x="2005" y="1"/>
                    <a:pt x="144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50" name="Google Shape;1689;p43"/>
            <p:cNvSpPr/>
            <p:nvPr/>
          </p:nvSpPr>
          <p:spPr>
            <a:xfrm>
              <a:off x="6536095" y="3480284"/>
              <a:ext cx="104549" cy="37265"/>
            </a:xfrm>
            <a:custGeom>
              <a:avLst/>
              <a:gdLst/>
              <a:ahLst/>
              <a:cxnLst/>
              <a:rect l="l" t="t" r="r" b="b"/>
              <a:pathLst>
                <a:path w="5367" h="1913" extrusionOk="0">
                  <a:moveTo>
                    <a:pt x="2675" y="1"/>
                  </a:moveTo>
                  <a:cubicBezTo>
                    <a:pt x="1617" y="1"/>
                    <a:pt x="641" y="565"/>
                    <a:pt x="77" y="1470"/>
                  </a:cubicBezTo>
                  <a:cubicBezTo>
                    <a:pt x="0" y="1617"/>
                    <a:pt x="30" y="1787"/>
                    <a:pt x="177" y="1864"/>
                  </a:cubicBezTo>
                  <a:cubicBezTo>
                    <a:pt x="218" y="1897"/>
                    <a:pt x="270" y="1912"/>
                    <a:pt x="322" y="1912"/>
                  </a:cubicBezTo>
                  <a:cubicBezTo>
                    <a:pt x="419" y="1912"/>
                    <a:pt x="519" y="1859"/>
                    <a:pt x="565" y="1764"/>
                  </a:cubicBezTo>
                  <a:cubicBezTo>
                    <a:pt x="1029" y="1029"/>
                    <a:pt x="1817" y="588"/>
                    <a:pt x="2675" y="588"/>
                  </a:cubicBezTo>
                  <a:cubicBezTo>
                    <a:pt x="3557" y="588"/>
                    <a:pt x="4338" y="1029"/>
                    <a:pt x="4803" y="1764"/>
                  </a:cubicBezTo>
                  <a:cubicBezTo>
                    <a:pt x="4850" y="1864"/>
                    <a:pt x="4950" y="1911"/>
                    <a:pt x="5050" y="1911"/>
                  </a:cubicBezTo>
                  <a:cubicBezTo>
                    <a:pt x="5097" y="1911"/>
                    <a:pt x="5144" y="1887"/>
                    <a:pt x="5196" y="1864"/>
                  </a:cubicBezTo>
                  <a:cubicBezTo>
                    <a:pt x="5320" y="1787"/>
                    <a:pt x="5367" y="1617"/>
                    <a:pt x="5291" y="1470"/>
                  </a:cubicBezTo>
                  <a:cubicBezTo>
                    <a:pt x="4732" y="565"/>
                    <a:pt x="3751" y="1"/>
                    <a:pt x="2675" y="1"/>
                  </a:cubicBezTo>
                  <a:close/>
                </a:path>
              </a:pathLst>
            </a:custGeom>
            <a:solidFill>
              <a:srgbClr val="3E285A"/>
            </a:solidFill>
            <a:ln>
              <a:noFill/>
            </a:ln>
          </p:spPr>
          <p:txBody>
            <a:bodyPr spcFirstLastPara="1" wrap="square" lIns="91425" tIns="91425" rIns="91425" bIns="91425" anchor="ctr" anchorCtr="0">
              <a:noAutofit/>
            </a:bodyPr>
            <a:lstStyle/>
            <a:p>
              <a:endParaRPr/>
            </a:p>
          </p:txBody>
        </p:sp>
      </p:grpSp>
      <p:grpSp>
        <p:nvGrpSpPr>
          <p:cNvPr id="151" name="Google Shape;1729;p43"/>
          <p:cNvGrpSpPr/>
          <p:nvPr/>
        </p:nvGrpSpPr>
        <p:grpSpPr>
          <a:xfrm rot="1348724">
            <a:off x="1194116" y="7662303"/>
            <a:ext cx="710455" cy="1547417"/>
            <a:chOff x="5369701" y="4228757"/>
            <a:chExt cx="132600" cy="379821"/>
          </a:xfrm>
        </p:grpSpPr>
        <p:sp>
          <p:nvSpPr>
            <p:cNvPr id="152" name="Google Shape;1730;p43"/>
            <p:cNvSpPr/>
            <p:nvPr/>
          </p:nvSpPr>
          <p:spPr>
            <a:xfrm>
              <a:off x="5385948" y="4234036"/>
              <a:ext cx="100673" cy="91614"/>
            </a:xfrm>
            <a:custGeom>
              <a:avLst/>
              <a:gdLst/>
              <a:ahLst/>
              <a:cxnLst/>
              <a:rect l="l" t="t" r="r" b="b"/>
              <a:pathLst>
                <a:path w="5168" h="4703" extrusionOk="0">
                  <a:moveTo>
                    <a:pt x="218" y="0"/>
                  </a:moveTo>
                  <a:cubicBezTo>
                    <a:pt x="95" y="0"/>
                    <a:pt x="1" y="124"/>
                    <a:pt x="1" y="247"/>
                  </a:cubicBezTo>
                  <a:lnTo>
                    <a:pt x="1" y="4702"/>
                  </a:lnTo>
                  <a:lnTo>
                    <a:pt x="5167" y="4702"/>
                  </a:lnTo>
                  <a:lnTo>
                    <a:pt x="5167" y="247"/>
                  </a:lnTo>
                  <a:cubicBezTo>
                    <a:pt x="5167" y="124"/>
                    <a:pt x="5068" y="0"/>
                    <a:pt x="4921" y="0"/>
                  </a:cubicBezTo>
                  <a:close/>
                </a:path>
              </a:pathLst>
            </a:custGeom>
            <a:solidFill>
              <a:srgbClr val="356B90"/>
            </a:solidFill>
            <a:ln>
              <a:noFill/>
            </a:ln>
          </p:spPr>
          <p:txBody>
            <a:bodyPr spcFirstLastPara="1" wrap="square" lIns="91425" tIns="91425" rIns="91425" bIns="91425" anchor="ctr" anchorCtr="0">
              <a:noAutofit/>
            </a:bodyPr>
            <a:lstStyle/>
            <a:p>
              <a:endParaRPr/>
            </a:p>
          </p:txBody>
        </p:sp>
        <p:sp>
          <p:nvSpPr>
            <p:cNvPr id="153" name="Google Shape;1731;p43"/>
            <p:cNvSpPr/>
            <p:nvPr/>
          </p:nvSpPr>
          <p:spPr>
            <a:xfrm>
              <a:off x="5375428" y="4325631"/>
              <a:ext cx="121614" cy="277220"/>
            </a:xfrm>
            <a:custGeom>
              <a:avLst/>
              <a:gdLst/>
              <a:ahLst/>
              <a:cxnLst/>
              <a:rect l="l" t="t" r="r" b="b"/>
              <a:pathLst>
                <a:path w="6243" h="14231" extrusionOk="0">
                  <a:moveTo>
                    <a:pt x="171" y="0"/>
                  </a:moveTo>
                  <a:cubicBezTo>
                    <a:pt x="71" y="0"/>
                    <a:pt x="0" y="100"/>
                    <a:pt x="0" y="200"/>
                  </a:cubicBezTo>
                  <a:lnTo>
                    <a:pt x="0" y="11121"/>
                  </a:lnTo>
                  <a:cubicBezTo>
                    <a:pt x="0" y="12838"/>
                    <a:pt x="1393" y="14231"/>
                    <a:pt x="3109" y="14231"/>
                  </a:cubicBezTo>
                  <a:cubicBezTo>
                    <a:pt x="4849" y="14231"/>
                    <a:pt x="6242" y="12838"/>
                    <a:pt x="6242" y="11121"/>
                  </a:cubicBezTo>
                  <a:lnTo>
                    <a:pt x="6242" y="200"/>
                  </a:lnTo>
                  <a:cubicBezTo>
                    <a:pt x="6242" y="100"/>
                    <a:pt x="6148" y="0"/>
                    <a:pt x="6048" y="0"/>
                  </a:cubicBezTo>
                  <a:close/>
                </a:path>
              </a:pathLst>
            </a:custGeom>
            <a:solidFill>
              <a:srgbClr val="FF6180"/>
            </a:solidFill>
            <a:ln>
              <a:noFill/>
            </a:ln>
          </p:spPr>
          <p:txBody>
            <a:bodyPr spcFirstLastPara="1" wrap="square" lIns="91425" tIns="91425" rIns="91425" bIns="91425" anchor="ctr" anchorCtr="0">
              <a:noAutofit/>
            </a:bodyPr>
            <a:lstStyle/>
            <a:p>
              <a:endParaRPr/>
            </a:p>
          </p:txBody>
        </p:sp>
        <p:sp>
          <p:nvSpPr>
            <p:cNvPr id="154" name="Google Shape;1732;p43"/>
            <p:cNvSpPr/>
            <p:nvPr/>
          </p:nvSpPr>
          <p:spPr>
            <a:xfrm>
              <a:off x="5405427" y="4267464"/>
              <a:ext cx="20629" cy="25324"/>
            </a:xfrm>
            <a:custGeom>
              <a:avLst/>
              <a:gdLst/>
              <a:ahLst/>
              <a:cxnLst/>
              <a:rect l="l" t="t" r="r" b="b"/>
              <a:pathLst>
                <a:path w="1059" h="1300" extrusionOk="0">
                  <a:moveTo>
                    <a:pt x="176" y="0"/>
                  </a:moveTo>
                  <a:cubicBezTo>
                    <a:pt x="76" y="0"/>
                    <a:pt x="0" y="71"/>
                    <a:pt x="0" y="147"/>
                  </a:cubicBezTo>
                  <a:lnTo>
                    <a:pt x="0" y="1153"/>
                  </a:lnTo>
                  <a:cubicBezTo>
                    <a:pt x="0" y="1223"/>
                    <a:pt x="76" y="1299"/>
                    <a:pt x="176" y="1299"/>
                  </a:cubicBezTo>
                  <a:lnTo>
                    <a:pt x="882" y="1299"/>
                  </a:lnTo>
                  <a:cubicBezTo>
                    <a:pt x="982" y="1299"/>
                    <a:pt x="1058" y="1223"/>
                    <a:pt x="1058" y="1153"/>
                  </a:cubicBezTo>
                  <a:lnTo>
                    <a:pt x="1058" y="147"/>
                  </a:lnTo>
                  <a:cubicBezTo>
                    <a:pt x="1058" y="71"/>
                    <a:pt x="982" y="0"/>
                    <a:pt x="882" y="0"/>
                  </a:cubicBezTo>
                  <a:close/>
                </a:path>
              </a:pathLst>
            </a:custGeom>
            <a:solidFill>
              <a:srgbClr val="FF93A9"/>
            </a:solidFill>
            <a:ln>
              <a:noFill/>
            </a:ln>
          </p:spPr>
          <p:txBody>
            <a:bodyPr spcFirstLastPara="1" wrap="square" lIns="91425" tIns="91425" rIns="91425" bIns="91425" anchor="ctr" anchorCtr="0">
              <a:noAutofit/>
            </a:bodyPr>
            <a:lstStyle/>
            <a:p>
              <a:endParaRPr/>
            </a:p>
          </p:txBody>
        </p:sp>
        <p:sp>
          <p:nvSpPr>
            <p:cNvPr id="155" name="Google Shape;1733;p43"/>
            <p:cNvSpPr/>
            <p:nvPr/>
          </p:nvSpPr>
          <p:spPr>
            <a:xfrm>
              <a:off x="5446062" y="4267464"/>
              <a:ext cx="20512" cy="25324"/>
            </a:xfrm>
            <a:custGeom>
              <a:avLst/>
              <a:gdLst/>
              <a:ahLst/>
              <a:cxnLst/>
              <a:rect l="l" t="t" r="r" b="b"/>
              <a:pathLst>
                <a:path w="1053" h="1300" extrusionOk="0">
                  <a:moveTo>
                    <a:pt x="171" y="0"/>
                  </a:moveTo>
                  <a:cubicBezTo>
                    <a:pt x="71" y="0"/>
                    <a:pt x="1" y="71"/>
                    <a:pt x="1" y="147"/>
                  </a:cubicBezTo>
                  <a:lnTo>
                    <a:pt x="1" y="1153"/>
                  </a:lnTo>
                  <a:cubicBezTo>
                    <a:pt x="1" y="1223"/>
                    <a:pt x="71" y="1299"/>
                    <a:pt x="171" y="1299"/>
                  </a:cubicBezTo>
                  <a:lnTo>
                    <a:pt x="906" y="1299"/>
                  </a:lnTo>
                  <a:cubicBezTo>
                    <a:pt x="976" y="1299"/>
                    <a:pt x="1053" y="1223"/>
                    <a:pt x="1053" y="1153"/>
                  </a:cubicBezTo>
                  <a:lnTo>
                    <a:pt x="1053" y="147"/>
                  </a:lnTo>
                  <a:cubicBezTo>
                    <a:pt x="1053" y="71"/>
                    <a:pt x="976" y="0"/>
                    <a:pt x="906" y="0"/>
                  </a:cubicBezTo>
                  <a:close/>
                </a:path>
              </a:pathLst>
            </a:custGeom>
            <a:solidFill>
              <a:srgbClr val="FF93A9"/>
            </a:solidFill>
            <a:ln>
              <a:noFill/>
            </a:ln>
          </p:spPr>
          <p:txBody>
            <a:bodyPr spcFirstLastPara="1" wrap="square" lIns="91425" tIns="91425" rIns="91425" bIns="91425" anchor="ctr" anchorCtr="0">
              <a:noAutofit/>
            </a:bodyPr>
            <a:lstStyle/>
            <a:p>
              <a:endParaRPr/>
            </a:p>
          </p:txBody>
        </p:sp>
        <p:sp>
          <p:nvSpPr>
            <p:cNvPr id="156" name="Google Shape;1734;p43"/>
            <p:cNvSpPr/>
            <p:nvPr/>
          </p:nvSpPr>
          <p:spPr>
            <a:xfrm>
              <a:off x="5412635" y="4267464"/>
              <a:ext cx="13422" cy="25324"/>
            </a:xfrm>
            <a:custGeom>
              <a:avLst/>
              <a:gdLst/>
              <a:ahLst/>
              <a:cxnLst/>
              <a:rect l="l" t="t" r="r" b="b"/>
              <a:pathLst>
                <a:path w="689" h="1300" extrusionOk="0">
                  <a:moveTo>
                    <a:pt x="0" y="0"/>
                  </a:moveTo>
                  <a:cubicBezTo>
                    <a:pt x="100" y="0"/>
                    <a:pt x="171" y="71"/>
                    <a:pt x="171" y="147"/>
                  </a:cubicBezTo>
                  <a:lnTo>
                    <a:pt x="171" y="1153"/>
                  </a:lnTo>
                  <a:cubicBezTo>
                    <a:pt x="171" y="1223"/>
                    <a:pt x="100" y="1299"/>
                    <a:pt x="0" y="1299"/>
                  </a:cubicBezTo>
                  <a:lnTo>
                    <a:pt x="512" y="1299"/>
                  </a:lnTo>
                  <a:cubicBezTo>
                    <a:pt x="612" y="1299"/>
                    <a:pt x="688" y="1223"/>
                    <a:pt x="688" y="1153"/>
                  </a:cubicBezTo>
                  <a:lnTo>
                    <a:pt x="688" y="147"/>
                  </a:lnTo>
                  <a:cubicBezTo>
                    <a:pt x="688" y="71"/>
                    <a:pt x="612" y="0"/>
                    <a:pt x="512" y="0"/>
                  </a:cubicBezTo>
                  <a:close/>
                </a:path>
              </a:pathLst>
            </a:custGeom>
            <a:solidFill>
              <a:srgbClr val="FF6180"/>
            </a:solidFill>
            <a:ln>
              <a:noFill/>
            </a:ln>
          </p:spPr>
          <p:txBody>
            <a:bodyPr spcFirstLastPara="1" wrap="square" lIns="91425" tIns="91425" rIns="91425" bIns="91425" anchor="ctr" anchorCtr="0">
              <a:noAutofit/>
            </a:bodyPr>
            <a:lstStyle/>
            <a:p>
              <a:endParaRPr/>
            </a:p>
          </p:txBody>
        </p:sp>
        <p:sp>
          <p:nvSpPr>
            <p:cNvPr id="157" name="Google Shape;1735;p43"/>
            <p:cNvSpPr/>
            <p:nvPr/>
          </p:nvSpPr>
          <p:spPr>
            <a:xfrm>
              <a:off x="5453620" y="4267464"/>
              <a:ext cx="12954" cy="25324"/>
            </a:xfrm>
            <a:custGeom>
              <a:avLst/>
              <a:gdLst/>
              <a:ahLst/>
              <a:cxnLst/>
              <a:rect l="l" t="t" r="r" b="b"/>
              <a:pathLst>
                <a:path w="665" h="1300" extrusionOk="0">
                  <a:moveTo>
                    <a:pt x="1" y="0"/>
                  </a:moveTo>
                  <a:cubicBezTo>
                    <a:pt x="77" y="0"/>
                    <a:pt x="148" y="71"/>
                    <a:pt x="148" y="147"/>
                  </a:cubicBezTo>
                  <a:lnTo>
                    <a:pt x="148" y="1153"/>
                  </a:lnTo>
                  <a:cubicBezTo>
                    <a:pt x="148" y="1223"/>
                    <a:pt x="77" y="1299"/>
                    <a:pt x="1" y="1299"/>
                  </a:cubicBezTo>
                  <a:lnTo>
                    <a:pt x="518" y="1299"/>
                  </a:lnTo>
                  <a:cubicBezTo>
                    <a:pt x="588" y="1299"/>
                    <a:pt x="665" y="1223"/>
                    <a:pt x="665" y="1153"/>
                  </a:cubicBezTo>
                  <a:lnTo>
                    <a:pt x="665" y="147"/>
                  </a:lnTo>
                  <a:cubicBezTo>
                    <a:pt x="665" y="71"/>
                    <a:pt x="588" y="0"/>
                    <a:pt x="518" y="0"/>
                  </a:cubicBezTo>
                  <a:close/>
                </a:path>
              </a:pathLst>
            </a:custGeom>
            <a:solidFill>
              <a:srgbClr val="FF6180"/>
            </a:solidFill>
            <a:ln>
              <a:noFill/>
            </a:ln>
          </p:spPr>
          <p:txBody>
            <a:bodyPr spcFirstLastPara="1" wrap="square" lIns="91425" tIns="91425" rIns="91425" bIns="91425" anchor="ctr" anchorCtr="0">
              <a:noAutofit/>
            </a:bodyPr>
            <a:lstStyle/>
            <a:p>
              <a:endParaRPr/>
            </a:p>
          </p:txBody>
        </p:sp>
        <p:sp>
          <p:nvSpPr>
            <p:cNvPr id="158" name="Google Shape;1736;p43"/>
            <p:cNvSpPr/>
            <p:nvPr/>
          </p:nvSpPr>
          <p:spPr>
            <a:xfrm>
              <a:off x="5421674" y="4499780"/>
              <a:ext cx="29103" cy="29103"/>
            </a:xfrm>
            <a:custGeom>
              <a:avLst/>
              <a:gdLst/>
              <a:ahLst/>
              <a:cxnLst/>
              <a:rect l="l" t="t" r="r" b="b"/>
              <a:pathLst>
                <a:path w="1494" h="1494" extrusionOk="0">
                  <a:moveTo>
                    <a:pt x="735" y="1"/>
                  </a:moveTo>
                  <a:cubicBezTo>
                    <a:pt x="318" y="1"/>
                    <a:pt x="1" y="341"/>
                    <a:pt x="1" y="735"/>
                  </a:cubicBezTo>
                  <a:cubicBezTo>
                    <a:pt x="1" y="1153"/>
                    <a:pt x="318" y="1494"/>
                    <a:pt x="735" y="1494"/>
                  </a:cubicBezTo>
                  <a:cubicBezTo>
                    <a:pt x="1153" y="1494"/>
                    <a:pt x="1494" y="1153"/>
                    <a:pt x="1494" y="735"/>
                  </a:cubicBezTo>
                  <a:cubicBezTo>
                    <a:pt x="1494" y="341"/>
                    <a:pt x="1153" y="1"/>
                    <a:pt x="735" y="1"/>
                  </a:cubicBezTo>
                  <a:close/>
                </a:path>
              </a:pathLst>
            </a:custGeom>
            <a:solidFill>
              <a:srgbClr val="AEE2F4"/>
            </a:solidFill>
            <a:ln>
              <a:noFill/>
            </a:ln>
          </p:spPr>
          <p:txBody>
            <a:bodyPr spcFirstLastPara="1" wrap="square" lIns="91425" tIns="91425" rIns="91425" bIns="91425" anchor="ctr" anchorCtr="0">
              <a:noAutofit/>
            </a:bodyPr>
            <a:lstStyle/>
            <a:p>
              <a:endParaRPr/>
            </a:p>
          </p:txBody>
        </p:sp>
        <p:sp>
          <p:nvSpPr>
            <p:cNvPr id="159" name="Google Shape;1737;p43"/>
            <p:cNvSpPr/>
            <p:nvPr/>
          </p:nvSpPr>
          <p:spPr>
            <a:xfrm>
              <a:off x="5423173" y="4499780"/>
              <a:ext cx="27603" cy="29103"/>
            </a:xfrm>
            <a:custGeom>
              <a:avLst/>
              <a:gdLst/>
              <a:ahLst/>
              <a:cxnLst/>
              <a:rect l="l" t="t" r="r" b="b"/>
              <a:pathLst>
                <a:path w="1417" h="1494" extrusionOk="0">
                  <a:moveTo>
                    <a:pt x="805" y="1"/>
                  </a:moveTo>
                  <a:lnTo>
                    <a:pt x="805" y="1"/>
                  </a:lnTo>
                  <a:cubicBezTo>
                    <a:pt x="852" y="100"/>
                    <a:pt x="882" y="224"/>
                    <a:pt x="882" y="341"/>
                  </a:cubicBezTo>
                  <a:cubicBezTo>
                    <a:pt x="882" y="735"/>
                    <a:pt x="535" y="1076"/>
                    <a:pt x="118" y="1076"/>
                  </a:cubicBezTo>
                  <a:cubicBezTo>
                    <a:pt x="71" y="1076"/>
                    <a:pt x="47" y="1076"/>
                    <a:pt x="0" y="1053"/>
                  </a:cubicBezTo>
                  <a:lnTo>
                    <a:pt x="0" y="1053"/>
                  </a:lnTo>
                  <a:cubicBezTo>
                    <a:pt x="118" y="1323"/>
                    <a:pt x="365" y="1494"/>
                    <a:pt x="658" y="1494"/>
                  </a:cubicBezTo>
                  <a:cubicBezTo>
                    <a:pt x="1076" y="1494"/>
                    <a:pt x="1417" y="1153"/>
                    <a:pt x="1417" y="735"/>
                  </a:cubicBezTo>
                  <a:cubicBezTo>
                    <a:pt x="1417" y="371"/>
                    <a:pt x="1146" y="77"/>
                    <a:pt x="805" y="1"/>
                  </a:cubicBezTo>
                  <a:close/>
                </a:path>
              </a:pathLst>
            </a:custGeom>
            <a:solidFill>
              <a:srgbClr val="866AAC"/>
            </a:solidFill>
            <a:ln>
              <a:noFill/>
            </a:ln>
          </p:spPr>
          <p:txBody>
            <a:bodyPr spcFirstLastPara="1" wrap="square" lIns="91425" tIns="91425" rIns="91425" bIns="91425" anchor="ctr" anchorCtr="0">
              <a:noAutofit/>
            </a:bodyPr>
            <a:lstStyle/>
            <a:p>
              <a:endParaRPr/>
            </a:p>
          </p:txBody>
        </p:sp>
        <p:sp>
          <p:nvSpPr>
            <p:cNvPr id="160" name="Google Shape;1738;p43"/>
            <p:cNvSpPr/>
            <p:nvPr/>
          </p:nvSpPr>
          <p:spPr>
            <a:xfrm>
              <a:off x="5369701" y="4228757"/>
              <a:ext cx="132600" cy="379821"/>
            </a:xfrm>
            <a:custGeom>
              <a:avLst/>
              <a:gdLst/>
              <a:ahLst/>
              <a:cxnLst/>
              <a:rect l="l" t="t" r="r" b="b"/>
              <a:pathLst>
                <a:path w="6807" h="19498" extrusionOk="0">
                  <a:moveTo>
                    <a:pt x="1052" y="1"/>
                  </a:moveTo>
                  <a:cubicBezTo>
                    <a:pt x="758" y="1"/>
                    <a:pt x="541" y="224"/>
                    <a:pt x="541" y="518"/>
                  </a:cubicBezTo>
                  <a:lnTo>
                    <a:pt x="541" y="2405"/>
                  </a:lnTo>
                  <a:cubicBezTo>
                    <a:pt x="541" y="2552"/>
                    <a:pt x="658" y="2699"/>
                    <a:pt x="835" y="2699"/>
                  </a:cubicBezTo>
                  <a:cubicBezTo>
                    <a:pt x="982" y="2699"/>
                    <a:pt x="1099" y="2552"/>
                    <a:pt x="1099" y="2405"/>
                  </a:cubicBezTo>
                  <a:lnTo>
                    <a:pt x="1099" y="565"/>
                  </a:lnTo>
                  <a:lnTo>
                    <a:pt x="5708" y="565"/>
                  </a:lnTo>
                  <a:lnTo>
                    <a:pt x="5708" y="4703"/>
                  </a:lnTo>
                  <a:lnTo>
                    <a:pt x="1099" y="4703"/>
                  </a:lnTo>
                  <a:lnTo>
                    <a:pt x="1099" y="3751"/>
                  </a:lnTo>
                  <a:cubicBezTo>
                    <a:pt x="1099" y="3580"/>
                    <a:pt x="982" y="3457"/>
                    <a:pt x="835" y="3457"/>
                  </a:cubicBezTo>
                  <a:cubicBezTo>
                    <a:pt x="658" y="3457"/>
                    <a:pt x="541" y="3580"/>
                    <a:pt x="541" y="3751"/>
                  </a:cubicBezTo>
                  <a:lnTo>
                    <a:pt x="541" y="4703"/>
                  </a:lnTo>
                  <a:lnTo>
                    <a:pt x="465" y="4703"/>
                  </a:lnTo>
                  <a:cubicBezTo>
                    <a:pt x="194" y="4703"/>
                    <a:pt x="0" y="4903"/>
                    <a:pt x="0" y="5173"/>
                  </a:cubicBezTo>
                  <a:lnTo>
                    <a:pt x="0" y="16094"/>
                  </a:lnTo>
                  <a:cubicBezTo>
                    <a:pt x="0" y="17958"/>
                    <a:pt x="1517" y="19497"/>
                    <a:pt x="3403" y="19497"/>
                  </a:cubicBezTo>
                  <a:cubicBezTo>
                    <a:pt x="5290" y="19497"/>
                    <a:pt x="6807" y="17958"/>
                    <a:pt x="6807" y="16094"/>
                  </a:cubicBezTo>
                  <a:lnTo>
                    <a:pt x="6807" y="12615"/>
                  </a:lnTo>
                  <a:cubicBezTo>
                    <a:pt x="6807" y="12468"/>
                    <a:pt x="6683" y="12344"/>
                    <a:pt x="6536" y="12344"/>
                  </a:cubicBezTo>
                  <a:cubicBezTo>
                    <a:pt x="6366" y="12344"/>
                    <a:pt x="6242" y="12468"/>
                    <a:pt x="6242" y="12615"/>
                  </a:cubicBezTo>
                  <a:lnTo>
                    <a:pt x="6242" y="16094"/>
                  </a:lnTo>
                  <a:cubicBezTo>
                    <a:pt x="6242" y="17634"/>
                    <a:pt x="4973" y="18910"/>
                    <a:pt x="3403" y="18910"/>
                  </a:cubicBezTo>
                  <a:cubicBezTo>
                    <a:pt x="1834" y="18910"/>
                    <a:pt x="564" y="17634"/>
                    <a:pt x="564" y="16094"/>
                  </a:cubicBezTo>
                  <a:lnTo>
                    <a:pt x="564" y="5267"/>
                  </a:lnTo>
                  <a:lnTo>
                    <a:pt x="6242" y="5267"/>
                  </a:lnTo>
                  <a:lnTo>
                    <a:pt x="6242" y="11292"/>
                  </a:lnTo>
                  <a:cubicBezTo>
                    <a:pt x="6242" y="11439"/>
                    <a:pt x="6366" y="11562"/>
                    <a:pt x="6536" y="11562"/>
                  </a:cubicBezTo>
                  <a:cubicBezTo>
                    <a:pt x="6683" y="11562"/>
                    <a:pt x="6807" y="11439"/>
                    <a:pt x="6807" y="11292"/>
                  </a:cubicBezTo>
                  <a:lnTo>
                    <a:pt x="6807" y="5173"/>
                  </a:lnTo>
                  <a:cubicBezTo>
                    <a:pt x="6807" y="4903"/>
                    <a:pt x="6613" y="4703"/>
                    <a:pt x="6342" y="4703"/>
                  </a:cubicBezTo>
                  <a:lnTo>
                    <a:pt x="6272" y="4703"/>
                  </a:lnTo>
                  <a:lnTo>
                    <a:pt x="6272" y="518"/>
                  </a:lnTo>
                  <a:cubicBezTo>
                    <a:pt x="6272" y="224"/>
                    <a:pt x="6048" y="1"/>
                    <a:pt x="5755"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61" name="Google Shape;1739;p43"/>
            <p:cNvSpPr/>
            <p:nvPr/>
          </p:nvSpPr>
          <p:spPr>
            <a:xfrm>
              <a:off x="5399700" y="4261737"/>
              <a:ext cx="32064" cy="36778"/>
            </a:xfrm>
            <a:custGeom>
              <a:avLst/>
              <a:gdLst/>
              <a:ahLst/>
              <a:cxnLst/>
              <a:rect l="l" t="t" r="r" b="b"/>
              <a:pathLst>
                <a:path w="1646" h="1888" extrusionOk="0">
                  <a:moveTo>
                    <a:pt x="1058" y="565"/>
                  </a:moveTo>
                  <a:lnTo>
                    <a:pt x="1058" y="1323"/>
                  </a:lnTo>
                  <a:lnTo>
                    <a:pt x="588" y="1323"/>
                  </a:lnTo>
                  <a:lnTo>
                    <a:pt x="588" y="565"/>
                  </a:lnTo>
                  <a:close/>
                  <a:moveTo>
                    <a:pt x="470" y="1"/>
                  </a:moveTo>
                  <a:cubicBezTo>
                    <a:pt x="224" y="1"/>
                    <a:pt x="0" y="195"/>
                    <a:pt x="0" y="441"/>
                  </a:cubicBezTo>
                  <a:lnTo>
                    <a:pt x="0" y="1447"/>
                  </a:lnTo>
                  <a:cubicBezTo>
                    <a:pt x="0" y="1688"/>
                    <a:pt x="224" y="1887"/>
                    <a:pt x="470" y="1887"/>
                  </a:cubicBezTo>
                  <a:lnTo>
                    <a:pt x="1176" y="1887"/>
                  </a:lnTo>
                  <a:cubicBezTo>
                    <a:pt x="1423" y="1887"/>
                    <a:pt x="1646" y="1688"/>
                    <a:pt x="1646" y="1447"/>
                  </a:cubicBezTo>
                  <a:lnTo>
                    <a:pt x="1646" y="441"/>
                  </a:lnTo>
                  <a:cubicBezTo>
                    <a:pt x="1646" y="195"/>
                    <a:pt x="1423" y="1"/>
                    <a:pt x="1176"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62" name="Google Shape;1740;p43"/>
            <p:cNvSpPr/>
            <p:nvPr/>
          </p:nvSpPr>
          <p:spPr>
            <a:xfrm>
              <a:off x="5440803" y="4261737"/>
              <a:ext cx="31499" cy="36778"/>
            </a:xfrm>
            <a:custGeom>
              <a:avLst/>
              <a:gdLst/>
              <a:ahLst/>
              <a:cxnLst/>
              <a:rect l="l" t="t" r="r" b="b"/>
              <a:pathLst>
                <a:path w="1617" h="1888" extrusionOk="0">
                  <a:moveTo>
                    <a:pt x="1052" y="565"/>
                  </a:moveTo>
                  <a:lnTo>
                    <a:pt x="1052" y="1323"/>
                  </a:lnTo>
                  <a:lnTo>
                    <a:pt x="565" y="1323"/>
                  </a:lnTo>
                  <a:lnTo>
                    <a:pt x="565" y="565"/>
                  </a:lnTo>
                  <a:close/>
                  <a:moveTo>
                    <a:pt x="441" y="1"/>
                  </a:moveTo>
                  <a:cubicBezTo>
                    <a:pt x="194" y="1"/>
                    <a:pt x="0" y="195"/>
                    <a:pt x="0" y="441"/>
                  </a:cubicBezTo>
                  <a:lnTo>
                    <a:pt x="0" y="1447"/>
                  </a:lnTo>
                  <a:cubicBezTo>
                    <a:pt x="0" y="1688"/>
                    <a:pt x="194" y="1887"/>
                    <a:pt x="441" y="1887"/>
                  </a:cubicBezTo>
                  <a:lnTo>
                    <a:pt x="1176" y="1887"/>
                  </a:lnTo>
                  <a:cubicBezTo>
                    <a:pt x="1417" y="1887"/>
                    <a:pt x="1617" y="1688"/>
                    <a:pt x="1617" y="1447"/>
                  </a:cubicBezTo>
                  <a:lnTo>
                    <a:pt x="1617" y="441"/>
                  </a:lnTo>
                  <a:cubicBezTo>
                    <a:pt x="1617" y="195"/>
                    <a:pt x="1417" y="1"/>
                    <a:pt x="1176"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163" name="Google Shape;1741;p43"/>
            <p:cNvSpPr/>
            <p:nvPr/>
          </p:nvSpPr>
          <p:spPr>
            <a:xfrm>
              <a:off x="5409304" y="4394336"/>
              <a:ext cx="53960" cy="139808"/>
            </a:xfrm>
            <a:custGeom>
              <a:avLst/>
              <a:gdLst/>
              <a:ahLst/>
              <a:cxnLst/>
              <a:rect l="l" t="t" r="r" b="b"/>
              <a:pathLst>
                <a:path w="2770" h="7177" extrusionOk="0">
                  <a:moveTo>
                    <a:pt x="1370" y="5707"/>
                  </a:moveTo>
                  <a:cubicBezTo>
                    <a:pt x="1617" y="5707"/>
                    <a:pt x="1835" y="5901"/>
                    <a:pt x="1835" y="6148"/>
                  </a:cubicBezTo>
                  <a:cubicBezTo>
                    <a:pt x="1835" y="6419"/>
                    <a:pt x="1617" y="6613"/>
                    <a:pt x="1370" y="6613"/>
                  </a:cubicBezTo>
                  <a:cubicBezTo>
                    <a:pt x="1124" y="6613"/>
                    <a:pt x="906" y="6419"/>
                    <a:pt x="906" y="6148"/>
                  </a:cubicBezTo>
                  <a:cubicBezTo>
                    <a:pt x="906" y="5901"/>
                    <a:pt x="1124" y="5707"/>
                    <a:pt x="1370" y="5707"/>
                  </a:cubicBezTo>
                  <a:close/>
                  <a:moveTo>
                    <a:pt x="1370" y="0"/>
                  </a:moveTo>
                  <a:cubicBezTo>
                    <a:pt x="1271" y="0"/>
                    <a:pt x="1176" y="77"/>
                    <a:pt x="1124" y="147"/>
                  </a:cubicBezTo>
                  <a:lnTo>
                    <a:pt x="465" y="1346"/>
                  </a:lnTo>
                  <a:cubicBezTo>
                    <a:pt x="365" y="1470"/>
                    <a:pt x="418" y="1640"/>
                    <a:pt x="565" y="1740"/>
                  </a:cubicBezTo>
                  <a:cubicBezTo>
                    <a:pt x="610" y="1764"/>
                    <a:pt x="658" y="1775"/>
                    <a:pt x="704" y="1775"/>
                  </a:cubicBezTo>
                  <a:cubicBezTo>
                    <a:pt x="808" y="1775"/>
                    <a:pt x="904" y="1718"/>
                    <a:pt x="953" y="1617"/>
                  </a:cubicBezTo>
                  <a:lnTo>
                    <a:pt x="1077" y="1376"/>
                  </a:lnTo>
                  <a:lnTo>
                    <a:pt x="1077" y="3750"/>
                  </a:lnTo>
                  <a:lnTo>
                    <a:pt x="565" y="3580"/>
                  </a:lnTo>
                  <a:lnTo>
                    <a:pt x="565" y="2845"/>
                  </a:lnTo>
                  <a:cubicBezTo>
                    <a:pt x="565" y="2698"/>
                    <a:pt x="442" y="2551"/>
                    <a:pt x="271" y="2551"/>
                  </a:cubicBezTo>
                  <a:cubicBezTo>
                    <a:pt x="124" y="2551"/>
                    <a:pt x="1" y="2698"/>
                    <a:pt x="1" y="2845"/>
                  </a:cubicBezTo>
                  <a:lnTo>
                    <a:pt x="1" y="3797"/>
                  </a:lnTo>
                  <a:cubicBezTo>
                    <a:pt x="1" y="3921"/>
                    <a:pt x="71" y="4044"/>
                    <a:pt x="195" y="4068"/>
                  </a:cubicBezTo>
                  <a:lnTo>
                    <a:pt x="1077" y="4338"/>
                  </a:lnTo>
                  <a:lnTo>
                    <a:pt x="1077" y="5167"/>
                  </a:lnTo>
                  <a:cubicBezTo>
                    <a:pt x="659" y="5290"/>
                    <a:pt x="342" y="5684"/>
                    <a:pt x="342" y="6148"/>
                  </a:cubicBezTo>
                  <a:cubicBezTo>
                    <a:pt x="342" y="6713"/>
                    <a:pt x="806" y="7177"/>
                    <a:pt x="1370" y="7177"/>
                  </a:cubicBezTo>
                  <a:cubicBezTo>
                    <a:pt x="1935" y="7177"/>
                    <a:pt x="2399" y="6713"/>
                    <a:pt x="2399" y="6148"/>
                  </a:cubicBezTo>
                  <a:cubicBezTo>
                    <a:pt x="2399" y="5684"/>
                    <a:pt x="2082" y="5290"/>
                    <a:pt x="1664" y="5167"/>
                  </a:cubicBezTo>
                  <a:lnTo>
                    <a:pt x="1664" y="4115"/>
                  </a:lnTo>
                  <a:lnTo>
                    <a:pt x="1664" y="3797"/>
                  </a:lnTo>
                  <a:lnTo>
                    <a:pt x="2546" y="3527"/>
                  </a:lnTo>
                  <a:cubicBezTo>
                    <a:pt x="2669" y="3503"/>
                    <a:pt x="2769" y="3380"/>
                    <a:pt x="2769" y="3256"/>
                  </a:cubicBezTo>
                  <a:lnTo>
                    <a:pt x="2769" y="2304"/>
                  </a:lnTo>
                  <a:cubicBezTo>
                    <a:pt x="2769" y="2157"/>
                    <a:pt x="2622" y="2010"/>
                    <a:pt x="2475" y="2010"/>
                  </a:cubicBezTo>
                  <a:cubicBezTo>
                    <a:pt x="2299" y="2010"/>
                    <a:pt x="2182" y="2157"/>
                    <a:pt x="2182" y="2304"/>
                  </a:cubicBezTo>
                  <a:lnTo>
                    <a:pt x="2182" y="3039"/>
                  </a:lnTo>
                  <a:lnTo>
                    <a:pt x="1664" y="3209"/>
                  </a:lnTo>
                  <a:lnTo>
                    <a:pt x="1664" y="1376"/>
                  </a:lnTo>
                  <a:lnTo>
                    <a:pt x="1788" y="1617"/>
                  </a:lnTo>
                  <a:cubicBezTo>
                    <a:pt x="1858" y="1716"/>
                    <a:pt x="1935" y="1763"/>
                    <a:pt x="2058" y="1763"/>
                  </a:cubicBezTo>
                  <a:cubicBezTo>
                    <a:pt x="2082" y="1763"/>
                    <a:pt x="2129" y="1763"/>
                    <a:pt x="2182" y="1740"/>
                  </a:cubicBezTo>
                  <a:cubicBezTo>
                    <a:pt x="2329" y="1669"/>
                    <a:pt x="2376" y="1470"/>
                    <a:pt x="2299" y="1346"/>
                  </a:cubicBezTo>
                  <a:lnTo>
                    <a:pt x="1617" y="147"/>
                  </a:lnTo>
                  <a:cubicBezTo>
                    <a:pt x="1564" y="77"/>
                    <a:pt x="1470" y="0"/>
                    <a:pt x="1370" y="0"/>
                  </a:cubicBezTo>
                  <a:close/>
                </a:path>
              </a:pathLst>
            </a:custGeom>
            <a:solidFill>
              <a:srgbClr val="3E285A"/>
            </a:solidFill>
            <a:ln>
              <a:noFill/>
            </a:ln>
          </p:spPr>
          <p:txBody>
            <a:bodyPr spcFirstLastPara="1" wrap="square" lIns="91425" tIns="91425" rIns="91425" bIns="91425" anchor="ctr" anchorCtr="0">
              <a:noAutofit/>
            </a:bodyPr>
            <a:lstStyle/>
            <a:p>
              <a:endParaRPr/>
            </a:p>
          </p:txBody>
        </p:sp>
      </p:grpSp>
    </p:spTree>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8" name="Google Shape;758;p36"/>
          <p:cNvSpPr txBox="1">
            <a:spLocks noGrp="1"/>
          </p:cNvSpPr>
          <p:nvPr>
            <p:ph type="title" idx="2"/>
          </p:nvPr>
        </p:nvSpPr>
        <p:spPr>
          <a:xfrm>
            <a:off x="4351649" y="2996149"/>
            <a:ext cx="3405000" cy="1683600"/>
          </a:xfrm>
          <a:prstGeom prst="rect">
            <a:avLst/>
          </a:prstGeom>
        </p:spPr>
        <p:txBody>
          <a:bodyPr spcFirstLastPara="1" wrap="square" lIns="182850" tIns="182850" rIns="182850" bIns="182850" anchor="b" anchorCtr="0">
            <a:noAutofit/>
          </a:bodyPr>
          <a:lstStyle/>
          <a:p>
            <a:pPr algn="ctr"/>
            <a:r>
              <a:rPr lang="en" dirty="0">
                <a:latin typeface="+mn-lt"/>
              </a:rPr>
              <a:t>01</a:t>
            </a:r>
            <a:endParaRPr dirty="0">
              <a:latin typeface="+mn-lt"/>
            </a:endParaRPr>
          </a:p>
        </p:txBody>
      </p:sp>
      <p:sp>
        <p:nvSpPr>
          <p:cNvPr id="759" name="Google Shape;759;p36"/>
          <p:cNvSpPr/>
          <p:nvPr/>
        </p:nvSpPr>
        <p:spPr>
          <a:xfrm>
            <a:off x="11607386" y="4370910"/>
            <a:ext cx="29396" cy="232556"/>
          </a:xfrm>
          <a:custGeom>
            <a:avLst/>
            <a:gdLst/>
            <a:ahLst/>
            <a:cxnLst/>
            <a:rect l="l" t="t" r="r" b="b"/>
            <a:pathLst>
              <a:path w="158" h="1250" extrusionOk="0">
                <a:moveTo>
                  <a:pt x="89" y="1"/>
                </a:moveTo>
                <a:cubicBezTo>
                  <a:pt x="68" y="1"/>
                  <a:pt x="47" y="22"/>
                  <a:pt x="47" y="43"/>
                </a:cubicBezTo>
                <a:cubicBezTo>
                  <a:pt x="26" y="435"/>
                  <a:pt x="26" y="807"/>
                  <a:pt x="0" y="1200"/>
                </a:cubicBezTo>
                <a:cubicBezTo>
                  <a:pt x="0" y="1221"/>
                  <a:pt x="26" y="1242"/>
                  <a:pt x="68" y="1242"/>
                </a:cubicBezTo>
                <a:cubicBezTo>
                  <a:pt x="72" y="1247"/>
                  <a:pt x="77" y="1250"/>
                  <a:pt x="81" y="1250"/>
                </a:cubicBezTo>
                <a:cubicBezTo>
                  <a:pt x="97" y="1250"/>
                  <a:pt x="110" y="1217"/>
                  <a:pt x="110" y="1200"/>
                </a:cubicBezTo>
                <a:cubicBezTo>
                  <a:pt x="131" y="807"/>
                  <a:pt x="131" y="435"/>
                  <a:pt x="157" y="43"/>
                </a:cubicBezTo>
                <a:cubicBezTo>
                  <a:pt x="157" y="22"/>
                  <a:pt x="131" y="1"/>
                  <a:pt x="89" y="1"/>
                </a:cubicBezTo>
                <a:close/>
              </a:path>
            </a:pathLst>
          </a:custGeom>
          <a:solidFill>
            <a:srgbClr val="3E285A"/>
          </a:solidFill>
          <a:ln>
            <a:noFill/>
          </a:ln>
        </p:spPr>
        <p:txBody>
          <a:bodyPr spcFirstLastPara="1" wrap="square" lIns="182850" tIns="182850" rIns="182850" bIns="182850" anchor="ctr" anchorCtr="0">
            <a:noAutofit/>
          </a:bodyPr>
          <a:lstStyle/>
          <a:p>
            <a:endParaRPr/>
          </a:p>
        </p:txBody>
      </p:sp>
      <p:sp>
        <p:nvSpPr>
          <p:cNvPr id="760" name="Google Shape;760;p36"/>
          <p:cNvSpPr/>
          <p:nvPr/>
        </p:nvSpPr>
        <p:spPr>
          <a:xfrm>
            <a:off x="11655946" y="4346538"/>
            <a:ext cx="29396" cy="77208"/>
          </a:xfrm>
          <a:custGeom>
            <a:avLst/>
            <a:gdLst/>
            <a:ahLst/>
            <a:cxnLst/>
            <a:rect l="l" t="t" r="r" b="b"/>
            <a:pathLst>
              <a:path w="158" h="415" extrusionOk="0">
                <a:moveTo>
                  <a:pt x="48" y="1"/>
                </a:moveTo>
                <a:cubicBezTo>
                  <a:pt x="1" y="22"/>
                  <a:pt x="1" y="43"/>
                  <a:pt x="1" y="64"/>
                </a:cubicBezTo>
                <a:cubicBezTo>
                  <a:pt x="27" y="153"/>
                  <a:pt x="27" y="263"/>
                  <a:pt x="27" y="352"/>
                </a:cubicBezTo>
                <a:cubicBezTo>
                  <a:pt x="27" y="394"/>
                  <a:pt x="69" y="415"/>
                  <a:pt x="90" y="415"/>
                </a:cubicBezTo>
                <a:cubicBezTo>
                  <a:pt x="132" y="415"/>
                  <a:pt x="158" y="373"/>
                  <a:pt x="132" y="352"/>
                </a:cubicBezTo>
                <a:cubicBezTo>
                  <a:pt x="132" y="263"/>
                  <a:pt x="132" y="153"/>
                  <a:pt x="111" y="43"/>
                </a:cubicBezTo>
                <a:cubicBezTo>
                  <a:pt x="111" y="22"/>
                  <a:pt x="69" y="1"/>
                  <a:pt x="48" y="1"/>
                </a:cubicBezTo>
                <a:close/>
              </a:path>
            </a:pathLst>
          </a:custGeom>
          <a:solidFill>
            <a:srgbClr val="3E285A"/>
          </a:solidFill>
          <a:ln>
            <a:noFill/>
          </a:ln>
        </p:spPr>
        <p:txBody>
          <a:bodyPr spcFirstLastPara="1" wrap="square" lIns="182850" tIns="182850" rIns="182850" bIns="182850" anchor="ctr" anchorCtr="0">
            <a:noAutofit/>
          </a:bodyPr>
          <a:lstStyle/>
          <a:p>
            <a:endParaRPr/>
          </a:p>
        </p:txBody>
      </p:sp>
      <p:sp>
        <p:nvSpPr>
          <p:cNvPr id="761" name="Google Shape;761;p36"/>
          <p:cNvSpPr/>
          <p:nvPr/>
        </p:nvSpPr>
        <p:spPr>
          <a:xfrm>
            <a:off x="11985253" y="5347469"/>
            <a:ext cx="28466" cy="95442"/>
          </a:xfrm>
          <a:custGeom>
            <a:avLst/>
            <a:gdLst/>
            <a:ahLst/>
            <a:cxnLst/>
            <a:rect l="l" t="t" r="r" b="b"/>
            <a:pathLst>
              <a:path w="153" h="513" extrusionOk="0">
                <a:moveTo>
                  <a:pt x="76" y="1"/>
                </a:moveTo>
                <a:cubicBezTo>
                  <a:pt x="52" y="1"/>
                  <a:pt x="37" y="16"/>
                  <a:pt x="22" y="31"/>
                </a:cubicBezTo>
                <a:cubicBezTo>
                  <a:pt x="1" y="182"/>
                  <a:pt x="1" y="313"/>
                  <a:pt x="1" y="444"/>
                </a:cubicBezTo>
                <a:cubicBezTo>
                  <a:pt x="1" y="491"/>
                  <a:pt x="22" y="512"/>
                  <a:pt x="43" y="512"/>
                </a:cubicBezTo>
                <a:cubicBezTo>
                  <a:pt x="90" y="512"/>
                  <a:pt x="111" y="491"/>
                  <a:pt x="111" y="471"/>
                </a:cubicBezTo>
                <a:cubicBezTo>
                  <a:pt x="111" y="313"/>
                  <a:pt x="111" y="182"/>
                  <a:pt x="132" y="78"/>
                </a:cubicBezTo>
                <a:cubicBezTo>
                  <a:pt x="153" y="31"/>
                  <a:pt x="132" y="10"/>
                  <a:pt x="111" y="10"/>
                </a:cubicBezTo>
                <a:cubicBezTo>
                  <a:pt x="97" y="4"/>
                  <a:pt x="86" y="1"/>
                  <a:pt x="76" y="1"/>
                </a:cubicBezTo>
                <a:close/>
              </a:path>
            </a:pathLst>
          </a:custGeom>
          <a:solidFill>
            <a:srgbClr val="3E285A"/>
          </a:solidFill>
          <a:ln>
            <a:noFill/>
          </a:ln>
        </p:spPr>
        <p:txBody>
          <a:bodyPr spcFirstLastPara="1" wrap="square" lIns="182850" tIns="182850" rIns="182850" bIns="182850" anchor="ctr" anchorCtr="0">
            <a:noAutofit/>
          </a:bodyPr>
          <a:lstStyle/>
          <a:p>
            <a:endParaRPr/>
          </a:p>
        </p:txBody>
      </p:sp>
      <p:sp>
        <p:nvSpPr>
          <p:cNvPr id="762" name="Google Shape;762;p36"/>
          <p:cNvSpPr/>
          <p:nvPr/>
        </p:nvSpPr>
        <p:spPr>
          <a:xfrm>
            <a:off x="11745621" y="4972027"/>
            <a:ext cx="142514" cy="408182"/>
          </a:xfrm>
          <a:custGeom>
            <a:avLst/>
            <a:gdLst/>
            <a:ahLst/>
            <a:cxnLst/>
            <a:rect l="l" t="t" r="r" b="b"/>
            <a:pathLst>
              <a:path w="766" h="2194" extrusionOk="0">
                <a:moveTo>
                  <a:pt x="242" y="1"/>
                </a:moveTo>
                <a:cubicBezTo>
                  <a:pt x="221" y="1"/>
                  <a:pt x="174" y="22"/>
                  <a:pt x="174" y="43"/>
                </a:cubicBezTo>
                <a:cubicBezTo>
                  <a:pt x="1" y="787"/>
                  <a:pt x="221" y="1546"/>
                  <a:pt x="655" y="2159"/>
                </a:cubicBezTo>
                <a:cubicBezTo>
                  <a:pt x="655" y="2183"/>
                  <a:pt x="670" y="2193"/>
                  <a:pt x="687" y="2193"/>
                </a:cubicBezTo>
                <a:cubicBezTo>
                  <a:pt x="699" y="2193"/>
                  <a:pt x="713" y="2188"/>
                  <a:pt x="723" y="2180"/>
                </a:cubicBezTo>
                <a:cubicBezTo>
                  <a:pt x="744" y="2159"/>
                  <a:pt x="765" y="2138"/>
                  <a:pt x="744" y="2096"/>
                </a:cubicBezTo>
                <a:cubicBezTo>
                  <a:pt x="331" y="1504"/>
                  <a:pt x="132" y="787"/>
                  <a:pt x="283" y="64"/>
                </a:cubicBezTo>
                <a:cubicBezTo>
                  <a:pt x="283" y="43"/>
                  <a:pt x="263" y="22"/>
                  <a:pt x="242" y="1"/>
                </a:cubicBezTo>
                <a:close/>
              </a:path>
            </a:pathLst>
          </a:custGeom>
          <a:solidFill>
            <a:srgbClr val="3E285A"/>
          </a:solidFill>
          <a:ln>
            <a:noFill/>
          </a:ln>
        </p:spPr>
        <p:txBody>
          <a:bodyPr spcFirstLastPara="1" wrap="square" lIns="182850" tIns="182850" rIns="182850" bIns="182850" anchor="ctr" anchorCtr="0">
            <a:noAutofit/>
          </a:bodyPr>
          <a:lstStyle/>
          <a:p>
            <a:endParaRPr/>
          </a:p>
        </p:txBody>
      </p:sp>
      <p:sp>
        <p:nvSpPr>
          <p:cNvPr id="763" name="Google Shape;763;p36"/>
          <p:cNvSpPr/>
          <p:nvPr/>
        </p:nvSpPr>
        <p:spPr>
          <a:xfrm>
            <a:off x="11790459" y="4779469"/>
            <a:ext cx="93770" cy="172278"/>
          </a:xfrm>
          <a:custGeom>
            <a:avLst/>
            <a:gdLst/>
            <a:ahLst/>
            <a:cxnLst/>
            <a:rect l="l" t="t" r="r" b="b"/>
            <a:pathLst>
              <a:path w="504" h="926" extrusionOk="0">
                <a:moveTo>
                  <a:pt x="433" y="1"/>
                </a:moveTo>
                <a:cubicBezTo>
                  <a:pt x="413" y="1"/>
                  <a:pt x="387" y="16"/>
                  <a:pt x="372" y="30"/>
                </a:cubicBezTo>
                <a:cubicBezTo>
                  <a:pt x="241" y="292"/>
                  <a:pt x="42" y="533"/>
                  <a:pt x="1" y="858"/>
                </a:cubicBezTo>
                <a:cubicBezTo>
                  <a:pt x="1" y="879"/>
                  <a:pt x="22" y="905"/>
                  <a:pt x="42" y="926"/>
                </a:cubicBezTo>
                <a:cubicBezTo>
                  <a:pt x="90" y="926"/>
                  <a:pt x="111" y="905"/>
                  <a:pt x="111" y="879"/>
                </a:cubicBezTo>
                <a:cubicBezTo>
                  <a:pt x="152" y="596"/>
                  <a:pt x="325" y="334"/>
                  <a:pt x="482" y="93"/>
                </a:cubicBezTo>
                <a:cubicBezTo>
                  <a:pt x="503" y="51"/>
                  <a:pt x="482" y="30"/>
                  <a:pt x="456" y="10"/>
                </a:cubicBezTo>
                <a:cubicBezTo>
                  <a:pt x="450" y="3"/>
                  <a:pt x="442" y="1"/>
                  <a:pt x="433" y="1"/>
                </a:cubicBezTo>
                <a:close/>
              </a:path>
            </a:pathLst>
          </a:custGeom>
          <a:solidFill>
            <a:srgbClr val="3E285A"/>
          </a:solidFill>
          <a:ln>
            <a:noFill/>
          </a:ln>
        </p:spPr>
        <p:txBody>
          <a:bodyPr spcFirstLastPara="1" wrap="square" lIns="182850" tIns="182850" rIns="182850" bIns="182850" anchor="ctr" anchorCtr="0">
            <a:noAutofit/>
          </a:bodyPr>
          <a:lstStyle/>
          <a:p>
            <a:endParaRPr/>
          </a:p>
        </p:txBody>
      </p:sp>
      <p:sp>
        <p:nvSpPr>
          <p:cNvPr id="764" name="Google Shape;764;p36"/>
          <p:cNvSpPr/>
          <p:nvPr/>
        </p:nvSpPr>
        <p:spPr>
          <a:xfrm>
            <a:off x="11612224" y="5584864"/>
            <a:ext cx="40000" cy="228836"/>
          </a:xfrm>
          <a:custGeom>
            <a:avLst/>
            <a:gdLst/>
            <a:ahLst/>
            <a:cxnLst/>
            <a:rect l="l" t="t" r="r" b="b"/>
            <a:pathLst>
              <a:path w="215" h="1230" extrusionOk="0">
                <a:moveTo>
                  <a:pt x="84" y="1"/>
                </a:moveTo>
                <a:cubicBezTo>
                  <a:pt x="63" y="1"/>
                  <a:pt x="42" y="22"/>
                  <a:pt x="42" y="64"/>
                </a:cubicBezTo>
                <a:cubicBezTo>
                  <a:pt x="21" y="242"/>
                  <a:pt x="0" y="457"/>
                  <a:pt x="0" y="656"/>
                </a:cubicBezTo>
                <a:cubicBezTo>
                  <a:pt x="0" y="870"/>
                  <a:pt x="21" y="1048"/>
                  <a:pt x="105" y="1200"/>
                </a:cubicBezTo>
                <a:cubicBezTo>
                  <a:pt x="123" y="1215"/>
                  <a:pt x="150" y="1230"/>
                  <a:pt x="171" y="1230"/>
                </a:cubicBezTo>
                <a:cubicBezTo>
                  <a:pt x="180" y="1230"/>
                  <a:pt x="188" y="1227"/>
                  <a:pt x="194" y="1221"/>
                </a:cubicBezTo>
                <a:cubicBezTo>
                  <a:pt x="215" y="1200"/>
                  <a:pt x="215" y="1158"/>
                  <a:pt x="194" y="1132"/>
                </a:cubicBezTo>
                <a:cubicBezTo>
                  <a:pt x="131" y="1027"/>
                  <a:pt x="105" y="849"/>
                  <a:pt x="105" y="656"/>
                </a:cubicBezTo>
                <a:cubicBezTo>
                  <a:pt x="105" y="478"/>
                  <a:pt x="131" y="263"/>
                  <a:pt x="152" y="64"/>
                </a:cubicBezTo>
                <a:cubicBezTo>
                  <a:pt x="152" y="43"/>
                  <a:pt x="131" y="1"/>
                  <a:pt x="84" y="1"/>
                </a:cubicBezTo>
                <a:close/>
              </a:path>
            </a:pathLst>
          </a:custGeom>
          <a:solidFill>
            <a:srgbClr val="3E285A"/>
          </a:solidFill>
          <a:ln>
            <a:noFill/>
          </a:ln>
        </p:spPr>
        <p:txBody>
          <a:bodyPr spcFirstLastPara="1" wrap="square" lIns="182850" tIns="182850" rIns="182850" bIns="182850" anchor="ctr" anchorCtr="0">
            <a:noAutofit/>
          </a:bodyPr>
          <a:lstStyle/>
          <a:p>
            <a:endParaRPr/>
          </a:p>
        </p:txBody>
      </p:sp>
      <p:sp>
        <p:nvSpPr>
          <p:cNvPr id="765" name="Google Shape;765;p36"/>
          <p:cNvSpPr/>
          <p:nvPr/>
        </p:nvSpPr>
        <p:spPr>
          <a:xfrm>
            <a:off x="11676411" y="5795469"/>
            <a:ext cx="89862" cy="26046"/>
          </a:xfrm>
          <a:custGeom>
            <a:avLst/>
            <a:gdLst/>
            <a:ahLst/>
            <a:cxnLst/>
            <a:rect l="l" t="t" r="r" b="b"/>
            <a:pathLst>
              <a:path w="483" h="140" extrusionOk="0">
                <a:moveTo>
                  <a:pt x="415" y="0"/>
                </a:moveTo>
                <a:cubicBezTo>
                  <a:pt x="329" y="0"/>
                  <a:pt x="240" y="32"/>
                  <a:pt x="150" y="32"/>
                </a:cubicBezTo>
                <a:cubicBezTo>
                  <a:pt x="130" y="32"/>
                  <a:pt x="110" y="30"/>
                  <a:pt x="90" y="26"/>
                </a:cubicBezTo>
                <a:cubicBezTo>
                  <a:pt x="77" y="19"/>
                  <a:pt x="66" y="15"/>
                  <a:pt x="57" y="15"/>
                </a:cubicBezTo>
                <a:cubicBezTo>
                  <a:pt x="35" y="15"/>
                  <a:pt x="22" y="33"/>
                  <a:pt x="22" y="47"/>
                </a:cubicBezTo>
                <a:lnTo>
                  <a:pt x="22" y="68"/>
                </a:lnTo>
                <a:cubicBezTo>
                  <a:pt x="1" y="89"/>
                  <a:pt x="22" y="110"/>
                  <a:pt x="69" y="131"/>
                </a:cubicBezTo>
                <a:cubicBezTo>
                  <a:pt x="97" y="137"/>
                  <a:pt x="126" y="139"/>
                  <a:pt x="154" y="139"/>
                </a:cubicBezTo>
                <a:cubicBezTo>
                  <a:pt x="256" y="139"/>
                  <a:pt x="355" y="110"/>
                  <a:pt x="441" y="110"/>
                </a:cubicBezTo>
                <a:cubicBezTo>
                  <a:pt x="462" y="110"/>
                  <a:pt x="483" y="89"/>
                  <a:pt x="483" y="47"/>
                </a:cubicBezTo>
                <a:cubicBezTo>
                  <a:pt x="483" y="26"/>
                  <a:pt x="462" y="0"/>
                  <a:pt x="415" y="0"/>
                </a:cubicBezTo>
                <a:close/>
              </a:path>
            </a:pathLst>
          </a:custGeom>
          <a:solidFill>
            <a:srgbClr val="3E285A"/>
          </a:solidFill>
          <a:ln>
            <a:noFill/>
          </a:ln>
        </p:spPr>
        <p:txBody>
          <a:bodyPr spcFirstLastPara="1" wrap="square" lIns="182850" tIns="182850" rIns="182850" bIns="182850" anchor="ctr" anchorCtr="0">
            <a:noAutofit/>
          </a:bodyPr>
          <a:lstStyle/>
          <a:p>
            <a:endParaRPr/>
          </a:p>
        </p:txBody>
      </p:sp>
      <p:grpSp>
        <p:nvGrpSpPr>
          <p:cNvPr id="766" name="Google Shape;766;p36"/>
          <p:cNvGrpSpPr/>
          <p:nvPr/>
        </p:nvGrpSpPr>
        <p:grpSpPr>
          <a:xfrm>
            <a:off x="11388708" y="1768981"/>
            <a:ext cx="6026692" cy="7448170"/>
            <a:chOff x="5694354" y="884490"/>
            <a:chExt cx="3013346" cy="3724085"/>
          </a:xfrm>
        </p:grpSpPr>
        <p:sp>
          <p:nvSpPr>
            <p:cNvPr id="767" name="Google Shape;767;p36"/>
            <p:cNvSpPr/>
            <p:nvPr/>
          </p:nvSpPr>
          <p:spPr>
            <a:xfrm>
              <a:off x="6556700" y="4150775"/>
              <a:ext cx="2151000" cy="457800"/>
            </a:xfrm>
            <a:prstGeom prst="ellipse">
              <a:avLst/>
            </a:prstGeom>
            <a:solidFill>
              <a:srgbClr val="3E285A">
                <a:alpha val="13840"/>
              </a:srgbClr>
            </a:solidFill>
            <a:ln>
              <a:noFill/>
            </a:ln>
          </p:spPr>
          <p:txBody>
            <a:bodyPr spcFirstLastPara="1" wrap="square" lIns="91425" tIns="91425" rIns="91425" bIns="91425" anchor="ctr" anchorCtr="0">
              <a:noAutofit/>
            </a:bodyPr>
            <a:lstStyle/>
            <a:p>
              <a:endParaRPr/>
            </a:p>
          </p:txBody>
        </p:sp>
        <p:grpSp>
          <p:nvGrpSpPr>
            <p:cNvPr id="768" name="Google Shape;768;p36"/>
            <p:cNvGrpSpPr/>
            <p:nvPr/>
          </p:nvGrpSpPr>
          <p:grpSpPr>
            <a:xfrm>
              <a:off x="5694354" y="884490"/>
              <a:ext cx="2375884" cy="1916779"/>
              <a:chOff x="1096075" y="487799"/>
              <a:chExt cx="4881618" cy="3938317"/>
            </a:xfrm>
          </p:grpSpPr>
          <p:sp>
            <p:nvSpPr>
              <p:cNvPr id="769" name="Google Shape;769;p36"/>
              <p:cNvSpPr/>
              <p:nvPr/>
            </p:nvSpPr>
            <p:spPr>
              <a:xfrm>
                <a:off x="2620705" y="1092792"/>
                <a:ext cx="3350449" cy="3322736"/>
              </a:xfrm>
              <a:custGeom>
                <a:avLst/>
                <a:gdLst/>
                <a:ahLst/>
                <a:cxnLst/>
                <a:rect l="l" t="t" r="r" b="b"/>
                <a:pathLst>
                  <a:path w="21520" h="21342" extrusionOk="0">
                    <a:moveTo>
                      <a:pt x="10763" y="1"/>
                    </a:moveTo>
                    <a:cubicBezTo>
                      <a:pt x="8013" y="1"/>
                      <a:pt x="6594" y="1530"/>
                      <a:pt x="6091" y="2970"/>
                    </a:cubicBezTo>
                    <a:cubicBezTo>
                      <a:pt x="3777" y="3577"/>
                      <a:pt x="703" y="4913"/>
                      <a:pt x="703" y="4913"/>
                    </a:cubicBezTo>
                    <a:cubicBezTo>
                      <a:pt x="703" y="4913"/>
                      <a:pt x="1" y="10412"/>
                      <a:pt x="2446" y="15015"/>
                    </a:cubicBezTo>
                    <a:cubicBezTo>
                      <a:pt x="4892" y="19597"/>
                      <a:pt x="8249" y="21341"/>
                      <a:pt x="10763" y="21341"/>
                    </a:cubicBezTo>
                    <a:cubicBezTo>
                      <a:pt x="13250" y="21341"/>
                      <a:pt x="16628" y="19597"/>
                      <a:pt x="19074" y="15015"/>
                    </a:cubicBezTo>
                    <a:cubicBezTo>
                      <a:pt x="21519" y="10412"/>
                      <a:pt x="20818" y="4913"/>
                      <a:pt x="20818" y="4913"/>
                    </a:cubicBezTo>
                    <a:cubicBezTo>
                      <a:pt x="20818" y="4913"/>
                      <a:pt x="17743" y="3577"/>
                      <a:pt x="15408" y="2970"/>
                    </a:cubicBezTo>
                    <a:cubicBezTo>
                      <a:pt x="14905" y="1530"/>
                      <a:pt x="13486" y="1"/>
                      <a:pt x="1076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0" name="Google Shape;770;p36"/>
              <p:cNvSpPr/>
              <p:nvPr/>
            </p:nvSpPr>
            <p:spPr>
              <a:xfrm>
                <a:off x="2614166" y="1086253"/>
                <a:ext cx="3363527" cy="3339862"/>
              </a:xfrm>
              <a:custGeom>
                <a:avLst/>
                <a:gdLst/>
                <a:ahLst/>
                <a:cxnLst/>
                <a:rect l="l" t="t" r="r" b="b"/>
                <a:pathLst>
                  <a:path w="21604" h="21452" extrusionOk="0">
                    <a:moveTo>
                      <a:pt x="10805" y="85"/>
                    </a:moveTo>
                    <a:cubicBezTo>
                      <a:pt x="13507" y="85"/>
                      <a:pt x="14905" y="1593"/>
                      <a:pt x="15408" y="3033"/>
                    </a:cubicBezTo>
                    <a:lnTo>
                      <a:pt x="15450" y="3054"/>
                    </a:lnTo>
                    <a:cubicBezTo>
                      <a:pt x="17744" y="3667"/>
                      <a:pt x="20755" y="4955"/>
                      <a:pt x="20797" y="4976"/>
                    </a:cubicBezTo>
                    <a:cubicBezTo>
                      <a:pt x="20818" y="5060"/>
                      <a:pt x="21472" y="10496"/>
                      <a:pt x="19074" y="15036"/>
                    </a:cubicBezTo>
                    <a:cubicBezTo>
                      <a:pt x="16628" y="19592"/>
                      <a:pt x="13266" y="21341"/>
                      <a:pt x="10805" y="21341"/>
                    </a:cubicBezTo>
                    <a:cubicBezTo>
                      <a:pt x="8338" y="21341"/>
                      <a:pt x="4976" y="19592"/>
                      <a:pt x="2530" y="15036"/>
                    </a:cubicBezTo>
                    <a:cubicBezTo>
                      <a:pt x="132" y="10496"/>
                      <a:pt x="786" y="5060"/>
                      <a:pt x="786" y="4976"/>
                    </a:cubicBezTo>
                    <a:cubicBezTo>
                      <a:pt x="828" y="4955"/>
                      <a:pt x="3866" y="3667"/>
                      <a:pt x="6154" y="3054"/>
                    </a:cubicBezTo>
                    <a:lnTo>
                      <a:pt x="6196" y="3033"/>
                    </a:lnTo>
                    <a:cubicBezTo>
                      <a:pt x="6678" y="1593"/>
                      <a:pt x="8076" y="85"/>
                      <a:pt x="10805" y="85"/>
                    </a:cubicBezTo>
                    <a:close/>
                    <a:moveTo>
                      <a:pt x="10805" y="1"/>
                    </a:moveTo>
                    <a:cubicBezTo>
                      <a:pt x="8055" y="1"/>
                      <a:pt x="6615" y="1504"/>
                      <a:pt x="6112" y="2965"/>
                    </a:cubicBezTo>
                    <a:cubicBezTo>
                      <a:pt x="3777" y="3598"/>
                      <a:pt x="724" y="4887"/>
                      <a:pt x="724" y="4887"/>
                    </a:cubicBezTo>
                    <a:lnTo>
                      <a:pt x="697" y="4929"/>
                    </a:lnTo>
                    <a:cubicBezTo>
                      <a:pt x="697" y="4929"/>
                      <a:pt x="1" y="10475"/>
                      <a:pt x="2447" y="15078"/>
                    </a:cubicBezTo>
                    <a:cubicBezTo>
                      <a:pt x="4887" y="19681"/>
                      <a:pt x="8270" y="21451"/>
                      <a:pt x="10805" y="21451"/>
                    </a:cubicBezTo>
                    <a:cubicBezTo>
                      <a:pt x="13313" y="21451"/>
                      <a:pt x="16717" y="19681"/>
                      <a:pt x="19158" y="15078"/>
                    </a:cubicBezTo>
                    <a:cubicBezTo>
                      <a:pt x="21603" y="10475"/>
                      <a:pt x="20907" y="4929"/>
                      <a:pt x="20907" y="4929"/>
                    </a:cubicBezTo>
                    <a:lnTo>
                      <a:pt x="20886" y="4887"/>
                    </a:lnTo>
                    <a:cubicBezTo>
                      <a:pt x="20886" y="4887"/>
                      <a:pt x="17827" y="3598"/>
                      <a:pt x="15492" y="2965"/>
                    </a:cubicBezTo>
                    <a:cubicBezTo>
                      <a:pt x="14968" y="1504"/>
                      <a:pt x="13528" y="1"/>
                      <a:pt x="10805"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71" name="Google Shape;771;p36"/>
              <p:cNvSpPr/>
              <p:nvPr/>
            </p:nvSpPr>
            <p:spPr>
              <a:xfrm>
                <a:off x="2875874" y="1269807"/>
                <a:ext cx="2840097" cy="2968697"/>
              </a:xfrm>
              <a:custGeom>
                <a:avLst/>
                <a:gdLst/>
                <a:ahLst/>
                <a:cxnLst/>
                <a:rect l="l" t="t" r="r" b="b"/>
                <a:pathLst>
                  <a:path w="18242" h="19068" extrusionOk="0">
                    <a:moveTo>
                      <a:pt x="9124" y="0"/>
                    </a:moveTo>
                    <a:cubicBezTo>
                      <a:pt x="6809" y="0"/>
                      <a:pt x="5892" y="1157"/>
                      <a:pt x="5521" y="2205"/>
                    </a:cubicBezTo>
                    <a:cubicBezTo>
                      <a:pt x="5411" y="2550"/>
                      <a:pt x="5107" y="2833"/>
                      <a:pt x="4756" y="2922"/>
                    </a:cubicBezTo>
                    <a:cubicBezTo>
                      <a:pt x="2970" y="3404"/>
                      <a:pt x="938" y="4231"/>
                      <a:pt x="153" y="4561"/>
                    </a:cubicBezTo>
                    <a:cubicBezTo>
                      <a:pt x="64" y="5954"/>
                      <a:pt x="1" y="9929"/>
                      <a:pt x="1813" y="13333"/>
                    </a:cubicBezTo>
                    <a:cubicBezTo>
                      <a:pt x="4101" y="17654"/>
                      <a:pt x="7160" y="19068"/>
                      <a:pt x="9124" y="19068"/>
                    </a:cubicBezTo>
                    <a:cubicBezTo>
                      <a:pt x="11088" y="19068"/>
                      <a:pt x="14141" y="17654"/>
                      <a:pt x="16429" y="13333"/>
                    </a:cubicBezTo>
                    <a:cubicBezTo>
                      <a:pt x="18241" y="9929"/>
                      <a:pt x="18178" y="5954"/>
                      <a:pt x="18089" y="4561"/>
                    </a:cubicBezTo>
                    <a:cubicBezTo>
                      <a:pt x="17304" y="4231"/>
                      <a:pt x="15277" y="3404"/>
                      <a:pt x="13486" y="2922"/>
                    </a:cubicBezTo>
                    <a:cubicBezTo>
                      <a:pt x="13114" y="2833"/>
                      <a:pt x="12831" y="2550"/>
                      <a:pt x="12700" y="2205"/>
                    </a:cubicBezTo>
                    <a:cubicBezTo>
                      <a:pt x="12329" y="1157"/>
                      <a:pt x="11433" y="0"/>
                      <a:pt x="912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72" name="Google Shape;772;p36"/>
              <p:cNvSpPr/>
              <p:nvPr/>
            </p:nvSpPr>
            <p:spPr>
              <a:xfrm>
                <a:off x="2865288" y="1262334"/>
                <a:ext cx="2858001" cy="2983487"/>
              </a:xfrm>
              <a:custGeom>
                <a:avLst/>
                <a:gdLst/>
                <a:ahLst/>
                <a:cxnLst/>
                <a:rect l="l" t="t" r="r" b="b"/>
                <a:pathLst>
                  <a:path w="18357" h="19163" extrusionOk="0">
                    <a:moveTo>
                      <a:pt x="9192" y="111"/>
                    </a:moveTo>
                    <a:cubicBezTo>
                      <a:pt x="10344" y="111"/>
                      <a:pt x="11129" y="394"/>
                      <a:pt x="11679" y="786"/>
                    </a:cubicBezTo>
                    <a:cubicBezTo>
                      <a:pt x="12224" y="1205"/>
                      <a:pt x="12549" y="1750"/>
                      <a:pt x="12727" y="2274"/>
                    </a:cubicBezTo>
                    <a:cubicBezTo>
                      <a:pt x="12857" y="2646"/>
                      <a:pt x="13161" y="2928"/>
                      <a:pt x="13533" y="3038"/>
                    </a:cubicBezTo>
                    <a:cubicBezTo>
                      <a:pt x="15298" y="3494"/>
                      <a:pt x="17309" y="4300"/>
                      <a:pt x="18115" y="4630"/>
                    </a:cubicBezTo>
                    <a:cubicBezTo>
                      <a:pt x="18199" y="6050"/>
                      <a:pt x="18246" y="9977"/>
                      <a:pt x="16455" y="13355"/>
                    </a:cubicBezTo>
                    <a:cubicBezTo>
                      <a:pt x="14167" y="17655"/>
                      <a:pt x="11129" y="19074"/>
                      <a:pt x="9192" y="19074"/>
                    </a:cubicBezTo>
                    <a:cubicBezTo>
                      <a:pt x="7249" y="19074"/>
                      <a:pt x="4217" y="17655"/>
                      <a:pt x="1923" y="13355"/>
                    </a:cubicBezTo>
                    <a:cubicBezTo>
                      <a:pt x="132" y="9977"/>
                      <a:pt x="179" y="6050"/>
                      <a:pt x="263" y="4630"/>
                    </a:cubicBezTo>
                    <a:cubicBezTo>
                      <a:pt x="1074" y="4300"/>
                      <a:pt x="3059" y="3494"/>
                      <a:pt x="4824" y="3038"/>
                    </a:cubicBezTo>
                    <a:cubicBezTo>
                      <a:pt x="5217" y="2928"/>
                      <a:pt x="5526" y="2646"/>
                      <a:pt x="5657" y="2274"/>
                    </a:cubicBezTo>
                    <a:cubicBezTo>
                      <a:pt x="5830" y="1750"/>
                      <a:pt x="6133" y="1205"/>
                      <a:pt x="6704" y="786"/>
                    </a:cubicBezTo>
                    <a:cubicBezTo>
                      <a:pt x="7249" y="394"/>
                      <a:pt x="8034" y="111"/>
                      <a:pt x="9192" y="111"/>
                    </a:cubicBezTo>
                    <a:close/>
                    <a:moveTo>
                      <a:pt x="9192" y="1"/>
                    </a:moveTo>
                    <a:cubicBezTo>
                      <a:pt x="8013" y="1"/>
                      <a:pt x="7202" y="289"/>
                      <a:pt x="6636" y="724"/>
                    </a:cubicBezTo>
                    <a:cubicBezTo>
                      <a:pt x="6050" y="1137"/>
                      <a:pt x="5741" y="1703"/>
                      <a:pt x="5547" y="2227"/>
                    </a:cubicBezTo>
                    <a:cubicBezTo>
                      <a:pt x="5437" y="2577"/>
                      <a:pt x="5154" y="2839"/>
                      <a:pt x="4803" y="2928"/>
                    </a:cubicBezTo>
                    <a:cubicBezTo>
                      <a:pt x="3012" y="3405"/>
                      <a:pt x="985" y="4238"/>
                      <a:pt x="200" y="4541"/>
                    </a:cubicBezTo>
                    <a:lnTo>
                      <a:pt x="158" y="4609"/>
                    </a:lnTo>
                    <a:cubicBezTo>
                      <a:pt x="69" y="6002"/>
                      <a:pt x="1" y="9977"/>
                      <a:pt x="1834" y="13402"/>
                    </a:cubicBezTo>
                    <a:cubicBezTo>
                      <a:pt x="4128" y="17723"/>
                      <a:pt x="7202" y="19163"/>
                      <a:pt x="9192" y="19163"/>
                    </a:cubicBezTo>
                    <a:cubicBezTo>
                      <a:pt x="11176" y="19163"/>
                      <a:pt x="14251" y="17723"/>
                      <a:pt x="16544" y="13402"/>
                    </a:cubicBezTo>
                    <a:cubicBezTo>
                      <a:pt x="18356" y="9977"/>
                      <a:pt x="18288" y="6002"/>
                      <a:pt x="18199" y="4609"/>
                    </a:cubicBezTo>
                    <a:lnTo>
                      <a:pt x="18178" y="4541"/>
                    </a:lnTo>
                    <a:cubicBezTo>
                      <a:pt x="17393" y="4238"/>
                      <a:pt x="15366" y="3405"/>
                      <a:pt x="13575" y="2928"/>
                    </a:cubicBezTo>
                    <a:cubicBezTo>
                      <a:pt x="13224" y="2839"/>
                      <a:pt x="12941" y="2577"/>
                      <a:pt x="12831" y="2227"/>
                    </a:cubicBezTo>
                    <a:cubicBezTo>
                      <a:pt x="12638" y="1703"/>
                      <a:pt x="12308" y="1137"/>
                      <a:pt x="11742" y="724"/>
                    </a:cubicBezTo>
                    <a:cubicBezTo>
                      <a:pt x="11176" y="289"/>
                      <a:pt x="10344" y="1"/>
                      <a:pt x="9192"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73" name="Google Shape;773;p36"/>
              <p:cNvSpPr/>
              <p:nvPr/>
            </p:nvSpPr>
            <p:spPr>
              <a:xfrm>
                <a:off x="2767517" y="589773"/>
                <a:ext cx="1480768" cy="418339"/>
              </a:xfrm>
              <a:custGeom>
                <a:avLst/>
                <a:gdLst/>
                <a:ahLst/>
                <a:cxnLst/>
                <a:rect l="l" t="t" r="r" b="b"/>
                <a:pathLst>
                  <a:path w="9511" h="2687" extrusionOk="0">
                    <a:moveTo>
                      <a:pt x="63" y="0"/>
                    </a:moveTo>
                    <a:lnTo>
                      <a:pt x="0" y="48"/>
                    </a:lnTo>
                    <a:lnTo>
                      <a:pt x="0" y="1661"/>
                    </a:lnTo>
                    <a:cubicBezTo>
                      <a:pt x="0" y="1681"/>
                      <a:pt x="21" y="1729"/>
                      <a:pt x="63" y="1729"/>
                    </a:cubicBezTo>
                    <a:cubicBezTo>
                      <a:pt x="84" y="1729"/>
                      <a:pt x="105" y="1681"/>
                      <a:pt x="105" y="1661"/>
                    </a:cubicBezTo>
                    <a:lnTo>
                      <a:pt x="105" y="110"/>
                    </a:lnTo>
                    <a:lnTo>
                      <a:pt x="9401" y="110"/>
                    </a:lnTo>
                    <a:lnTo>
                      <a:pt x="9401" y="2619"/>
                    </a:lnTo>
                    <a:cubicBezTo>
                      <a:pt x="9401" y="2666"/>
                      <a:pt x="9427" y="2687"/>
                      <a:pt x="9448" y="2687"/>
                    </a:cubicBezTo>
                    <a:cubicBezTo>
                      <a:pt x="9490" y="2687"/>
                      <a:pt x="9511" y="2666"/>
                      <a:pt x="9511" y="2619"/>
                    </a:cubicBezTo>
                    <a:lnTo>
                      <a:pt x="9511" y="48"/>
                    </a:lnTo>
                    <a:lnTo>
                      <a:pt x="9448"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74" name="Google Shape;774;p36"/>
              <p:cNvSpPr/>
              <p:nvPr/>
            </p:nvSpPr>
            <p:spPr>
              <a:xfrm>
                <a:off x="3134468" y="671352"/>
                <a:ext cx="1052620" cy="387357"/>
              </a:xfrm>
              <a:custGeom>
                <a:avLst/>
                <a:gdLst/>
                <a:ahLst/>
                <a:cxnLst/>
                <a:rect l="l" t="t" r="r" b="b"/>
                <a:pathLst>
                  <a:path w="6761" h="2488" extrusionOk="0">
                    <a:moveTo>
                      <a:pt x="42" y="0"/>
                    </a:moveTo>
                    <a:cubicBezTo>
                      <a:pt x="21" y="0"/>
                      <a:pt x="0" y="26"/>
                      <a:pt x="0" y="68"/>
                    </a:cubicBezTo>
                    <a:cubicBezTo>
                      <a:pt x="0" y="89"/>
                      <a:pt x="21" y="110"/>
                      <a:pt x="42" y="110"/>
                    </a:cubicBezTo>
                    <a:lnTo>
                      <a:pt x="6630" y="110"/>
                    </a:lnTo>
                    <a:lnTo>
                      <a:pt x="6630" y="2446"/>
                    </a:lnTo>
                    <a:cubicBezTo>
                      <a:pt x="6630" y="2467"/>
                      <a:pt x="6677" y="2488"/>
                      <a:pt x="6698" y="2488"/>
                    </a:cubicBezTo>
                    <a:cubicBezTo>
                      <a:pt x="6719" y="2488"/>
                      <a:pt x="6761" y="2467"/>
                      <a:pt x="6761" y="2446"/>
                    </a:cubicBezTo>
                    <a:lnTo>
                      <a:pt x="6761" y="68"/>
                    </a:lnTo>
                    <a:lnTo>
                      <a:pt x="6698"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75" name="Google Shape;775;p36"/>
              <p:cNvSpPr/>
              <p:nvPr/>
            </p:nvSpPr>
            <p:spPr>
              <a:xfrm>
                <a:off x="2654956" y="487799"/>
                <a:ext cx="795109" cy="285535"/>
              </a:xfrm>
              <a:custGeom>
                <a:avLst/>
                <a:gdLst/>
                <a:ahLst/>
                <a:cxnLst/>
                <a:rect l="l" t="t" r="r" b="b"/>
                <a:pathLst>
                  <a:path w="5107" h="1834" extrusionOk="0">
                    <a:moveTo>
                      <a:pt x="69" y="1"/>
                    </a:moveTo>
                    <a:lnTo>
                      <a:pt x="1" y="69"/>
                    </a:lnTo>
                    <a:lnTo>
                      <a:pt x="1" y="1771"/>
                    </a:lnTo>
                    <a:cubicBezTo>
                      <a:pt x="1" y="1813"/>
                      <a:pt x="22" y="1834"/>
                      <a:pt x="69" y="1834"/>
                    </a:cubicBezTo>
                    <a:cubicBezTo>
                      <a:pt x="90" y="1834"/>
                      <a:pt x="111" y="1813"/>
                      <a:pt x="111" y="1771"/>
                    </a:cubicBezTo>
                    <a:lnTo>
                      <a:pt x="111" y="132"/>
                    </a:lnTo>
                    <a:lnTo>
                      <a:pt x="5044" y="132"/>
                    </a:lnTo>
                    <a:cubicBezTo>
                      <a:pt x="5086" y="132"/>
                      <a:pt x="5107" y="90"/>
                      <a:pt x="5107" y="69"/>
                    </a:cubicBezTo>
                    <a:cubicBezTo>
                      <a:pt x="5107" y="48"/>
                      <a:pt x="5086" y="1"/>
                      <a:pt x="504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76" name="Google Shape;776;p36"/>
              <p:cNvSpPr/>
              <p:nvPr/>
            </p:nvSpPr>
            <p:spPr>
              <a:xfrm>
                <a:off x="1102614" y="515511"/>
                <a:ext cx="2027862" cy="1118010"/>
              </a:xfrm>
              <a:custGeom>
                <a:avLst/>
                <a:gdLst/>
                <a:ahLst/>
                <a:cxnLst/>
                <a:rect l="l" t="t" r="r" b="b"/>
                <a:pathLst>
                  <a:path w="13025" h="7181" extrusionOk="0">
                    <a:moveTo>
                      <a:pt x="6458" y="1"/>
                    </a:moveTo>
                    <a:cubicBezTo>
                      <a:pt x="5196" y="1"/>
                      <a:pt x="4059" y="739"/>
                      <a:pt x="3536" y="1897"/>
                    </a:cubicBezTo>
                    <a:cubicBezTo>
                      <a:pt x="3274" y="1813"/>
                      <a:pt x="2991" y="1766"/>
                      <a:pt x="2729" y="1766"/>
                    </a:cubicBezTo>
                    <a:cubicBezTo>
                      <a:pt x="1221" y="1766"/>
                      <a:pt x="1" y="2991"/>
                      <a:pt x="1" y="4473"/>
                    </a:cubicBezTo>
                    <a:cubicBezTo>
                      <a:pt x="1" y="5976"/>
                      <a:pt x="1221" y="7181"/>
                      <a:pt x="2729" y="7181"/>
                    </a:cubicBezTo>
                    <a:lnTo>
                      <a:pt x="10736" y="7181"/>
                    </a:lnTo>
                    <a:cubicBezTo>
                      <a:pt x="12004" y="7181"/>
                      <a:pt x="13025" y="6154"/>
                      <a:pt x="13025" y="4887"/>
                    </a:cubicBezTo>
                    <a:cubicBezTo>
                      <a:pt x="13025" y="3620"/>
                      <a:pt x="12004" y="2598"/>
                      <a:pt x="10736" y="2598"/>
                    </a:cubicBezTo>
                    <a:cubicBezTo>
                      <a:pt x="10365" y="2598"/>
                      <a:pt x="9993" y="2703"/>
                      <a:pt x="9668" y="2881"/>
                    </a:cubicBezTo>
                    <a:cubicBezTo>
                      <a:pt x="9490" y="1242"/>
                      <a:pt x="8097" y="1"/>
                      <a:pt x="645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77" name="Google Shape;777;p36"/>
              <p:cNvSpPr/>
              <p:nvPr/>
            </p:nvSpPr>
            <p:spPr>
              <a:xfrm>
                <a:off x="1096075" y="508193"/>
                <a:ext cx="2044988" cy="1135136"/>
              </a:xfrm>
              <a:custGeom>
                <a:avLst/>
                <a:gdLst/>
                <a:ahLst/>
                <a:cxnLst/>
                <a:rect l="l" t="t" r="r" b="b"/>
                <a:pathLst>
                  <a:path w="13135" h="7291" extrusionOk="0">
                    <a:moveTo>
                      <a:pt x="6500" y="111"/>
                    </a:moveTo>
                    <a:cubicBezTo>
                      <a:pt x="8118" y="111"/>
                      <a:pt x="9469" y="1310"/>
                      <a:pt x="9663" y="2928"/>
                    </a:cubicBezTo>
                    <a:lnTo>
                      <a:pt x="9731" y="2970"/>
                    </a:lnTo>
                    <a:cubicBezTo>
                      <a:pt x="10056" y="2797"/>
                      <a:pt x="10428" y="2708"/>
                      <a:pt x="10778" y="2708"/>
                    </a:cubicBezTo>
                    <a:cubicBezTo>
                      <a:pt x="12020" y="2708"/>
                      <a:pt x="13025" y="3714"/>
                      <a:pt x="13025" y="4934"/>
                    </a:cubicBezTo>
                    <a:cubicBezTo>
                      <a:pt x="13025" y="6180"/>
                      <a:pt x="12020" y="7181"/>
                      <a:pt x="10778" y="7181"/>
                    </a:cubicBezTo>
                    <a:cubicBezTo>
                      <a:pt x="10736" y="7181"/>
                      <a:pt x="10668" y="7181"/>
                      <a:pt x="10606" y="7160"/>
                    </a:cubicBezTo>
                    <a:lnTo>
                      <a:pt x="10579" y="7181"/>
                    </a:lnTo>
                    <a:lnTo>
                      <a:pt x="2771" y="7181"/>
                    </a:lnTo>
                    <a:cubicBezTo>
                      <a:pt x="1284" y="7181"/>
                      <a:pt x="106" y="5981"/>
                      <a:pt x="106" y="4520"/>
                    </a:cubicBezTo>
                    <a:cubicBezTo>
                      <a:pt x="106" y="3059"/>
                      <a:pt x="1284" y="1881"/>
                      <a:pt x="2771" y="1881"/>
                    </a:cubicBezTo>
                    <a:cubicBezTo>
                      <a:pt x="3033" y="1881"/>
                      <a:pt x="3295" y="1923"/>
                      <a:pt x="3557" y="1991"/>
                    </a:cubicBezTo>
                    <a:lnTo>
                      <a:pt x="3620" y="1965"/>
                    </a:lnTo>
                    <a:cubicBezTo>
                      <a:pt x="4143" y="833"/>
                      <a:pt x="5259" y="111"/>
                      <a:pt x="6500" y="111"/>
                    </a:cubicBezTo>
                    <a:close/>
                    <a:moveTo>
                      <a:pt x="6500" y="1"/>
                    </a:moveTo>
                    <a:cubicBezTo>
                      <a:pt x="5238" y="1"/>
                      <a:pt x="4080" y="744"/>
                      <a:pt x="3557" y="1881"/>
                    </a:cubicBezTo>
                    <a:cubicBezTo>
                      <a:pt x="3295" y="1813"/>
                      <a:pt x="3033" y="1771"/>
                      <a:pt x="2771" y="1771"/>
                    </a:cubicBezTo>
                    <a:cubicBezTo>
                      <a:pt x="1242" y="1771"/>
                      <a:pt x="1" y="2991"/>
                      <a:pt x="1" y="4520"/>
                    </a:cubicBezTo>
                    <a:cubicBezTo>
                      <a:pt x="1" y="6049"/>
                      <a:pt x="1242" y="7291"/>
                      <a:pt x="2771" y="7291"/>
                    </a:cubicBezTo>
                    <a:lnTo>
                      <a:pt x="10579" y="7291"/>
                    </a:lnTo>
                    <a:lnTo>
                      <a:pt x="10606" y="7270"/>
                    </a:lnTo>
                    <a:cubicBezTo>
                      <a:pt x="10668" y="7270"/>
                      <a:pt x="10736" y="7291"/>
                      <a:pt x="10778" y="7291"/>
                    </a:cubicBezTo>
                    <a:cubicBezTo>
                      <a:pt x="12088" y="7291"/>
                      <a:pt x="13135" y="6222"/>
                      <a:pt x="13135" y="4934"/>
                    </a:cubicBezTo>
                    <a:cubicBezTo>
                      <a:pt x="13135" y="3646"/>
                      <a:pt x="12088" y="2598"/>
                      <a:pt x="10778" y="2598"/>
                    </a:cubicBezTo>
                    <a:cubicBezTo>
                      <a:pt x="10428" y="2598"/>
                      <a:pt x="10082" y="2687"/>
                      <a:pt x="9752" y="2860"/>
                    </a:cubicBezTo>
                    <a:cubicBezTo>
                      <a:pt x="9532" y="1226"/>
                      <a:pt x="8160" y="1"/>
                      <a:pt x="6500"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78" name="Google Shape;778;p36"/>
              <p:cNvSpPr/>
              <p:nvPr/>
            </p:nvSpPr>
            <p:spPr>
              <a:xfrm>
                <a:off x="3130265" y="2288924"/>
                <a:ext cx="822822" cy="696401"/>
              </a:xfrm>
              <a:custGeom>
                <a:avLst/>
                <a:gdLst/>
                <a:ahLst/>
                <a:cxnLst/>
                <a:rect l="l" t="t" r="r" b="b"/>
                <a:pathLst>
                  <a:path w="5285" h="4473" extrusionOk="0">
                    <a:moveTo>
                      <a:pt x="1" y="0"/>
                    </a:moveTo>
                    <a:lnTo>
                      <a:pt x="1902" y="4472"/>
                    </a:lnTo>
                    <a:lnTo>
                      <a:pt x="3384" y="4472"/>
                    </a:lnTo>
                    <a:lnTo>
                      <a:pt x="5285" y="0"/>
                    </a:lnTo>
                    <a:lnTo>
                      <a:pt x="3777" y="0"/>
                    </a:lnTo>
                    <a:lnTo>
                      <a:pt x="2687" y="2619"/>
                    </a:lnTo>
                    <a:lnTo>
                      <a:pt x="161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9" name="Google Shape;779;p36"/>
              <p:cNvSpPr/>
              <p:nvPr/>
            </p:nvSpPr>
            <p:spPr>
              <a:xfrm>
                <a:off x="3117343" y="2278337"/>
                <a:ext cx="848822" cy="716797"/>
              </a:xfrm>
              <a:custGeom>
                <a:avLst/>
                <a:gdLst/>
                <a:ahLst/>
                <a:cxnLst/>
                <a:rect l="l" t="t" r="r" b="b"/>
                <a:pathLst>
                  <a:path w="5452" h="4604" extrusionOk="0">
                    <a:moveTo>
                      <a:pt x="5279" y="110"/>
                    </a:moveTo>
                    <a:lnTo>
                      <a:pt x="3425" y="4499"/>
                    </a:lnTo>
                    <a:lnTo>
                      <a:pt x="2006" y="4499"/>
                    </a:lnTo>
                    <a:lnTo>
                      <a:pt x="173" y="110"/>
                    </a:lnTo>
                    <a:lnTo>
                      <a:pt x="1655" y="110"/>
                    </a:lnTo>
                    <a:lnTo>
                      <a:pt x="2770" y="2839"/>
                    </a:lnTo>
                    <a:lnTo>
                      <a:pt x="3907" y="110"/>
                    </a:lnTo>
                    <a:close/>
                    <a:moveTo>
                      <a:pt x="0" y="0"/>
                    </a:moveTo>
                    <a:lnTo>
                      <a:pt x="1943" y="4603"/>
                    </a:lnTo>
                    <a:lnTo>
                      <a:pt x="3488" y="4603"/>
                    </a:lnTo>
                    <a:lnTo>
                      <a:pt x="5452" y="0"/>
                    </a:lnTo>
                    <a:lnTo>
                      <a:pt x="3839" y="0"/>
                    </a:lnTo>
                    <a:lnTo>
                      <a:pt x="2770" y="2535"/>
                    </a:lnTo>
                    <a:lnTo>
                      <a:pt x="1744"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80" name="Google Shape;780;p36"/>
              <p:cNvSpPr/>
              <p:nvPr/>
            </p:nvSpPr>
            <p:spPr>
              <a:xfrm>
                <a:off x="3973303" y="2288924"/>
                <a:ext cx="655766" cy="696401"/>
              </a:xfrm>
              <a:custGeom>
                <a:avLst/>
                <a:gdLst/>
                <a:ahLst/>
                <a:cxnLst/>
                <a:rect l="l" t="t" r="r" b="b"/>
                <a:pathLst>
                  <a:path w="4212" h="4473" extrusionOk="0">
                    <a:moveTo>
                      <a:pt x="2075" y="1158"/>
                    </a:moveTo>
                    <a:cubicBezTo>
                      <a:pt x="2268" y="1158"/>
                      <a:pt x="2420" y="1199"/>
                      <a:pt x="2530" y="1309"/>
                    </a:cubicBezTo>
                    <a:cubicBezTo>
                      <a:pt x="2640" y="1393"/>
                      <a:pt x="2682" y="1524"/>
                      <a:pt x="2682" y="1681"/>
                    </a:cubicBezTo>
                    <a:cubicBezTo>
                      <a:pt x="2682" y="1854"/>
                      <a:pt x="2640" y="1985"/>
                      <a:pt x="2530" y="2074"/>
                    </a:cubicBezTo>
                    <a:cubicBezTo>
                      <a:pt x="2420" y="2158"/>
                      <a:pt x="2268" y="2205"/>
                      <a:pt x="2075" y="2205"/>
                    </a:cubicBezTo>
                    <a:lnTo>
                      <a:pt x="1525" y="2205"/>
                    </a:lnTo>
                    <a:lnTo>
                      <a:pt x="1525" y="1158"/>
                    </a:lnTo>
                    <a:close/>
                    <a:moveTo>
                      <a:pt x="1" y="0"/>
                    </a:moveTo>
                    <a:lnTo>
                      <a:pt x="1" y="4472"/>
                    </a:lnTo>
                    <a:lnTo>
                      <a:pt x="1525" y="4472"/>
                    </a:lnTo>
                    <a:lnTo>
                      <a:pt x="1525" y="3383"/>
                    </a:lnTo>
                    <a:lnTo>
                      <a:pt x="2158" y="3383"/>
                    </a:lnTo>
                    <a:cubicBezTo>
                      <a:pt x="2572" y="3383"/>
                      <a:pt x="2944" y="3315"/>
                      <a:pt x="3253" y="3163"/>
                    </a:cubicBezTo>
                    <a:cubicBezTo>
                      <a:pt x="3557" y="3032"/>
                      <a:pt x="3798" y="2833"/>
                      <a:pt x="3970" y="2571"/>
                    </a:cubicBezTo>
                    <a:cubicBezTo>
                      <a:pt x="4122" y="2336"/>
                      <a:pt x="4211" y="2027"/>
                      <a:pt x="4211" y="1681"/>
                    </a:cubicBezTo>
                    <a:cubicBezTo>
                      <a:pt x="4211" y="1351"/>
                      <a:pt x="4122" y="1048"/>
                      <a:pt x="3970" y="786"/>
                    </a:cubicBezTo>
                    <a:cubicBezTo>
                      <a:pt x="3798" y="524"/>
                      <a:pt x="3557" y="325"/>
                      <a:pt x="3253" y="194"/>
                    </a:cubicBezTo>
                    <a:cubicBezTo>
                      <a:pt x="2944" y="63"/>
                      <a:pt x="2572" y="0"/>
                      <a:pt x="215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1" name="Google Shape;781;p36"/>
              <p:cNvSpPr/>
              <p:nvPr/>
            </p:nvSpPr>
            <p:spPr>
              <a:xfrm>
                <a:off x="3965986" y="2278337"/>
                <a:ext cx="672892" cy="716797"/>
              </a:xfrm>
              <a:custGeom>
                <a:avLst/>
                <a:gdLst/>
                <a:ahLst/>
                <a:cxnLst/>
                <a:rect l="l" t="t" r="r" b="b"/>
                <a:pathLst>
                  <a:path w="4322" h="4604" extrusionOk="0">
                    <a:moveTo>
                      <a:pt x="2122" y="1288"/>
                    </a:moveTo>
                    <a:cubicBezTo>
                      <a:pt x="2315" y="1288"/>
                      <a:pt x="2446" y="1330"/>
                      <a:pt x="2535" y="1419"/>
                    </a:cubicBezTo>
                    <a:cubicBezTo>
                      <a:pt x="2619" y="1487"/>
                      <a:pt x="2687" y="1592"/>
                      <a:pt x="2687" y="1749"/>
                    </a:cubicBezTo>
                    <a:cubicBezTo>
                      <a:pt x="2687" y="1901"/>
                      <a:pt x="2619" y="2011"/>
                      <a:pt x="2535" y="2095"/>
                    </a:cubicBezTo>
                    <a:cubicBezTo>
                      <a:pt x="2446" y="2184"/>
                      <a:pt x="2315" y="2226"/>
                      <a:pt x="2122" y="2226"/>
                    </a:cubicBezTo>
                    <a:lnTo>
                      <a:pt x="1619" y="2226"/>
                    </a:lnTo>
                    <a:lnTo>
                      <a:pt x="1619" y="1288"/>
                    </a:lnTo>
                    <a:close/>
                    <a:moveTo>
                      <a:pt x="1509" y="1178"/>
                    </a:moveTo>
                    <a:lnTo>
                      <a:pt x="1509" y="2336"/>
                    </a:lnTo>
                    <a:lnTo>
                      <a:pt x="2122" y="2336"/>
                    </a:lnTo>
                    <a:cubicBezTo>
                      <a:pt x="2336" y="2336"/>
                      <a:pt x="2488" y="2294"/>
                      <a:pt x="2619" y="2184"/>
                    </a:cubicBezTo>
                    <a:cubicBezTo>
                      <a:pt x="2729" y="2074"/>
                      <a:pt x="2797" y="1922"/>
                      <a:pt x="2797" y="1749"/>
                    </a:cubicBezTo>
                    <a:cubicBezTo>
                      <a:pt x="2797" y="1571"/>
                      <a:pt x="2729" y="1419"/>
                      <a:pt x="2619" y="1330"/>
                    </a:cubicBezTo>
                    <a:cubicBezTo>
                      <a:pt x="2488" y="1226"/>
                      <a:pt x="2336" y="1178"/>
                      <a:pt x="2122" y="1178"/>
                    </a:cubicBezTo>
                    <a:close/>
                    <a:moveTo>
                      <a:pt x="2205" y="110"/>
                    </a:moveTo>
                    <a:cubicBezTo>
                      <a:pt x="2619" y="110"/>
                      <a:pt x="2970" y="178"/>
                      <a:pt x="3274" y="330"/>
                    </a:cubicBezTo>
                    <a:cubicBezTo>
                      <a:pt x="3583" y="461"/>
                      <a:pt x="3797" y="634"/>
                      <a:pt x="3955" y="896"/>
                    </a:cubicBezTo>
                    <a:cubicBezTo>
                      <a:pt x="4127" y="1137"/>
                      <a:pt x="4190" y="1419"/>
                      <a:pt x="4190" y="1749"/>
                    </a:cubicBezTo>
                    <a:cubicBezTo>
                      <a:pt x="4190" y="2095"/>
                      <a:pt x="4127" y="2378"/>
                      <a:pt x="3955" y="2619"/>
                    </a:cubicBezTo>
                    <a:cubicBezTo>
                      <a:pt x="3797" y="2859"/>
                      <a:pt x="3583" y="3058"/>
                      <a:pt x="3274" y="3189"/>
                    </a:cubicBezTo>
                    <a:cubicBezTo>
                      <a:pt x="2970" y="3320"/>
                      <a:pt x="2619" y="3383"/>
                      <a:pt x="2205" y="3383"/>
                    </a:cubicBezTo>
                    <a:lnTo>
                      <a:pt x="1509" y="3383"/>
                    </a:lnTo>
                    <a:lnTo>
                      <a:pt x="1509" y="4499"/>
                    </a:lnTo>
                    <a:lnTo>
                      <a:pt x="111" y="4499"/>
                    </a:lnTo>
                    <a:lnTo>
                      <a:pt x="111" y="110"/>
                    </a:lnTo>
                    <a:close/>
                    <a:moveTo>
                      <a:pt x="1" y="0"/>
                    </a:moveTo>
                    <a:lnTo>
                      <a:pt x="1" y="4603"/>
                    </a:lnTo>
                    <a:lnTo>
                      <a:pt x="1619" y="4603"/>
                    </a:lnTo>
                    <a:lnTo>
                      <a:pt x="1619" y="3493"/>
                    </a:lnTo>
                    <a:lnTo>
                      <a:pt x="2205" y="3493"/>
                    </a:lnTo>
                    <a:cubicBezTo>
                      <a:pt x="2645" y="3493"/>
                      <a:pt x="3012" y="3425"/>
                      <a:pt x="3321" y="3294"/>
                    </a:cubicBezTo>
                    <a:cubicBezTo>
                      <a:pt x="3625" y="3142"/>
                      <a:pt x="3887" y="2948"/>
                      <a:pt x="4059" y="2687"/>
                    </a:cubicBezTo>
                    <a:cubicBezTo>
                      <a:pt x="4237" y="2425"/>
                      <a:pt x="4321" y="2095"/>
                      <a:pt x="4321" y="1749"/>
                    </a:cubicBezTo>
                    <a:cubicBezTo>
                      <a:pt x="4321" y="1398"/>
                      <a:pt x="4237" y="1095"/>
                      <a:pt x="4059" y="833"/>
                    </a:cubicBezTo>
                    <a:cubicBezTo>
                      <a:pt x="3887" y="571"/>
                      <a:pt x="3625" y="351"/>
                      <a:pt x="3321" y="220"/>
                    </a:cubicBezTo>
                    <a:cubicBezTo>
                      <a:pt x="3012" y="68"/>
                      <a:pt x="2645" y="0"/>
                      <a:pt x="2205"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82" name="Google Shape;782;p36"/>
              <p:cNvSpPr/>
              <p:nvPr/>
            </p:nvSpPr>
            <p:spPr>
              <a:xfrm>
                <a:off x="4707205" y="2288924"/>
                <a:ext cx="685814" cy="696401"/>
              </a:xfrm>
              <a:custGeom>
                <a:avLst/>
                <a:gdLst/>
                <a:ahLst/>
                <a:cxnLst/>
                <a:rect l="l" t="t" r="r" b="b"/>
                <a:pathLst>
                  <a:path w="4405" h="4473" extrusionOk="0">
                    <a:moveTo>
                      <a:pt x="0" y="0"/>
                    </a:moveTo>
                    <a:lnTo>
                      <a:pt x="0" y="4472"/>
                    </a:lnTo>
                    <a:lnTo>
                      <a:pt x="1461" y="4472"/>
                    </a:lnTo>
                    <a:lnTo>
                      <a:pt x="1461" y="2441"/>
                    </a:lnTo>
                    <a:lnTo>
                      <a:pt x="3163" y="4472"/>
                    </a:lnTo>
                    <a:lnTo>
                      <a:pt x="4404" y="4472"/>
                    </a:lnTo>
                    <a:lnTo>
                      <a:pt x="4404" y="0"/>
                    </a:lnTo>
                    <a:lnTo>
                      <a:pt x="2943" y="0"/>
                    </a:lnTo>
                    <a:lnTo>
                      <a:pt x="2943" y="2027"/>
                    </a:lnTo>
                    <a:lnTo>
                      <a:pt x="1241"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3" name="Google Shape;783;p36"/>
              <p:cNvSpPr/>
              <p:nvPr/>
            </p:nvSpPr>
            <p:spPr>
              <a:xfrm>
                <a:off x="4696463" y="2278337"/>
                <a:ext cx="707144" cy="716797"/>
              </a:xfrm>
              <a:custGeom>
                <a:avLst/>
                <a:gdLst/>
                <a:ahLst/>
                <a:cxnLst/>
                <a:rect l="l" t="t" r="r" b="b"/>
                <a:pathLst>
                  <a:path w="4542" h="4604" extrusionOk="0">
                    <a:moveTo>
                      <a:pt x="4431" y="110"/>
                    </a:moveTo>
                    <a:lnTo>
                      <a:pt x="4431" y="4499"/>
                    </a:lnTo>
                    <a:lnTo>
                      <a:pt x="3253" y="4499"/>
                    </a:lnTo>
                    <a:lnTo>
                      <a:pt x="1488" y="2357"/>
                    </a:lnTo>
                    <a:lnTo>
                      <a:pt x="1488" y="4499"/>
                    </a:lnTo>
                    <a:lnTo>
                      <a:pt x="111" y="4499"/>
                    </a:lnTo>
                    <a:lnTo>
                      <a:pt x="111" y="110"/>
                    </a:lnTo>
                    <a:lnTo>
                      <a:pt x="1268" y="110"/>
                    </a:lnTo>
                    <a:lnTo>
                      <a:pt x="3059" y="2247"/>
                    </a:lnTo>
                    <a:lnTo>
                      <a:pt x="3059" y="110"/>
                    </a:lnTo>
                    <a:close/>
                    <a:moveTo>
                      <a:pt x="1" y="0"/>
                    </a:moveTo>
                    <a:lnTo>
                      <a:pt x="1" y="4603"/>
                    </a:lnTo>
                    <a:lnTo>
                      <a:pt x="1593" y="4603"/>
                    </a:lnTo>
                    <a:lnTo>
                      <a:pt x="1593" y="2666"/>
                    </a:lnTo>
                    <a:lnTo>
                      <a:pt x="3211" y="4603"/>
                    </a:lnTo>
                    <a:lnTo>
                      <a:pt x="4541" y="4603"/>
                    </a:lnTo>
                    <a:lnTo>
                      <a:pt x="4541" y="0"/>
                    </a:lnTo>
                    <a:lnTo>
                      <a:pt x="2949" y="0"/>
                    </a:lnTo>
                    <a:lnTo>
                      <a:pt x="2949" y="1943"/>
                    </a:lnTo>
                    <a:lnTo>
                      <a:pt x="1331"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84" name="Google Shape;784;p36"/>
              <p:cNvSpPr/>
              <p:nvPr/>
            </p:nvSpPr>
            <p:spPr>
              <a:xfrm>
                <a:off x="1343927" y="1072397"/>
                <a:ext cx="461621" cy="288805"/>
              </a:xfrm>
              <a:custGeom>
                <a:avLst/>
                <a:gdLst/>
                <a:ahLst/>
                <a:cxnLst/>
                <a:rect l="l" t="t" r="r" b="b"/>
                <a:pathLst>
                  <a:path w="2965" h="1855" extrusionOk="0">
                    <a:moveTo>
                      <a:pt x="1" y="1"/>
                    </a:moveTo>
                    <a:lnTo>
                      <a:pt x="608" y="1855"/>
                    </a:lnTo>
                    <a:lnTo>
                      <a:pt x="1069" y="1855"/>
                    </a:lnTo>
                    <a:lnTo>
                      <a:pt x="1483" y="592"/>
                    </a:lnTo>
                    <a:lnTo>
                      <a:pt x="1897" y="1855"/>
                    </a:lnTo>
                    <a:lnTo>
                      <a:pt x="2357" y="1855"/>
                    </a:lnTo>
                    <a:lnTo>
                      <a:pt x="2965" y="1"/>
                    </a:lnTo>
                    <a:lnTo>
                      <a:pt x="2551" y="1"/>
                    </a:lnTo>
                    <a:lnTo>
                      <a:pt x="2117" y="1310"/>
                    </a:lnTo>
                    <a:lnTo>
                      <a:pt x="1703" y="1"/>
                    </a:lnTo>
                    <a:lnTo>
                      <a:pt x="1289" y="1"/>
                    </a:lnTo>
                    <a:lnTo>
                      <a:pt x="849" y="1310"/>
                    </a:lnTo>
                    <a:lnTo>
                      <a:pt x="436"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85" name="Google Shape;785;p36"/>
              <p:cNvSpPr/>
              <p:nvPr/>
            </p:nvSpPr>
            <p:spPr>
              <a:xfrm>
                <a:off x="1333340" y="1062589"/>
                <a:ext cx="479681" cy="309200"/>
              </a:xfrm>
              <a:custGeom>
                <a:avLst/>
                <a:gdLst/>
                <a:ahLst/>
                <a:cxnLst/>
                <a:rect l="l" t="t" r="r" b="b"/>
                <a:pathLst>
                  <a:path w="3081" h="1986" extrusionOk="0">
                    <a:moveTo>
                      <a:pt x="2949" y="132"/>
                    </a:moveTo>
                    <a:lnTo>
                      <a:pt x="2378" y="1855"/>
                    </a:lnTo>
                    <a:lnTo>
                      <a:pt x="2012" y="1855"/>
                    </a:lnTo>
                    <a:lnTo>
                      <a:pt x="1593" y="655"/>
                    </a:lnTo>
                    <a:lnTo>
                      <a:pt x="1509" y="655"/>
                    </a:lnTo>
                    <a:lnTo>
                      <a:pt x="1095" y="1855"/>
                    </a:lnTo>
                    <a:lnTo>
                      <a:pt x="723" y="1855"/>
                    </a:lnTo>
                    <a:lnTo>
                      <a:pt x="132" y="132"/>
                    </a:lnTo>
                    <a:lnTo>
                      <a:pt x="462" y="132"/>
                    </a:lnTo>
                    <a:lnTo>
                      <a:pt x="875" y="1373"/>
                    </a:lnTo>
                    <a:lnTo>
                      <a:pt x="985" y="1394"/>
                    </a:lnTo>
                    <a:lnTo>
                      <a:pt x="1399" y="132"/>
                    </a:lnTo>
                    <a:lnTo>
                      <a:pt x="1724" y="132"/>
                    </a:lnTo>
                    <a:lnTo>
                      <a:pt x="2143" y="1394"/>
                    </a:lnTo>
                    <a:lnTo>
                      <a:pt x="2226" y="1394"/>
                    </a:lnTo>
                    <a:lnTo>
                      <a:pt x="2666" y="132"/>
                    </a:lnTo>
                    <a:close/>
                    <a:moveTo>
                      <a:pt x="69" y="1"/>
                    </a:moveTo>
                    <a:lnTo>
                      <a:pt x="1" y="85"/>
                    </a:lnTo>
                    <a:lnTo>
                      <a:pt x="613" y="1939"/>
                    </a:lnTo>
                    <a:lnTo>
                      <a:pt x="676" y="1986"/>
                    </a:lnTo>
                    <a:lnTo>
                      <a:pt x="1137" y="1986"/>
                    </a:lnTo>
                    <a:lnTo>
                      <a:pt x="1179" y="1939"/>
                    </a:lnTo>
                    <a:lnTo>
                      <a:pt x="1551" y="849"/>
                    </a:lnTo>
                    <a:lnTo>
                      <a:pt x="1902" y="1939"/>
                    </a:lnTo>
                    <a:lnTo>
                      <a:pt x="1965" y="1986"/>
                    </a:lnTo>
                    <a:lnTo>
                      <a:pt x="2425" y="1986"/>
                    </a:lnTo>
                    <a:lnTo>
                      <a:pt x="2467" y="1939"/>
                    </a:lnTo>
                    <a:lnTo>
                      <a:pt x="3080" y="85"/>
                    </a:lnTo>
                    <a:lnTo>
                      <a:pt x="3033" y="1"/>
                    </a:lnTo>
                    <a:lnTo>
                      <a:pt x="2619" y="1"/>
                    </a:lnTo>
                    <a:lnTo>
                      <a:pt x="2556" y="43"/>
                    </a:lnTo>
                    <a:lnTo>
                      <a:pt x="2185" y="1200"/>
                    </a:lnTo>
                    <a:lnTo>
                      <a:pt x="1813" y="43"/>
                    </a:lnTo>
                    <a:lnTo>
                      <a:pt x="1771" y="1"/>
                    </a:lnTo>
                    <a:lnTo>
                      <a:pt x="1357" y="1"/>
                    </a:lnTo>
                    <a:lnTo>
                      <a:pt x="1310" y="43"/>
                    </a:lnTo>
                    <a:lnTo>
                      <a:pt x="917" y="1179"/>
                    </a:lnTo>
                    <a:lnTo>
                      <a:pt x="572" y="43"/>
                    </a:lnTo>
                    <a:lnTo>
                      <a:pt x="504"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86" name="Google Shape;786;p36"/>
              <p:cNvSpPr/>
              <p:nvPr/>
            </p:nvSpPr>
            <p:spPr>
              <a:xfrm>
                <a:off x="1822505" y="1072397"/>
                <a:ext cx="462555" cy="288805"/>
              </a:xfrm>
              <a:custGeom>
                <a:avLst/>
                <a:gdLst/>
                <a:ahLst/>
                <a:cxnLst/>
                <a:rect l="l" t="t" r="r" b="b"/>
                <a:pathLst>
                  <a:path w="2971" h="1855" extrusionOk="0">
                    <a:moveTo>
                      <a:pt x="1" y="1"/>
                    </a:moveTo>
                    <a:lnTo>
                      <a:pt x="614" y="1855"/>
                    </a:lnTo>
                    <a:lnTo>
                      <a:pt x="1069" y="1855"/>
                    </a:lnTo>
                    <a:lnTo>
                      <a:pt x="1488" y="592"/>
                    </a:lnTo>
                    <a:lnTo>
                      <a:pt x="1902" y="1855"/>
                    </a:lnTo>
                    <a:lnTo>
                      <a:pt x="2358" y="1855"/>
                    </a:lnTo>
                    <a:lnTo>
                      <a:pt x="2970" y="1"/>
                    </a:lnTo>
                    <a:lnTo>
                      <a:pt x="2557" y="1"/>
                    </a:lnTo>
                    <a:lnTo>
                      <a:pt x="2117" y="1310"/>
                    </a:lnTo>
                    <a:lnTo>
                      <a:pt x="1703" y="1"/>
                    </a:lnTo>
                    <a:lnTo>
                      <a:pt x="1310" y="1"/>
                    </a:lnTo>
                    <a:lnTo>
                      <a:pt x="875" y="1310"/>
                    </a:lnTo>
                    <a:lnTo>
                      <a:pt x="44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87" name="Google Shape;787;p36"/>
              <p:cNvSpPr/>
              <p:nvPr/>
            </p:nvSpPr>
            <p:spPr>
              <a:xfrm>
                <a:off x="1812852" y="1062589"/>
                <a:ext cx="478747" cy="309200"/>
              </a:xfrm>
              <a:custGeom>
                <a:avLst/>
                <a:gdLst/>
                <a:ahLst/>
                <a:cxnLst/>
                <a:rect l="l" t="t" r="r" b="b"/>
                <a:pathLst>
                  <a:path w="3075" h="1986" extrusionOk="0">
                    <a:moveTo>
                      <a:pt x="2943" y="132"/>
                    </a:moveTo>
                    <a:lnTo>
                      <a:pt x="2378" y="1855"/>
                    </a:lnTo>
                    <a:lnTo>
                      <a:pt x="2006" y="1855"/>
                    </a:lnTo>
                    <a:lnTo>
                      <a:pt x="1613" y="655"/>
                    </a:lnTo>
                    <a:lnTo>
                      <a:pt x="1503" y="655"/>
                    </a:lnTo>
                    <a:lnTo>
                      <a:pt x="1089" y="1855"/>
                    </a:lnTo>
                    <a:lnTo>
                      <a:pt x="718" y="1855"/>
                    </a:lnTo>
                    <a:lnTo>
                      <a:pt x="152" y="132"/>
                    </a:lnTo>
                    <a:lnTo>
                      <a:pt x="456" y="132"/>
                    </a:lnTo>
                    <a:lnTo>
                      <a:pt x="869" y="1373"/>
                    </a:lnTo>
                    <a:lnTo>
                      <a:pt x="979" y="1394"/>
                    </a:lnTo>
                    <a:lnTo>
                      <a:pt x="1393" y="132"/>
                    </a:lnTo>
                    <a:lnTo>
                      <a:pt x="1723" y="132"/>
                    </a:lnTo>
                    <a:lnTo>
                      <a:pt x="2137" y="1394"/>
                    </a:lnTo>
                    <a:lnTo>
                      <a:pt x="2247" y="1394"/>
                    </a:lnTo>
                    <a:lnTo>
                      <a:pt x="2660" y="132"/>
                    </a:lnTo>
                    <a:close/>
                    <a:moveTo>
                      <a:pt x="63" y="1"/>
                    </a:moveTo>
                    <a:lnTo>
                      <a:pt x="0" y="85"/>
                    </a:lnTo>
                    <a:lnTo>
                      <a:pt x="608" y="1939"/>
                    </a:lnTo>
                    <a:lnTo>
                      <a:pt x="676" y="1986"/>
                    </a:lnTo>
                    <a:lnTo>
                      <a:pt x="1131" y="1986"/>
                    </a:lnTo>
                    <a:lnTo>
                      <a:pt x="1178" y="1939"/>
                    </a:lnTo>
                    <a:lnTo>
                      <a:pt x="1550" y="849"/>
                    </a:lnTo>
                    <a:lnTo>
                      <a:pt x="1896" y="1939"/>
                    </a:lnTo>
                    <a:lnTo>
                      <a:pt x="1964" y="1986"/>
                    </a:lnTo>
                    <a:lnTo>
                      <a:pt x="2420" y="1986"/>
                    </a:lnTo>
                    <a:lnTo>
                      <a:pt x="2467" y="1939"/>
                    </a:lnTo>
                    <a:lnTo>
                      <a:pt x="3074" y="85"/>
                    </a:lnTo>
                    <a:lnTo>
                      <a:pt x="3032" y="1"/>
                    </a:lnTo>
                    <a:lnTo>
                      <a:pt x="2619" y="1"/>
                    </a:lnTo>
                    <a:lnTo>
                      <a:pt x="2550" y="43"/>
                    </a:lnTo>
                    <a:lnTo>
                      <a:pt x="2179" y="1200"/>
                    </a:lnTo>
                    <a:lnTo>
                      <a:pt x="1812" y="43"/>
                    </a:lnTo>
                    <a:lnTo>
                      <a:pt x="1765" y="1"/>
                    </a:lnTo>
                    <a:lnTo>
                      <a:pt x="1372" y="1"/>
                    </a:lnTo>
                    <a:lnTo>
                      <a:pt x="1309" y="43"/>
                    </a:lnTo>
                    <a:lnTo>
                      <a:pt x="937" y="1179"/>
                    </a:lnTo>
                    <a:lnTo>
                      <a:pt x="566" y="43"/>
                    </a:lnTo>
                    <a:lnTo>
                      <a:pt x="503"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88" name="Google Shape;788;p36"/>
              <p:cNvSpPr/>
              <p:nvPr/>
            </p:nvSpPr>
            <p:spPr>
              <a:xfrm>
                <a:off x="2302017" y="1072397"/>
                <a:ext cx="461621" cy="288805"/>
              </a:xfrm>
              <a:custGeom>
                <a:avLst/>
                <a:gdLst/>
                <a:ahLst/>
                <a:cxnLst/>
                <a:rect l="l" t="t" r="r" b="b"/>
                <a:pathLst>
                  <a:path w="2965" h="1855" extrusionOk="0">
                    <a:moveTo>
                      <a:pt x="0" y="1"/>
                    </a:moveTo>
                    <a:lnTo>
                      <a:pt x="608" y="1855"/>
                    </a:lnTo>
                    <a:lnTo>
                      <a:pt x="1069" y="1855"/>
                    </a:lnTo>
                    <a:lnTo>
                      <a:pt x="1482" y="592"/>
                    </a:lnTo>
                    <a:lnTo>
                      <a:pt x="1896" y="1855"/>
                    </a:lnTo>
                    <a:lnTo>
                      <a:pt x="2357" y="1855"/>
                    </a:lnTo>
                    <a:lnTo>
                      <a:pt x="2964" y="1"/>
                    </a:lnTo>
                    <a:lnTo>
                      <a:pt x="2551" y="1"/>
                    </a:lnTo>
                    <a:lnTo>
                      <a:pt x="2116" y="1310"/>
                    </a:lnTo>
                    <a:lnTo>
                      <a:pt x="1702" y="1"/>
                    </a:lnTo>
                    <a:lnTo>
                      <a:pt x="1309" y="1"/>
                    </a:lnTo>
                    <a:lnTo>
                      <a:pt x="870" y="1310"/>
                    </a:lnTo>
                    <a:lnTo>
                      <a:pt x="456"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89" name="Google Shape;789;p36"/>
              <p:cNvSpPr/>
              <p:nvPr/>
            </p:nvSpPr>
            <p:spPr>
              <a:xfrm>
                <a:off x="2294699" y="1062589"/>
                <a:ext cx="476256" cy="309200"/>
              </a:xfrm>
              <a:custGeom>
                <a:avLst/>
                <a:gdLst/>
                <a:ahLst/>
                <a:cxnLst/>
                <a:rect l="l" t="t" r="r" b="b"/>
                <a:pathLst>
                  <a:path w="3059" h="1986" extrusionOk="0">
                    <a:moveTo>
                      <a:pt x="2928" y="132"/>
                    </a:moveTo>
                    <a:lnTo>
                      <a:pt x="2357" y="1855"/>
                    </a:lnTo>
                    <a:lnTo>
                      <a:pt x="1990" y="1855"/>
                    </a:lnTo>
                    <a:lnTo>
                      <a:pt x="1597" y="655"/>
                    </a:lnTo>
                    <a:lnTo>
                      <a:pt x="1487" y="655"/>
                    </a:lnTo>
                    <a:lnTo>
                      <a:pt x="1074" y="1855"/>
                    </a:lnTo>
                    <a:lnTo>
                      <a:pt x="702" y="1855"/>
                    </a:lnTo>
                    <a:lnTo>
                      <a:pt x="131" y="132"/>
                    </a:lnTo>
                    <a:lnTo>
                      <a:pt x="461" y="132"/>
                    </a:lnTo>
                    <a:lnTo>
                      <a:pt x="854" y="1373"/>
                    </a:lnTo>
                    <a:lnTo>
                      <a:pt x="964" y="1394"/>
                    </a:lnTo>
                    <a:lnTo>
                      <a:pt x="1398" y="132"/>
                    </a:lnTo>
                    <a:lnTo>
                      <a:pt x="1702" y="132"/>
                    </a:lnTo>
                    <a:lnTo>
                      <a:pt x="2121" y="1394"/>
                    </a:lnTo>
                    <a:lnTo>
                      <a:pt x="2226" y="1394"/>
                    </a:lnTo>
                    <a:lnTo>
                      <a:pt x="2645" y="132"/>
                    </a:lnTo>
                    <a:close/>
                    <a:moveTo>
                      <a:pt x="47" y="1"/>
                    </a:moveTo>
                    <a:lnTo>
                      <a:pt x="0" y="85"/>
                    </a:lnTo>
                    <a:lnTo>
                      <a:pt x="613" y="1939"/>
                    </a:lnTo>
                    <a:lnTo>
                      <a:pt x="655" y="1986"/>
                    </a:lnTo>
                    <a:lnTo>
                      <a:pt x="1116" y="1986"/>
                    </a:lnTo>
                    <a:lnTo>
                      <a:pt x="1178" y="1939"/>
                    </a:lnTo>
                    <a:lnTo>
                      <a:pt x="1529" y="849"/>
                    </a:lnTo>
                    <a:lnTo>
                      <a:pt x="1901" y="1939"/>
                    </a:lnTo>
                    <a:lnTo>
                      <a:pt x="1943" y="1986"/>
                    </a:lnTo>
                    <a:lnTo>
                      <a:pt x="2404" y="1986"/>
                    </a:lnTo>
                    <a:lnTo>
                      <a:pt x="2467" y="1939"/>
                    </a:lnTo>
                    <a:lnTo>
                      <a:pt x="3058" y="85"/>
                    </a:lnTo>
                    <a:lnTo>
                      <a:pt x="3011" y="1"/>
                    </a:lnTo>
                    <a:lnTo>
                      <a:pt x="2598" y="1"/>
                    </a:lnTo>
                    <a:lnTo>
                      <a:pt x="2556" y="43"/>
                    </a:lnTo>
                    <a:lnTo>
                      <a:pt x="2163" y="1200"/>
                    </a:lnTo>
                    <a:lnTo>
                      <a:pt x="1791" y="43"/>
                    </a:lnTo>
                    <a:lnTo>
                      <a:pt x="1749" y="1"/>
                    </a:lnTo>
                    <a:lnTo>
                      <a:pt x="1356" y="1"/>
                    </a:lnTo>
                    <a:lnTo>
                      <a:pt x="1288" y="43"/>
                    </a:lnTo>
                    <a:lnTo>
                      <a:pt x="917" y="1179"/>
                    </a:lnTo>
                    <a:lnTo>
                      <a:pt x="550" y="43"/>
                    </a:lnTo>
                    <a:lnTo>
                      <a:pt x="503" y="1"/>
                    </a:lnTo>
                    <a:close/>
                  </a:path>
                </a:pathLst>
              </a:custGeom>
              <a:solidFill>
                <a:srgbClr val="3E285A"/>
              </a:solidFill>
              <a:ln>
                <a:noFill/>
              </a:ln>
            </p:spPr>
            <p:txBody>
              <a:bodyPr spcFirstLastPara="1" wrap="square" lIns="91425" tIns="91425" rIns="91425" bIns="91425" anchor="ctr" anchorCtr="0">
                <a:noAutofit/>
              </a:bodyPr>
              <a:lstStyle/>
              <a:p>
                <a:endParaRPr/>
              </a:p>
            </p:txBody>
          </p:sp>
        </p:grpSp>
        <p:grpSp>
          <p:nvGrpSpPr>
            <p:cNvPr id="790" name="Google Shape;790;p36"/>
            <p:cNvGrpSpPr/>
            <p:nvPr/>
          </p:nvGrpSpPr>
          <p:grpSpPr>
            <a:xfrm>
              <a:off x="7046150" y="2436861"/>
              <a:ext cx="1384633" cy="2112142"/>
              <a:chOff x="3759700" y="491525"/>
              <a:chExt cx="2495734" cy="3806347"/>
            </a:xfrm>
          </p:grpSpPr>
          <p:sp>
            <p:nvSpPr>
              <p:cNvPr id="791" name="Google Shape;791;p36"/>
              <p:cNvSpPr/>
              <p:nvPr/>
            </p:nvSpPr>
            <p:spPr>
              <a:xfrm>
                <a:off x="4730003" y="869546"/>
                <a:ext cx="1463021" cy="1860933"/>
              </a:xfrm>
              <a:custGeom>
                <a:avLst/>
                <a:gdLst/>
                <a:ahLst/>
                <a:cxnLst/>
                <a:rect l="l" t="t" r="r" b="b"/>
                <a:pathLst>
                  <a:path w="8228" h="10466" extrusionOk="0">
                    <a:moveTo>
                      <a:pt x="4403" y="0"/>
                    </a:moveTo>
                    <a:cubicBezTo>
                      <a:pt x="4262" y="0"/>
                      <a:pt x="4102" y="11"/>
                      <a:pt x="3907" y="32"/>
                    </a:cubicBezTo>
                    <a:cubicBezTo>
                      <a:pt x="3143" y="100"/>
                      <a:pt x="3033" y="534"/>
                      <a:pt x="3033" y="534"/>
                    </a:cubicBezTo>
                    <a:cubicBezTo>
                      <a:pt x="3033" y="534"/>
                      <a:pt x="2708" y="582"/>
                      <a:pt x="2488" y="974"/>
                    </a:cubicBezTo>
                    <a:cubicBezTo>
                      <a:pt x="2247" y="1367"/>
                      <a:pt x="2074" y="1367"/>
                      <a:pt x="1702" y="1451"/>
                    </a:cubicBezTo>
                    <a:cubicBezTo>
                      <a:pt x="1352" y="1540"/>
                      <a:pt x="1331" y="1781"/>
                      <a:pt x="1461" y="2126"/>
                    </a:cubicBezTo>
                    <a:cubicBezTo>
                      <a:pt x="1517" y="2255"/>
                      <a:pt x="1620" y="2296"/>
                      <a:pt x="1727" y="2296"/>
                    </a:cubicBezTo>
                    <a:cubicBezTo>
                      <a:pt x="1914" y="2296"/>
                      <a:pt x="2116" y="2174"/>
                      <a:pt x="2116" y="2174"/>
                    </a:cubicBezTo>
                    <a:lnTo>
                      <a:pt x="2116" y="2174"/>
                    </a:lnTo>
                    <a:cubicBezTo>
                      <a:pt x="2116" y="2174"/>
                      <a:pt x="1854" y="2436"/>
                      <a:pt x="1770" y="3090"/>
                    </a:cubicBezTo>
                    <a:cubicBezTo>
                      <a:pt x="1660" y="3766"/>
                      <a:pt x="2137" y="4137"/>
                      <a:pt x="1640" y="4483"/>
                    </a:cubicBezTo>
                    <a:cubicBezTo>
                      <a:pt x="1137" y="4834"/>
                      <a:pt x="330" y="4745"/>
                      <a:pt x="173" y="6253"/>
                    </a:cubicBezTo>
                    <a:cubicBezTo>
                      <a:pt x="0" y="7756"/>
                      <a:pt x="1006" y="8086"/>
                      <a:pt x="1833" y="8830"/>
                    </a:cubicBezTo>
                    <a:cubicBezTo>
                      <a:pt x="2619" y="9490"/>
                      <a:pt x="4807" y="10465"/>
                      <a:pt x="5966" y="10465"/>
                    </a:cubicBezTo>
                    <a:cubicBezTo>
                      <a:pt x="6067" y="10465"/>
                      <a:pt x="6159" y="10458"/>
                      <a:pt x="6243" y="10443"/>
                    </a:cubicBezTo>
                    <a:cubicBezTo>
                      <a:pt x="7290" y="10244"/>
                      <a:pt x="8186" y="9547"/>
                      <a:pt x="8055" y="8369"/>
                    </a:cubicBezTo>
                    <a:cubicBezTo>
                      <a:pt x="7924" y="7191"/>
                      <a:pt x="7662" y="7452"/>
                      <a:pt x="7793" y="6709"/>
                    </a:cubicBezTo>
                    <a:cubicBezTo>
                      <a:pt x="7924" y="5970"/>
                      <a:pt x="8228" y="6211"/>
                      <a:pt x="8118" y="5599"/>
                    </a:cubicBezTo>
                    <a:cubicBezTo>
                      <a:pt x="8008" y="5007"/>
                      <a:pt x="7746" y="5007"/>
                      <a:pt x="7463" y="4399"/>
                    </a:cubicBezTo>
                    <a:cubicBezTo>
                      <a:pt x="7180" y="3787"/>
                      <a:pt x="7552" y="3352"/>
                      <a:pt x="7683" y="2697"/>
                    </a:cubicBezTo>
                    <a:cubicBezTo>
                      <a:pt x="7835" y="2043"/>
                      <a:pt x="7374" y="1058"/>
                      <a:pt x="5567" y="294"/>
                    </a:cubicBezTo>
                    <a:cubicBezTo>
                      <a:pt x="5075" y="97"/>
                      <a:pt x="4829" y="0"/>
                      <a:pt x="4403" y="0"/>
                    </a:cubicBezTo>
                    <a:close/>
                  </a:path>
                </a:pathLst>
              </a:custGeom>
              <a:solidFill>
                <a:srgbClr val="FF9688"/>
              </a:solidFill>
              <a:ln>
                <a:noFill/>
              </a:ln>
            </p:spPr>
            <p:txBody>
              <a:bodyPr spcFirstLastPara="1" wrap="square" lIns="91425" tIns="91425" rIns="91425" bIns="91425" anchor="ctr" anchorCtr="0">
                <a:noAutofit/>
              </a:bodyPr>
              <a:lstStyle/>
              <a:p>
                <a:endParaRPr/>
              </a:p>
            </p:txBody>
          </p:sp>
          <p:sp>
            <p:nvSpPr>
              <p:cNvPr id="792" name="Google Shape;792;p36"/>
              <p:cNvSpPr/>
              <p:nvPr/>
            </p:nvSpPr>
            <p:spPr>
              <a:xfrm>
                <a:off x="4733737" y="859589"/>
                <a:ext cx="1455553" cy="1882804"/>
              </a:xfrm>
              <a:custGeom>
                <a:avLst/>
                <a:gdLst/>
                <a:ahLst/>
                <a:cxnLst/>
                <a:rect l="l" t="t" r="r" b="b"/>
                <a:pathLst>
                  <a:path w="8186" h="10589" extrusionOk="0">
                    <a:moveTo>
                      <a:pt x="4354" y="110"/>
                    </a:moveTo>
                    <a:cubicBezTo>
                      <a:pt x="4788" y="110"/>
                      <a:pt x="5019" y="201"/>
                      <a:pt x="5520" y="418"/>
                    </a:cubicBezTo>
                    <a:cubicBezTo>
                      <a:pt x="6416" y="789"/>
                      <a:pt x="6986" y="1224"/>
                      <a:pt x="7290" y="1638"/>
                    </a:cubicBezTo>
                    <a:cubicBezTo>
                      <a:pt x="7615" y="2052"/>
                      <a:pt x="7683" y="2423"/>
                      <a:pt x="7615" y="2753"/>
                    </a:cubicBezTo>
                    <a:cubicBezTo>
                      <a:pt x="7552" y="3057"/>
                      <a:pt x="7421" y="3340"/>
                      <a:pt x="7353" y="3602"/>
                    </a:cubicBezTo>
                    <a:cubicBezTo>
                      <a:pt x="7269" y="3884"/>
                      <a:pt x="7248" y="4146"/>
                      <a:pt x="7400" y="4476"/>
                    </a:cubicBezTo>
                    <a:cubicBezTo>
                      <a:pt x="7531" y="4780"/>
                      <a:pt x="7683" y="4932"/>
                      <a:pt x="7793" y="5089"/>
                    </a:cubicBezTo>
                    <a:cubicBezTo>
                      <a:pt x="7903" y="5241"/>
                      <a:pt x="7987" y="5372"/>
                      <a:pt x="8034" y="5675"/>
                    </a:cubicBezTo>
                    <a:cubicBezTo>
                      <a:pt x="8055" y="5827"/>
                      <a:pt x="8055" y="5916"/>
                      <a:pt x="8055" y="5979"/>
                    </a:cubicBezTo>
                    <a:cubicBezTo>
                      <a:pt x="8034" y="6026"/>
                      <a:pt x="8008" y="6068"/>
                      <a:pt x="7966" y="6136"/>
                    </a:cubicBezTo>
                    <a:cubicBezTo>
                      <a:pt x="7903" y="6220"/>
                      <a:pt x="7793" y="6372"/>
                      <a:pt x="7704" y="6744"/>
                    </a:cubicBezTo>
                    <a:cubicBezTo>
                      <a:pt x="7641" y="7137"/>
                      <a:pt x="7683" y="7267"/>
                      <a:pt x="7746" y="7466"/>
                    </a:cubicBezTo>
                    <a:cubicBezTo>
                      <a:pt x="7814" y="7639"/>
                      <a:pt x="7903" y="7859"/>
                      <a:pt x="7966" y="8446"/>
                    </a:cubicBezTo>
                    <a:cubicBezTo>
                      <a:pt x="8034" y="9017"/>
                      <a:pt x="7856" y="9451"/>
                      <a:pt x="7531" y="9802"/>
                    </a:cubicBezTo>
                    <a:cubicBezTo>
                      <a:pt x="7201" y="10127"/>
                      <a:pt x="6725" y="10347"/>
                      <a:pt x="6222" y="10457"/>
                    </a:cubicBezTo>
                    <a:cubicBezTo>
                      <a:pt x="6148" y="10469"/>
                      <a:pt x="6065" y="10475"/>
                      <a:pt x="5976" y="10475"/>
                    </a:cubicBezTo>
                    <a:cubicBezTo>
                      <a:pt x="5456" y="10475"/>
                      <a:pt x="4695" y="10277"/>
                      <a:pt x="3949" y="9996"/>
                    </a:cubicBezTo>
                    <a:cubicBezTo>
                      <a:pt x="3101" y="9645"/>
                      <a:pt x="2273" y="9189"/>
                      <a:pt x="1854" y="8839"/>
                    </a:cubicBezTo>
                    <a:cubicBezTo>
                      <a:pt x="1440" y="8446"/>
                      <a:pt x="985" y="8184"/>
                      <a:pt x="655" y="7838"/>
                    </a:cubicBezTo>
                    <a:cubicBezTo>
                      <a:pt x="330" y="7487"/>
                      <a:pt x="131" y="7074"/>
                      <a:pt x="199" y="6330"/>
                    </a:cubicBezTo>
                    <a:cubicBezTo>
                      <a:pt x="283" y="5586"/>
                      <a:pt x="524" y="5241"/>
                      <a:pt x="786" y="5042"/>
                    </a:cubicBezTo>
                    <a:cubicBezTo>
                      <a:pt x="1069" y="4848"/>
                      <a:pt x="1378" y="4780"/>
                      <a:pt x="1639" y="4586"/>
                    </a:cubicBezTo>
                    <a:cubicBezTo>
                      <a:pt x="1791" y="4497"/>
                      <a:pt x="1854" y="4387"/>
                      <a:pt x="1880" y="4277"/>
                    </a:cubicBezTo>
                    <a:cubicBezTo>
                      <a:pt x="1922" y="4172"/>
                      <a:pt x="1901" y="4062"/>
                      <a:pt x="1880" y="3953"/>
                    </a:cubicBezTo>
                    <a:cubicBezTo>
                      <a:pt x="1833" y="3733"/>
                      <a:pt x="1749" y="3471"/>
                      <a:pt x="1791" y="3146"/>
                    </a:cubicBezTo>
                    <a:cubicBezTo>
                      <a:pt x="1833" y="2837"/>
                      <a:pt x="1943" y="2601"/>
                      <a:pt x="2011" y="2470"/>
                    </a:cubicBezTo>
                    <a:cubicBezTo>
                      <a:pt x="2074" y="2340"/>
                      <a:pt x="2142" y="2271"/>
                      <a:pt x="2142" y="2271"/>
                    </a:cubicBezTo>
                    <a:lnTo>
                      <a:pt x="2074" y="2182"/>
                    </a:lnTo>
                    <a:cubicBezTo>
                      <a:pt x="2074" y="2182"/>
                      <a:pt x="1943" y="2251"/>
                      <a:pt x="1812" y="2292"/>
                    </a:cubicBezTo>
                    <a:cubicBezTo>
                      <a:pt x="1770" y="2292"/>
                      <a:pt x="1726" y="2302"/>
                      <a:pt x="1683" y="2302"/>
                    </a:cubicBezTo>
                    <a:cubicBezTo>
                      <a:pt x="1661" y="2302"/>
                      <a:pt x="1639" y="2299"/>
                      <a:pt x="1619" y="2292"/>
                    </a:cubicBezTo>
                    <a:cubicBezTo>
                      <a:pt x="1571" y="2271"/>
                      <a:pt x="1530" y="2251"/>
                      <a:pt x="1509" y="2161"/>
                    </a:cubicBezTo>
                    <a:cubicBezTo>
                      <a:pt x="1440" y="1989"/>
                      <a:pt x="1420" y="1858"/>
                      <a:pt x="1440" y="1769"/>
                    </a:cubicBezTo>
                    <a:cubicBezTo>
                      <a:pt x="1461" y="1685"/>
                      <a:pt x="1530" y="1617"/>
                      <a:pt x="1702" y="1575"/>
                    </a:cubicBezTo>
                    <a:cubicBezTo>
                      <a:pt x="1880" y="1528"/>
                      <a:pt x="2032" y="1507"/>
                      <a:pt x="2142" y="1444"/>
                    </a:cubicBezTo>
                    <a:cubicBezTo>
                      <a:pt x="2273" y="1355"/>
                      <a:pt x="2404" y="1245"/>
                      <a:pt x="2509" y="1051"/>
                    </a:cubicBezTo>
                    <a:cubicBezTo>
                      <a:pt x="2729" y="700"/>
                      <a:pt x="3032" y="638"/>
                      <a:pt x="3032" y="638"/>
                    </a:cubicBezTo>
                    <a:lnTo>
                      <a:pt x="3080" y="638"/>
                    </a:lnTo>
                    <a:lnTo>
                      <a:pt x="3080" y="590"/>
                    </a:lnTo>
                    <a:cubicBezTo>
                      <a:pt x="3080" y="590"/>
                      <a:pt x="3101" y="507"/>
                      <a:pt x="3211" y="397"/>
                    </a:cubicBezTo>
                    <a:cubicBezTo>
                      <a:pt x="3321" y="287"/>
                      <a:pt x="3514" y="177"/>
                      <a:pt x="3886" y="135"/>
                    </a:cubicBezTo>
                    <a:cubicBezTo>
                      <a:pt x="4070" y="119"/>
                      <a:pt x="4222" y="110"/>
                      <a:pt x="4354" y="110"/>
                    </a:cubicBezTo>
                    <a:close/>
                    <a:moveTo>
                      <a:pt x="4361" y="0"/>
                    </a:moveTo>
                    <a:cubicBezTo>
                      <a:pt x="4224" y="0"/>
                      <a:pt x="4070" y="9"/>
                      <a:pt x="3886" y="25"/>
                    </a:cubicBezTo>
                    <a:cubicBezTo>
                      <a:pt x="3493" y="67"/>
                      <a:pt x="3252" y="198"/>
                      <a:pt x="3122" y="308"/>
                    </a:cubicBezTo>
                    <a:cubicBezTo>
                      <a:pt x="3012" y="418"/>
                      <a:pt x="2991" y="507"/>
                      <a:pt x="2991" y="549"/>
                    </a:cubicBezTo>
                    <a:cubicBezTo>
                      <a:pt x="2949" y="549"/>
                      <a:pt x="2619" y="611"/>
                      <a:pt x="2404" y="1004"/>
                    </a:cubicBezTo>
                    <a:cubicBezTo>
                      <a:pt x="2294" y="1182"/>
                      <a:pt x="2205" y="1266"/>
                      <a:pt x="2095" y="1334"/>
                    </a:cubicBezTo>
                    <a:cubicBezTo>
                      <a:pt x="1985" y="1397"/>
                      <a:pt x="1854" y="1423"/>
                      <a:pt x="1681" y="1465"/>
                    </a:cubicBezTo>
                    <a:cubicBezTo>
                      <a:pt x="1488" y="1507"/>
                      <a:pt x="1378" y="1596"/>
                      <a:pt x="1331" y="1727"/>
                    </a:cubicBezTo>
                    <a:cubicBezTo>
                      <a:pt x="1289" y="1879"/>
                      <a:pt x="1331" y="2031"/>
                      <a:pt x="1399" y="2209"/>
                    </a:cubicBezTo>
                    <a:cubicBezTo>
                      <a:pt x="1440" y="2313"/>
                      <a:pt x="1509" y="2381"/>
                      <a:pt x="1592" y="2402"/>
                    </a:cubicBezTo>
                    <a:cubicBezTo>
                      <a:pt x="1637" y="2413"/>
                      <a:pt x="1681" y="2418"/>
                      <a:pt x="1723" y="2418"/>
                    </a:cubicBezTo>
                    <a:cubicBezTo>
                      <a:pt x="1764" y="2418"/>
                      <a:pt x="1802" y="2413"/>
                      <a:pt x="1833" y="2402"/>
                    </a:cubicBezTo>
                    <a:cubicBezTo>
                      <a:pt x="1901" y="2381"/>
                      <a:pt x="1901" y="2381"/>
                      <a:pt x="1943" y="2360"/>
                    </a:cubicBezTo>
                    <a:lnTo>
                      <a:pt x="1943" y="2360"/>
                    </a:lnTo>
                    <a:cubicBezTo>
                      <a:pt x="1922" y="2381"/>
                      <a:pt x="1922" y="2381"/>
                      <a:pt x="1901" y="2423"/>
                    </a:cubicBezTo>
                    <a:cubicBezTo>
                      <a:pt x="1833" y="2554"/>
                      <a:pt x="1723" y="2795"/>
                      <a:pt x="1681" y="3146"/>
                    </a:cubicBezTo>
                    <a:cubicBezTo>
                      <a:pt x="1639" y="3492"/>
                      <a:pt x="1723" y="3754"/>
                      <a:pt x="1770" y="3973"/>
                    </a:cubicBezTo>
                    <a:cubicBezTo>
                      <a:pt x="1791" y="4083"/>
                      <a:pt x="1791" y="4172"/>
                      <a:pt x="1770" y="4256"/>
                    </a:cubicBezTo>
                    <a:cubicBezTo>
                      <a:pt x="1749" y="4345"/>
                      <a:pt x="1702" y="4408"/>
                      <a:pt x="1571" y="4497"/>
                    </a:cubicBezTo>
                    <a:cubicBezTo>
                      <a:pt x="1357" y="4670"/>
                      <a:pt x="1027" y="4738"/>
                      <a:pt x="723" y="4958"/>
                    </a:cubicBezTo>
                    <a:cubicBezTo>
                      <a:pt x="440" y="5173"/>
                      <a:pt x="178" y="5545"/>
                      <a:pt x="89" y="6309"/>
                    </a:cubicBezTo>
                    <a:cubicBezTo>
                      <a:pt x="0" y="7074"/>
                      <a:pt x="220" y="7550"/>
                      <a:pt x="571" y="7922"/>
                    </a:cubicBezTo>
                    <a:cubicBezTo>
                      <a:pt x="917" y="8294"/>
                      <a:pt x="1378" y="8556"/>
                      <a:pt x="1791" y="8928"/>
                    </a:cubicBezTo>
                    <a:cubicBezTo>
                      <a:pt x="2205" y="9299"/>
                      <a:pt x="3059" y="9755"/>
                      <a:pt x="3928" y="10085"/>
                    </a:cubicBezTo>
                    <a:cubicBezTo>
                      <a:pt x="4640" y="10373"/>
                      <a:pt x="5380" y="10588"/>
                      <a:pt x="5935" y="10588"/>
                    </a:cubicBezTo>
                    <a:cubicBezTo>
                      <a:pt x="6045" y="10588"/>
                      <a:pt x="6149" y="10580"/>
                      <a:pt x="6243" y="10561"/>
                    </a:cubicBezTo>
                    <a:cubicBezTo>
                      <a:pt x="6766" y="10457"/>
                      <a:pt x="7269" y="10237"/>
                      <a:pt x="7615" y="9865"/>
                    </a:cubicBezTo>
                    <a:cubicBezTo>
                      <a:pt x="7966" y="9514"/>
                      <a:pt x="8165" y="9038"/>
                      <a:pt x="8097" y="8425"/>
                    </a:cubicBezTo>
                    <a:cubicBezTo>
                      <a:pt x="8008" y="7838"/>
                      <a:pt x="7924" y="7597"/>
                      <a:pt x="7856" y="7419"/>
                    </a:cubicBezTo>
                    <a:cubicBezTo>
                      <a:pt x="7793" y="7247"/>
                      <a:pt x="7772" y="7137"/>
                      <a:pt x="7835" y="6765"/>
                    </a:cubicBezTo>
                    <a:cubicBezTo>
                      <a:pt x="7903" y="6419"/>
                      <a:pt x="7987" y="6309"/>
                      <a:pt x="8076" y="6199"/>
                    </a:cubicBezTo>
                    <a:cubicBezTo>
                      <a:pt x="8118" y="6136"/>
                      <a:pt x="8138" y="6068"/>
                      <a:pt x="8165" y="6005"/>
                    </a:cubicBezTo>
                    <a:cubicBezTo>
                      <a:pt x="8186" y="5916"/>
                      <a:pt x="8186" y="5806"/>
                      <a:pt x="8138" y="5655"/>
                    </a:cubicBezTo>
                    <a:cubicBezTo>
                      <a:pt x="8097" y="5351"/>
                      <a:pt x="7987" y="5173"/>
                      <a:pt x="7877" y="5021"/>
                    </a:cubicBezTo>
                    <a:cubicBezTo>
                      <a:pt x="7772" y="4869"/>
                      <a:pt x="7641" y="4717"/>
                      <a:pt x="7510" y="4434"/>
                    </a:cubicBezTo>
                    <a:cubicBezTo>
                      <a:pt x="7379" y="4125"/>
                      <a:pt x="7379" y="3884"/>
                      <a:pt x="7463" y="3649"/>
                    </a:cubicBezTo>
                    <a:cubicBezTo>
                      <a:pt x="7531" y="3387"/>
                      <a:pt x="7662" y="3099"/>
                      <a:pt x="7725" y="2774"/>
                    </a:cubicBezTo>
                    <a:cubicBezTo>
                      <a:pt x="7793" y="2423"/>
                      <a:pt x="7704" y="1989"/>
                      <a:pt x="7379" y="1575"/>
                    </a:cubicBezTo>
                    <a:cubicBezTo>
                      <a:pt x="7049" y="1135"/>
                      <a:pt x="6484" y="700"/>
                      <a:pt x="5567" y="308"/>
                    </a:cubicBezTo>
                    <a:cubicBezTo>
                      <a:pt x="5066" y="91"/>
                      <a:pt x="4807" y="0"/>
                      <a:pt x="4361"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93" name="Google Shape;793;p36"/>
              <p:cNvSpPr/>
              <p:nvPr/>
            </p:nvSpPr>
            <p:spPr>
              <a:xfrm>
                <a:off x="4225204" y="855677"/>
                <a:ext cx="594419" cy="574496"/>
              </a:xfrm>
              <a:custGeom>
                <a:avLst/>
                <a:gdLst/>
                <a:ahLst/>
                <a:cxnLst/>
                <a:rect l="l" t="t" r="r" b="b"/>
                <a:pathLst>
                  <a:path w="3343" h="3231" extrusionOk="0">
                    <a:moveTo>
                      <a:pt x="2323" y="1"/>
                    </a:moveTo>
                    <a:cubicBezTo>
                      <a:pt x="1947" y="1"/>
                      <a:pt x="636" y="329"/>
                      <a:pt x="331" y="633"/>
                    </a:cubicBezTo>
                    <a:cubicBezTo>
                      <a:pt x="1" y="963"/>
                      <a:pt x="263" y="1707"/>
                      <a:pt x="483" y="2273"/>
                    </a:cubicBezTo>
                    <a:cubicBezTo>
                      <a:pt x="724" y="2838"/>
                      <a:pt x="896" y="3147"/>
                      <a:pt x="1205" y="3231"/>
                    </a:cubicBezTo>
                    <a:cubicBezTo>
                      <a:pt x="1205" y="3231"/>
                      <a:pt x="1441" y="3058"/>
                      <a:pt x="1619" y="3037"/>
                    </a:cubicBezTo>
                    <a:cubicBezTo>
                      <a:pt x="1792" y="3016"/>
                      <a:pt x="2797" y="2728"/>
                      <a:pt x="3080" y="2534"/>
                    </a:cubicBezTo>
                    <a:cubicBezTo>
                      <a:pt x="3342" y="2314"/>
                      <a:pt x="3232" y="2273"/>
                      <a:pt x="3190" y="2074"/>
                    </a:cubicBezTo>
                    <a:cubicBezTo>
                      <a:pt x="3169" y="1901"/>
                      <a:pt x="3122" y="1550"/>
                      <a:pt x="2928" y="1136"/>
                    </a:cubicBezTo>
                    <a:cubicBezTo>
                      <a:pt x="2750" y="743"/>
                      <a:pt x="2646" y="47"/>
                      <a:pt x="2384" y="5"/>
                    </a:cubicBezTo>
                    <a:cubicBezTo>
                      <a:pt x="2368" y="2"/>
                      <a:pt x="2347" y="1"/>
                      <a:pt x="2323" y="1"/>
                    </a:cubicBezTo>
                    <a:close/>
                  </a:path>
                </a:pathLst>
              </a:custGeom>
              <a:solidFill>
                <a:srgbClr val="B3946D"/>
              </a:solidFill>
              <a:ln>
                <a:noFill/>
              </a:ln>
            </p:spPr>
            <p:txBody>
              <a:bodyPr spcFirstLastPara="1" wrap="square" lIns="91425" tIns="91425" rIns="91425" bIns="91425" anchor="ctr" anchorCtr="0">
                <a:noAutofit/>
              </a:bodyPr>
              <a:lstStyle/>
              <a:p>
                <a:endParaRPr/>
              </a:p>
            </p:txBody>
          </p:sp>
          <p:sp>
            <p:nvSpPr>
              <p:cNvPr id="794" name="Google Shape;794;p36"/>
              <p:cNvSpPr/>
              <p:nvPr/>
            </p:nvSpPr>
            <p:spPr>
              <a:xfrm>
                <a:off x="4241206" y="846609"/>
                <a:ext cx="574682" cy="595655"/>
              </a:xfrm>
              <a:custGeom>
                <a:avLst/>
                <a:gdLst/>
                <a:ahLst/>
                <a:cxnLst/>
                <a:rect l="l" t="t" r="r" b="b"/>
                <a:pathLst>
                  <a:path w="3232" h="3350" extrusionOk="0">
                    <a:moveTo>
                      <a:pt x="2228" y="110"/>
                    </a:moveTo>
                    <a:cubicBezTo>
                      <a:pt x="2257" y="110"/>
                      <a:pt x="2280" y="113"/>
                      <a:pt x="2294" y="119"/>
                    </a:cubicBezTo>
                    <a:cubicBezTo>
                      <a:pt x="2336" y="119"/>
                      <a:pt x="2378" y="161"/>
                      <a:pt x="2425" y="229"/>
                    </a:cubicBezTo>
                    <a:cubicBezTo>
                      <a:pt x="2467" y="292"/>
                      <a:pt x="2508" y="402"/>
                      <a:pt x="2556" y="512"/>
                    </a:cubicBezTo>
                    <a:cubicBezTo>
                      <a:pt x="2618" y="731"/>
                      <a:pt x="2707" y="1014"/>
                      <a:pt x="2791" y="1208"/>
                    </a:cubicBezTo>
                    <a:cubicBezTo>
                      <a:pt x="2969" y="1601"/>
                      <a:pt x="3011" y="1952"/>
                      <a:pt x="3053" y="2151"/>
                    </a:cubicBezTo>
                    <a:cubicBezTo>
                      <a:pt x="3079" y="2255"/>
                      <a:pt x="3100" y="2303"/>
                      <a:pt x="3100" y="2344"/>
                    </a:cubicBezTo>
                    <a:cubicBezTo>
                      <a:pt x="3100" y="2365"/>
                      <a:pt x="3100" y="2386"/>
                      <a:pt x="3079" y="2413"/>
                    </a:cubicBezTo>
                    <a:cubicBezTo>
                      <a:pt x="3053" y="2454"/>
                      <a:pt x="3011" y="2475"/>
                      <a:pt x="2948" y="2543"/>
                    </a:cubicBezTo>
                    <a:cubicBezTo>
                      <a:pt x="2838" y="2627"/>
                      <a:pt x="2508" y="2758"/>
                      <a:pt x="2205" y="2847"/>
                    </a:cubicBezTo>
                    <a:cubicBezTo>
                      <a:pt x="1901" y="2957"/>
                      <a:pt x="1592" y="3020"/>
                      <a:pt x="1529" y="3041"/>
                    </a:cubicBezTo>
                    <a:cubicBezTo>
                      <a:pt x="1419" y="3041"/>
                      <a:pt x="1309" y="3109"/>
                      <a:pt x="1220" y="3151"/>
                    </a:cubicBezTo>
                    <a:cubicBezTo>
                      <a:pt x="1178" y="3172"/>
                      <a:pt x="1136" y="3198"/>
                      <a:pt x="1115" y="3219"/>
                    </a:cubicBezTo>
                    <a:cubicBezTo>
                      <a:pt x="985" y="3172"/>
                      <a:pt x="875" y="3088"/>
                      <a:pt x="765" y="2957"/>
                    </a:cubicBezTo>
                    <a:cubicBezTo>
                      <a:pt x="655" y="2805"/>
                      <a:pt x="566" y="2585"/>
                      <a:pt x="461" y="2303"/>
                    </a:cubicBezTo>
                    <a:cubicBezTo>
                      <a:pt x="330" y="2020"/>
                      <a:pt x="220" y="1690"/>
                      <a:pt x="152" y="1407"/>
                    </a:cubicBezTo>
                    <a:cubicBezTo>
                      <a:pt x="110" y="1124"/>
                      <a:pt x="131" y="862"/>
                      <a:pt x="283" y="731"/>
                    </a:cubicBezTo>
                    <a:cubicBezTo>
                      <a:pt x="351" y="663"/>
                      <a:pt x="503" y="580"/>
                      <a:pt x="676" y="491"/>
                    </a:cubicBezTo>
                    <a:cubicBezTo>
                      <a:pt x="875" y="423"/>
                      <a:pt x="1089" y="339"/>
                      <a:pt x="1309" y="292"/>
                    </a:cubicBezTo>
                    <a:cubicBezTo>
                      <a:pt x="1529" y="229"/>
                      <a:pt x="1744" y="187"/>
                      <a:pt x="1922" y="140"/>
                    </a:cubicBezTo>
                    <a:cubicBezTo>
                      <a:pt x="2044" y="125"/>
                      <a:pt x="2156" y="110"/>
                      <a:pt x="2228" y="110"/>
                    </a:cubicBezTo>
                    <a:close/>
                    <a:moveTo>
                      <a:pt x="2225" y="0"/>
                    </a:moveTo>
                    <a:cubicBezTo>
                      <a:pt x="2144" y="0"/>
                      <a:pt x="2038" y="15"/>
                      <a:pt x="1901" y="30"/>
                    </a:cubicBezTo>
                    <a:cubicBezTo>
                      <a:pt x="1723" y="56"/>
                      <a:pt x="1508" y="119"/>
                      <a:pt x="1288" y="187"/>
                    </a:cubicBezTo>
                    <a:cubicBezTo>
                      <a:pt x="1047" y="229"/>
                      <a:pt x="827" y="318"/>
                      <a:pt x="634" y="402"/>
                    </a:cubicBezTo>
                    <a:cubicBezTo>
                      <a:pt x="435" y="470"/>
                      <a:pt x="283" y="553"/>
                      <a:pt x="199" y="642"/>
                    </a:cubicBezTo>
                    <a:cubicBezTo>
                      <a:pt x="0" y="841"/>
                      <a:pt x="0" y="1124"/>
                      <a:pt x="42" y="1428"/>
                    </a:cubicBezTo>
                    <a:cubicBezTo>
                      <a:pt x="110" y="1732"/>
                      <a:pt x="220" y="2062"/>
                      <a:pt x="351" y="2344"/>
                    </a:cubicBezTo>
                    <a:cubicBezTo>
                      <a:pt x="461" y="2627"/>
                      <a:pt x="566" y="2847"/>
                      <a:pt x="676" y="3020"/>
                    </a:cubicBezTo>
                    <a:cubicBezTo>
                      <a:pt x="806" y="3172"/>
                      <a:pt x="937" y="3282"/>
                      <a:pt x="1115" y="3329"/>
                    </a:cubicBezTo>
                    <a:lnTo>
                      <a:pt x="1136" y="3350"/>
                    </a:lnTo>
                    <a:lnTo>
                      <a:pt x="1157" y="3329"/>
                    </a:lnTo>
                    <a:cubicBezTo>
                      <a:pt x="1157" y="3329"/>
                      <a:pt x="1199" y="3282"/>
                      <a:pt x="1288" y="3240"/>
                    </a:cubicBezTo>
                    <a:cubicBezTo>
                      <a:pt x="1351" y="3198"/>
                      <a:pt x="1461" y="3151"/>
                      <a:pt x="1529" y="3151"/>
                    </a:cubicBezTo>
                    <a:cubicBezTo>
                      <a:pt x="1639" y="3130"/>
                      <a:pt x="1922" y="3067"/>
                      <a:pt x="2247" y="2957"/>
                    </a:cubicBezTo>
                    <a:cubicBezTo>
                      <a:pt x="2556" y="2847"/>
                      <a:pt x="2859" y="2737"/>
                      <a:pt x="3011" y="2627"/>
                    </a:cubicBezTo>
                    <a:cubicBezTo>
                      <a:pt x="3079" y="2564"/>
                      <a:pt x="3142" y="2517"/>
                      <a:pt x="3163" y="2475"/>
                    </a:cubicBezTo>
                    <a:cubicBezTo>
                      <a:pt x="3210" y="2433"/>
                      <a:pt x="3210" y="2386"/>
                      <a:pt x="3231" y="2344"/>
                    </a:cubicBezTo>
                    <a:cubicBezTo>
                      <a:pt x="3231" y="2255"/>
                      <a:pt x="3184" y="2214"/>
                      <a:pt x="3163" y="2125"/>
                    </a:cubicBezTo>
                    <a:cubicBezTo>
                      <a:pt x="3121" y="1952"/>
                      <a:pt x="3100" y="1580"/>
                      <a:pt x="2901" y="1166"/>
                    </a:cubicBezTo>
                    <a:cubicBezTo>
                      <a:pt x="2817" y="972"/>
                      <a:pt x="2728" y="711"/>
                      <a:pt x="2660" y="470"/>
                    </a:cubicBezTo>
                    <a:cubicBezTo>
                      <a:pt x="2618" y="360"/>
                      <a:pt x="2577" y="250"/>
                      <a:pt x="2508" y="161"/>
                    </a:cubicBezTo>
                    <a:cubicBezTo>
                      <a:pt x="2467" y="77"/>
                      <a:pt x="2399" y="9"/>
                      <a:pt x="2315" y="9"/>
                    </a:cubicBezTo>
                    <a:cubicBezTo>
                      <a:pt x="2289" y="3"/>
                      <a:pt x="2259" y="0"/>
                      <a:pt x="2225"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95" name="Google Shape;795;p36"/>
              <p:cNvSpPr/>
              <p:nvPr/>
            </p:nvSpPr>
            <p:spPr>
              <a:xfrm>
                <a:off x="4663858" y="753793"/>
                <a:ext cx="198614" cy="482747"/>
              </a:xfrm>
              <a:custGeom>
                <a:avLst/>
                <a:gdLst/>
                <a:ahLst/>
                <a:cxnLst/>
                <a:rect l="l" t="t" r="r" b="b"/>
                <a:pathLst>
                  <a:path w="1117" h="2715" extrusionOk="0">
                    <a:moveTo>
                      <a:pt x="781" y="0"/>
                    </a:moveTo>
                    <a:cubicBezTo>
                      <a:pt x="616" y="0"/>
                      <a:pt x="442" y="112"/>
                      <a:pt x="372" y="316"/>
                    </a:cubicBezTo>
                    <a:cubicBezTo>
                      <a:pt x="283" y="578"/>
                      <a:pt x="372" y="772"/>
                      <a:pt x="283" y="945"/>
                    </a:cubicBezTo>
                    <a:cubicBezTo>
                      <a:pt x="221" y="1123"/>
                      <a:pt x="1" y="1253"/>
                      <a:pt x="1" y="1253"/>
                    </a:cubicBezTo>
                    <a:lnTo>
                      <a:pt x="571" y="2715"/>
                    </a:lnTo>
                    <a:cubicBezTo>
                      <a:pt x="571" y="2715"/>
                      <a:pt x="985" y="2411"/>
                      <a:pt x="1006" y="1929"/>
                    </a:cubicBezTo>
                    <a:cubicBezTo>
                      <a:pt x="1027" y="1688"/>
                      <a:pt x="1006" y="1253"/>
                      <a:pt x="964" y="840"/>
                    </a:cubicBezTo>
                    <a:cubicBezTo>
                      <a:pt x="917" y="400"/>
                      <a:pt x="1116" y="117"/>
                      <a:pt x="917" y="28"/>
                    </a:cubicBezTo>
                    <a:cubicBezTo>
                      <a:pt x="874" y="9"/>
                      <a:pt x="828" y="0"/>
                      <a:pt x="781" y="0"/>
                    </a:cubicBezTo>
                    <a:close/>
                  </a:path>
                </a:pathLst>
              </a:custGeom>
              <a:solidFill>
                <a:srgbClr val="B3946D"/>
              </a:solidFill>
              <a:ln>
                <a:noFill/>
              </a:ln>
            </p:spPr>
            <p:txBody>
              <a:bodyPr spcFirstLastPara="1" wrap="square" lIns="91425" tIns="91425" rIns="91425" bIns="91425" anchor="ctr" anchorCtr="0">
                <a:noAutofit/>
              </a:bodyPr>
              <a:lstStyle/>
              <a:p>
                <a:endParaRPr/>
              </a:p>
            </p:txBody>
          </p:sp>
          <p:sp>
            <p:nvSpPr>
              <p:cNvPr id="796" name="Google Shape;796;p36"/>
              <p:cNvSpPr/>
              <p:nvPr/>
            </p:nvSpPr>
            <p:spPr>
              <a:xfrm>
                <a:off x="4663858" y="743835"/>
                <a:ext cx="194880" cy="496439"/>
              </a:xfrm>
              <a:custGeom>
                <a:avLst/>
                <a:gdLst/>
                <a:ahLst/>
                <a:cxnLst/>
                <a:rect l="l" t="t" r="r" b="b"/>
                <a:pathLst>
                  <a:path w="1096" h="2792" extrusionOk="0">
                    <a:moveTo>
                      <a:pt x="765" y="0"/>
                    </a:moveTo>
                    <a:cubicBezTo>
                      <a:pt x="592" y="0"/>
                      <a:pt x="393" y="131"/>
                      <a:pt x="310" y="346"/>
                    </a:cubicBezTo>
                    <a:cubicBezTo>
                      <a:pt x="262" y="477"/>
                      <a:pt x="283" y="608"/>
                      <a:pt x="283" y="718"/>
                    </a:cubicBezTo>
                    <a:cubicBezTo>
                      <a:pt x="283" y="828"/>
                      <a:pt x="283" y="917"/>
                      <a:pt x="241" y="980"/>
                    </a:cubicBezTo>
                    <a:cubicBezTo>
                      <a:pt x="200" y="1090"/>
                      <a:pt x="69" y="1200"/>
                      <a:pt x="1" y="1241"/>
                    </a:cubicBezTo>
                    <a:cubicBezTo>
                      <a:pt x="1" y="1289"/>
                      <a:pt x="22" y="1309"/>
                      <a:pt x="69" y="1351"/>
                    </a:cubicBezTo>
                    <a:lnTo>
                      <a:pt x="69" y="1330"/>
                    </a:lnTo>
                    <a:cubicBezTo>
                      <a:pt x="111" y="1309"/>
                      <a:pt x="262" y="1200"/>
                      <a:pt x="351" y="1027"/>
                    </a:cubicBezTo>
                    <a:cubicBezTo>
                      <a:pt x="393" y="938"/>
                      <a:pt x="393" y="828"/>
                      <a:pt x="393" y="718"/>
                    </a:cubicBezTo>
                    <a:cubicBezTo>
                      <a:pt x="393" y="608"/>
                      <a:pt x="393" y="503"/>
                      <a:pt x="414" y="393"/>
                    </a:cubicBezTo>
                    <a:cubicBezTo>
                      <a:pt x="484" y="205"/>
                      <a:pt x="634" y="109"/>
                      <a:pt x="778" y="109"/>
                    </a:cubicBezTo>
                    <a:cubicBezTo>
                      <a:pt x="819" y="109"/>
                      <a:pt x="858" y="116"/>
                      <a:pt x="896" y="131"/>
                    </a:cubicBezTo>
                    <a:cubicBezTo>
                      <a:pt x="917" y="152"/>
                      <a:pt x="938" y="173"/>
                      <a:pt x="938" y="194"/>
                    </a:cubicBezTo>
                    <a:cubicBezTo>
                      <a:pt x="964" y="241"/>
                      <a:pt x="964" y="283"/>
                      <a:pt x="938" y="346"/>
                    </a:cubicBezTo>
                    <a:cubicBezTo>
                      <a:pt x="938" y="477"/>
                      <a:pt x="896" y="676"/>
                      <a:pt x="917" y="896"/>
                    </a:cubicBezTo>
                    <a:cubicBezTo>
                      <a:pt x="938" y="1330"/>
                      <a:pt x="964" y="1744"/>
                      <a:pt x="964" y="1985"/>
                    </a:cubicBezTo>
                    <a:cubicBezTo>
                      <a:pt x="938" y="2357"/>
                      <a:pt x="676" y="2598"/>
                      <a:pt x="592" y="2661"/>
                    </a:cubicBezTo>
                    <a:lnTo>
                      <a:pt x="592" y="2703"/>
                    </a:lnTo>
                    <a:cubicBezTo>
                      <a:pt x="613" y="2750"/>
                      <a:pt x="613" y="2771"/>
                      <a:pt x="634" y="2792"/>
                    </a:cubicBezTo>
                    <a:cubicBezTo>
                      <a:pt x="744" y="2703"/>
                      <a:pt x="1048" y="2399"/>
                      <a:pt x="1069" y="1985"/>
                    </a:cubicBezTo>
                    <a:cubicBezTo>
                      <a:pt x="1095" y="1744"/>
                      <a:pt x="1069" y="1309"/>
                      <a:pt x="1027" y="896"/>
                    </a:cubicBezTo>
                    <a:cubicBezTo>
                      <a:pt x="1006" y="676"/>
                      <a:pt x="1048" y="503"/>
                      <a:pt x="1048" y="372"/>
                    </a:cubicBezTo>
                    <a:cubicBezTo>
                      <a:pt x="1069" y="304"/>
                      <a:pt x="1069" y="241"/>
                      <a:pt x="1048" y="173"/>
                    </a:cubicBezTo>
                    <a:cubicBezTo>
                      <a:pt x="1048" y="110"/>
                      <a:pt x="1006" y="63"/>
                      <a:pt x="938" y="42"/>
                    </a:cubicBezTo>
                    <a:cubicBezTo>
                      <a:pt x="875" y="21"/>
                      <a:pt x="833" y="0"/>
                      <a:pt x="765"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97" name="Google Shape;797;p36"/>
              <p:cNvSpPr/>
              <p:nvPr/>
            </p:nvSpPr>
            <p:spPr>
              <a:xfrm>
                <a:off x="4497251" y="538466"/>
                <a:ext cx="166786" cy="375885"/>
              </a:xfrm>
              <a:custGeom>
                <a:avLst/>
                <a:gdLst/>
                <a:ahLst/>
                <a:cxnLst/>
                <a:rect l="l" t="t" r="r" b="b"/>
                <a:pathLst>
                  <a:path w="938" h="2114" extrusionOk="0">
                    <a:moveTo>
                      <a:pt x="384" y="1"/>
                    </a:moveTo>
                    <a:cubicBezTo>
                      <a:pt x="324" y="1"/>
                      <a:pt x="260" y="12"/>
                      <a:pt x="199" y="19"/>
                    </a:cubicBezTo>
                    <a:cubicBezTo>
                      <a:pt x="0" y="61"/>
                      <a:pt x="68" y="1003"/>
                      <a:pt x="152" y="1396"/>
                    </a:cubicBezTo>
                    <a:cubicBezTo>
                      <a:pt x="241" y="1810"/>
                      <a:pt x="304" y="2114"/>
                      <a:pt x="304" y="2114"/>
                    </a:cubicBezTo>
                    <a:lnTo>
                      <a:pt x="938" y="1852"/>
                    </a:lnTo>
                    <a:cubicBezTo>
                      <a:pt x="938" y="1852"/>
                      <a:pt x="723" y="694"/>
                      <a:pt x="655" y="323"/>
                    </a:cubicBezTo>
                    <a:cubicBezTo>
                      <a:pt x="626" y="54"/>
                      <a:pt x="514" y="1"/>
                      <a:pt x="384" y="1"/>
                    </a:cubicBezTo>
                    <a:close/>
                  </a:path>
                </a:pathLst>
              </a:custGeom>
              <a:solidFill>
                <a:srgbClr val="B3946D"/>
              </a:solidFill>
              <a:ln>
                <a:noFill/>
              </a:ln>
            </p:spPr>
            <p:txBody>
              <a:bodyPr spcFirstLastPara="1" wrap="square" lIns="91425" tIns="91425" rIns="91425" bIns="91425" anchor="ctr" anchorCtr="0">
                <a:noAutofit/>
              </a:bodyPr>
              <a:lstStyle/>
              <a:p>
                <a:endParaRPr/>
              </a:p>
            </p:txBody>
          </p:sp>
          <p:sp>
            <p:nvSpPr>
              <p:cNvPr id="798" name="Google Shape;798;p36"/>
              <p:cNvSpPr/>
              <p:nvPr/>
            </p:nvSpPr>
            <p:spPr>
              <a:xfrm>
                <a:off x="4497251" y="530643"/>
                <a:ext cx="178877" cy="349214"/>
              </a:xfrm>
              <a:custGeom>
                <a:avLst/>
                <a:gdLst/>
                <a:ahLst/>
                <a:cxnLst/>
                <a:rect l="l" t="t" r="r" b="b"/>
                <a:pathLst>
                  <a:path w="1006" h="1964" extrusionOk="0">
                    <a:moveTo>
                      <a:pt x="372" y="0"/>
                    </a:moveTo>
                    <a:cubicBezTo>
                      <a:pt x="304" y="0"/>
                      <a:pt x="241" y="0"/>
                      <a:pt x="173" y="21"/>
                    </a:cubicBezTo>
                    <a:cubicBezTo>
                      <a:pt x="131" y="21"/>
                      <a:pt x="110" y="63"/>
                      <a:pt x="89" y="105"/>
                    </a:cubicBezTo>
                    <a:cubicBezTo>
                      <a:pt x="68" y="131"/>
                      <a:pt x="42" y="173"/>
                      <a:pt x="42" y="236"/>
                    </a:cubicBezTo>
                    <a:cubicBezTo>
                      <a:pt x="21" y="346"/>
                      <a:pt x="0" y="477"/>
                      <a:pt x="0" y="628"/>
                    </a:cubicBezTo>
                    <a:cubicBezTo>
                      <a:pt x="21" y="916"/>
                      <a:pt x="42" y="1262"/>
                      <a:pt x="89" y="1461"/>
                    </a:cubicBezTo>
                    <a:cubicBezTo>
                      <a:pt x="131" y="1634"/>
                      <a:pt x="173" y="1765"/>
                      <a:pt x="199" y="1896"/>
                    </a:cubicBezTo>
                    <a:cubicBezTo>
                      <a:pt x="220" y="1875"/>
                      <a:pt x="262" y="1875"/>
                      <a:pt x="304" y="1854"/>
                    </a:cubicBezTo>
                    <a:cubicBezTo>
                      <a:pt x="283" y="1765"/>
                      <a:pt x="241" y="1613"/>
                      <a:pt x="220" y="1440"/>
                    </a:cubicBezTo>
                    <a:cubicBezTo>
                      <a:pt x="173" y="1241"/>
                      <a:pt x="131" y="916"/>
                      <a:pt x="131" y="628"/>
                    </a:cubicBezTo>
                    <a:cubicBezTo>
                      <a:pt x="131" y="477"/>
                      <a:pt x="131" y="346"/>
                      <a:pt x="152" y="262"/>
                    </a:cubicBezTo>
                    <a:cubicBezTo>
                      <a:pt x="152" y="215"/>
                      <a:pt x="173" y="173"/>
                      <a:pt x="173" y="152"/>
                    </a:cubicBezTo>
                    <a:lnTo>
                      <a:pt x="199" y="131"/>
                    </a:lnTo>
                    <a:cubicBezTo>
                      <a:pt x="252" y="118"/>
                      <a:pt x="300" y="111"/>
                      <a:pt x="344" y="111"/>
                    </a:cubicBezTo>
                    <a:cubicBezTo>
                      <a:pt x="388" y="111"/>
                      <a:pt x="427" y="118"/>
                      <a:pt x="461" y="131"/>
                    </a:cubicBezTo>
                    <a:cubicBezTo>
                      <a:pt x="503" y="131"/>
                      <a:pt x="524" y="152"/>
                      <a:pt x="545" y="194"/>
                    </a:cubicBezTo>
                    <a:cubicBezTo>
                      <a:pt x="566" y="215"/>
                      <a:pt x="592" y="283"/>
                      <a:pt x="613" y="367"/>
                    </a:cubicBezTo>
                    <a:cubicBezTo>
                      <a:pt x="655" y="738"/>
                      <a:pt x="828" y="1655"/>
                      <a:pt x="875" y="1833"/>
                    </a:cubicBezTo>
                    <a:cubicBezTo>
                      <a:pt x="896" y="1854"/>
                      <a:pt x="938" y="1896"/>
                      <a:pt x="959" y="1964"/>
                    </a:cubicBezTo>
                    <a:lnTo>
                      <a:pt x="1006" y="1938"/>
                    </a:lnTo>
                    <a:lnTo>
                      <a:pt x="1006" y="1896"/>
                    </a:lnTo>
                    <a:cubicBezTo>
                      <a:pt x="1006" y="1896"/>
                      <a:pt x="765" y="738"/>
                      <a:pt x="723" y="367"/>
                    </a:cubicBezTo>
                    <a:cubicBezTo>
                      <a:pt x="697" y="262"/>
                      <a:pt x="676" y="173"/>
                      <a:pt x="655" y="131"/>
                    </a:cubicBezTo>
                    <a:cubicBezTo>
                      <a:pt x="613" y="63"/>
                      <a:pt x="545" y="42"/>
                      <a:pt x="503" y="21"/>
                    </a:cubicBezTo>
                    <a:cubicBezTo>
                      <a:pt x="461" y="0"/>
                      <a:pt x="414" y="0"/>
                      <a:pt x="37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799" name="Google Shape;799;p36"/>
              <p:cNvSpPr/>
              <p:nvPr/>
            </p:nvSpPr>
            <p:spPr>
              <a:xfrm>
                <a:off x="4396611" y="502549"/>
                <a:ext cx="197547" cy="438829"/>
              </a:xfrm>
              <a:custGeom>
                <a:avLst/>
                <a:gdLst/>
                <a:ahLst/>
                <a:cxnLst/>
                <a:rect l="l" t="t" r="r" b="b"/>
                <a:pathLst>
                  <a:path w="1111" h="2468" extrusionOk="0">
                    <a:moveTo>
                      <a:pt x="450" y="0"/>
                    </a:moveTo>
                    <a:cubicBezTo>
                      <a:pt x="146" y="0"/>
                      <a:pt x="42" y="343"/>
                      <a:pt x="22" y="765"/>
                    </a:cubicBezTo>
                    <a:cubicBezTo>
                      <a:pt x="1" y="1205"/>
                      <a:pt x="111" y="1750"/>
                      <a:pt x="194" y="2075"/>
                    </a:cubicBezTo>
                    <a:cubicBezTo>
                      <a:pt x="283" y="2405"/>
                      <a:pt x="393" y="2467"/>
                      <a:pt x="393" y="2467"/>
                    </a:cubicBezTo>
                    <a:lnTo>
                      <a:pt x="1111" y="2143"/>
                    </a:lnTo>
                    <a:cubicBezTo>
                      <a:pt x="1111" y="2143"/>
                      <a:pt x="896" y="1441"/>
                      <a:pt x="828" y="786"/>
                    </a:cubicBezTo>
                    <a:cubicBezTo>
                      <a:pt x="786" y="132"/>
                      <a:pt x="786" y="27"/>
                      <a:pt x="477" y="1"/>
                    </a:cubicBezTo>
                    <a:cubicBezTo>
                      <a:pt x="468" y="0"/>
                      <a:pt x="459" y="0"/>
                      <a:pt x="450" y="0"/>
                    </a:cubicBezTo>
                    <a:close/>
                  </a:path>
                </a:pathLst>
              </a:custGeom>
              <a:solidFill>
                <a:srgbClr val="B3946D"/>
              </a:solidFill>
              <a:ln>
                <a:noFill/>
              </a:ln>
            </p:spPr>
            <p:txBody>
              <a:bodyPr spcFirstLastPara="1" wrap="square" lIns="91425" tIns="91425" rIns="91425" bIns="91425" anchor="ctr" anchorCtr="0">
                <a:noAutofit/>
              </a:bodyPr>
              <a:lstStyle/>
              <a:p>
                <a:endParaRPr/>
              </a:p>
            </p:txBody>
          </p:sp>
          <p:sp>
            <p:nvSpPr>
              <p:cNvPr id="800" name="Google Shape;800;p36"/>
              <p:cNvSpPr/>
              <p:nvPr/>
            </p:nvSpPr>
            <p:spPr>
              <a:xfrm>
                <a:off x="4388254" y="491525"/>
                <a:ext cx="205904" cy="411624"/>
              </a:xfrm>
              <a:custGeom>
                <a:avLst/>
                <a:gdLst/>
                <a:ahLst/>
                <a:cxnLst/>
                <a:rect l="l" t="t" r="r" b="b"/>
                <a:pathLst>
                  <a:path w="1158" h="2315" extrusionOk="0">
                    <a:moveTo>
                      <a:pt x="482" y="0"/>
                    </a:moveTo>
                    <a:cubicBezTo>
                      <a:pt x="330" y="21"/>
                      <a:pt x="199" y="110"/>
                      <a:pt x="131" y="241"/>
                    </a:cubicBezTo>
                    <a:cubicBezTo>
                      <a:pt x="69" y="393"/>
                      <a:pt x="27" y="613"/>
                      <a:pt x="27" y="827"/>
                    </a:cubicBezTo>
                    <a:cubicBezTo>
                      <a:pt x="0" y="1267"/>
                      <a:pt x="110" y="1812"/>
                      <a:pt x="199" y="2158"/>
                    </a:cubicBezTo>
                    <a:cubicBezTo>
                      <a:pt x="199" y="2205"/>
                      <a:pt x="220" y="2268"/>
                      <a:pt x="241" y="2315"/>
                    </a:cubicBezTo>
                    <a:cubicBezTo>
                      <a:pt x="262" y="2289"/>
                      <a:pt x="309" y="2289"/>
                      <a:pt x="351" y="2268"/>
                    </a:cubicBezTo>
                    <a:cubicBezTo>
                      <a:pt x="330" y="2226"/>
                      <a:pt x="309" y="2184"/>
                      <a:pt x="309" y="2116"/>
                    </a:cubicBezTo>
                    <a:cubicBezTo>
                      <a:pt x="220" y="1791"/>
                      <a:pt x="110" y="1241"/>
                      <a:pt x="131" y="827"/>
                    </a:cubicBezTo>
                    <a:cubicBezTo>
                      <a:pt x="131" y="613"/>
                      <a:pt x="178" y="414"/>
                      <a:pt x="241" y="304"/>
                    </a:cubicBezTo>
                    <a:cubicBezTo>
                      <a:pt x="301" y="189"/>
                      <a:pt x="356" y="127"/>
                      <a:pt x="471" y="127"/>
                    </a:cubicBezTo>
                    <a:cubicBezTo>
                      <a:pt x="487" y="127"/>
                      <a:pt x="505" y="128"/>
                      <a:pt x="524" y="131"/>
                    </a:cubicBezTo>
                    <a:cubicBezTo>
                      <a:pt x="592" y="131"/>
                      <a:pt x="634" y="131"/>
                      <a:pt x="681" y="152"/>
                    </a:cubicBezTo>
                    <a:cubicBezTo>
                      <a:pt x="702" y="173"/>
                      <a:pt x="723" y="194"/>
                      <a:pt x="744" y="241"/>
                    </a:cubicBezTo>
                    <a:cubicBezTo>
                      <a:pt x="786" y="325"/>
                      <a:pt x="786" y="524"/>
                      <a:pt x="833" y="848"/>
                    </a:cubicBezTo>
                    <a:cubicBezTo>
                      <a:pt x="875" y="1330"/>
                      <a:pt x="985" y="1812"/>
                      <a:pt x="1048" y="2053"/>
                    </a:cubicBezTo>
                    <a:cubicBezTo>
                      <a:pt x="1095" y="2027"/>
                      <a:pt x="1137" y="2027"/>
                      <a:pt x="1158" y="2027"/>
                    </a:cubicBezTo>
                    <a:cubicBezTo>
                      <a:pt x="1095" y="1765"/>
                      <a:pt x="985" y="1288"/>
                      <a:pt x="943" y="848"/>
                    </a:cubicBezTo>
                    <a:cubicBezTo>
                      <a:pt x="896" y="524"/>
                      <a:pt x="896" y="325"/>
                      <a:pt x="854" y="194"/>
                    </a:cubicBezTo>
                    <a:cubicBezTo>
                      <a:pt x="833" y="131"/>
                      <a:pt x="786" y="89"/>
                      <a:pt x="723" y="63"/>
                    </a:cubicBezTo>
                    <a:cubicBezTo>
                      <a:pt x="681" y="21"/>
                      <a:pt x="613" y="21"/>
                      <a:pt x="524" y="21"/>
                    </a:cubicBezTo>
                    <a:cubicBezTo>
                      <a:pt x="503" y="21"/>
                      <a:pt x="503" y="0"/>
                      <a:pt x="48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01" name="Google Shape;801;p36"/>
              <p:cNvSpPr/>
              <p:nvPr/>
            </p:nvSpPr>
            <p:spPr>
              <a:xfrm>
                <a:off x="4310907" y="581496"/>
                <a:ext cx="179055" cy="383175"/>
              </a:xfrm>
              <a:custGeom>
                <a:avLst/>
                <a:gdLst/>
                <a:ahLst/>
                <a:cxnLst/>
                <a:rect l="l" t="t" r="r" b="b"/>
                <a:pathLst>
                  <a:path w="1007" h="2155" extrusionOk="0">
                    <a:moveTo>
                      <a:pt x="470" y="1"/>
                    </a:moveTo>
                    <a:cubicBezTo>
                      <a:pt x="412" y="1"/>
                      <a:pt x="347" y="32"/>
                      <a:pt x="284" y="107"/>
                    </a:cubicBezTo>
                    <a:cubicBezTo>
                      <a:pt x="111" y="280"/>
                      <a:pt x="1" y="452"/>
                      <a:pt x="69" y="1065"/>
                    </a:cubicBezTo>
                    <a:cubicBezTo>
                      <a:pt x="153" y="1678"/>
                      <a:pt x="284" y="2154"/>
                      <a:pt x="284" y="2154"/>
                    </a:cubicBezTo>
                    <a:lnTo>
                      <a:pt x="1006" y="1872"/>
                    </a:lnTo>
                    <a:cubicBezTo>
                      <a:pt x="1006" y="1872"/>
                      <a:pt x="917" y="1631"/>
                      <a:pt x="807" y="1259"/>
                    </a:cubicBezTo>
                    <a:cubicBezTo>
                      <a:pt x="697" y="892"/>
                      <a:pt x="723" y="301"/>
                      <a:pt x="655" y="149"/>
                    </a:cubicBezTo>
                    <a:cubicBezTo>
                      <a:pt x="619" y="61"/>
                      <a:pt x="551" y="1"/>
                      <a:pt x="470" y="1"/>
                    </a:cubicBezTo>
                    <a:close/>
                  </a:path>
                </a:pathLst>
              </a:custGeom>
              <a:solidFill>
                <a:srgbClr val="B3946D"/>
              </a:solidFill>
              <a:ln>
                <a:noFill/>
              </a:ln>
            </p:spPr>
            <p:txBody>
              <a:bodyPr spcFirstLastPara="1" wrap="square" lIns="91425" tIns="91425" rIns="91425" bIns="91425" anchor="ctr" anchorCtr="0">
                <a:noAutofit/>
              </a:bodyPr>
              <a:lstStyle/>
              <a:p>
                <a:endParaRPr/>
              </a:p>
            </p:txBody>
          </p:sp>
          <p:sp>
            <p:nvSpPr>
              <p:cNvPr id="802" name="Google Shape;802;p36"/>
              <p:cNvSpPr/>
              <p:nvPr/>
            </p:nvSpPr>
            <p:spPr>
              <a:xfrm>
                <a:off x="4307173" y="572428"/>
                <a:ext cx="182789" cy="372685"/>
              </a:xfrm>
              <a:custGeom>
                <a:avLst/>
                <a:gdLst/>
                <a:ahLst/>
                <a:cxnLst/>
                <a:rect l="l" t="t" r="r" b="b"/>
                <a:pathLst>
                  <a:path w="1028" h="2096" extrusionOk="0">
                    <a:moveTo>
                      <a:pt x="483" y="1"/>
                    </a:moveTo>
                    <a:cubicBezTo>
                      <a:pt x="415" y="1"/>
                      <a:pt x="326" y="48"/>
                      <a:pt x="263" y="111"/>
                    </a:cubicBezTo>
                    <a:cubicBezTo>
                      <a:pt x="174" y="200"/>
                      <a:pt x="90" y="310"/>
                      <a:pt x="43" y="462"/>
                    </a:cubicBezTo>
                    <a:cubicBezTo>
                      <a:pt x="22" y="592"/>
                      <a:pt x="1" y="812"/>
                      <a:pt x="43" y="1116"/>
                    </a:cubicBezTo>
                    <a:cubicBezTo>
                      <a:pt x="90" y="1551"/>
                      <a:pt x="174" y="1923"/>
                      <a:pt x="221" y="2095"/>
                    </a:cubicBezTo>
                    <a:cubicBezTo>
                      <a:pt x="263" y="2074"/>
                      <a:pt x="284" y="2054"/>
                      <a:pt x="326" y="2033"/>
                    </a:cubicBezTo>
                    <a:cubicBezTo>
                      <a:pt x="284" y="1860"/>
                      <a:pt x="195" y="1530"/>
                      <a:pt x="153" y="1095"/>
                    </a:cubicBezTo>
                    <a:cubicBezTo>
                      <a:pt x="111" y="786"/>
                      <a:pt x="132" y="613"/>
                      <a:pt x="174" y="482"/>
                    </a:cubicBezTo>
                    <a:cubicBezTo>
                      <a:pt x="195" y="352"/>
                      <a:pt x="263" y="289"/>
                      <a:pt x="326" y="200"/>
                    </a:cubicBezTo>
                    <a:cubicBezTo>
                      <a:pt x="394" y="131"/>
                      <a:pt x="450" y="103"/>
                      <a:pt x="491" y="103"/>
                    </a:cubicBezTo>
                    <a:cubicBezTo>
                      <a:pt x="504" y="103"/>
                      <a:pt x="515" y="106"/>
                      <a:pt x="525" y="111"/>
                    </a:cubicBezTo>
                    <a:cubicBezTo>
                      <a:pt x="566" y="111"/>
                      <a:pt x="614" y="158"/>
                      <a:pt x="634" y="221"/>
                    </a:cubicBezTo>
                    <a:cubicBezTo>
                      <a:pt x="634" y="242"/>
                      <a:pt x="655" y="310"/>
                      <a:pt x="655" y="393"/>
                    </a:cubicBezTo>
                    <a:cubicBezTo>
                      <a:pt x="655" y="482"/>
                      <a:pt x="676" y="571"/>
                      <a:pt x="676" y="681"/>
                    </a:cubicBezTo>
                    <a:cubicBezTo>
                      <a:pt x="697" y="896"/>
                      <a:pt x="718" y="1137"/>
                      <a:pt x="786" y="1336"/>
                    </a:cubicBezTo>
                    <a:cubicBezTo>
                      <a:pt x="849" y="1530"/>
                      <a:pt x="896" y="1682"/>
                      <a:pt x="917" y="1771"/>
                    </a:cubicBezTo>
                    <a:cubicBezTo>
                      <a:pt x="959" y="1750"/>
                      <a:pt x="980" y="1750"/>
                      <a:pt x="1027" y="1729"/>
                    </a:cubicBezTo>
                    <a:cubicBezTo>
                      <a:pt x="980" y="1619"/>
                      <a:pt x="938" y="1488"/>
                      <a:pt x="896" y="1289"/>
                    </a:cubicBezTo>
                    <a:cubicBezTo>
                      <a:pt x="828" y="1116"/>
                      <a:pt x="807" y="875"/>
                      <a:pt x="786" y="681"/>
                    </a:cubicBezTo>
                    <a:cubicBezTo>
                      <a:pt x="786" y="571"/>
                      <a:pt x="786" y="462"/>
                      <a:pt x="765" y="393"/>
                    </a:cubicBezTo>
                    <a:cubicBezTo>
                      <a:pt x="765" y="310"/>
                      <a:pt x="744" y="242"/>
                      <a:pt x="744" y="179"/>
                    </a:cubicBezTo>
                    <a:cubicBezTo>
                      <a:pt x="697" y="90"/>
                      <a:pt x="634" y="27"/>
                      <a:pt x="545"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03" name="Google Shape;803;p36"/>
              <p:cNvSpPr/>
              <p:nvPr/>
            </p:nvSpPr>
            <p:spPr>
              <a:xfrm>
                <a:off x="4190886" y="685692"/>
                <a:ext cx="197547" cy="391710"/>
              </a:xfrm>
              <a:custGeom>
                <a:avLst/>
                <a:gdLst/>
                <a:ahLst/>
                <a:cxnLst/>
                <a:rect l="l" t="t" r="r" b="b"/>
                <a:pathLst>
                  <a:path w="1111" h="2203" extrusionOk="0">
                    <a:moveTo>
                      <a:pt x="413" y="0"/>
                    </a:moveTo>
                    <a:cubicBezTo>
                      <a:pt x="266" y="0"/>
                      <a:pt x="106" y="101"/>
                      <a:pt x="63" y="411"/>
                    </a:cubicBezTo>
                    <a:cubicBezTo>
                      <a:pt x="0" y="914"/>
                      <a:pt x="372" y="2202"/>
                      <a:pt x="372" y="2202"/>
                    </a:cubicBezTo>
                    <a:cubicBezTo>
                      <a:pt x="372" y="2202"/>
                      <a:pt x="1006" y="1720"/>
                      <a:pt x="1069" y="1568"/>
                    </a:cubicBezTo>
                    <a:cubicBezTo>
                      <a:pt x="1110" y="1417"/>
                      <a:pt x="1027" y="1375"/>
                      <a:pt x="896" y="1134"/>
                    </a:cubicBezTo>
                    <a:cubicBezTo>
                      <a:pt x="765" y="893"/>
                      <a:pt x="786" y="238"/>
                      <a:pt x="634" y="86"/>
                    </a:cubicBezTo>
                    <a:cubicBezTo>
                      <a:pt x="585" y="37"/>
                      <a:pt x="501" y="0"/>
                      <a:pt x="413" y="0"/>
                    </a:cubicBezTo>
                    <a:close/>
                  </a:path>
                </a:pathLst>
              </a:custGeom>
              <a:solidFill>
                <a:srgbClr val="B3946D"/>
              </a:solidFill>
              <a:ln>
                <a:noFill/>
              </a:ln>
            </p:spPr>
            <p:txBody>
              <a:bodyPr spcFirstLastPara="1" wrap="square" lIns="91425" tIns="91425" rIns="91425" bIns="91425" anchor="ctr" anchorCtr="0">
                <a:noAutofit/>
              </a:bodyPr>
              <a:lstStyle/>
              <a:p>
                <a:endParaRPr/>
              </a:p>
            </p:txBody>
          </p:sp>
          <p:sp>
            <p:nvSpPr>
              <p:cNvPr id="804" name="Google Shape;804;p36"/>
              <p:cNvSpPr/>
              <p:nvPr/>
            </p:nvSpPr>
            <p:spPr>
              <a:xfrm>
                <a:off x="4187152" y="673957"/>
                <a:ext cx="197547" cy="419270"/>
              </a:xfrm>
              <a:custGeom>
                <a:avLst/>
                <a:gdLst/>
                <a:ahLst/>
                <a:cxnLst/>
                <a:rect l="l" t="t" r="r" b="b"/>
                <a:pathLst>
                  <a:path w="1111" h="2358" extrusionOk="0">
                    <a:moveTo>
                      <a:pt x="435" y="0"/>
                    </a:moveTo>
                    <a:cubicBezTo>
                      <a:pt x="393" y="0"/>
                      <a:pt x="372" y="0"/>
                      <a:pt x="325" y="21"/>
                    </a:cubicBezTo>
                    <a:cubicBezTo>
                      <a:pt x="194" y="63"/>
                      <a:pt x="63" y="194"/>
                      <a:pt x="42" y="456"/>
                    </a:cubicBezTo>
                    <a:cubicBezTo>
                      <a:pt x="0" y="739"/>
                      <a:pt x="84" y="1179"/>
                      <a:pt x="173" y="1572"/>
                    </a:cubicBezTo>
                    <a:cubicBezTo>
                      <a:pt x="262" y="1964"/>
                      <a:pt x="346" y="2268"/>
                      <a:pt x="346" y="2268"/>
                    </a:cubicBezTo>
                    <a:lnTo>
                      <a:pt x="372" y="2357"/>
                    </a:lnTo>
                    <a:lnTo>
                      <a:pt x="435" y="2310"/>
                    </a:lnTo>
                    <a:cubicBezTo>
                      <a:pt x="435" y="2247"/>
                      <a:pt x="414" y="2179"/>
                      <a:pt x="435" y="2137"/>
                    </a:cubicBezTo>
                    <a:cubicBezTo>
                      <a:pt x="393" y="2048"/>
                      <a:pt x="346" y="1833"/>
                      <a:pt x="283" y="1551"/>
                    </a:cubicBezTo>
                    <a:cubicBezTo>
                      <a:pt x="194" y="1158"/>
                      <a:pt x="131" y="718"/>
                      <a:pt x="152" y="477"/>
                    </a:cubicBezTo>
                    <a:cubicBezTo>
                      <a:pt x="173" y="241"/>
                      <a:pt x="262" y="152"/>
                      <a:pt x="372" y="131"/>
                    </a:cubicBezTo>
                    <a:cubicBezTo>
                      <a:pt x="387" y="128"/>
                      <a:pt x="404" y="126"/>
                      <a:pt x="420" y="126"/>
                    </a:cubicBezTo>
                    <a:cubicBezTo>
                      <a:pt x="494" y="126"/>
                      <a:pt x="574" y="160"/>
                      <a:pt x="608" y="194"/>
                    </a:cubicBezTo>
                    <a:cubicBezTo>
                      <a:pt x="634" y="215"/>
                      <a:pt x="655" y="283"/>
                      <a:pt x="676" y="372"/>
                    </a:cubicBezTo>
                    <a:cubicBezTo>
                      <a:pt x="697" y="435"/>
                      <a:pt x="718" y="545"/>
                      <a:pt x="718" y="655"/>
                    </a:cubicBezTo>
                    <a:cubicBezTo>
                      <a:pt x="765" y="870"/>
                      <a:pt x="786" y="1090"/>
                      <a:pt x="870" y="1242"/>
                    </a:cubicBezTo>
                    <a:cubicBezTo>
                      <a:pt x="917" y="1331"/>
                      <a:pt x="980" y="1420"/>
                      <a:pt x="1001" y="1462"/>
                    </a:cubicBezTo>
                    <a:cubicBezTo>
                      <a:pt x="1027" y="1441"/>
                      <a:pt x="1069" y="1420"/>
                      <a:pt x="1110" y="1394"/>
                    </a:cubicBezTo>
                    <a:cubicBezTo>
                      <a:pt x="1069" y="1352"/>
                      <a:pt x="1027" y="1289"/>
                      <a:pt x="959" y="1179"/>
                    </a:cubicBezTo>
                    <a:cubicBezTo>
                      <a:pt x="917" y="1069"/>
                      <a:pt x="870" y="849"/>
                      <a:pt x="849" y="634"/>
                    </a:cubicBezTo>
                    <a:cubicBezTo>
                      <a:pt x="828" y="524"/>
                      <a:pt x="807" y="435"/>
                      <a:pt x="786" y="325"/>
                    </a:cubicBezTo>
                    <a:cubicBezTo>
                      <a:pt x="765" y="241"/>
                      <a:pt x="739" y="173"/>
                      <a:pt x="697" y="131"/>
                    </a:cubicBezTo>
                    <a:cubicBezTo>
                      <a:pt x="634" y="42"/>
                      <a:pt x="524" y="0"/>
                      <a:pt x="435"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05" name="Google Shape;805;p36"/>
              <p:cNvSpPr/>
              <p:nvPr/>
            </p:nvSpPr>
            <p:spPr>
              <a:xfrm>
                <a:off x="4350025" y="1266949"/>
                <a:ext cx="942571" cy="1091205"/>
              </a:xfrm>
              <a:custGeom>
                <a:avLst/>
                <a:gdLst/>
                <a:ahLst/>
                <a:cxnLst/>
                <a:rect l="l" t="t" r="r" b="b"/>
                <a:pathLst>
                  <a:path w="5301" h="6137" extrusionOk="0">
                    <a:moveTo>
                      <a:pt x="2338" y="0"/>
                    </a:moveTo>
                    <a:cubicBezTo>
                      <a:pt x="1787" y="0"/>
                      <a:pt x="720" y="365"/>
                      <a:pt x="393" y="635"/>
                    </a:cubicBezTo>
                    <a:cubicBezTo>
                      <a:pt x="1" y="939"/>
                      <a:pt x="242" y="2578"/>
                      <a:pt x="1593" y="4343"/>
                    </a:cubicBezTo>
                    <a:cubicBezTo>
                      <a:pt x="2864" y="5963"/>
                      <a:pt x="3578" y="6136"/>
                      <a:pt x="4126" y="6136"/>
                    </a:cubicBezTo>
                    <a:cubicBezTo>
                      <a:pt x="4169" y="6136"/>
                      <a:pt x="4212" y="6135"/>
                      <a:pt x="4253" y="6134"/>
                    </a:cubicBezTo>
                    <a:cubicBezTo>
                      <a:pt x="4845" y="6092"/>
                      <a:pt x="5300" y="4018"/>
                      <a:pt x="5300" y="4018"/>
                    </a:cubicBezTo>
                    <a:cubicBezTo>
                      <a:pt x="5300" y="4018"/>
                      <a:pt x="4122" y="3384"/>
                      <a:pt x="3598" y="2248"/>
                    </a:cubicBezTo>
                    <a:cubicBezTo>
                      <a:pt x="3075" y="1117"/>
                      <a:pt x="2944" y="242"/>
                      <a:pt x="2598" y="49"/>
                    </a:cubicBezTo>
                    <a:cubicBezTo>
                      <a:pt x="2539" y="15"/>
                      <a:pt x="2449" y="0"/>
                      <a:pt x="233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06" name="Google Shape;806;p36"/>
              <p:cNvSpPr/>
              <p:nvPr/>
            </p:nvSpPr>
            <p:spPr>
              <a:xfrm>
                <a:off x="4377052" y="1257347"/>
                <a:ext cx="927635" cy="1109874"/>
              </a:xfrm>
              <a:custGeom>
                <a:avLst/>
                <a:gdLst/>
                <a:ahLst/>
                <a:cxnLst/>
                <a:rect l="l" t="t" r="r" b="b"/>
                <a:pathLst>
                  <a:path w="5217" h="6242" extrusionOk="0">
                    <a:moveTo>
                      <a:pt x="2226" y="110"/>
                    </a:moveTo>
                    <a:cubicBezTo>
                      <a:pt x="2316" y="110"/>
                      <a:pt x="2383" y="120"/>
                      <a:pt x="2420" y="144"/>
                    </a:cubicBezTo>
                    <a:cubicBezTo>
                      <a:pt x="2551" y="233"/>
                      <a:pt x="2682" y="495"/>
                      <a:pt x="2839" y="862"/>
                    </a:cubicBezTo>
                    <a:cubicBezTo>
                      <a:pt x="2970" y="1255"/>
                      <a:pt x="3143" y="1757"/>
                      <a:pt x="3405" y="2328"/>
                    </a:cubicBezTo>
                    <a:cubicBezTo>
                      <a:pt x="3928" y="3459"/>
                      <a:pt x="5018" y="4051"/>
                      <a:pt x="5086" y="4093"/>
                    </a:cubicBezTo>
                    <a:cubicBezTo>
                      <a:pt x="5086" y="4135"/>
                      <a:pt x="4976" y="4596"/>
                      <a:pt x="4803" y="5099"/>
                    </a:cubicBezTo>
                    <a:cubicBezTo>
                      <a:pt x="4693" y="5360"/>
                      <a:pt x="4583" y="5601"/>
                      <a:pt x="4473" y="5795"/>
                    </a:cubicBezTo>
                    <a:cubicBezTo>
                      <a:pt x="4342" y="5994"/>
                      <a:pt x="4211" y="6125"/>
                      <a:pt x="4101" y="6125"/>
                    </a:cubicBezTo>
                    <a:cubicBezTo>
                      <a:pt x="4037" y="6130"/>
                      <a:pt x="3971" y="6133"/>
                      <a:pt x="3904" y="6133"/>
                    </a:cubicBezTo>
                    <a:cubicBezTo>
                      <a:pt x="3674" y="6133"/>
                      <a:pt x="3420" y="6091"/>
                      <a:pt x="3101" y="5905"/>
                    </a:cubicBezTo>
                    <a:cubicBezTo>
                      <a:pt x="2682" y="5685"/>
                      <a:pt x="2184" y="5229"/>
                      <a:pt x="1483" y="4355"/>
                    </a:cubicBezTo>
                    <a:cubicBezTo>
                      <a:pt x="807" y="3480"/>
                      <a:pt x="414" y="2632"/>
                      <a:pt x="241" y="1977"/>
                    </a:cubicBezTo>
                    <a:cubicBezTo>
                      <a:pt x="152" y="1647"/>
                      <a:pt x="132" y="1365"/>
                      <a:pt x="132" y="1150"/>
                    </a:cubicBezTo>
                    <a:cubicBezTo>
                      <a:pt x="152" y="930"/>
                      <a:pt x="194" y="778"/>
                      <a:pt x="283" y="731"/>
                    </a:cubicBezTo>
                    <a:cubicBezTo>
                      <a:pt x="456" y="579"/>
                      <a:pt x="917" y="385"/>
                      <a:pt x="1373" y="254"/>
                    </a:cubicBezTo>
                    <a:cubicBezTo>
                      <a:pt x="1593" y="186"/>
                      <a:pt x="1834" y="144"/>
                      <a:pt x="2006" y="123"/>
                    </a:cubicBezTo>
                    <a:cubicBezTo>
                      <a:pt x="2089" y="115"/>
                      <a:pt x="2163" y="110"/>
                      <a:pt x="2226" y="110"/>
                    </a:cubicBezTo>
                    <a:close/>
                    <a:moveTo>
                      <a:pt x="2206" y="1"/>
                    </a:moveTo>
                    <a:cubicBezTo>
                      <a:pt x="2146" y="1"/>
                      <a:pt x="2079" y="6"/>
                      <a:pt x="2006" y="14"/>
                    </a:cubicBezTo>
                    <a:cubicBezTo>
                      <a:pt x="1813" y="34"/>
                      <a:pt x="1572" y="76"/>
                      <a:pt x="1331" y="144"/>
                    </a:cubicBezTo>
                    <a:cubicBezTo>
                      <a:pt x="875" y="275"/>
                      <a:pt x="414" y="469"/>
                      <a:pt x="194" y="647"/>
                    </a:cubicBezTo>
                    <a:cubicBezTo>
                      <a:pt x="90" y="731"/>
                      <a:pt x="22" y="909"/>
                      <a:pt x="22" y="1150"/>
                    </a:cubicBezTo>
                    <a:cubicBezTo>
                      <a:pt x="1" y="1365"/>
                      <a:pt x="42" y="1674"/>
                      <a:pt x="132" y="1998"/>
                    </a:cubicBezTo>
                    <a:cubicBezTo>
                      <a:pt x="304" y="2674"/>
                      <a:pt x="718" y="3548"/>
                      <a:pt x="1399" y="4423"/>
                    </a:cubicBezTo>
                    <a:cubicBezTo>
                      <a:pt x="2095" y="5292"/>
                      <a:pt x="2619" y="5774"/>
                      <a:pt x="3054" y="6015"/>
                    </a:cubicBezTo>
                    <a:cubicBezTo>
                      <a:pt x="3385" y="6196"/>
                      <a:pt x="3650" y="6241"/>
                      <a:pt x="3891" y="6241"/>
                    </a:cubicBezTo>
                    <a:cubicBezTo>
                      <a:pt x="3970" y="6241"/>
                      <a:pt x="4047" y="6236"/>
                      <a:pt x="4122" y="6230"/>
                    </a:cubicBezTo>
                    <a:cubicBezTo>
                      <a:pt x="4300" y="6230"/>
                      <a:pt x="4431" y="6057"/>
                      <a:pt x="4562" y="5863"/>
                    </a:cubicBezTo>
                    <a:cubicBezTo>
                      <a:pt x="4693" y="5664"/>
                      <a:pt x="4803" y="5402"/>
                      <a:pt x="4908" y="5120"/>
                    </a:cubicBezTo>
                    <a:cubicBezTo>
                      <a:pt x="5086" y="4596"/>
                      <a:pt x="5217" y="4093"/>
                      <a:pt x="5217" y="4093"/>
                    </a:cubicBezTo>
                    <a:lnTo>
                      <a:pt x="5217" y="4051"/>
                    </a:lnTo>
                    <a:lnTo>
                      <a:pt x="5169" y="4030"/>
                    </a:lnTo>
                    <a:cubicBezTo>
                      <a:pt x="5169" y="4030"/>
                      <a:pt x="4017" y="3397"/>
                      <a:pt x="3515" y="2281"/>
                    </a:cubicBezTo>
                    <a:cubicBezTo>
                      <a:pt x="3253" y="1716"/>
                      <a:pt x="3075" y="1213"/>
                      <a:pt x="2944" y="841"/>
                    </a:cubicBezTo>
                    <a:cubicBezTo>
                      <a:pt x="2792" y="448"/>
                      <a:pt x="2682" y="165"/>
                      <a:pt x="2467" y="55"/>
                    </a:cubicBezTo>
                    <a:cubicBezTo>
                      <a:pt x="2397" y="16"/>
                      <a:pt x="2311" y="1"/>
                      <a:pt x="2206"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07" name="Google Shape;807;p36"/>
              <p:cNvSpPr/>
              <p:nvPr/>
            </p:nvSpPr>
            <p:spPr>
              <a:xfrm>
                <a:off x="3859451" y="2984758"/>
                <a:ext cx="1499294" cy="832139"/>
              </a:xfrm>
              <a:custGeom>
                <a:avLst/>
                <a:gdLst/>
                <a:ahLst/>
                <a:cxnLst/>
                <a:rect l="l" t="t" r="r" b="b"/>
                <a:pathLst>
                  <a:path w="8432" h="4680" extrusionOk="0">
                    <a:moveTo>
                      <a:pt x="1386" y="0"/>
                    </a:moveTo>
                    <a:cubicBezTo>
                      <a:pt x="542" y="0"/>
                      <a:pt x="0" y="1032"/>
                      <a:pt x="225" y="1841"/>
                    </a:cubicBezTo>
                    <a:cubicBezTo>
                      <a:pt x="466" y="2694"/>
                      <a:pt x="2168" y="2909"/>
                      <a:pt x="3456" y="3349"/>
                    </a:cubicBezTo>
                    <a:cubicBezTo>
                      <a:pt x="4745" y="3784"/>
                      <a:pt x="6729" y="4679"/>
                      <a:pt x="6729" y="4679"/>
                    </a:cubicBezTo>
                    <a:cubicBezTo>
                      <a:pt x="6729" y="4679"/>
                      <a:pt x="8190" y="4176"/>
                      <a:pt x="8300" y="3323"/>
                    </a:cubicBezTo>
                    <a:cubicBezTo>
                      <a:pt x="8431" y="2474"/>
                      <a:pt x="7908" y="1820"/>
                      <a:pt x="7908" y="1820"/>
                    </a:cubicBezTo>
                    <a:lnTo>
                      <a:pt x="5509" y="641"/>
                    </a:lnTo>
                    <a:cubicBezTo>
                      <a:pt x="5509" y="641"/>
                      <a:pt x="2451" y="118"/>
                      <a:pt x="1513" y="8"/>
                    </a:cubicBezTo>
                    <a:cubicBezTo>
                      <a:pt x="1470" y="3"/>
                      <a:pt x="1428" y="0"/>
                      <a:pt x="138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8" name="Google Shape;808;p36"/>
              <p:cNvSpPr/>
              <p:nvPr/>
            </p:nvSpPr>
            <p:spPr>
              <a:xfrm>
                <a:off x="3868697" y="2973912"/>
                <a:ext cx="1497516" cy="850275"/>
              </a:xfrm>
              <a:custGeom>
                <a:avLst/>
                <a:gdLst/>
                <a:ahLst/>
                <a:cxnLst/>
                <a:rect l="l" t="t" r="r" b="b"/>
                <a:pathLst>
                  <a:path w="8422" h="4782" extrusionOk="0">
                    <a:moveTo>
                      <a:pt x="1315" y="125"/>
                    </a:moveTo>
                    <a:cubicBezTo>
                      <a:pt x="1363" y="125"/>
                      <a:pt x="1412" y="129"/>
                      <a:pt x="1461" y="137"/>
                    </a:cubicBezTo>
                    <a:cubicBezTo>
                      <a:pt x="2378" y="242"/>
                      <a:pt x="5436" y="765"/>
                      <a:pt x="5436" y="765"/>
                    </a:cubicBezTo>
                    <a:lnTo>
                      <a:pt x="7814" y="1923"/>
                    </a:lnTo>
                    <a:cubicBezTo>
                      <a:pt x="7835" y="1923"/>
                      <a:pt x="8316" y="2556"/>
                      <a:pt x="8206" y="3384"/>
                    </a:cubicBezTo>
                    <a:cubicBezTo>
                      <a:pt x="8138" y="3776"/>
                      <a:pt x="7767" y="4106"/>
                      <a:pt x="7400" y="4326"/>
                    </a:cubicBezTo>
                    <a:cubicBezTo>
                      <a:pt x="7028" y="4541"/>
                      <a:pt x="6698" y="4651"/>
                      <a:pt x="6677" y="4672"/>
                    </a:cubicBezTo>
                    <a:cubicBezTo>
                      <a:pt x="6656" y="4651"/>
                      <a:pt x="4713" y="3776"/>
                      <a:pt x="3425" y="3342"/>
                    </a:cubicBezTo>
                    <a:cubicBezTo>
                      <a:pt x="2771" y="3122"/>
                      <a:pt x="2032" y="2970"/>
                      <a:pt x="1419" y="2755"/>
                    </a:cubicBezTo>
                    <a:cubicBezTo>
                      <a:pt x="1116" y="2645"/>
                      <a:pt x="854" y="2535"/>
                      <a:pt x="634" y="2383"/>
                    </a:cubicBezTo>
                    <a:cubicBezTo>
                      <a:pt x="435" y="2253"/>
                      <a:pt x="283" y="2074"/>
                      <a:pt x="241" y="1881"/>
                    </a:cubicBezTo>
                    <a:cubicBezTo>
                      <a:pt x="110" y="1467"/>
                      <a:pt x="199" y="1006"/>
                      <a:pt x="435" y="661"/>
                    </a:cubicBezTo>
                    <a:cubicBezTo>
                      <a:pt x="630" y="350"/>
                      <a:pt x="944" y="125"/>
                      <a:pt x="1315" y="125"/>
                    </a:cubicBezTo>
                    <a:close/>
                    <a:moveTo>
                      <a:pt x="1372" y="0"/>
                    </a:moveTo>
                    <a:cubicBezTo>
                      <a:pt x="942" y="0"/>
                      <a:pt x="573" y="250"/>
                      <a:pt x="351" y="592"/>
                    </a:cubicBezTo>
                    <a:cubicBezTo>
                      <a:pt x="89" y="964"/>
                      <a:pt x="0" y="1467"/>
                      <a:pt x="131" y="1902"/>
                    </a:cubicBezTo>
                    <a:cubicBezTo>
                      <a:pt x="199" y="2143"/>
                      <a:pt x="351" y="2315"/>
                      <a:pt x="566" y="2467"/>
                    </a:cubicBezTo>
                    <a:cubicBezTo>
                      <a:pt x="786" y="2624"/>
                      <a:pt x="1069" y="2755"/>
                      <a:pt x="1378" y="2860"/>
                    </a:cubicBezTo>
                    <a:cubicBezTo>
                      <a:pt x="2006" y="3080"/>
                      <a:pt x="2750" y="3232"/>
                      <a:pt x="3383" y="3452"/>
                    </a:cubicBezTo>
                    <a:cubicBezTo>
                      <a:pt x="4672" y="3886"/>
                      <a:pt x="6656" y="4782"/>
                      <a:pt x="6656" y="4782"/>
                    </a:cubicBezTo>
                    <a:lnTo>
                      <a:pt x="6698" y="4782"/>
                    </a:lnTo>
                    <a:cubicBezTo>
                      <a:pt x="6698" y="4782"/>
                      <a:pt x="7070" y="4651"/>
                      <a:pt x="7463" y="4431"/>
                    </a:cubicBezTo>
                    <a:cubicBezTo>
                      <a:pt x="7835" y="4195"/>
                      <a:pt x="8248" y="3866"/>
                      <a:pt x="8316" y="3410"/>
                    </a:cubicBezTo>
                    <a:cubicBezTo>
                      <a:pt x="8421" y="2514"/>
                      <a:pt x="7897" y="1839"/>
                      <a:pt x="7897" y="1839"/>
                    </a:cubicBezTo>
                    <a:lnTo>
                      <a:pt x="5478" y="661"/>
                    </a:lnTo>
                    <a:cubicBezTo>
                      <a:pt x="5478" y="661"/>
                      <a:pt x="2399" y="137"/>
                      <a:pt x="1482" y="6"/>
                    </a:cubicBezTo>
                    <a:cubicBezTo>
                      <a:pt x="1445" y="2"/>
                      <a:pt x="1408" y="0"/>
                      <a:pt x="137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09" name="Google Shape;809;p36"/>
              <p:cNvSpPr/>
              <p:nvPr/>
            </p:nvSpPr>
            <p:spPr>
              <a:xfrm>
                <a:off x="4513076" y="3389806"/>
                <a:ext cx="1559749" cy="826805"/>
              </a:xfrm>
              <a:custGeom>
                <a:avLst/>
                <a:gdLst/>
                <a:ahLst/>
                <a:cxnLst/>
                <a:rect l="l" t="t" r="r" b="b"/>
                <a:pathLst>
                  <a:path w="8772" h="4650" extrusionOk="0">
                    <a:moveTo>
                      <a:pt x="5570" y="0"/>
                    </a:moveTo>
                    <a:cubicBezTo>
                      <a:pt x="5123" y="0"/>
                      <a:pt x="4755" y="86"/>
                      <a:pt x="4755" y="86"/>
                    </a:cubicBezTo>
                    <a:cubicBezTo>
                      <a:pt x="4755" y="86"/>
                      <a:pt x="1351" y="1176"/>
                      <a:pt x="676" y="1547"/>
                    </a:cubicBezTo>
                    <a:cubicBezTo>
                      <a:pt x="0" y="1898"/>
                      <a:pt x="194" y="3972"/>
                      <a:pt x="697" y="4344"/>
                    </a:cubicBezTo>
                    <a:cubicBezTo>
                      <a:pt x="1052" y="4588"/>
                      <a:pt x="1636" y="4650"/>
                      <a:pt x="2132" y="4650"/>
                    </a:cubicBezTo>
                    <a:cubicBezTo>
                      <a:pt x="2338" y="4650"/>
                      <a:pt x="2528" y="4639"/>
                      <a:pt x="2681" y="4627"/>
                    </a:cubicBezTo>
                    <a:cubicBezTo>
                      <a:pt x="3205" y="4580"/>
                      <a:pt x="6892" y="4276"/>
                      <a:pt x="7835" y="3380"/>
                    </a:cubicBezTo>
                    <a:cubicBezTo>
                      <a:pt x="8772" y="2511"/>
                      <a:pt x="8683" y="1726"/>
                      <a:pt x="8594" y="1223"/>
                    </a:cubicBezTo>
                    <a:cubicBezTo>
                      <a:pt x="8489" y="720"/>
                      <a:pt x="6939" y="285"/>
                      <a:pt x="6264" y="86"/>
                    </a:cubicBezTo>
                    <a:cubicBezTo>
                      <a:pt x="6037" y="22"/>
                      <a:pt x="5793" y="0"/>
                      <a:pt x="557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10" name="Google Shape;810;p36"/>
              <p:cNvSpPr/>
              <p:nvPr/>
            </p:nvSpPr>
            <p:spPr>
              <a:xfrm>
                <a:off x="4543837" y="3379671"/>
                <a:ext cx="1536456" cy="846542"/>
              </a:xfrm>
              <a:custGeom>
                <a:avLst/>
                <a:gdLst/>
                <a:ahLst/>
                <a:cxnLst/>
                <a:rect l="l" t="t" r="r" b="b"/>
                <a:pathLst>
                  <a:path w="8641" h="4761" extrusionOk="0">
                    <a:moveTo>
                      <a:pt x="5407" y="111"/>
                    </a:moveTo>
                    <a:cubicBezTo>
                      <a:pt x="5632" y="111"/>
                      <a:pt x="5871" y="129"/>
                      <a:pt x="6091" y="185"/>
                    </a:cubicBezTo>
                    <a:cubicBezTo>
                      <a:pt x="6415" y="295"/>
                      <a:pt x="6960" y="447"/>
                      <a:pt x="7442" y="646"/>
                    </a:cubicBezTo>
                    <a:cubicBezTo>
                      <a:pt x="7683" y="735"/>
                      <a:pt x="7897" y="840"/>
                      <a:pt x="8075" y="950"/>
                    </a:cubicBezTo>
                    <a:cubicBezTo>
                      <a:pt x="8227" y="1081"/>
                      <a:pt x="8337" y="1191"/>
                      <a:pt x="8358" y="1280"/>
                    </a:cubicBezTo>
                    <a:cubicBezTo>
                      <a:pt x="8468" y="1783"/>
                      <a:pt x="8552" y="2521"/>
                      <a:pt x="7614" y="3416"/>
                    </a:cubicBezTo>
                    <a:cubicBezTo>
                      <a:pt x="7400" y="3615"/>
                      <a:pt x="7007" y="3809"/>
                      <a:pt x="6525" y="3961"/>
                    </a:cubicBezTo>
                    <a:cubicBezTo>
                      <a:pt x="6022" y="4113"/>
                      <a:pt x="5478" y="4223"/>
                      <a:pt x="4933" y="4333"/>
                    </a:cubicBezTo>
                    <a:cubicBezTo>
                      <a:pt x="3818" y="4532"/>
                      <a:pt x="2770" y="4616"/>
                      <a:pt x="2508" y="4616"/>
                    </a:cubicBezTo>
                    <a:cubicBezTo>
                      <a:pt x="2347" y="4630"/>
                      <a:pt x="2144" y="4642"/>
                      <a:pt x="1926" y="4642"/>
                    </a:cubicBezTo>
                    <a:cubicBezTo>
                      <a:pt x="1438" y="4642"/>
                      <a:pt x="878" y="4582"/>
                      <a:pt x="545" y="4354"/>
                    </a:cubicBezTo>
                    <a:cubicBezTo>
                      <a:pt x="461" y="4270"/>
                      <a:pt x="351" y="4092"/>
                      <a:pt x="262" y="3851"/>
                    </a:cubicBezTo>
                    <a:cubicBezTo>
                      <a:pt x="199" y="3589"/>
                      <a:pt x="131" y="3306"/>
                      <a:pt x="131" y="3003"/>
                    </a:cubicBezTo>
                    <a:cubicBezTo>
                      <a:pt x="110" y="2699"/>
                      <a:pt x="131" y="2390"/>
                      <a:pt x="199" y="2149"/>
                    </a:cubicBezTo>
                    <a:cubicBezTo>
                      <a:pt x="262" y="1913"/>
                      <a:pt x="372" y="1735"/>
                      <a:pt x="524" y="1652"/>
                    </a:cubicBezTo>
                    <a:cubicBezTo>
                      <a:pt x="854" y="1474"/>
                      <a:pt x="1875" y="1102"/>
                      <a:pt x="2817" y="777"/>
                    </a:cubicBezTo>
                    <a:cubicBezTo>
                      <a:pt x="3755" y="473"/>
                      <a:pt x="4582" y="211"/>
                      <a:pt x="4603" y="185"/>
                    </a:cubicBezTo>
                    <a:cubicBezTo>
                      <a:pt x="4603" y="185"/>
                      <a:pt x="4802" y="143"/>
                      <a:pt x="5085" y="122"/>
                    </a:cubicBezTo>
                    <a:cubicBezTo>
                      <a:pt x="5186" y="115"/>
                      <a:pt x="5295" y="111"/>
                      <a:pt x="5407" y="111"/>
                    </a:cubicBezTo>
                    <a:close/>
                    <a:moveTo>
                      <a:pt x="5392" y="1"/>
                    </a:moveTo>
                    <a:cubicBezTo>
                      <a:pt x="5282" y="1"/>
                      <a:pt x="5177" y="6"/>
                      <a:pt x="5085" y="12"/>
                    </a:cubicBezTo>
                    <a:cubicBezTo>
                      <a:pt x="4823" y="33"/>
                      <a:pt x="4671" y="81"/>
                      <a:pt x="4624" y="81"/>
                    </a:cubicBezTo>
                    <a:lnTo>
                      <a:pt x="4624" y="54"/>
                    </a:lnTo>
                    <a:lnTo>
                      <a:pt x="4582" y="81"/>
                    </a:lnTo>
                    <a:lnTo>
                      <a:pt x="4561" y="81"/>
                    </a:lnTo>
                    <a:cubicBezTo>
                      <a:pt x="4561" y="81"/>
                      <a:pt x="3708" y="363"/>
                      <a:pt x="2791" y="667"/>
                    </a:cubicBezTo>
                    <a:cubicBezTo>
                      <a:pt x="1854" y="997"/>
                      <a:pt x="827" y="1364"/>
                      <a:pt x="482" y="1542"/>
                    </a:cubicBezTo>
                    <a:cubicBezTo>
                      <a:pt x="283" y="1652"/>
                      <a:pt x="173" y="1866"/>
                      <a:pt x="89" y="2128"/>
                    </a:cubicBezTo>
                    <a:cubicBezTo>
                      <a:pt x="21" y="2390"/>
                      <a:pt x="0" y="2699"/>
                      <a:pt x="21" y="3003"/>
                    </a:cubicBezTo>
                    <a:cubicBezTo>
                      <a:pt x="21" y="3306"/>
                      <a:pt x="89" y="3615"/>
                      <a:pt x="152" y="3877"/>
                    </a:cubicBezTo>
                    <a:cubicBezTo>
                      <a:pt x="241" y="4139"/>
                      <a:pt x="351" y="4333"/>
                      <a:pt x="482" y="4443"/>
                    </a:cubicBezTo>
                    <a:cubicBezTo>
                      <a:pt x="872" y="4709"/>
                      <a:pt x="1475" y="4761"/>
                      <a:pt x="1977" y="4761"/>
                    </a:cubicBezTo>
                    <a:cubicBezTo>
                      <a:pt x="2177" y="4761"/>
                      <a:pt x="2360" y="4753"/>
                      <a:pt x="2508" y="4747"/>
                    </a:cubicBezTo>
                    <a:cubicBezTo>
                      <a:pt x="2791" y="4726"/>
                      <a:pt x="3839" y="4637"/>
                      <a:pt x="4933" y="4443"/>
                    </a:cubicBezTo>
                    <a:cubicBezTo>
                      <a:pt x="5499" y="4333"/>
                      <a:pt x="6064" y="4223"/>
                      <a:pt x="6546" y="4071"/>
                    </a:cubicBezTo>
                    <a:cubicBezTo>
                      <a:pt x="7049" y="3898"/>
                      <a:pt x="7442" y="3720"/>
                      <a:pt x="7703" y="3485"/>
                    </a:cubicBezTo>
                    <a:cubicBezTo>
                      <a:pt x="8641" y="2589"/>
                      <a:pt x="8578" y="1756"/>
                      <a:pt x="8468" y="1259"/>
                    </a:cubicBezTo>
                    <a:cubicBezTo>
                      <a:pt x="8447" y="1102"/>
                      <a:pt x="8316" y="997"/>
                      <a:pt x="8138" y="866"/>
                    </a:cubicBezTo>
                    <a:cubicBezTo>
                      <a:pt x="7965" y="756"/>
                      <a:pt x="7724" y="646"/>
                      <a:pt x="7484" y="536"/>
                    </a:cubicBezTo>
                    <a:cubicBezTo>
                      <a:pt x="7007" y="342"/>
                      <a:pt x="6436" y="185"/>
                      <a:pt x="6111" y="81"/>
                    </a:cubicBezTo>
                    <a:cubicBezTo>
                      <a:pt x="5875" y="21"/>
                      <a:pt x="5620" y="1"/>
                      <a:pt x="5392"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11" name="Google Shape;811;p36"/>
              <p:cNvSpPr/>
              <p:nvPr/>
            </p:nvSpPr>
            <p:spPr>
              <a:xfrm>
                <a:off x="5292412" y="1740986"/>
                <a:ext cx="543921" cy="693983"/>
              </a:xfrm>
              <a:custGeom>
                <a:avLst/>
                <a:gdLst/>
                <a:ahLst/>
                <a:cxnLst/>
                <a:rect l="l" t="t" r="r" b="b"/>
                <a:pathLst>
                  <a:path w="3059" h="3903" extrusionOk="0">
                    <a:moveTo>
                      <a:pt x="2357" y="1"/>
                    </a:moveTo>
                    <a:lnTo>
                      <a:pt x="765" y="347"/>
                    </a:lnTo>
                    <a:cubicBezTo>
                      <a:pt x="765" y="347"/>
                      <a:pt x="875" y="980"/>
                      <a:pt x="786" y="1310"/>
                    </a:cubicBezTo>
                    <a:cubicBezTo>
                      <a:pt x="736" y="1504"/>
                      <a:pt x="552" y="1543"/>
                      <a:pt x="412" y="1543"/>
                    </a:cubicBezTo>
                    <a:cubicBezTo>
                      <a:pt x="317" y="1543"/>
                      <a:pt x="241" y="1525"/>
                      <a:pt x="241" y="1525"/>
                    </a:cubicBezTo>
                    <a:cubicBezTo>
                      <a:pt x="241" y="1525"/>
                      <a:pt x="110" y="2248"/>
                      <a:pt x="48" y="2881"/>
                    </a:cubicBezTo>
                    <a:cubicBezTo>
                      <a:pt x="0" y="3510"/>
                      <a:pt x="69" y="3902"/>
                      <a:pt x="69" y="3902"/>
                    </a:cubicBezTo>
                    <a:cubicBezTo>
                      <a:pt x="69" y="3902"/>
                      <a:pt x="1310" y="2661"/>
                      <a:pt x="1943" y="2248"/>
                    </a:cubicBezTo>
                    <a:cubicBezTo>
                      <a:pt x="2577" y="1834"/>
                      <a:pt x="3059" y="1808"/>
                      <a:pt x="3059" y="1808"/>
                    </a:cubicBezTo>
                    <a:cubicBezTo>
                      <a:pt x="3059" y="1808"/>
                      <a:pt x="2708" y="1635"/>
                      <a:pt x="2619" y="1310"/>
                    </a:cubicBezTo>
                    <a:cubicBezTo>
                      <a:pt x="2535" y="959"/>
                      <a:pt x="2357" y="1"/>
                      <a:pt x="2357" y="1"/>
                    </a:cubicBezTo>
                    <a:close/>
                  </a:path>
                </a:pathLst>
              </a:custGeom>
              <a:solidFill>
                <a:srgbClr val="B3946D"/>
              </a:solidFill>
              <a:ln>
                <a:noFill/>
              </a:ln>
            </p:spPr>
            <p:txBody>
              <a:bodyPr spcFirstLastPara="1" wrap="square" lIns="91425" tIns="91425" rIns="91425" bIns="91425" anchor="ctr" anchorCtr="0">
                <a:noAutofit/>
              </a:bodyPr>
              <a:lstStyle/>
              <a:p>
                <a:endParaRPr/>
              </a:p>
            </p:txBody>
          </p:sp>
          <p:sp>
            <p:nvSpPr>
              <p:cNvPr id="812" name="Google Shape;812;p36"/>
              <p:cNvSpPr/>
              <p:nvPr/>
            </p:nvSpPr>
            <p:spPr>
              <a:xfrm>
                <a:off x="5281210" y="1728895"/>
                <a:ext cx="558857" cy="729366"/>
              </a:xfrm>
              <a:custGeom>
                <a:avLst/>
                <a:gdLst/>
                <a:ahLst/>
                <a:cxnLst/>
                <a:rect l="l" t="t" r="r" b="b"/>
                <a:pathLst>
                  <a:path w="3143" h="4102" extrusionOk="0">
                    <a:moveTo>
                      <a:pt x="2378" y="132"/>
                    </a:moveTo>
                    <a:cubicBezTo>
                      <a:pt x="2399" y="221"/>
                      <a:pt x="2551" y="1048"/>
                      <a:pt x="2640" y="1378"/>
                    </a:cubicBezTo>
                    <a:cubicBezTo>
                      <a:pt x="2703" y="1640"/>
                      <a:pt x="2860" y="1771"/>
                      <a:pt x="2965" y="1855"/>
                    </a:cubicBezTo>
                    <a:cubicBezTo>
                      <a:pt x="2923" y="1855"/>
                      <a:pt x="2902" y="1855"/>
                      <a:pt x="2792" y="1876"/>
                    </a:cubicBezTo>
                    <a:cubicBezTo>
                      <a:pt x="2572" y="1944"/>
                      <a:pt x="2289" y="2054"/>
                      <a:pt x="1985" y="2248"/>
                    </a:cubicBezTo>
                    <a:cubicBezTo>
                      <a:pt x="1655" y="2468"/>
                      <a:pt x="1179" y="2881"/>
                      <a:pt x="786" y="3253"/>
                    </a:cubicBezTo>
                    <a:lnTo>
                      <a:pt x="194" y="3840"/>
                    </a:lnTo>
                    <a:cubicBezTo>
                      <a:pt x="173" y="3777"/>
                      <a:pt x="111" y="3494"/>
                      <a:pt x="173" y="2949"/>
                    </a:cubicBezTo>
                    <a:cubicBezTo>
                      <a:pt x="215" y="2358"/>
                      <a:pt x="346" y="1703"/>
                      <a:pt x="346" y="1661"/>
                    </a:cubicBezTo>
                    <a:cubicBezTo>
                      <a:pt x="378" y="1661"/>
                      <a:pt x="407" y="1670"/>
                      <a:pt x="455" y="1670"/>
                    </a:cubicBezTo>
                    <a:cubicBezTo>
                      <a:pt x="480" y="1670"/>
                      <a:pt x="509" y="1668"/>
                      <a:pt x="545" y="1661"/>
                    </a:cubicBezTo>
                    <a:cubicBezTo>
                      <a:pt x="608" y="1661"/>
                      <a:pt x="697" y="1640"/>
                      <a:pt x="765" y="1593"/>
                    </a:cubicBezTo>
                    <a:cubicBezTo>
                      <a:pt x="828" y="1551"/>
                      <a:pt x="870" y="1483"/>
                      <a:pt x="917" y="1378"/>
                    </a:cubicBezTo>
                    <a:cubicBezTo>
                      <a:pt x="959" y="1200"/>
                      <a:pt x="938" y="959"/>
                      <a:pt x="917" y="766"/>
                    </a:cubicBezTo>
                    <a:cubicBezTo>
                      <a:pt x="917" y="593"/>
                      <a:pt x="896" y="504"/>
                      <a:pt x="896" y="462"/>
                    </a:cubicBezTo>
                    <a:lnTo>
                      <a:pt x="2378" y="132"/>
                    </a:lnTo>
                    <a:close/>
                    <a:moveTo>
                      <a:pt x="2488" y="1"/>
                    </a:moveTo>
                    <a:lnTo>
                      <a:pt x="765" y="373"/>
                    </a:lnTo>
                    <a:lnTo>
                      <a:pt x="765" y="415"/>
                    </a:lnTo>
                    <a:cubicBezTo>
                      <a:pt x="765" y="415"/>
                      <a:pt x="786" y="567"/>
                      <a:pt x="807" y="766"/>
                    </a:cubicBezTo>
                    <a:cubicBezTo>
                      <a:pt x="828" y="959"/>
                      <a:pt x="828" y="1200"/>
                      <a:pt x="807" y="1352"/>
                    </a:cubicBezTo>
                    <a:cubicBezTo>
                      <a:pt x="786" y="1420"/>
                      <a:pt x="739" y="1462"/>
                      <a:pt x="697" y="1509"/>
                    </a:cubicBezTo>
                    <a:cubicBezTo>
                      <a:pt x="655" y="1530"/>
                      <a:pt x="587" y="1551"/>
                      <a:pt x="545" y="1551"/>
                    </a:cubicBezTo>
                    <a:cubicBezTo>
                      <a:pt x="502" y="1558"/>
                      <a:pt x="460" y="1560"/>
                      <a:pt x="425" y="1560"/>
                    </a:cubicBezTo>
                    <a:cubicBezTo>
                      <a:pt x="353" y="1560"/>
                      <a:pt x="304" y="1551"/>
                      <a:pt x="304" y="1551"/>
                    </a:cubicBezTo>
                    <a:lnTo>
                      <a:pt x="262" y="1530"/>
                    </a:lnTo>
                    <a:lnTo>
                      <a:pt x="242" y="1593"/>
                    </a:lnTo>
                    <a:cubicBezTo>
                      <a:pt x="242" y="1593"/>
                      <a:pt x="111" y="2316"/>
                      <a:pt x="63" y="2949"/>
                    </a:cubicBezTo>
                    <a:cubicBezTo>
                      <a:pt x="1" y="3578"/>
                      <a:pt x="84" y="3997"/>
                      <a:pt x="84" y="3997"/>
                    </a:cubicBezTo>
                    <a:lnTo>
                      <a:pt x="84" y="4101"/>
                    </a:lnTo>
                    <a:lnTo>
                      <a:pt x="173" y="4018"/>
                    </a:lnTo>
                    <a:cubicBezTo>
                      <a:pt x="173" y="4018"/>
                      <a:pt x="477" y="3709"/>
                      <a:pt x="870" y="3342"/>
                    </a:cubicBezTo>
                    <a:cubicBezTo>
                      <a:pt x="1263" y="2970"/>
                      <a:pt x="1724" y="2557"/>
                      <a:pt x="2048" y="2358"/>
                    </a:cubicBezTo>
                    <a:cubicBezTo>
                      <a:pt x="2357" y="2138"/>
                      <a:pt x="2619" y="2054"/>
                      <a:pt x="2813" y="1986"/>
                    </a:cubicBezTo>
                    <a:cubicBezTo>
                      <a:pt x="3012" y="1944"/>
                      <a:pt x="3122" y="1944"/>
                      <a:pt x="3122" y="1944"/>
                    </a:cubicBezTo>
                    <a:lnTo>
                      <a:pt x="3143" y="1834"/>
                    </a:lnTo>
                    <a:cubicBezTo>
                      <a:pt x="3143" y="1834"/>
                      <a:pt x="2813" y="1661"/>
                      <a:pt x="2750" y="1352"/>
                    </a:cubicBezTo>
                    <a:cubicBezTo>
                      <a:pt x="2661" y="1027"/>
                      <a:pt x="2488" y="69"/>
                      <a:pt x="2488" y="69"/>
                    </a:cubicBezTo>
                    <a:lnTo>
                      <a:pt x="2488"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13" name="Google Shape;813;p36"/>
              <p:cNvSpPr/>
              <p:nvPr/>
            </p:nvSpPr>
            <p:spPr>
              <a:xfrm>
                <a:off x="5021432" y="2027792"/>
                <a:ext cx="1089620" cy="1734157"/>
              </a:xfrm>
              <a:custGeom>
                <a:avLst/>
                <a:gdLst/>
                <a:ahLst/>
                <a:cxnLst/>
                <a:rect l="l" t="t" r="r" b="b"/>
                <a:pathLst>
                  <a:path w="6128" h="9753" extrusionOk="0">
                    <a:moveTo>
                      <a:pt x="4426" y="1"/>
                    </a:moveTo>
                    <a:cubicBezTo>
                      <a:pt x="4426" y="1"/>
                      <a:pt x="4211" y="43"/>
                      <a:pt x="3881" y="221"/>
                    </a:cubicBezTo>
                    <a:cubicBezTo>
                      <a:pt x="3556" y="415"/>
                      <a:pt x="2881" y="876"/>
                      <a:pt x="2310" y="1352"/>
                    </a:cubicBezTo>
                    <a:cubicBezTo>
                      <a:pt x="1744" y="1834"/>
                      <a:pt x="1284" y="2750"/>
                      <a:pt x="1200" y="3164"/>
                    </a:cubicBezTo>
                    <a:cubicBezTo>
                      <a:pt x="1111" y="3578"/>
                      <a:pt x="1153" y="4672"/>
                      <a:pt x="828" y="5631"/>
                    </a:cubicBezTo>
                    <a:cubicBezTo>
                      <a:pt x="477" y="6610"/>
                      <a:pt x="1" y="7443"/>
                      <a:pt x="1" y="7443"/>
                    </a:cubicBezTo>
                    <a:cubicBezTo>
                      <a:pt x="1" y="7443"/>
                      <a:pt x="414" y="7746"/>
                      <a:pt x="849" y="7877"/>
                    </a:cubicBezTo>
                    <a:cubicBezTo>
                      <a:pt x="1263" y="7987"/>
                      <a:pt x="2593" y="8338"/>
                      <a:pt x="3860" y="8553"/>
                    </a:cubicBezTo>
                    <a:cubicBezTo>
                      <a:pt x="5127" y="8773"/>
                      <a:pt x="5761" y="9752"/>
                      <a:pt x="5761" y="9752"/>
                    </a:cubicBezTo>
                    <a:cubicBezTo>
                      <a:pt x="5761" y="9752"/>
                      <a:pt x="5892" y="9621"/>
                      <a:pt x="5892" y="9207"/>
                    </a:cubicBezTo>
                    <a:cubicBezTo>
                      <a:pt x="5892" y="8794"/>
                      <a:pt x="5803" y="8029"/>
                      <a:pt x="5499" y="7134"/>
                    </a:cubicBezTo>
                    <a:cubicBezTo>
                      <a:pt x="5190" y="6264"/>
                      <a:pt x="5017" y="5783"/>
                      <a:pt x="5017" y="5327"/>
                    </a:cubicBezTo>
                    <a:cubicBezTo>
                      <a:pt x="4997" y="4887"/>
                      <a:pt x="5279" y="4122"/>
                      <a:pt x="5693" y="3426"/>
                    </a:cubicBezTo>
                    <a:cubicBezTo>
                      <a:pt x="6107" y="2750"/>
                      <a:pt x="6128" y="1483"/>
                      <a:pt x="5934" y="1200"/>
                    </a:cubicBezTo>
                    <a:cubicBezTo>
                      <a:pt x="5714" y="938"/>
                      <a:pt x="5410" y="876"/>
                      <a:pt x="5080" y="567"/>
                    </a:cubicBezTo>
                    <a:cubicBezTo>
                      <a:pt x="4756" y="263"/>
                      <a:pt x="4426" y="1"/>
                      <a:pt x="44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14" name="Google Shape;814;p36"/>
              <p:cNvSpPr/>
              <p:nvPr/>
            </p:nvSpPr>
            <p:spPr>
              <a:xfrm>
                <a:off x="5005607" y="2015701"/>
                <a:ext cx="1101711" cy="1762072"/>
              </a:xfrm>
              <a:custGeom>
                <a:avLst/>
                <a:gdLst/>
                <a:ahLst/>
                <a:cxnLst/>
                <a:rect l="l" t="t" r="r" b="b"/>
                <a:pathLst>
                  <a:path w="6196" h="9910" extrusionOk="0">
                    <a:moveTo>
                      <a:pt x="4494" y="132"/>
                    </a:moveTo>
                    <a:cubicBezTo>
                      <a:pt x="4515" y="158"/>
                      <a:pt x="4824" y="394"/>
                      <a:pt x="5127" y="682"/>
                    </a:cubicBezTo>
                    <a:cubicBezTo>
                      <a:pt x="5300" y="834"/>
                      <a:pt x="5457" y="917"/>
                      <a:pt x="5609" y="1006"/>
                    </a:cubicBezTo>
                    <a:cubicBezTo>
                      <a:pt x="5740" y="1095"/>
                      <a:pt x="5871" y="1179"/>
                      <a:pt x="5981" y="1310"/>
                    </a:cubicBezTo>
                    <a:cubicBezTo>
                      <a:pt x="6002" y="1357"/>
                      <a:pt x="6044" y="1488"/>
                      <a:pt x="6065" y="1640"/>
                    </a:cubicBezTo>
                    <a:cubicBezTo>
                      <a:pt x="6086" y="1813"/>
                      <a:pt x="6086" y="2012"/>
                      <a:pt x="6065" y="2227"/>
                    </a:cubicBezTo>
                    <a:cubicBezTo>
                      <a:pt x="6044" y="2666"/>
                      <a:pt x="5934" y="3143"/>
                      <a:pt x="5740" y="3473"/>
                    </a:cubicBezTo>
                    <a:cubicBezTo>
                      <a:pt x="5326" y="4169"/>
                      <a:pt x="5038" y="4934"/>
                      <a:pt x="5038" y="5395"/>
                    </a:cubicBezTo>
                    <a:cubicBezTo>
                      <a:pt x="5038" y="5851"/>
                      <a:pt x="5237" y="6332"/>
                      <a:pt x="5520" y="7228"/>
                    </a:cubicBezTo>
                    <a:cubicBezTo>
                      <a:pt x="5824" y="8118"/>
                      <a:pt x="5913" y="8862"/>
                      <a:pt x="5913" y="9275"/>
                    </a:cubicBezTo>
                    <a:cubicBezTo>
                      <a:pt x="5913" y="9474"/>
                      <a:pt x="5892" y="9605"/>
                      <a:pt x="5850" y="9689"/>
                    </a:cubicBezTo>
                    <a:cubicBezTo>
                      <a:pt x="5850" y="9736"/>
                      <a:pt x="5824" y="9715"/>
                      <a:pt x="5824" y="9736"/>
                    </a:cubicBezTo>
                    <a:cubicBezTo>
                      <a:pt x="5761" y="9626"/>
                      <a:pt x="5169" y="8773"/>
                      <a:pt x="3949" y="8558"/>
                    </a:cubicBezTo>
                    <a:cubicBezTo>
                      <a:pt x="2708" y="8338"/>
                      <a:pt x="1373" y="8013"/>
                      <a:pt x="938" y="7882"/>
                    </a:cubicBezTo>
                    <a:cubicBezTo>
                      <a:pt x="545" y="7772"/>
                      <a:pt x="194" y="7511"/>
                      <a:pt x="152" y="7490"/>
                    </a:cubicBezTo>
                    <a:cubicBezTo>
                      <a:pt x="173" y="7443"/>
                      <a:pt x="634" y="6657"/>
                      <a:pt x="959" y="5720"/>
                    </a:cubicBezTo>
                    <a:cubicBezTo>
                      <a:pt x="1137" y="5238"/>
                      <a:pt x="1200" y="4714"/>
                      <a:pt x="1242" y="4258"/>
                    </a:cubicBezTo>
                    <a:cubicBezTo>
                      <a:pt x="1289" y="3824"/>
                      <a:pt x="1310" y="3431"/>
                      <a:pt x="1331" y="3232"/>
                    </a:cubicBezTo>
                    <a:cubicBezTo>
                      <a:pt x="1373" y="3038"/>
                      <a:pt x="1503" y="2708"/>
                      <a:pt x="1703" y="2384"/>
                    </a:cubicBezTo>
                    <a:cubicBezTo>
                      <a:pt x="1896" y="2033"/>
                      <a:pt x="2158" y="1703"/>
                      <a:pt x="2420" y="1467"/>
                    </a:cubicBezTo>
                    <a:cubicBezTo>
                      <a:pt x="2991" y="985"/>
                      <a:pt x="3687" y="525"/>
                      <a:pt x="4017" y="352"/>
                    </a:cubicBezTo>
                    <a:cubicBezTo>
                      <a:pt x="4321" y="158"/>
                      <a:pt x="4473" y="132"/>
                      <a:pt x="4494" y="132"/>
                    </a:cubicBezTo>
                    <a:close/>
                    <a:moveTo>
                      <a:pt x="4515" y="1"/>
                    </a:moveTo>
                    <a:lnTo>
                      <a:pt x="4494" y="27"/>
                    </a:lnTo>
                    <a:cubicBezTo>
                      <a:pt x="4494" y="27"/>
                      <a:pt x="4279" y="48"/>
                      <a:pt x="3949" y="242"/>
                    </a:cubicBezTo>
                    <a:cubicBezTo>
                      <a:pt x="3624" y="441"/>
                      <a:pt x="2923" y="896"/>
                      <a:pt x="2357" y="1378"/>
                    </a:cubicBezTo>
                    <a:cubicBezTo>
                      <a:pt x="2074" y="1619"/>
                      <a:pt x="1812" y="1965"/>
                      <a:pt x="1613" y="2316"/>
                    </a:cubicBezTo>
                    <a:cubicBezTo>
                      <a:pt x="1420" y="2666"/>
                      <a:pt x="1268" y="2991"/>
                      <a:pt x="1221" y="3211"/>
                    </a:cubicBezTo>
                    <a:cubicBezTo>
                      <a:pt x="1179" y="3431"/>
                      <a:pt x="1179" y="3798"/>
                      <a:pt x="1137" y="4258"/>
                    </a:cubicBezTo>
                    <a:cubicBezTo>
                      <a:pt x="1090" y="4693"/>
                      <a:pt x="1027" y="5217"/>
                      <a:pt x="849" y="5678"/>
                    </a:cubicBezTo>
                    <a:cubicBezTo>
                      <a:pt x="503" y="6636"/>
                      <a:pt x="21" y="7490"/>
                      <a:pt x="21" y="7490"/>
                    </a:cubicBezTo>
                    <a:lnTo>
                      <a:pt x="1" y="7532"/>
                    </a:lnTo>
                    <a:lnTo>
                      <a:pt x="42" y="7573"/>
                    </a:lnTo>
                    <a:cubicBezTo>
                      <a:pt x="42" y="7573"/>
                      <a:pt x="456" y="7882"/>
                      <a:pt x="917" y="7987"/>
                    </a:cubicBezTo>
                    <a:cubicBezTo>
                      <a:pt x="1352" y="8118"/>
                      <a:pt x="2682" y="8448"/>
                      <a:pt x="3928" y="8668"/>
                    </a:cubicBezTo>
                    <a:cubicBezTo>
                      <a:pt x="5169" y="8883"/>
                      <a:pt x="5782" y="9867"/>
                      <a:pt x="5782" y="9867"/>
                    </a:cubicBezTo>
                    <a:lnTo>
                      <a:pt x="5824" y="9909"/>
                    </a:lnTo>
                    <a:lnTo>
                      <a:pt x="5871" y="9867"/>
                    </a:lnTo>
                    <a:cubicBezTo>
                      <a:pt x="5871" y="9867"/>
                      <a:pt x="5913" y="9820"/>
                      <a:pt x="5955" y="9736"/>
                    </a:cubicBezTo>
                    <a:cubicBezTo>
                      <a:pt x="6002" y="9626"/>
                      <a:pt x="6023" y="9495"/>
                      <a:pt x="6023" y="9275"/>
                    </a:cubicBezTo>
                    <a:cubicBezTo>
                      <a:pt x="6023" y="8841"/>
                      <a:pt x="5934" y="8076"/>
                      <a:pt x="5630" y="7202"/>
                    </a:cubicBezTo>
                    <a:cubicBezTo>
                      <a:pt x="5347" y="6311"/>
                      <a:pt x="5169" y="5830"/>
                      <a:pt x="5148" y="5395"/>
                    </a:cubicBezTo>
                    <a:cubicBezTo>
                      <a:pt x="5148" y="4976"/>
                      <a:pt x="5410" y="4217"/>
                      <a:pt x="5824" y="3536"/>
                    </a:cubicBezTo>
                    <a:cubicBezTo>
                      <a:pt x="6044" y="3169"/>
                      <a:pt x="6154" y="2687"/>
                      <a:pt x="6175" y="2227"/>
                    </a:cubicBezTo>
                    <a:cubicBezTo>
                      <a:pt x="6196" y="2012"/>
                      <a:pt x="6196" y="1813"/>
                      <a:pt x="6175" y="1640"/>
                    </a:cubicBezTo>
                    <a:cubicBezTo>
                      <a:pt x="6154" y="1467"/>
                      <a:pt x="6133" y="1336"/>
                      <a:pt x="6065" y="1247"/>
                    </a:cubicBezTo>
                    <a:cubicBezTo>
                      <a:pt x="5955" y="1095"/>
                      <a:pt x="5803" y="1006"/>
                      <a:pt x="5672" y="917"/>
                    </a:cubicBezTo>
                    <a:cubicBezTo>
                      <a:pt x="5520" y="834"/>
                      <a:pt x="5368" y="745"/>
                      <a:pt x="5196" y="593"/>
                    </a:cubicBezTo>
                    <a:cubicBezTo>
                      <a:pt x="4887" y="289"/>
                      <a:pt x="4541" y="27"/>
                      <a:pt x="4541" y="27"/>
                    </a:cubicBezTo>
                    <a:lnTo>
                      <a:pt x="4515" y="1"/>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15" name="Google Shape;815;p36"/>
              <p:cNvSpPr/>
              <p:nvPr/>
            </p:nvSpPr>
            <p:spPr>
              <a:xfrm>
                <a:off x="4790636" y="1957913"/>
                <a:ext cx="575571" cy="1400767"/>
              </a:xfrm>
              <a:custGeom>
                <a:avLst/>
                <a:gdLst/>
                <a:ahLst/>
                <a:cxnLst/>
                <a:rect l="l" t="t" r="r" b="b"/>
                <a:pathLst>
                  <a:path w="3237" h="7878" extrusionOk="0">
                    <a:moveTo>
                      <a:pt x="2662" y="1"/>
                    </a:moveTo>
                    <a:cubicBezTo>
                      <a:pt x="2577" y="1"/>
                      <a:pt x="2523" y="53"/>
                      <a:pt x="2451" y="153"/>
                    </a:cubicBezTo>
                    <a:cubicBezTo>
                      <a:pt x="2346" y="284"/>
                      <a:pt x="1581" y="1352"/>
                      <a:pt x="1403" y="2007"/>
                    </a:cubicBezTo>
                    <a:cubicBezTo>
                      <a:pt x="1230" y="2682"/>
                      <a:pt x="1534" y="2971"/>
                      <a:pt x="1560" y="3468"/>
                    </a:cubicBezTo>
                    <a:cubicBezTo>
                      <a:pt x="1581" y="3950"/>
                      <a:pt x="1340" y="5107"/>
                      <a:pt x="1079" y="5521"/>
                    </a:cubicBezTo>
                    <a:cubicBezTo>
                      <a:pt x="817" y="5935"/>
                      <a:pt x="94" y="6395"/>
                      <a:pt x="52" y="6395"/>
                    </a:cubicBezTo>
                    <a:cubicBezTo>
                      <a:pt x="51" y="6395"/>
                      <a:pt x="51" y="6395"/>
                      <a:pt x="50" y="6395"/>
                    </a:cubicBezTo>
                    <a:cubicBezTo>
                      <a:pt x="1" y="6395"/>
                      <a:pt x="490" y="7268"/>
                      <a:pt x="775" y="7574"/>
                    </a:cubicBezTo>
                    <a:cubicBezTo>
                      <a:pt x="1058" y="7857"/>
                      <a:pt x="1340" y="7878"/>
                      <a:pt x="1340" y="7878"/>
                    </a:cubicBezTo>
                    <a:cubicBezTo>
                      <a:pt x="1340" y="7878"/>
                      <a:pt x="1864" y="6851"/>
                      <a:pt x="2147" y="6265"/>
                    </a:cubicBezTo>
                    <a:cubicBezTo>
                      <a:pt x="2430" y="5652"/>
                      <a:pt x="2498" y="5170"/>
                      <a:pt x="2519" y="4280"/>
                    </a:cubicBezTo>
                    <a:cubicBezTo>
                      <a:pt x="2561" y="3363"/>
                      <a:pt x="3001" y="2772"/>
                      <a:pt x="2974" y="2489"/>
                    </a:cubicBezTo>
                    <a:cubicBezTo>
                      <a:pt x="2953" y="2206"/>
                      <a:pt x="3105" y="745"/>
                      <a:pt x="3236" y="221"/>
                    </a:cubicBezTo>
                    <a:cubicBezTo>
                      <a:pt x="3236" y="221"/>
                      <a:pt x="3021" y="111"/>
                      <a:pt x="2822" y="43"/>
                    </a:cubicBezTo>
                    <a:cubicBezTo>
                      <a:pt x="2756" y="15"/>
                      <a:pt x="2705" y="1"/>
                      <a:pt x="266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16" name="Google Shape;816;p36"/>
              <p:cNvSpPr/>
              <p:nvPr/>
            </p:nvSpPr>
            <p:spPr>
              <a:xfrm>
                <a:off x="4788680" y="1947422"/>
                <a:ext cx="589618" cy="1423349"/>
              </a:xfrm>
              <a:custGeom>
                <a:avLst/>
                <a:gdLst/>
                <a:ahLst/>
                <a:cxnLst/>
                <a:rect l="l" t="t" r="r" b="b"/>
                <a:pathLst>
                  <a:path w="3316" h="8005" extrusionOk="0">
                    <a:moveTo>
                      <a:pt x="2693" y="110"/>
                    </a:moveTo>
                    <a:cubicBezTo>
                      <a:pt x="2723" y="110"/>
                      <a:pt x="2759" y="121"/>
                      <a:pt x="2813" y="149"/>
                    </a:cubicBezTo>
                    <a:cubicBezTo>
                      <a:pt x="2985" y="212"/>
                      <a:pt x="3163" y="301"/>
                      <a:pt x="3184" y="322"/>
                    </a:cubicBezTo>
                    <a:cubicBezTo>
                      <a:pt x="3116" y="584"/>
                      <a:pt x="3053" y="1040"/>
                      <a:pt x="3012" y="1500"/>
                    </a:cubicBezTo>
                    <a:cubicBezTo>
                      <a:pt x="2964" y="1956"/>
                      <a:pt x="2923" y="2396"/>
                      <a:pt x="2943" y="2548"/>
                    </a:cubicBezTo>
                    <a:cubicBezTo>
                      <a:pt x="2943" y="2658"/>
                      <a:pt x="2854" y="2899"/>
                      <a:pt x="2723" y="3181"/>
                    </a:cubicBezTo>
                    <a:cubicBezTo>
                      <a:pt x="2619" y="3485"/>
                      <a:pt x="2488" y="3857"/>
                      <a:pt x="2488" y="4339"/>
                    </a:cubicBezTo>
                    <a:cubicBezTo>
                      <a:pt x="2441" y="5229"/>
                      <a:pt x="2399" y="5690"/>
                      <a:pt x="2116" y="6276"/>
                    </a:cubicBezTo>
                    <a:cubicBezTo>
                      <a:pt x="1833" y="6868"/>
                      <a:pt x="1351" y="7827"/>
                      <a:pt x="1310" y="7874"/>
                    </a:cubicBezTo>
                    <a:cubicBezTo>
                      <a:pt x="1310" y="7874"/>
                      <a:pt x="1262" y="7874"/>
                      <a:pt x="1200" y="7847"/>
                    </a:cubicBezTo>
                    <a:cubicBezTo>
                      <a:pt x="1090" y="7806"/>
                      <a:pt x="959" y="7743"/>
                      <a:pt x="828" y="7586"/>
                    </a:cubicBezTo>
                    <a:cubicBezTo>
                      <a:pt x="697" y="7455"/>
                      <a:pt x="498" y="7151"/>
                      <a:pt x="346" y="6889"/>
                    </a:cubicBezTo>
                    <a:cubicBezTo>
                      <a:pt x="262" y="6758"/>
                      <a:pt x="194" y="6648"/>
                      <a:pt x="152" y="6564"/>
                    </a:cubicBezTo>
                    <a:cubicBezTo>
                      <a:pt x="131" y="6517"/>
                      <a:pt x="131" y="6496"/>
                      <a:pt x="131" y="6475"/>
                    </a:cubicBezTo>
                    <a:cubicBezTo>
                      <a:pt x="152" y="6475"/>
                      <a:pt x="194" y="6454"/>
                      <a:pt x="236" y="6434"/>
                    </a:cubicBezTo>
                    <a:cubicBezTo>
                      <a:pt x="304" y="6365"/>
                      <a:pt x="414" y="6303"/>
                      <a:pt x="524" y="6214"/>
                    </a:cubicBezTo>
                    <a:cubicBezTo>
                      <a:pt x="739" y="6041"/>
                      <a:pt x="1001" y="5821"/>
                      <a:pt x="1131" y="5601"/>
                    </a:cubicBezTo>
                    <a:cubicBezTo>
                      <a:pt x="1262" y="5386"/>
                      <a:pt x="1393" y="4993"/>
                      <a:pt x="1482" y="4601"/>
                    </a:cubicBezTo>
                    <a:cubicBezTo>
                      <a:pt x="1571" y="4182"/>
                      <a:pt x="1634" y="3768"/>
                      <a:pt x="1613" y="3527"/>
                    </a:cubicBezTo>
                    <a:cubicBezTo>
                      <a:pt x="1613" y="3265"/>
                      <a:pt x="1524" y="3071"/>
                      <a:pt x="1482" y="2851"/>
                    </a:cubicBezTo>
                    <a:cubicBezTo>
                      <a:pt x="1414" y="2637"/>
                      <a:pt x="1393" y="2417"/>
                      <a:pt x="1482" y="2087"/>
                    </a:cubicBezTo>
                    <a:cubicBezTo>
                      <a:pt x="1545" y="1783"/>
                      <a:pt x="1786" y="1348"/>
                      <a:pt x="2027" y="977"/>
                    </a:cubicBezTo>
                    <a:cubicBezTo>
                      <a:pt x="2247" y="605"/>
                      <a:pt x="2462" y="301"/>
                      <a:pt x="2509" y="233"/>
                    </a:cubicBezTo>
                    <a:cubicBezTo>
                      <a:pt x="2572" y="170"/>
                      <a:pt x="2593" y="123"/>
                      <a:pt x="2640" y="123"/>
                    </a:cubicBezTo>
                    <a:cubicBezTo>
                      <a:pt x="2656" y="115"/>
                      <a:pt x="2673" y="110"/>
                      <a:pt x="2693" y="110"/>
                    </a:cubicBezTo>
                    <a:close/>
                    <a:moveTo>
                      <a:pt x="2700" y="1"/>
                    </a:moveTo>
                    <a:cubicBezTo>
                      <a:pt x="2665" y="1"/>
                      <a:pt x="2631" y="7"/>
                      <a:pt x="2593" y="18"/>
                    </a:cubicBezTo>
                    <a:cubicBezTo>
                      <a:pt x="2530" y="39"/>
                      <a:pt x="2488" y="102"/>
                      <a:pt x="2420" y="170"/>
                    </a:cubicBezTo>
                    <a:cubicBezTo>
                      <a:pt x="2378" y="233"/>
                      <a:pt x="2158" y="542"/>
                      <a:pt x="1917" y="909"/>
                    </a:cubicBezTo>
                    <a:cubicBezTo>
                      <a:pt x="1702" y="1280"/>
                      <a:pt x="1461" y="1720"/>
                      <a:pt x="1372" y="2066"/>
                    </a:cubicBezTo>
                    <a:cubicBezTo>
                      <a:pt x="1262" y="2396"/>
                      <a:pt x="1310" y="2658"/>
                      <a:pt x="1372" y="2872"/>
                    </a:cubicBezTo>
                    <a:cubicBezTo>
                      <a:pt x="1414" y="3092"/>
                      <a:pt x="1503" y="3291"/>
                      <a:pt x="1503" y="3527"/>
                    </a:cubicBezTo>
                    <a:cubicBezTo>
                      <a:pt x="1524" y="3747"/>
                      <a:pt x="1461" y="4161"/>
                      <a:pt x="1372" y="4574"/>
                    </a:cubicBezTo>
                    <a:cubicBezTo>
                      <a:pt x="1283" y="4967"/>
                      <a:pt x="1152" y="5360"/>
                      <a:pt x="1048" y="5559"/>
                    </a:cubicBezTo>
                    <a:cubicBezTo>
                      <a:pt x="917" y="5732"/>
                      <a:pt x="676" y="5952"/>
                      <a:pt x="456" y="6125"/>
                    </a:cubicBezTo>
                    <a:cubicBezTo>
                      <a:pt x="346" y="6214"/>
                      <a:pt x="236" y="6276"/>
                      <a:pt x="173" y="6324"/>
                    </a:cubicBezTo>
                    <a:cubicBezTo>
                      <a:pt x="131" y="6344"/>
                      <a:pt x="105" y="6365"/>
                      <a:pt x="84" y="6386"/>
                    </a:cubicBezTo>
                    <a:lnTo>
                      <a:pt x="42" y="6386"/>
                    </a:lnTo>
                    <a:lnTo>
                      <a:pt x="21" y="6407"/>
                    </a:lnTo>
                    <a:lnTo>
                      <a:pt x="0" y="6407"/>
                    </a:lnTo>
                    <a:lnTo>
                      <a:pt x="0" y="6434"/>
                    </a:lnTo>
                    <a:lnTo>
                      <a:pt x="0" y="6454"/>
                    </a:lnTo>
                    <a:lnTo>
                      <a:pt x="0" y="6496"/>
                    </a:lnTo>
                    <a:cubicBezTo>
                      <a:pt x="21" y="6517"/>
                      <a:pt x="42" y="6564"/>
                      <a:pt x="63" y="6606"/>
                    </a:cubicBezTo>
                    <a:cubicBezTo>
                      <a:pt x="105" y="6695"/>
                      <a:pt x="173" y="6826"/>
                      <a:pt x="236" y="6957"/>
                    </a:cubicBezTo>
                    <a:cubicBezTo>
                      <a:pt x="393" y="7219"/>
                      <a:pt x="587" y="7502"/>
                      <a:pt x="739" y="7675"/>
                    </a:cubicBezTo>
                    <a:cubicBezTo>
                      <a:pt x="891" y="7827"/>
                      <a:pt x="1048" y="7916"/>
                      <a:pt x="1152" y="7957"/>
                    </a:cubicBezTo>
                    <a:cubicBezTo>
                      <a:pt x="1262" y="8005"/>
                      <a:pt x="1351" y="8005"/>
                      <a:pt x="1351" y="8005"/>
                    </a:cubicBezTo>
                    <a:lnTo>
                      <a:pt x="1372" y="8005"/>
                    </a:lnTo>
                    <a:lnTo>
                      <a:pt x="1393" y="7978"/>
                    </a:lnTo>
                    <a:cubicBezTo>
                      <a:pt x="1393" y="7978"/>
                      <a:pt x="1938" y="6931"/>
                      <a:pt x="2226" y="6344"/>
                    </a:cubicBezTo>
                    <a:cubicBezTo>
                      <a:pt x="2509" y="5732"/>
                      <a:pt x="2551" y="5229"/>
                      <a:pt x="2593" y="4339"/>
                    </a:cubicBezTo>
                    <a:cubicBezTo>
                      <a:pt x="2619" y="3878"/>
                      <a:pt x="2723" y="3527"/>
                      <a:pt x="2833" y="3223"/>
                    </a:cubicBezTo>
                    <a:cubicBezTo>
                      <a:pt x="2943" y="2941"/>
                      <a:pt x="3053" y="2721"/>
                      <a:pt x="3053" y="2548"/>
                    </a:cubicBezTo>
                    <a:cubicBezTo>
                      <a:pt x="3032" y="2417"/>
                      <a:pt x="3074" y="1956"/>
                      <a:pt x="3116" y="1500"/>
                    </a:cubicBezTo>
                    <a:cubicBezTo>
                      <a:pt x="3163" y="1040"/>
                      <a:pt x="3247" y="542"/>
                      <a:pt x="3315" y="301"/>
                    </a:cubicBezTo>
                    <a:lnTo>
                      <a:pt x="3315" y="254"/>
                    </a:lnTo>
                    <a:lnTo>
                      <a:pt x="3273" y="233"/>
                    </a:lnTo>
                    <a:cubicBezTo>
                      <a:pt x="3273" y="233"/>
                      <a:pt x="3053" y="123"/>
                      <a:pt x="2854" y="39"/>
                    </a:cubicBezTo>
                    <a:cubicBezTo>
                      <a:pt x="2794" y="12"/>
                      <a:pt x="2746" y="1"/>
                      <a:pt x="2700"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17" name="Google Shape;817;p36"/>
              <p:cNvSpPr/>
              <p:nvPr/>
            </p:nvSpPr>
            <p:spPr>
              <a:xfrm>
                <a:off x="4919903" y="2842333"/>
                <a:ext cx="1094421" cy="480258"/>
              </a:xfrm>
              <a:custGeom>
                <a:avLst/>
                <a:gdLst/>
                <a:ahLst/>
                <a:cxnLst/>
                <a:rect l="l" t="t" r="r" b="b"/>
                <a:pathLst>
                  <a:path w="6155" h="2701" extrusionOk="0">
                    <a:moveTo>
                      <a:pt x="477" y="1"/>
                    </a:moveTo>
                    <a:cubicBezTo>
                      <a:pt x="450" y="1"/>
                      <a:pt x="417" y="23"/>
                      <a:pt x="393" y="112"/>
                    </a:cubicBezTo>
                    <a:cubicBezTo>
                      <a:pt x="352" y="306"/>
                      <a:pt x="393" y="285"/>
                      <a:pt x="242" y="484"/>
                    </a:cubicBezTo>
                    <a:cubicBezTo>
                      <a:pt x="111" y="699"/>
                      <a:pt x="1" y="699"/>
                      <a:pt x="22" y="830"/>
                    </a:cubicBezTo>
                    <a:cubicBezTo>
                      <a:pt x="48" y="940"/>
                      <a:pt x="153" y="1353"/>
                      <a:pt x="2033" y="2207"/>
                    </a:cubicBezTo>
                    <a:cubicBezTo>
                      <a:pt x="2881" y="2595"/>
                      <a:pt x="3793" y="2701"/>
                      <a:pt x="4533" y="2701"/>
                    </a:cubicBezTo>
                    <a:cubicBezTo>
                      <a:pt x="5409" y="2701"/>
                      <a:pt x="6044" y="2553"/>
                      <a:pt x="6044" y="2553"/>
                    </a:cubicBezTo>
                    <a:cubicBezTo>
                      <a:pt x="6044" y="2553"/>
                      <a:pt x="6154" y="2553"/>
                      <a:pt x="6112" y="2422"/>
                    </a:cubicBezTo>
                    <a:cubicBezTo>
                      <a:pt x="6091" y="2317"/>
                      <a:pt x="5981" y="1856"/>
                      <a:pt x="5892" y="1636"/>
                    </a:cubicBezTo>
                    <a:cubicBezTo>
                      <a:pt x="5828" y="1487"/>
                      <a:pt x="5785" y="1428"/>
                      <a:pt x="5709" y="1428"/>
                    </a:cubicBezTo>
                    <a:cubicBezTo>
                      <a:pt x="5686" y="1428"/>
                      <a:pt x="5660" y="1433"/>
                      <a:pt x="5630" y="1442"/>
                    </a:cubicBezTo>
                    <a:cubicBezTo>
                      <a:pt x="5575" y="1451"/>
                      <a:pt x="5337" y="1472"/>
                      <a:pt x="4990" y="1472"/>
                    </a:cubicBezTo>
                    <a:cubicBezTo>
                      <a:pt x="4515" y="1472"/>
                      <a:pt x="3836" y="1433"/>
                      <a:pt x="3143" y="1270"/>
                    </a:cubicBezTo>
                    <a:cubicBezTo>
                      <a:pt x="1944" y="961"/>
                      <a:pt x="896" y="353"/>
                      <a:pt x="524" y="23"/>
                    </a:cubicBezTo>
                    <a:cubicBezTo>
                      <a:pt x="524" y="23"/>
                      <a:pt x="503" y="1"/>
                      <a:pt x="4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18" name="Google Shape;818;p36"/>
              <p:cNvSpPr/>
              <p:nvPr/>
            </p:nvSpPr>
            <p:spPr>
              <a:xfrm>
                <a:off x="4912435" y="2830598"/>
                <a:ext cx="1110246" cy="503373"/>
              </a:xfrm>
              <a:custGeom>
                <a:avLst/>
                <a:gdLst/>
                <a:ahLst/>
                <a:cxnLst/>
                <a:rect l="l" t="t" r="r" b="b"/>
                <a:pathLst>
                  <a:path w="6244" h="2831" extrusionOk="0">
                    <a:moveTo>
                      <a:pt x="525" y="131"/>
                    </a:moveTo>
                    <a:cubicBezTo>
                      <a:pt x="917" y="461"/>
                      <a:pt x="1965" y="1095"/>
                      <a:pt x="3164" y="1377"/>
                    </a:cubicBezTo>
                    <a:cubicBezTo>
                      <a:pt x="3777" y="1529"/>
                      <a:pt x="4363" y="1571"/>
                      <a:pt x="4824" y="1597"/>
                    </a:cubicBezTo>
                    <a:cubicBezTo>
                      <a:pt x="5065" y="1597"/>
                      <a:pt x="5259" y="1597"/>
                      <a:pt x="5411" y="1571"/>
                    </a:cubicBezTo>
                    <a:cubicBezTo>
                      <a:pt x="5541" y="1571"/>
                      <a:pt x="5651" y="1571"/>
                      <a:pt x="5693" y="1550"/>
                    </a:cubicBezTo>
                    <a:cubicBezTo>
                      <a:pt x="5709" y="1543"/>
                      <a:pt x="5722" y="1541"/>
                      <a:pt x="5733" y="1541"/>
                    </a:cubicBezTo>
                    <a:cubicBezTo>
                      <a:pt x="5754" y="1541"/>
                      <a:pt x="5768" y="1550"/>
                      <a:pt x="5782" y="1550"/>
                    </a:cubicBezTo>
                    <a:cubicBezTo>
                      <a:pt x="5803" y="1571"/>
                      <a:pt x="5824" y="1639"/>
                      <a:pt x="5871" y="1728"/>
                    </a:cubicBezTo>
                    <a:cubicBezTo>
                      <a:pt x="5955" y="1943"/>
                      <a:pt x="6065" y="2383"/>
                      <a:pt x="6112" y="2514"/>
                    </a:cubicBezTo>
                    <a:cubicBezTo>
                      <a:pt x="6133" y="2556"/>
                      <a:pt x="6112" y="2556"/>
                      <a:pt x="6112" y="2556"/>
                    </a:cubicBezTo>
                    <a:lnTo>
                      <a:pt x="6086" y="2556"/>
                    </a:lnTo>
                    <a:cubicBezTo>
                      <a:pt x="6086" y="2556"/>
                      <a:pt x="5441" y="2706"/>
                      <a:pt x="4556" y="2706"/>
                    </a:cubicBezTo>
                    <a:cubicBezTo>
                      <a:pt x="3823" y="2706"/>
                      <a:pt x="2926" y="2603"/>
                      <a:pt x="2096" y="2226"/>
                    </a:cubicBezTo>
                    <a:cubicBezTo>
                      <a:pt x="1158" y="1791"/>
                      <a:pt x="676" y="1487"/>
                      <a:pt x="415" y="1268"/>
                    </a:cubicBezTo>
                    <a:cubicBezTo>
                      <a:pt x="153" y="1048"/>
                      <a:pt x="132" y="943"/>
                      <a:pt x="132" y="875"/>
                    </a:cubicBezTo>
                    <a:cubicBezTo>
                      <a:pt x="111" y="833"/>
                      <a:pt x="132" y="833"/>
                      <a:pt x="153" y="786"/>
                    </a:cubicBezTo>
                    <a:cubicBezTo>
                      <a:pt x="195" y="765"/>
                      <a:pt x="263" y="702"/>
                      <a:pt x="326" y="592"/>
                    </a:cubicBezTo>
                    <a:cubicBezTo>
                      <a:pt x="483" y="372"/>
                      <a:pt x="435" y="372"/>
                      <a:pt x="483" y="199"/>
                    </a:cubicBezTo>
                    <a:cubicBezTo>
                      <a:pt x="504" y="157"/>
                      <a:pt x="525" y="131"/>
                      <a:pt x="525" y="131"/>
                    </a:cubicBezTo>
                    <a:close/>
                    <a:moveTo>
                      <a:pt x="525" y="0"/>
                    </a:moveTo>
                    <a:cubicBezTo>
                      <a:pt x="483" y="26"/>
                      <a:pt x="456" y="26"/>
                      <a:pt x="435" y="68"/>
                    </a:cubicBezTo>
                    <a:cubicBezTo>
                      <a:pt x="415" y="89"/>
                      <a:pt x="394" y="110"/>
                      <a:pt x="373" y="178"/>
                    </a:cubicBezTo>
                    <a:cubicBezTo>
                      <a:pt x="326" y="351"/>
                      <a:pt x="373" y="309"/>
                      <a:pt x="242" y="524"/>
                    </a:cubicBezTo>
                    <a:cubicBezTo>
                      <a:pt x="174" y="634"/>
                      <a:pt x="111" y="681"/>
                      <a:pt x="64" y="723"/>
                    </a:cubicBezTo>
                    <a:cubicBezTo>
                      <a:pt x="22" y="765"/>
                      <a:pt x="1" y="833"/>
                      <a:pt x="1" y="896"/>
                    </a:cubicBezTo>
                    <a:cubicBezTo>
                      <a:pt x="22" y="964"/>
                      <a:pt x="64" y="1116"/>
                      <a:pt x="326" y="1357"/>
                    </a:cubicBezTo>
                    <a:cubicBezTo>
                      <a:pt x="614" y="1571"/>
                      <a:pt x="1111" y="1901"/>
                      <a:pt x="2027" y="2315"/>
                    </a:cubicBezTo>
                    <a:cubicBezTo>
                      <a:pt x="2902" y="2722"/>
                      <a:pt x="3837" y="2831"/>
                      <a:pt x="4588" y="2831"/>
                    </a:cubicBezTo>
                    <a:cubicBezTo>
                      <a:pt x="5453" y="2831"/>
                      <a:pt x="6075" y="2687"/>
                      <a:pt x="6086" y="2687"/>
                    </a:cubicBezTo>
                    <a:cubicBezTo>
                      <a:pt x="6086" y="2687"/>
                      <a:pt x="6133" y="2687"/>
                      <a:pt x="6175" y="2645"/>
                    </a:cubicBezTo>
                    <a:cubicBezTo>
                      <a:pt x="6217" y="2619"/>
                      <a:pt x="6243" y="2556"/>
                      <a:pt x="6217" y="2488"/>
                    </a:cubicBezTo>
                    <a:cubicBezTo>
                      <a:pt x="6175" y="2357"/>
                      <a:pt x="6065" y="1922"/>
                      <a:pt x="5981" y="1681"/>
                    </a:cubicBezTo>
                    <a:cubicBezTo>
                      <a:pt x="5934" y="1571"/>
                      <a:pt x="5913" y="1508"/>
                      <a:pt x="5850" y="1467"/>
                    </a:cubicBezTo>
                    <a:cubicBezTo>
                      <a:pt x="5822" y="1438"/>
                      <a:pt x="5788" y="1427"/>
                      <a:pt x="5746" y="1427"/>
                    </a:cubicBezTo>
                    <a:cubicBezTo>
                      <a:pt x="5718" y="1427"/>
                      <a:pt x="5687" y="1432"/>
                      <a:pt x="5651" y="1440"/>
                    </a:cubicBezTo>
                    <a:cubicBezTo>
                      <a:pt x="5651" y="1440"/>
                      <a:pt x="5541" y="1467"/>
                      <a:pt x="5390" y="1467"/>
                    </a:cubicBezTo>
                    <a:cubicBezTo>
                      <a:pt x="5302" y="1467"/>
                      <a:pt x="5187" y="1476"/>
                      <a:pt x="5049" y="1476"/>
                    </a:cubicBezTo>
                    <a:cubicBezTo>
                      <a:pt x="4979" y="1476"/>
                      <a:pt x="4904" y="1474"/>
                      <a:pt x="4824" y="1467"/>
                    </a:cubicBezTo>
                    <a:cubicBezTo>
                      <a:pt x="4363" y="1467"/>
                      <a:pt x="3777" y="1419"/>
                      <a:pt x="3185" y="1268"/>
                    </a:cubicBezTo>
                    <a:cubicBezTo>
                      <a:pt x="2007" y="985"/>
                      <a:pt x="959" y="351"/>
                      <a:pt x="614" y="47"/>
                    </a:cubicBezTo>
                    <a:cubicBezTo>
                      <a:pt x="614" y="47"/>
                      <a:pt x="566" y="0"/>
                      <a:pt x="525"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19" name="Google Shape;819;p36"/>
              <p:cNvSpPr/>
              <p:nvPr/>
            </p:nvSpPr>
            <p:spPr>
              <a:xfrm>
                <a:off x="3759700" y="2991159"/>
                <a:ext cx="861489" cy="996433"/>
              </a:xfrm>
              <a:custGeom>
                <a:avLst/>
                <a:gdLst/>
                <a:ahLst/>
                <a:cxnLst/>
                <a:rect l="l" t="t" r="r" b="b"/>
                <a:pathLst>
                  <a:path w="4845" h="5604" extrusionOk="0">
                    <a:moveTo>
                      <a:pt x="1711" y="1"/>
                    </a:moveTo>
                    <a:cubicBezTo>
                      <a:pt x="1662" y="1"/>
                      <a:pt x="1615" y="5"/>
                      <a:pt x="1572" y="14"/>
                    </a:cubicBezTo>
                    <a:cubicBezTo>
                      <a:pt x="833" y="145"/>
                      <a:pt x="1" y="867"/>
                      <a:pt x="111" y="1936"/>
                    </a:cubicBezTo>
                    <a:cubicBezTo>
                      <a:pt x="241" y="3025"/>
                      <a:pt x="1750" y="4685"/>
                      <a:pt x="2032" y="5036"/>
                    </a:cubicBezTo>
                    <a:cubicBezTo>
                      <a:pt x="2276" y="5333"/>
                      <a:pt x="2534" y="5603"/>
                      <a:pt x="3118" y="5603"/>
                    </a:cubicBezTo>
                    <a:cubicBezTo>
                      <a:pt x="3213" y="5603"/>
                      <a:pt x="3317" y="5596"/>
                      <a:pt x="3431" y="5580"/>
                    </a:cubicBezTo>
                    <a:cubicBezTo>
                      <a:pt x="4237" y="5450"/>
                      <a:pt x="4845" y="4774"/>
                      <a:pt x="4845" y="4444"/>
                    </a:cubicBezTo>
                    <a:cubicBezTo>
                      <a:pt x="4845" y="4140"/>
                      <a:pt x="4389" y="2004"/>
                      <a:pt x="3975" y="1087"/>
                    </a:cubicBezTo>
                    <a:cubicBezTo>
                      <a:pt x="3975" y="1087"/>
                      <a:pt x="2503" y="1"/>
                      <a:pt x="171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20" name="Google Shape;820;p36"/>
              <p:cNvSpPr/>
              <p:nvPr/>
            </p:nvSpPr>
            <p:spPr>
              <a:xfrm>
                <a:off x="3759700" y="2979957"/>
                <a:ext cx="873581" cy="1016703"/>
              </a:xfrm>
              <a:custGeom>
                <a:avLst/>
                <a:gdLst/>
                <a:ahLst/>
                <a:cxnLst/>
                <a:rect l="l" t="t" r="r" b="b"/>
                <a:pathLst>
                  <a:path w="4913" h="5718" extrusionOk="0">
                    <a:moveTo>
                      <a:pt x="1668" y="118"/>
                    </a:moveTo>
                    <a:cubicBezTo>
                      <a:pt x="1832" y="118"/>
                      <a:pt x="2031" y="160"/>
                      <a:pt x="2226" y="234"/>
                    </a:cubicBezTo>
                    <a:cubicBezTo>
                      <a:pt x="2488" y="318"/>
                      <a:pt x="2776" y="448"/>
                      <a:pt x="3038" y="600"/>
                    </a:cubicBezTo>
                    <a:cubicBezTo>
                      <a:pt x="3514" y="888"/>
                      <a:pt x="3928" y="1171"/>
                      <a:pt x="3928" y="1192"/>
                    </a:cubicBezTo>
                    <a:cubicBezTo>
                      <a:pt x="4148" y="1627"/>
                      <a:pt x="4347" y="2391"/>
                      <a:pt x="4520" y="3067"/>
                    </a:cubicBezTo>
                    <a:cubicBezTo>
                      <a:pt x="4609" y="3418"/>
                      <a:pt x="4672" y="3742"/>
                      <a:pt x="4714" y="4004"/>
                    </a:cubicBezTo>
                    <a:cubicBezTo>
                      <a:pt x="4761" y="4245"/>
                      <a:pt x="4803" y="4444"/>
                      <a:pt x="4782" y="4507"/>
                    </a:cubicBezTo>
                    <a:cubicBezTo>
                      <a:pt x="4782" y="4638"/>
                      <a:pt x="4651" y="4879"/>
                      <a:pt x="4410" y="5120"/>
                    </a:cubicBezTo>
                    <a:cubicBezTo>
                      <a:pt x="4148" y="5340"/>
                      <a:pt x="3823" y="5534"/>
                      <a:pt x="3431" y="5575"/>
                    </a:cubicBezTo>
                    <a:cubicBezTo>
                      <a:pt x="3301" y="5598"/>
                      <a:pt x="3183" y="5608"/>
                      <a:pt x="3075" y="5608"/>
                    </a:cubicBezTo>
                    <a:cubicBezTo>
                      <a:pt x="2858" y="5608"/>
                      <a:pt x="2686" y="5565"/>
                      <a:pt x="2556" y="5492"/>
                    </a:cubicBezTo>
                    <a:cubicBezTo>
                      <a:pt x="2357" y="5403"/>
                      <a:pt x="2205" y="5251"/>
                      <a:pt x="2074" y="5052"/>
                    </a:cubicBezTo>
                    <a:cubicBezTo>
                      <a:pt x="1922" y="4879"/>
                      <a:pt x="1488" y="4376"/>
                      <a:pt x="1048" y="3790"/>
                    </a:cubicBezTo>
                    <a:cubicBezTo>
                      <a:pt x="634" y="3198"/>
                      <a:pt x="241" y="2522"/>
                      <a:pt x="179" y="1999"/>
                    </a:cubicBezTo>
                    <a:cubicBezTo>
                      <a:pt x="131" y="1475"/>
                      <a:pt x="289" y="1040"/>
                      <a:pt x="571" y="731"/>
                    </a:cubicBezTo>
                    <a:cubicBezTo>
                      <a:pt x="833" y="407"/>
                      <a:pt x="1226" y="187"/>
                      <a:pt x="1572" y="124"/>
                    </a:cubicBezTo>
                    <a:cubicBezTo>
                      <a:pt x="1602" y="120"/>
                      <a:pt x="1634" y="118"/>
                      <a:pt x="1668" y="118"/>
                    </a:cubicBezTo>
                    <a:close/>
                    <a:moveTo>
                      <a:pt x="1697" y="1"/>
                    </a:moveTo>
                    <a:cubicBezTo>
                      <a:pt x="1647" y="1"/>
                      <a:pt x="1599" y="5"/>
                      <a:pt x="1551" y="14"/>
                    </a:cubicBezTo>
                    <a:cubicBezTo>
                      <a:pt x="1179" y="77"/>
                      <a:pt x="765" y="318"/>
                      <a:pt x="482" y="647"/>
                    </a:cubicBezTo>
                    <a:cubicBezTo>
                      <a:pt x="200" y="993"/>
                      <a:pt x="1" y="1454"/>
                      <a:pt x="69" y="1999"/>
                    </a:cubicBezTo>
                    <a:cubicBezTo>
                      <a:pt x="131" y="2564"/>
                      <a:pt x="524" y="3266"/>
                      <a:pt x="964" y="3852"/>
                    </a:cubicBezTo>
                    <a:cubicBezTo>
                      <a:pt x="1399" y="4465"/>
                      <a:pt x="1833" y="4968"/>
                      <a:pt x="1991" y="5141"/>
                    </a:cubicBezTo>
                    <a:cubicBezTo>
                      <a:pt x="2121" y="5314"/>
                      <a:pt x="2273" y="5492"/>
                      <a:pt x="2514" y="5602"/>
                    </a:cubicBezTo>
                    <a:cubicBezTo>
                      <a:pt x="2660" y="5673"/>
                      <a:pt x="2849" y="5717"/>
                      <a:pt x="3085" y="5717"/>
                    </a:cubicBezTo>
                    <a:cubicBezTo>
                      <a:pt x="3197" y="5717"/>
                      <a:pt x="3319" y="5707"/>
                      <a:pt x="3452" y="5685"/>
                    </a:cubicBezTo>
                    <a:cubicBezTo>
                      <a:pt x="3865" y="5643"/>
                      <a:pt x="4216" y="5424"/>
                      <a:pt x="4478" y="5183"/>
                    </a:cubicBezTo>
                    <a:cubicBezTo>
                      <a:pt x="4740" y="4968"/>
                      <a:pt x="4892" y="4706"/>
                      <a:pt x="4913" y="4507"/>
                    </a:cubicBezTo>
                    <a:cubicBezTo>
                      <a:pt x="4913" y="4423"/>
                      <a:pt x="4871" y="4245"/>
                      <a:pt x="4824" y="3983"/>
                    </a:cubicBezTo>
                    <a:cubicBezTo>
                      <a:pt x="4782" y="3722"/>
                      <a:pt x="4714" y="3397"/>
                      <a:pt x="4630" y="3046"/>
                    </a:cubicBezTo>
                    <a:cubicBezTo>
                      <a:pt x="4452" y="2349"/>
                      <a:pt x="4237" y="1585"/>
                      <a:pt x="4038" y="1124"/>
                    </a:cubicBezTo>
                    <a:lnTo>
                      <a:pt x="4038" y="1103"/>
                    </a:lnTo>
                    <a:lnTo>
                      <a:pt x="4017" y="1103"/>
                    </a:lnTo>
                    <a:cubicBezTo>
                      <a:pt x="4017" y="1103"/>
                      <a:pt x="3604" y="799"/>
                      <a:pt x="3080" y="496"/>
                    </a:cubicBezTo>
                    <a:cubicBezTo>
                      <a:pt x="2818" y="365"/>
                      <a:pt x="2535" y="208"/>
                      <a:pt x="2273" y="124"/>
                    </a:cubicBezTo>
                    <a:cubicBezTo>
                      <a:pt x="2069" y="54"/>
                      <a:pt x="1877" y="1"/>
                      <a:pt x="1697"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21" name="Google Shape;821;p36"/>
              <p:cNvSpPr/>
              <p:nvPr/>
            </p:nvSpPr>
            <p:spPr>
              <a:xfrm>
                <a:off x="3825845" y="3756270"/>
                <a:ext cx="900608" cy="520265"/>
              </a:xfrm>
              <a:custGeom>
                <a:avLst/>
                <a:gdLst/>
                <a:ahLst/>
                <a:cxnLst/>
                <a:rect l="l" t="t" r="r" b="b"/>
                <a:pathLst>
                  <a:path w="5065" h="2926" extrusionOk="0">
                    <a:moveTo>
                      <a:pt x="3131" y="0"/>
                    </a:moveTo>
                    <a:cubicBezTo>
                      <a:pt x="2508" y="0"/>
                      <a:pt x="1779" y="107"/>
                      <a:pt x="1158" y="361"/>
                    </a:cubicBezTo>
                    <a:cubicBezTo>
                      <a:pt x="0" y="817"/>
                      <a:pt x="414" y="2257"/>
                      <a:pt x="1226" y="2697"/>
                    </a:cubicBezTo>
                    <a:cubicBezTo>
                      <a:pt x="1555" y="2865"/>
                      <a:pt x="1978" y="2925"/>
                      <a:pt x="2420" y="2925"/>
                    </a:cubicBezTo>
                    <a:cubicBezTo>
                      <a:pt x="3062" y="2925"/>
                      <a:pt x="3744" y="2799"/>
                      <a:pt x="4237" y="2697"/>
                    </a:cubicBezTo>
                    <a:cubicBezTo>
                      <a:pt x="5064" y="2498"/>
                      <a:pt x="4996" y="1497"/>
                      <a:pt x="4996" y="1497"/>
                    </a:cubicBezTo>
                    <a:cubicBezTo>
                      <a:pt x="4996" y="1058"/>
                      <a:pt x="4865" y="534"/>
                      <a:pt x="4389" y="230"/>
                    </a:cubicBezTo>
                    <a:cubicBezTo>
                      <a:pt x="4161" y="86"/>
                      <a:pt x="3689" y="0"/>
                      <a:pt x="313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22" name="Google Shape;822;p36"/>
              <p:cNvSpPr/>
              <p:nvPr/>
            </p:nvSpPr>
            <p:spPr>
              <a:xfrm>
                <a:off x="3884522" y="3746313"/>
                <a:ext cx="845664" cy="540713"/>
              </a:xfrm>
              <a:custGeom>
                <a:avLst/>
                <a:gdLst/>
                <a:ahLst/>
                <a:cxnLst/>
                <a:rect l="l" t="t" r="r" b="b"/>
                <a:pathLst>
                  <a:path w="4756" h="3041" extrusionOk="0">
                    <a:moveTo>
                      <a:pt x="2879" y="109"/>
                    </a:moveTo>
                    <a:cubicBezTo>
                      <a:pt x="3396" y="109"/>
                      <a:pt x="3840" y="210"/>
                      <a:pt x="4038" y="328"/>
                    </a:cubicBezTo>
                    <a:cubicBezTo>
                      <a:pt x="4494" y="611"/>
                      <a:pt x="4624" y="1134"/>
                      <a:pt x="4624" y="1553"/>
                    </a:cubicBezTo>
                    <a:lnTo>
                      <a:pt x="4624" y="1574"/>
                    </a:lnTo>
                    <a:cubicBezTo>
                      <a:pt x="4624" y="1574"/>
                      <a:pt x="4624" y="1815"/>
                      <a:pt x="4562" y="2077"/>
                    </a:cubicBezTo>
                    <a:cubicBezTo>
                      <a:pt x="4473" y="2339"/>
                      <a:pt x="4300" y="2601"/>
                      <a:pt x="3907" y="2685"/>
                    </a:cubicBezTo>
                    <a:cubicBezTo>
                      <a:pt x="3488" y="2774"/>
                      <a:pt x="2943" y="2884"/>
                      <a:pt x="2399" y="2905"/>
                    </a:cubicBezTo>
                    <a:cubicBezTo>
                      <a:pt x="2270" y="2914"/>
                      <a:pt x="2144" y="2919"/>
                      <a:pt x="2021" y="2919"/>
                    </a:cubicBezTo>
                    <a:cubicBezTo>
                      <a:pt x="1602" y="2919"/>
                      <a:pt x="1220" y="2859"/>
                      <a:pt x="917" y="2706"/>
                    </a:cubicBezTo>
                    <a:cubicBezTo>
                      <a:pt x="545" y="2491"/>
                      <a:pt x="241" y="2051"/>
                      <a:pt x="173" y="1595"/>
                    </a:cubicBezTo>
                    <a:cubicBezTo>
                      <a:pt x="131" y="1134"/>
                      <a:pt x="283" y="679"/>
                      <a:pt x="849" y="459"/>
                    </a:cubicBezTo>
                    <a:cubicBezTo>
                      <a:pt x="1419" y="244"/>
                      <a:pt x="2116" y="134"/>
                      <a:pt x="2703" y="113"/>
                    </a:cubicBezTo>
                    <a:cubicBezTo>
                      <a:pt x="2762" y="111"/>
                      <a:pt x="2821" y="109"/>
                      <a:pt x="2879" y="109"/>
                    </a:cubicBezTo>
                    <a:close/>
                    <a:moveTo>
                      <a:pt x="2884" y="0"/>
                    </a:moveTo>
                    <a:cubicBezTo>
                      <a:pt x="2825" y="0"/>
                      <a:pt x="2764" y="1"/>
                      <a:pt x="2703" y="3"/>
                    </a:cubicBezTo>
                    <a:cubicBezTo>
                      <a:pt x="2095" y="3"/>
                      <a:pt x="1393" y="113"/>
                      <a:pt x="807" y="349"/>
                    </a:cubicBezTo>
                    <a:cubicBezTo>
                      <a:pt x="194" y="590"/>
                      <a:pt x="0" y="1114"/>
                      <a:pt x="63" y="1595"/>
                    </a:cubicBezTo>
                    <a:cubicBezTo>
                      <a:pt x="131" y="2098"/>
                      <a:pt x="456" y="2575"/>
                      <a:pt x="870" y="2795"/>
                    </a:cubicBezTo>
                    <a:cubicBezTo>
                      <a:pt x="1227" y="2982"/>
                      <a:pt x="1676" y="3040"/>
                      <a:pt x="2151" y="3040"/>
                    </a:cubicBezTo>
                    <a:cubicBezTo>
                      <a:pt x="2233" y="3040"/>
                      <a:pt x="2316" y="3039"/>
                      <a:pt x="2399" y="3035"/>
                    </a:cubicBezTo>
                    <a:cubicBezTo>
                      <a:pt x="2943" y="2994"/>
                      <a:pt x="3514" y="2884"/>
                      <a:pt x="3928" y="2795"/>
                    </a:cubicBezTo>
                    <a:cubicBezTo>
                      <a:pt x="4363" y="2706"/>
                      <a:pt x="4562" y="2381"/>
                      <a:pt x="4666" y="2098"/>
                    </a:cubicBezTo>
                    <a:cubicBezTo>
                      <a:pt x="4755" y="1815"/>
                      <a:pt x="4734" y="1553"/>
                      <a:pt x="4734" y="1553"/>
                    </a:cubicBezTo>
                    <a:cubicBezTo>
                      <a:pt x="4734" y="1093"/>
                      <a:pt x="4583" y="548"/>
                      <a:pt x="4080" y="244"/>
                    </a:cubicBezTo>
                    <a:cubicBezTo>
                      <a:pt x="3844" y="84"/>
                      <a:pt x="3414" y="0"/>
                      <a:pt x="288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23" name="Google Shape;823;p36"/>
              <p:cNvSpPr/>
              <p:nvPr/>
            </p:nvSpPr>
            <p:spPr>
              <a:xfrm>
                <a:off x="4008277" y="3810501"/>
                <a:ext cx="737734" cy="476880"/>
              </a:xfrm>
              <a:custGeom>
                <a:avLst/>
                <a:gdLst/>
                <a:ahLst/>
                <a:cxnLst/>
                <a:rect l="l" t="t" r="r" b="b"/>
                <a:pathLst>
                  <a:path w="4149" h="2682" extrusionOk="0">
                    <a:moveTo>
                      <a:pt x="2548" y="1"/>
                    </a:moveTo>
                    <a:cubicBezTo>
                      <a:pt x="1886" y="1"/>
                      <a:pt x="1120" y="204"/>
                      <a:pt x="723" y="428"/>
                    </a:cubicBezTo>
                    <a:cubicBezTo>
                      <a:pt x="1" y="800"/>
                      <a:pt x="153" y="1952"/>
                      <a:pt x="284" y="2324"/>
                    </a:cubicBezTo>
                    <a:cubicBezTo>
                      <a:pt x="373" y="2564"/>
                      <a:pt x="627" y="2681"/>
                      <a:pt x="1184" y="2681"/>
                    </a:cubicBezTo>
                    <a:cubicBezTo>
                      <a:pt x="1441" y="2681"/>
                      <a:pt x="1763" y="2656"/>
                      <a:pt x="2164" y="2606"/>
                    </a:cubicBezTo>
                    <a:cubicBezTo>
                      <a:pt x="3405" y="2455"/>
                      <a:pt x="3798" y="2282"/>
                      <a:pt x="3970" y="1847"/>
                    </a:cubicBezTo>
                    <a:cubicBezTo>
                      <a:pt x="4148" y="1407"/>
                      <a:pt x="3667" y="428"/>
                      <a:pt x="3667" y="428"/>
                    </a:cubicBezTo>
                    <a:cubicBezTo>
                      <a:pt x="3489" y="117"/>
                      <a:pt x="3048" y="1"/>
                      <a:pt x="254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24" name="Google Shape;824;p36"/>
              <p:cNvSpPr/>
              <p:nvPr/>
            </p:nvSpPr>
            <p:spPr>
              <a:xfrm>
                <a:off x="4024102" y="3799477"/>
                <a:ext cx="718175" cy="498394"/>
              </a:xfrm>
              <a:custGeom>
                <a:avLst/>
                <a:gdLst/>
                <a:ahLst/>
                <a:cxnLst/>
                <a:rect l="l" t="t" r="r" b="b"/>
                <a:pathLst>
                  <a:path w="4039" h="2803" extrusionOk="0">
                    <a:moveTo>
                      <a:pt x="2429" y="110"/>
                    </a:moveTo>
                    <a:cubicBezTo>
                      <a:pt x="2647" y="110"/>
                      <a:pt x="2847" y="134"/>
                      <a:pt x="3012" y="181"/>
                    </a:cubicBezTo>
                    <a:cubicBezTo>
                      <a:pt x="3253" y="249"/>
                      <a:pt x="3426" y="359"/>
                      <a:pt x="3515" y="511"/>
                    </a:cubicBezTo>
                    <a:cubicBezTo>
                      <a:pt x="3515" y="511"/>
                      <a:pt x="3646" y="752"/>
                      <a:pt x="3729" y="1055"/>
                    </a:cubicBezTo>
                    <a:cubicBezTo>
                      <a:pt x="3839" y="1338"/>
                      <a:pt x="3908" y="1689"/>
                      <a:pt x="3839" y="1883"/>
                    </a:cubicBezTo>
                    <a:cubicBezTo>
                      <a:pt x="3750" y="2082"/>
                      <a:pt x="3620" y="2234"/>
                      <a:pt x="3358" y="2344"/>
                    </a:cubicBezTo>
                    <a:cubicBezTo>
                      <a:pt x="3096" y="2454"/>
                      <a:pt x="2682" y="2537"/>
                      <a:pt x="2048" y="2627"/>
                    </a:cubicBezTo>
                    <a:cubicBezTo>
                      <a:pt x="1664" y="2670"/>
                      <a:pt x="1346" y="2694"/>
                      <a:pt x="1093" y="2694"/>
                    </a:cubicBezTo>
                    <a:cubicBezTo>
                      <a:pt x="947" y="2694"/>
                      <a:pt x="822" y="2686"/>
                      <a:pt x="718" y="2668"/>
                    </a:cubicBezTo>
                    <a:cubicBezTo>
                      <a:pt x="435" y="2627"/>
                      <a:pt x="305" y="2517"/>
                      <a:pt x="242" y="2365"/>
                    </a:cubicBezTo>
                    <a:cubicBezTo>
                      <a:pt x="174" y="2192"/>
                      <a:pt x="111" y="1820"/>
                      <a:pt x="153" y="1448"/>
                    </a:cubicBezTo>
                    <a:cubicBezTo>
                      <a:pt x="174" y="1076"/>
                      <a:pt x="326" y="705"/>
                      <a:pt x="655" y="532"/>
                    </a:cubicBezTo>
                    <a:cubicBezTo>
                      <a:pt x="1001" y="338"/>
                      <a:pt x="1635" y="160"/>
                      <a:pt x="2206" y="118"/>
                    </a:cubicBezTo>
                    <a:cubicBezTo>
                      <a:pt x="2281" y="113"/>
                      <a:pt x="2356" y="110"/>
                      <a:pt x="2429" y="110"/>
                    </a:cubicBezTo>
                    <a:close/>
                    <a:moveTo>
                      <a:pt x="2426" y="0"/>
                    </a:moveTo>
                    <a:cubicBezTo>
                      <a:pt x="2354" y="0"/>
                      <a:pt x="2280" y="3"/>
                      <a:pt x="2206" y="8"/>
                    </a:cubicBezTo>
                    <a:cubicBezTo>
                      <a:pt x="1593" y="50"/>
                      <a:pt x="959" y="228"/>
                      <a:pt x="587" y="422"/>
                    </a:cubicBezTo>
                    <a:cubicBezTo>
                      <a:pt x="216" y="621"/>
                      <a:pt x="64" y="1034"/>
                      <a:pt x="43" y="1427"/>
                    </a:cubicBezTo>
                    <a:cubicBezTo>
                      <a:pt x="1" y="1820"/>
                      <a:pt x="64" y="2213"/>
                      <a:pt x="132" y="2407"/>
                    </a:cubicBezTo>
                    <a:cubicBezTo>
                      <a:pt x="216" y="2606"/>
                      <a:pt x="394" y="2736"/>
                      <a:pt x="697" y="2778"/>
                    </a:cubicBezTo>
                    <a:cubicBezTo>
                      <a:pt x="804" y="2795"/>
                      <a:pt x="928" y="2803"/>
                      <a:pt x="1072" y="2803"/>
                    </a:cubicBezTo>
                    <a:cubicBezTo>
                      <a:pt x="1335" y="2803"/>
                      <a:pt x="1664" y="2777"/>
                      <a:pt x="2075" y="2736"/>
                    </a:cubicBezTo>
                    <a:cubicBezTo>
                      <a:pt x="2703" y="2647"/>
                      <a:pt x="3122" y="2564"/>
                      <a:pt x="3405" y="2454"/>
                    </a:cubicBezTo>
                    <a:cubicBezTo>
                      <a:pt x="3688" y="2323"/>
                      <a:pt x="3860" y="2145"/>
                      <a:pt x="3949" y="1930"/>
                    </a:cubicBezTo>
                    <a:cubicBezTo>
                      <a:pt x="4038" y="1668"/>
                      <a:pt x="3949" y="1317"/>
                      <a:pt x="3839" y="1014"/>
                    </a:cubicBezTo>
                    <a:cubicBezTo>
                      <a:pt x="3750" y="705"/>
                      <a:pt x="3620" y="469"/>
                      <a:pt x="3620" y="469"/>
                    </a:cubicBezTo>
                    <a:cubicBezTo>
                      <a:pt x="3515" y="270"/>
                      <a:pt x="3295" y="139"/>
                      <a:pt x="3054" y="76"/>
                    </a:cubicBezTo>
                    <a:cubicBezTo>
                      <a:pt x="2857" y="25"/>
                      <a:pt x="2647" y="0"/>
                      <a:pt x="2426"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25" name="Google Shape;825;p36"/>
              <p:cNvSpPr/>
              <p:nvPr/>
            </p:nvSpPr>
            <p:spPr>
              <a:xfrm>
                <a:off x="4353759" y="2385898"/>
                <a:ext cx="213372" cy="305118"/>
              </a:xfrm>
              <a:custGeom>
                <a:avLst/>
                <a:gdLst/>
                <a:ahLst/>
                <a:cxnLst/>
                <a:rect l="l" t="t" r="r" b="b"/>
                <a:pathLst>
                  <a:path w="1200" h="1716" extrusionOk="0">
                    <a:moveTo>
                      <a:pt x="183" y="0"/>
                    </a:moveTo>
                    <a:cubicBezTo>
                      <a:pt x="128" y="0"/>
                      <a:pt x="94" y="47"/>
                      <a:pt x="64" y="124"/>
                    </a:cubicBezTo>
                    <a:cubicBezTo>
                      <a:pt x="1" y="302"/>
                      <a:pt x="43" y="757"/>
                      <a:pt x="263" y="1061"/>
                    </a:cubicBezTo>
                    <a:cubicBezTo>
                      <a:pt x="503" y="1370"/>
                      <a:pt x="828" y="1543"/>
                      <a:pt x="1027" y="1716"/>
                    </a:cubicBezTo>
                    <a:cubicBezTo>
                      <a:pt x="1027" y="1716"/>
                      <a:pt x="1179" y="1674"/>
                      <a:pt x="1200" y="1412"/>
                    </a:cubicBezTo>
                    <a:cubicBezTo>
                      <a:pt x="1200" y="1150"/>
                      <a:pt x="1200" y="1218"/>
                      <a:pt x="1137" y="998"/>
                    </a:cubicBezTo>
                    <a:cubicBezTo>
                      <a:pt x="1069" y="757"/>
                      <a:pt x="849" y="564"/>
                      <a:pt x="524" y="255"/>
                    </a:cubicBezTo>
                    <a:cubicBezTo>
                      <a:pt x="355" y="74"/>
                      <a:pt x="253" y="0"/>
                      <a:pt x="183" y="0"/>
                    </a:cubicBezTo>
                    <a:close/>
                  </a:path>
                </a:pathLst>
              </a:custGeom>
              <a:solidFill>
                <a:srgbClr val="B3946D"/>
              </a:solidFill>
              <a:ln>
                <a:noFill/>
              </a:ln>
            </p:spPr>
            <p:txBody>
              <a:bodyPr spcFirstLastPara="1" wrap="square" lIns="91425" tIns="91425" rIns="91425" bIns="91425" anchor="ctr" anchorCtr="0">
                <a:noAutofit/>
              </a:bodyPr>
              <a:lstStyle/>
              <a:p>
                <a:endParaRPr/>
              </a:p>
            </p:txBody>
          </p:sp>
          <p:sp>
            <p:nvSpPr>
              <p:cNvPr id="826" name="Google Shape;826;p36"/>
              <p:cNvSpPr/>
              <p:nvPr/>
            </p:nvSpPr>
            <p:spPr>
              <a:xfrm>
                <a:off x="4350025" y="2375586"/>
                <a:ext cx="229197" cy="327521"/>
              </a:xfrm>
              <a:custGeom>
                <a:avLst/>
                <a:gdLst/>
                <a:ahLst/>
                <a:cxnLst/>
                <a:rect l="l" t="t" r="r" b="b"/>
                <a:pathLst>
                  <a:path w="1289" h="1842" extrusionOk="0">
                    <a:moveTo>
                      <a:pt x="215" y="119"/>
                    </a:moveTo>
                    <a:cubicBezTo>
                      <a:pt x="263" y="119"/>
                      <a:pt x="346" y="182"/>
                      <a:pt x="503" y="333"/>
                    </a:cubicBezTo>
                    <a:cubicBezTo>
                      <a:pt x="828" y="663"/>
                      <a:pt x="1027" y="857"/>
                      <a:pt x="1090" y="1056"/>
                    </a:cubicBezTo>
                    <a:cubicBezTo>
                      <a:pt x="1132" y="1187"/>
                      <a:pt x="1158" y="1229"/>
                      <a:pt x="1158" y="1250"/>
                    </a:cubicBezTo>
                    <a:lnTo>
                      <a:pt x="1158" y="1470"/>
                    </a:lnTo>
                    <a:cubicBezTo>
                      <a:pt x="1158" y="1580"/>
                      <a:pt x="1111" y="1643"/>
                      <a:pt x="1090" y="1690"/>
                    </a:cubicBezTo>
                    <a:cubicBezTo>
                      <a:pt x="1069" y="1690"/>
                      <a:pt x="1069" y="1690"/>
                      <a:pt x="1048" y="1711"/>
                    </a:cubicBezTo>
                    <a:cubicBezTo>
                      <a:pt x="849" y="1538"/>
                      <a:pt x="545" y="1381"/>
                      <a:pt x="346" y="1098"/>
                    </a:cubicBezTo>
                    <a:cubicBezTo>
                      <a:pt x="242" y="946"/>
                      <a:pt x="174" y="773"/>
                      <a:pt x="132" y="595"/>
                    </a:cubicBezTo>
                    <a:cubicBezTo>
                      <a:pt x="111" y="423"/>
                      <a:pt x="111" y="271"/>
                      <a:pt x="153" y="203"/>
                    </a:cubicBezTo>
                    <a:cubicBezTo>
                      <a:pt x="153" y="161"/>
                      <a:pt x="174" y="140"/>
                      <a:pt x="194" y="119"/>
                    </a:cubicBezTo>
                    <a:close/>
                    <a:moveTo>
                      <a:pt x="201" y="1"/>
                    </a:moveTo>
                    <a:cubicBezTo>
                      <a:pt x="164" y="1"/>
                      <a:pt x="126" y="20"/>
                      <a:pt x="111" y="51"/>
                    </a:cubicBezTo>
                    <a:cubicBezTo>
                      <a:pt x="64" y="72"/>
                      <a:pt x="64" y="119"/>
                      <a:pt x="43" y="161"/>
                    </a:cubicBezTo>
                    <a:cubicBezTo>
                      <a:pt x="1" y="271"/>
                      <a:pt x="1" y="443"/>
                      <a:pt x="22" y="622"/>
                    </a:cubicBezTo>
                    <a:cubicBezTo>
                      <a:pt x="64" y="794"/>
                      <a:pt x="132" y="1014"/>
                      <a:pt x="242" y="1166"/>
                    </a:cubicBezTo>
                    <a:cubicBezTo>
                      <a:pt x="477" y="1470"/>
                      <a:pt x="807" y="1669"/>
                      <a:pt x="1001" y="1821"/>
                    </a:cubicBezTo>
                    <a:lnTo>
                      <a:pt x="1027" y="1842"/>
                    </a:lnTo>
                    <a:lnTo>
                      <a:pt x="1069" y="1821"/>
                    </a:lnTo>
                    <a:cubicBezTo>
                      <a:pt x="1069" y="1821"/>
                      <a:pt x="1111" y="1800"/>
                      <a:pt x="1158" y="1753"/>
                    </a:cubicBezTo>
                    <a:cubicBezTo>
                      <a:pt x="1221" y="1711"/>
                      <a:pt x="1263" y="1601"/>
                      <a:pt x="1263" y="1470"/>
                    </a:cubicBezTo>
                    <a:cubicBezTo>
                      <a:pt x="1289" y="1339"/>
                      <a:pt x="1289" y="1297"/>
                      <a:pt x="1263" y="1229"/>
                    </a:cubicBezTo>
                    <a:cubicBezTo>
                      <a:pt x="1263" y="1187"/>
                      <a:pt x="1242" y="1145"/>
                      <a:pt x="1200" y="1035"/>
                    </a:cubicBezTo>
                    <a:cubicBezTo>
                      <a:pt x="1132" y="773"/>
                      <a:pt x="896" y="574"/>
                      <a:pt x="587" y="271"/>
                    </a:cubicBezTo>
                    <a:cubicBezTo>
                      <a:pt x="435" y="98"/>
                      <a:pt x="325" y="30"/>
                      <a:pt x="242" y="9"/>
                    </a:cubicBezTo>
                    <a:cubicBezTo>
                      <a:pt x="229" y="3"/>
                      <a:pt x="215" y="1"/>
                      <a:pt x="201"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27" name="Google Shape;827;p36"/>
              <p:cNvSpPr/>
              <p:nvPr/>
            </p:nvSpPr>
            <p:spPr>
              <a:xfrm>
                <a:off x="4310907" y="2194576"/>
                <a:ext cx="240399" cy="384775"/>
              </a:xfrm>
              <a:custGeom>
                <a:avLst/>
                <a:gdLst/>
                <a:ahLst/>
                <a:cxnLst/>
                <a:rect l="l" t="t" r="r" b="b"/>
                <a:pathLst>
                  <a:path w="1352" h="2164" extrusionOk="0">
                    <a:moveTo>
                      <a:pt x="245" y="1"/>
                    </a:moveTo>
                    <a:cubicBezTo>
                      <a:pt x="148" y="1"/>
                      <a:pt x="73" y="77"/>
                      <a:pt x="43" y="220"/>
                    </a:cubicBezTo>
                    <a:cubicBezTo>
                      <a:pt x="1" y="435"/>
                      <a:pt x="69" y="676"/>
                      <a:pt x="305" y="1137"/>
                    </a:cubicBezTo>
                    <a:cubicBezTo>
                      <a:pt x="566" y="1592"/>
                      <a:pt x="1137" y="2163"/>
                      <a:pt x="1137" y="2163"/>
                    </a:cubicBezTo>
                    <a:cubicBezTo>
                      <a:pt x="1137" y="2163"/>
                      <a:pt x="1289" y="2032"/>
                      <a:pt x="1310" y="1854"/>
                    </a:cubicBezTo>
                    <a:cubicBezTo>
                      <a:pt x="1331" y="1702"/>
                      <a:pt x="1352" y="1530"/>
                      <a:pt x="1310" y="1378"/>
                    </a:cubicBezTo>
                    <a:cubicBezTo>
                      <a:pt x="1268" y="1221"/>
                      <a:pt x="1247" y="1179"/>
                      <a:pt x="985" y="917"/>
                    </a:cubicBezTo>
                    <a:cubicBezTo>
                      <a:pt x="723" y="634"/>
                      <a:pt x="566" y="199"/>
                      <a:pt x="414" y="68"/>
                    </a:cubicBezTo>
                    <a:cubicBezTo>
                      <a:pt x="354" y="23"/>
                      <a:pt x="296" y="1"/>
                      <a:pt x="245" y="1"/>
                    </a:cubicBezTo>
                    <a:close/>
                  </a:path>
                </a:pathLst>
              </a:custGeom>
              <a:solidFill>
                <a:srgbClr val="B3946D"/>
              </a:solidFill>
              <a:ln>
                <a:noFill/>
              </a:ln>
            </p:spPr>
            <p:txBody>
              <a:bodyPr spcFirstLastPara="1" wrap="square" lIns="91425" tIns="91425" rIns="91425" bIns="91425" anchor="ctr" anchorCtr="0">
                <a:noAutofit/>
              </a:bodyPr>
              <a:lstStyle/>
              <a:p>
                <a:endParaRPr/>
              </a:p>
            </p:txBody>
          </p:sp>
          <p:sp>
            <p:nvSpPr>
              <p:cNvPr id="828" name="Google Shape;828;p36"/>
              <p:cNvSpPr/>
              <p:nvPr/>
            </p:nvSpPr>
            <p:spPr>
              <a:xfrm>
                <a:off x="4299705" y="2185686"/>
                <a:ext cx="263692" cy="404868"/>
              </a:xfrm>
              <a:custGeom>
                <a:avLst/>
                <a:gdLst/>
                <a:ahLst/>
                <a:cxnLst/>
                <a:rect l="l" t="t" r="r" b="b"/>
                <a:pathLst>
                  <a:path w="1483" h="2277" extrusionOk="0">
                    <a:moveTo>
                      <a:pt x="302" y="108"/>
                    </a:moveTo>
                    <a:cubicBezTo>
                      <a:pt x="340" y="108"/>
                      <a:pt x="386" y="130"/>
                      <a:pt x="436" y="160"/>
                    </a:cubicBezTo>
                    <a:cubicBezTo>
                      <a:pt x="498" y="202"/>
                      <a:pt x="587" y="354"/>
                      <a:pt x="676" y="511"/>
                    </a:cubicBezTo>
                    <a:cubicBezTo>
                      <a:pt x="760" y="663"/>
                      <a:pt x="870" y="857"/>
                      <a:pt x="1001" y="1009"/>
                    </a:cubicBezTo>
                    <a:cubicBezTo>
                      <a:pt x="1132" y="1140"/>
                      <a:pt x="1200" y="1208"/>
                      <a:pt x="1242" y="1271"/>
                    </a:cubicBezTo>
                    <a:cubicBezTo>
                      <a:pt x="1284" y="1339"/>
                      <a:pt x="1310" y="1360"/>
                      <a:pt x="1331" y="1428"/>
                    </a:cubicBezTo>
                    <a:cubicBezTo>
                      <a:pt x="1352" y="1580"/>
                      <a:pt x="1331" y="1731"/>
                      <a:pt x="1310" y="1904"/>
                    </a:cubicBezTo>
                    <a:cubicBezTo>
                      <a:pt x="1310" y="2014"/>
                      <a:pt x="1221" y="2082"/>
                      <a:pt x="1200" y="2103"/>
                    </a:cubicBezTo>
                    <a:cubicBezTo>
                      <a:pt x="1132" y="2056"/>
                      <a:pt x="656" y="1580"/>
                      <a:pt x="436" y="1166"/>
                    </a:cubicBezTo>
                    <a:cubicBezTo>
                      <a:pt x="174" y="705"/>
                      <a:pt x="132" y="464"/>
                      <a:pt x="153" y="291"/>
                    </a:cubicBezTo>
                    <a:cubicBezTo>
                      <a:pt x="174" y="181"/>
                      <a:pt x="216" y="139"/>
                      <a:pt x="263" y="118"/>
                    </a:cubicBezTo>
                    <a:cubicBezTo>
                      <a:pt x="274" y="111"/>
                      <a:pt x="288" y="108"/>
                      <a:pt x="302" y="108"/>
                    </a:cubicBezTo>
                    <a:close/>
                    <a:moveTo>
                      <a:pt x="286" y="1"/>
                    </a:moveTo>
                    <a:cubicBezTo>
                      <a:pt x="261" y="1"/>
                      <a:pt x="238" y="3"/>
                      <a:pt x="216" y="8"/>
                    </a:cubicBezTo>
                    <a:cubicBezTo>
                      <a:pt x="132" y="50"/>
                      <a:pt x="64" y="139"/>
                      <a:pt x="43" y="270"/>
                    </a:cubicBezTo>
                    <a:cubicBezTo>
                      <a:pt x="1" y="485"/>
                      <a:pt x="64" y="747"/>
                      <a:pt x="326" y="1208"/>
                    </a:cubicBezTo>
                    <a:cubicBezTo>
                      <a:pt x="587" y="1690"/>
                      <a:pt x="1153" y="2255"/>
                      <a:pt x="1153" y="2255"/>
                    </a:cubicBezTo>
                    <a:lnTo>
                      <a:pt x="1200" y="2276"/>
                    </a:lnTo>
                    <a:lnTo>
                      <a:pt x="1242" y="2255"/>
                    </a:lnTo>
                    <a:cubicBezTo>
                      <a:pt x="1242" y="2255"/>
                      <a:pt x="1415" y="2124"/>
                      <a:pt x="1415" y="1904"/>
                    </a:cubicBezTo>
                    <a:cubicBezTo>
                      <a:pt x="1441" y="1752"/>
                      <a:pt x="1483" y="1580"/>
                      <a:pt x="1441" y="1401"/>
                    </a:cubicBezTo>
                    <a:cubicBezTo>
                      <a:pt x="1415" y="1318"/>
                      <a:pt x="1394" y="1271"/>
                      <a:pt x="1331" y="1208"/>
                    </a:cubicBezTo>
                    <a:cubicBezTo>
                      <a:pt x="1284" y="1140"/>
                      <a:pt x="1200" y="1056"/>
                      <a:pt x="1090" y="925"/>
                    </a:cubicBezTo>
                    <a:cubicBezTo>
                      <a:pt x="959" y="794"/>
                      <a:pt x="849" y="616"/>
                      <a:pt x="760" y="464"/>
                    </a:cubicBezTo>
                    <a:cubicBezTo>
                      <a:pt x="676" y="291"/>
                      <a:pt x="608" y="139"/>
                      <a:pt x="498" y="71"/>
                    </a:cubicBezTo>
                    <a:cubicBezTo>
                      <a:pt x="436" y="24"/>
                      <a:pt x="358" y="1"/>
                      <a:pt x="286"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29" name="Google Shape;829;p36"/>
              <p:cNvSpPr/>
              <p:nvPr/>
            </p:nvSpPr>
            <p:spPr>
              <a:xfrm>
                <a:off x="4341668" y="2120608"/>
                <a:ext cx="241288" cy="346013"/>
              </a:xfrm>
              <a:custGeom>
                <a:avLst/>
                <a:gdLst/>
                <a:ahLst/>
                <a:cxnLst/>
                <a:rect l="l" t="t" r="r" b="b"/>
                <a:pathLst>
                  <a:path w="1357" h="1946" extrusionOk="0">
                    <a:moveTo>
                      <a:pt x="189" y="0"/>
                    </a:moveTo>
                    <a:cubicBezTo>
                      <a:pt x="75" y="0"/>
                      <a:pt x="1" y="103"/>
                      <a:pt x="1" y="223"/>
                    </a:cubicBezTo>
                    <a:cubicBezTo>
                      <a:pt x="1" y="374"/>
                      <a:pt x="69" y="636"/>
                      <a:pt x="221" y="940"/>
                    </a:cubicBezTo>
                    <a:cubicBezTo>
                      <a:pt x="393" y="1270"/>
                      <a:pt x="985" y="1946"/>
                      <a:pt x="985" y="1946"/>
                    </a:cubicBezTo>
                    <a:cubicBezTo>
                      <a:pt x="985" y="1946"/>
                      <a:pt x="1179" y="1747"/>
                      <a:pt x="1247" y="1616"/>
                    </a:cubicBezTo>
                    <a:cubicBezTo>
                      <a:pt x="1289" y="1506"/>
                      <a:pt x="1357" y="1291"/>
                      <a:pt x="1289" y="1113"/>
                    </a:cubicBezTo>
                    <a:cubicBezTo>
                      <a:pt x="1205" y="961"/>
                      <a:pt x="1095" y="982"/>
                      <a:pt x="765" y="615"/>
                    </a:cubicBezTo>
                    <a:cubicBezTo>
                      <a:pt x="461" y="265"/>
                      <a:pt x="351" y="24"/>
                      <a:pt x="221" y="3"/>
                    </a:cubicBezTo>
                    <a:cubicBezTo>
                      <a:pt x="210" y="1"/>
                      <a:pt x="199" y="0"/>
                      <a:pt x="189" y="0"/>
                    </a:cubicBezTo>
                    <a:close/>
                  </a:path>
                </a:pathLst>
              </a:custGeom>
              <a:solidFill>
                <a:srgbClr val="B3946D"/>
              </a:solidFill>
              <a:ln>
                <a:noFill/>
              </a:ln>
            </p:spPr>
            <p:txBody>
              <a:bodyPr spcFirstLastPara="1" wrap="square" lIns="91425" tIns="91425" rIns="91425" bIns="91425" anchor="ctr" anchorCtr="0">
                <a:noAutofit/>
              </a:bodyPr>
              <a:lstStyle/>
              <a:p>
                <a:endParaRPr/>
              </a:p>
            </p:txBody>
          </p:sp>
          <p:sp>
            <p:nvSpPr>
              <p:cNvPr id="830" name="Google Shape;830;p36"/>
              <p:cNvSpPr/>
              <p:nvPr/>
            </p:nvSpPr>
            <p:spPr>
              <a:xfrm>
                <a:off x="4330466" y="2111718"/>
                <a:ext cx="263692" cy="366106"/>
              </a:xfrm>
              <a:custGeom>
                <a:avLst/>
                <a:gdLst/>
                <a:ahLst/>
                <a:cxnLst/>
                <a:rect l="l" t="t" r="r" b="b"/>
                <a:pathLst>
                  <a:path w="1483" h="2059" extrusionOk="0">
                    <a:moveTo>
                      <a:pt x="230" y="107"/>
                    </a:moveTo>
                    <a:cubicBezTo>
                      <a:pt x="240" y="107"/>
                      <a:pt x="251" y="110"/>
                      <a:pt x="263" y="116"/>
                    </a:cubicBezTo>
                    <a:cubicBezTo>
                      <a:pt x="304" y="116"/>
                      <a:pt x="352" y="163"/>
                      <a:pt x="435" y="273"/>
                    </a:cubicBezTo>
                    <a:cubicBezTo>
                      <a:pt x="524" y="377"/>
                      <a:pt x="634" y="534"/>
                      <a:pt x="786" y="707"/>
                    </a:cubicBezTo>
                    <a:cubicBezTo>
                      <a:pt x="959" y="880"/>
                      <a:pt x="1069" y="990"/>
                      <a:pt x="1158" y="1032"/>
                    </a:cubicBezTo>
                    <a:cubicBezTo>
                      <a:pt x="1221" y="1100"/>
                      <a:pt x="1268" y="1121"/>
                      <a:pt x="1289" y="1210"/>
                    </a:cubicBezTo>
                    <a:cubicBezTo>
                      <a:pt x="1352" y="1341"/>
                      <a:pt x="1310" y="1535"/>
                      <a:pt x="1242" y="1645"/>
                    </a:cubicBezTo>
                    <a:cubicBezTo>
                      <a:pt x="1221" y="1713"/>
                      <a:pt x="1179" y="1776"/>
                      <a:pt x="1111" y="1844"/>
                    </a:cubicBezTo>
                    <a:cubicBezTo>
                      <a:pt x="1090" y="1865"/>
                      <a:pt x="1069" y="1886"/>
                      <a:pt x="1048" y="1907"/>
                    </a:cubicBezTo>
                    <a:cubicBezTo>
                      <a:pt x="1027" y="1865"/>
                      <a:pt x="917" y="1755"/>
                      <a:pt x="786" y="1582"/>
                    </a:cubicBezTo>
                    <a:cubicBezTo>
                      <a:pt x="613" y="1362"/>
                      <a:pt x="414" y="1121"/>
                      <a:pt x="352" y="969"/>
                    </a:cubicBezTo>
                    <a:cubicBezTo>
                      <a:pt x="174" y="665"/>
                      <a:pt x="111" y="404"/>
                      <a:pt x="111" y="273"/>
                    </a:cubicBezTo>
                    <a:cubicBezTo>
                      <a:pt x="132" y="225"/>
                      <a:pt x="132" y="163"/>
                      <a:pt x="153" y="142"/>
                    </a:cubicBezTo>
                    <a:cubicBezTo>
                      <a:pt x="183" y="123"/>
                      <a:pt x="204" y="107"/>
                      <a:pt x="230" y="107"/>
                    </a:cubicBezTo>
                    <a:close/>
                    <a:moveTo>
                      <a:pt x="219" y="1"/>
                    </a:moveTo>
                    <a:cubicBezTo>
                      <a:pt x="163" y="1"/>
                      <a:pt x="121" y="27"/>
                      <a:pt x="90" y="74"/>
                    </a:cubicBezTo>
                    <a:cubicBezTo>
                      <a:pt x="22" y="116"/>
                      <a:pt x="1" y="205"/>
                      <a:pt x="1" y="273"/>
                    </a:cubicBezTo>
                    <a:cubicBezTo>
                      <a:pt x="1" y="445"/>
                      <a:pt x="64" y="707"/>
                      <a:pt x="242" y="1032"/>
                    </a:cubicBezTo>
                    <a:cubicBezTo>
                      <a:pt x="325" y="1189"/>
                      <a:pt x="524" y="1425"/>
                      <a:pt x="697" y="1645"/>
                    </a:cubicBezTo>
                    <a:cubicBezTo>
                      <a:pt x="849" y="1865"/>
                      <a:pt x="1006" y="2017"/>
                      <a:pt x="1006" y="2017"/>
                    </a:cubicBezTo>
                    <a:lnTo>
                      <a:pt x="1048" y="2058"/>
                    </a:lnTo>
                    <a:lnTo>
                      <a:pt x="1090" y="2017"/>
                    </a:lnTo>
                    <a:lnTo>
                      <a:pt x="1200" y="1907"/>
                    </a:lnTo>
                    <a:cubicBezTo>
                      <a:pt x="1268" y="1844"/>
                      <a:pt x="1331" y="1776"/>
                      <a:pt x="1352" y="1687"/>
                    </a:cubicBezTo>
                    <a:cubicBezTo>
                      <a:pt x="1420" y="1556"/>
                      <a:pt x="1483" y="1341"/>
                      <a:pt x="1399" y="1142"/>
                    </a:cubicBezTo>
                    <a:cubicBezTo>
                      <a:pt x="1352" y="1058"/>
                      <a:pt x="1289" y="1011"/>
                      <a:pt x="1221" y="948"/>
                    </a:cubicBezTo>
                    <a:cubicBezTo>
                      <a:pt x="1137" y="880"/>
                      <a:pt x="1048" y="817"/>
                      <a:pt x="875" y="639"/>
                    </a:cubicBezTo>
                    <a:cubicBezTo>
                      <a:pt x="718" y="445"/>
                      <a:pt x="613" y="315"/>
                      <a:pt x="524" y="205"/>
                    </a:cubicBezTo>
                    <a:cubicBezTo>
                      <a:pt x="435" y="95"/>
                      <a:pt x="394" y="11"/>
                      <a:pt x="284" y="11"/>
                    </a:cubicBezTo>
                    <a:cubicBezTo>
                      <a:pt x="260" y="4"/>
                      <a:pt x="239" y="1"/>
                      <a:pt x="219"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31" name="Google Shape;831;p36"/>
              <p:cNvSpPr/>
              <p:nvPr/>
            </p:nvSpPr>
            <p:spPr>
              <a:xfrm>
                <a:off x="4357493" y="2043617"/>
                <a:ext cx="295342" cy="353304"/>
              </a:xfrm>
              <a:custGeom>
                <a:avLst/>
                <a:gdLst/>
                <a:ahLst/>
                <a:cxnLst/>
                <a:rect l="l" t="t" r="r" b="b"/>
                <a:pathLst>
                  <a:path w="1661" h="1987" extrusionOk="0">
                    <a:moveTo>
                      <a:pt x="242" y="1"/>
                    </a:moveTo>
                    <a:cubicBezTo>
                      <a:pt x="90" y="22"/>
                      <a:pt x="1" y="153"/>
                      <a:pt x="22" y="368"/>
                    </a:cubicBezTo>
                    <a:cubicBezTo>
                      <a:pt x="69" y="567"/>
                      <a:pt x="351" y="1001"/>
                      <a:pt x="613" y="1352"/>
                    </a:cubicBezTo>
                    <a:cubicBezTo>
                      <a:pt x="875" y="1724"/>
                      <a:pt x="1116" y="1986"/>
                      <a:pt x="1116" y="1986"/>
                    </a:cubicBezTo>
                    <a:cubicBezTo>
                      <a:pt x="1116" y="1986"/>
                      <a:pt x="1125" y="1987"/>
                      <a:pt x="1141" y="1987"/>
                    </a:cubicBezTo>
                    <a:cubicBezTo>
                      <a:pt x="1198" y="1987"/>
                      <a:pt x="1343" y="1974"/>
                      <a:pt x="1462" y="1855"/>
                    </a:cubicBezTo>
                    <a:cubicBezTo>
                      <a:pt x="1640" y="1677"/>
                      <a:pt x="1661" y="1441"/>
                      <a:pt x="1661" y="1441"/>
                    </a:cubicBezTo>
                    <a:cubicBezTo>
                      <a:pt x="1661" y="1441"/>
                      <a:pt x="1247" y="1132"/>
                      <a:pt x="1116" y="959"/>
                    </a:cubicBezTo>
                    <a:cubicBezTo>
                      <a:pt x="959" y="807"/>
                      <a:pt x="765" y="436"/>
                      <a:pt x="613" y="237"/>
                    </a:cubicBezTo>
                    <a:cubicBezTo>
                      <a:pt x="482" y="64"/>
                      <a:pt x="393" y="1"/>
                      <a:pt x="242" y="1"/>
                    </a:cubicBezTo>
                    <a:close/>
                  </a:path>
                </a:pathLst>
              </a:custGeom>
              <a:solidFill>
                <a:srgbClr val="B3946D"/>
              </a:solidFill>
              <a:ln>
                <a:noFill/>
              </a:ln>
            </p:spPr>
            <p:txBody>
              <a:bodyPr spcFirstLastPara="1" wrap="square" lIns="91425" tIns="91425" rIns="91425" bIns="91425" anchor="ctr" anchorCtr="0">
                <a:noAutofit/>
              </a:bodyPr>
              <a:lstStyle/>
              <a:p>
                <a:endParaRPr/>
              </a:p>
            </p:txBody>
          </p:sp>
          <p:sp>
            <p:nvSpPr>
              <p:cNvPr id="832" name="Google Shape;832;p36"/>
              <p:cNvSpPr/>
              <p:nvPr/>
            </p:nvSpPr>
            <p:spPr>
              <a:xfrm>
                <a:off x="4350025" y="2035260"/>
                <a:ext cx="310278" cy="369128"/>
              </a:xfrm>
              <a:custGeom>
                <a:avLst/>
                <a:gdLst/>
                <a:ahLst/>
                <a:cxnLst/>
                <a:rect l="l" t="t" r="r" b="b"/>
                <a:pathLst>
                  <a:path w="1745" h="2076" extrusionOk="0">
                    <a:moveTo>
                      <a:pt x="284" y="111"/>
                    </a:moveTo>
                    <a:cubicBezTo>
                      <a:pt x="346" y="111"/>
                      <a:pt x="393" y="111"/>
                      <a:pt x="456" y="153"/>
                    </a:cubicBezTo>
                    <a:cubicBezTo>
                      <a:pt x="503" y="179"/>
                      <a:pt x="545" y="242"/>
                      <a:pt x="608" y="331"/>
                    </a:cubicBezTo>
                    <a:cubicBezTo>
                      <a:pt x="739" y="504"/>
                      <a:pt x="959" y="875"/>
                      <a:pt x="1111" y="1048"/>
                    </a:cubicBezTo>
                    <a:cubicBezTo>
                      <a:pt x="1179" y="1137"/>
                      <a:pt x="1310" y="1268"/>
                      <a:pt x="1441" y="1357"/>
                    </a:cubicBezTo>
                    <a:cubicBezTo>
                      <a:pt x="1525" y="1441"/>
                      <a:pt x="1593" y="1488"/>
                      <a:pt x="1635" y="1509"/>
                    </a:cubicBezTo>
                    <a:cubicBezTo>
                      <a:pt x="1614" y="1530"/>
                      <a:pt x="1614" y="1724"/>
                      <a:pt x="1483" y="1855"/>
                    </a:cubicBezTo>
                    <a:cubicBezTo>
                      <a:pt x="1368" y="1954"/>
                      <a:pt x="1265" y="1966"/>
                      <a:pt x="1212" y="1966"/>
                    </a:cubicBezTo>
                    <a:cubicBezTo>
                      <a:pt x="1196" y="1966"/>
                      <a:pt x="1184" y="1965"/>
                      <a:pt x="1179" y="1965"/>
                    </a:cubicBezTo>
                    <a:cubicBezTo>
                      <a:pt x="1179" y="1944"/>
                      <a:pt x="938" y="1724"/>
                      <a:pt x="697" y="1378"/>
                    </a:cubicBezTo>
                    <a:cubicBezTo>
                      <a:pt x="566" y="1200"/>
                      <a:pt x="435" y="1006"/>
                      <a:pt x="325" y="834"/>
                    </a:cubicBezTo>
                    <a:cubicBezTo>
                      <a:pt x="215" y="655"/>
                      <a:pt x="153" y="483"/>
                      <a:pt x="132" y="394"/>
                    </a:cubicBezTo>
                    <a:cubicBezTo>
                      <a:pt x="111" y="310"/>
                      <a:pt x="132" y="242"/>
                      <a:pt x="153" y="179"/>
                    </a:cubicBezTo>
                    <a:cubicBezTo>
                      <a:pt x="194" y="132"/>
                      <a:pt x="242" y="111"/>
                      <a:pt x="284" y="111"/>
                    </a:cubicBezTo>
                    <a:close/>
                    <a:moveTo>
                      <a:pt x="284" y="1"/>
                    </a:moveTo>
                    <a:cubicBezTo>
                      <a:pt x="194" y="1"/>
                      <a:pt x="111" y="48"/>
                      <a:pt x="64" y="132"/>
                    </a:cubicBezTo>
                    <a:cubicBezTo>
                      <a:pt x="22" y="200"/>
                      <a:pt x="1" y="310"/>
                      <a:pt x="22" y="415"/>
                    </a:cubicBezTo>
                    <a:cubicBezTo>
                      <a:pt x="43" y="546"/>
                      <a:pt x="132" y="703"/>
                      <a:pt x="242" y="875"/>
                    </a:cubicBezTo>
                    <a:cubicBezTo>
                      <a:pt x="346" y="1069"/>
                      <a:pt x="477" y="1268"/>
                      <a:pt x="608" y="1441"/>
                    </a:cubicBezTo>
                    <a:cubicBezTo>
                      <a:pt x="870" y="1813"/>
                      <a:pt x="1132" y="2075"/>
                      <a:pt x="1132" y="2075"/>
                    </a:cubicBezTo>
                    <a:lnTo>
                      <a:pt x="1158" y="2075"/>
                    </a:lnTo>
                    <a:cubicBezTo>
                      <a:pt x="1158" y="2075"/>
                      <a:pt x="1166" y="2075"/>
                      <a:pt x="1181" y="2075"/>
                    </a:cubicBezTo>
                    <a:cubicBezTo>
                      <a:pt x="1240" y="2075"/>
                      <a:pt x="1408" y="2062"/>
                      <a:pt x="1551" y="1923"/>
                    </a:cubicBezTo>
                    <a:cubicBezTo>
                      <a:pt x="1745" y="1750"/>
                      <a:pt x="1745" y="1488"/>
                      <a:pt x="1745" y="1488"/>
                    </a:cubicBezTo>
                    <a:lnTo>
                      <a:pt x="1745" y="1462"/>
                    </a:lnTo>
                    <a:lnTo>
                      <a:pt x="1724" y="1441"/>
                    </a:lnTo>
                    <a:cubicBezTo>
                      <a:pt x="1724" y="1441"/>
                      <a:pt x="1635" y="1378"/>
                      <a:pt x="1504" y="1268"/>
                    </a:cubicBezTo>
                    <a:cubicBezTo>
                      <a:pt x="1394" y="1179"/>
                      <a:pt x="1263" y="1048"/>
                      <a:pt x="1200" y="985"/>
                    </a:cubicBezTo>
                    <a:cubicBezTo>
                      <a:pt x="1069" y="834"/>
                      <a:pt x="849" y="441"/>
                      <a:pt x="697" y="263"/>
                    </a:cubicBezTo>
                    <a:cubicBezTo>
                      <a:pt x="634" y="153"/>
                      <a:pt x="566" y="90"/>
                      <a:pt x="503" y="48"/>
                    </a:cubicBezTo>
                    <a:cubicBezTo>
                      <a:pt x="435" y="1"/>
                      <a:pt x="373" y="1"/>
                      <a:pt x="284"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33" name="Google Shape;833;p36"/>
              <p:cNvSpPr/>
              <p:nvPr/>
            </p:nvSpPr>
            <p:spPr>
              <a:xfrm>
                <a:off x="4500985" y="2293260"/>
                <a:ext cx="454482" cy="511374"/>
              </a:xfrm>
              <a:custGeom>
                <a:avLst/>
                <a:gdLst/>
                <a:ahLst/>
                <a:cxnLst/>
                <a:rect l="l" t="t" r="r" b="b"/>
                <a:pathLst>
                  <a:path w="2556" h="2876" extrusionOk="0">
                    <a:moveTo>
                      <a:pt x="627" y="0"/>
                    </a:moveTo>
                    <a:cubicBezTo>
                      <a:pt x="458" y="0"/>
                      <a:pt x="328" y="97"/>
                      <a:pt x="199" y="320"/>
                    </a:cubicBezTo>
                    <a:cubicBezTo>
                      <a:pt x="0" y="713"/>
                      <a:pt x="47" y="1802"/>
                      <a:pt x="110" y="2043"/>
                    </a:cubicBezTo>
                    <a:cubicBezTo>
                      <a:pt x="152" y="2305"/>
                      <a:pt x="702" y="2567"/>
                      <a:pt x="1047" y="2697"/>
                    </a:cubicBezTo>
                    <a:cubicBezTo>
                      <a:pt x="1306" y="2809"/>
                      <a:pt x="1527" y="2876"/>
                      <a:pt x="1695" y="2876"/>
                    </a:cubicBezTo>
                    <a:cubicBezTo>
                      <a:pt x="1755" y="2876"/>
                      <a:pt x="1808" y="2867"/>
                      <a:pt x="1854" y="2849"/>
                    </a:cubicBezTo>
                    <a:cubicBezTo>
                      <a:pt x="2032" y="2787"/>
                      <a:pt x="2053" y="2787"/>
                      <a:pt x="2116" y="2263"/>
                    </a:cubicBezTo>
                    <a:cubicBezTo>
                      <a:pt x="2184" y="1739"/>
                      <a:pt x="2556" y="906"/>
                      <a:pt x="2556" y="906"/>
                    </a:cubicBezTo>
                    <a:cubicBezTo>
                      <a:pt x="2053" y="713"/>
                      <a:pt x="1440" y="320"/>
                      <a:pt x="1027" y="121"/>
                    </a:cubicBezTo>
                    <a:cubicBezTo>
                      <a:pt x="869" y="43"/>
                      <a:pt x="740" y="0"/>
                      <a:pt x="627" y="0"/>
                    </a:cubicBezTo>
                    <a:close/>
                  </a:path>
                </a:pathLst>
              </a:custGeom>
              <a:solidFill>
                <a:srgbClr val="B3946D"/>
              </a:solidFill>
              <a:ln>
                <a:noFill/>
              </a:ln>
            </p:spPr>
            <p:txBody>
              <a:bodyPr spcFirstLastPara="1" wrap="square" lIns="91425" tIns="91425" rIns="91425" bIns="91425" anchor="ctr" anchorCtr="0">
                <a:noAutofit/>
              </a:bodyPr>
              <a:lstStyle/>
              <a:p>
                <a:endParaRPr/>
              </a:p>
            </p:txBody>
          </p:sp>
          <p:sp>
            <p:nvSpPr>
              <p:cNvPr id="834" name="Google Shape;834;p36"/>
              <p:cNvSpPr/>
              <p:nvPr/>
            </p:nvSpPr>
            <p:spPr>
              <a:xfrm>
                <a:off x="4513076" y="2284014"/>
                <a:ext cx="453593" cy="531822"/>
              </a:xfrm>
              <a:custGeom>
                <a:avLst/>
                <a:gdLst/>
                <a:ahLst/>
                <a:cxnLst/>
                <a:rect l="l" t="t" r="r" b="b"/>
                <a:pathLst>
                  <a:path w="2551" h="2991" extrusionOk="0">
                    <a:moveTo>
                      <a:pt x="524" y="0"/>
                    </a:moveTo>
                    <a:cubicBezTo>
                      <a:pt x="608" y="63"/>
                      <a:pt x="676" y="110"/>
                      <a:pt x="676" y="110"/>
                    </a:cubicBezTo>
                    <a:cubicBezTo>
                      <a:pt x="676" y="110"/>
                      <a:pt x="655" y="110"/>
                      <a:pt x="655" y="131"/>
                    </a:cubicBezTo>
                    <a:cubicBezTo>
                      <a:pt x="718" y="131"/>
                      <a:pt x="828" y="173"/>
                      <a:pt x="938" y="220"/>
                    </a:cubicBezTo>
                    <a:cubicBezTo>
                      <a:pt x="1330" y="414"/>
                      <a:pt x="1917" y="786"/>
                      <a:pt x="2399" y="979"/>
                    </a:cubicBezTo>
                    <a:cubicBezTo>
                      <a:pt x="2378" y="1027"/>
                      <a:pt x="2048" y="1791"/>
                      <a:pt x="1985" y="2315"/>
                    </a:cubicBezTo>
                    <a:cubicBezTo>
                      <a:pt x="1964" y="2550"/>
                      <a:pt x="1943" y="2681"/>
                      <a:pt x="1896" y="2749"/>
                    </a:cubicBezTo>
                    <a:cubicBezTo>
                      <a:pt x="1896" y="2791"/>
                      <a:pt x="1875" y="2791"/>
                      <a:pt x="1854" y="2812"/>
                    </a:cubicBezTo>
                    <a:cubicBezTo>
                      <a:pt x="1833" y="2812"/>
                      <a:pt x="1812" y="2839"/>
                      <a:pt x="1765" y="2859"/>
                    </a:cubicBezTo>
                    <a:cubicBezTo>
                      <a:pt x="1738" y="2868"/>
                      <a:pt x="1704" y="2872"/>
                      <a:pt x="1665" y="2872"/>
                    </a:cubicBezTo>
                    <a:cubicBezTo>
                      <a:pt x="1514" y="2872"/>
                      <a:pt x="1278" y="2811"/>
                      <a:pt x="1000" y="2708"/>
                    </a:cubicBezTo>
                    <a:cubicBezTo>
                      <a:pt x="828" y="2640"/>
                      <a:pt x="608" y="2530"/>
                      <a:pt x="435" y="2420"/>
                    </a:cubicBezTo>
                    <a:cubicBezTo>
                      <a:pt x="304" y="2357"/>
                      <a:pt x="194" y="2268"/>
                      <a:pt x="152" y="2184"/>
                    </a:cubicBezTo>
                    <a:cubicBezTo>
                      <a:pt x="142" y="2194"/>
                      <a:pt x="119" y="2200"/>
                      <a:pt x="92" y="2200"/>
                    </a:cubicBezTo>
                    <a:cubicBezTo>
                      <a:pt x="64" y="2200"/>
                      <a:pt x="32" y="2194"/>
                      <a:pt x="0" y="2184"/>
                    </a:cubicBezTo>
                    <a:lnTo>
                      <a:pt x="0" y="2184"/>
                    </a:lnTo>
                    <a:cubicBezTo>
                      <a:pt x="63" y="2315"/>
                      <a:pt x="194" y="2420"/>
                      <a:pt x="372" y="2530"/>
                    </a:cubicBezTo>
                    <a:cubicBezTo>
                      <a:pt x="566" y="2640"/>
                      <a:pt x="786" y="2749"/>
                      <a:pt x="959" y="2812"/>
                    </a:cubicBezTo>
                    <a:cubicBezTo>
                      <a:pt x="1230" y="2914"/>
                      <a:pt x="1474" y="2990"/>
                      <a:pt x="1662" y="2990"/>
                    </a:cubicBezTo>
                    <a:cubicBezTo>
                      <a:pt x="1717" y="2990"/>
                      <a:pt x="1767" y="2984"/>
                      <a:pt x="1812" y="2969"/>
                    </a:cubicBezTo>
                    <a:cubicBezTo>
                      <a:pt x="1854" y="2943"/>
                      <a:pt x="1875" y="2922"/>
                      <a:pt x="1917" y="2901"/>
                    </a:cubicBezTo>
                    <a:cubicBezTo>
                      <a:pt x="1964" y="2880"/>
                      <a:pt x="1985" y="2839"/>
                      <a:pt x="2006" y="2791"/>
                    </a:cubicBezTo>
                    <a:cubicBezTo>
                      <a:pt x="2048" y="2708"/>
                      <a:pt x="2074" y="2577"/>
                      <a:pt x="2095" y="2315"/>
                    </a:cubicBezTo>
                    <a:cubicBezTo>
                      <a:pt x="2158" y="1812"/>
                      <a:pt x="2530" y="979"/>
                      <a:pt x="2530" y="979"/>
                    </a:cubicBezTo>
                    <a:lnTo>
                      <a:pt x="2551" y="917"/>
                    </a:lnTo>
                    <a:lnTo>
                      <a:pt x="2488" y="896"/>
                    </a:lnTo>
                    <a:cubicBezTo>
                      <a:pt x="2006" y="718"/>
                      <a:pt x="1419" y="325"/>
                      <a:pt x="1000" y="131"/>
                    </a:cubicBezTo>
                    <a:cubicBezTo>
                      <a:pt x="828" y="42"/>
                      <a:pt x="676" y="0"/>
                      <a:pt x="545"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35" name="Google Shape;835;p36"/>
              <p:cNvSpPr/>
              <p:nvPr/>
            </p:nvSpPr>
            <p:spPr>
              <a:xfrm>
                <a:off x="4807350" y="2212179"/>
                <a:ext cx="1448085" cy="838718"/>
              </a:xfrm>
              <a:custGeom>
                <a:avLst/>
                <a:gdLst/>
                <a:ahLst/>
                <a:cxnLst/>
                <a:rect l="l" t="t" r="r" b="b"/>
                <a:pathLst>
                  <a:path w="8144" h="4717" extrusionOk="0">
                    <a:moveTo>
                      <a:pt x="6897" y="1"/>
                    </a:moveTo>
                    <a:cubicBezTo>
                      <a:pt x="6351" y="1"/>
                      <a:pt x="6137" y="465"/>
                      <a:pt x="5850" y="839"/>
                    </a:cubicBezTo>
                    <a:cubicBezTo>
                      <a:pt x="5562" y="1217"/>
                      <a:pt x="4791" y="1782"/>
                      <a:pt x="3717" y="1782"/>
                    </a:cubicBezTo>
                    <a:cubicBezTo>
                      <a:pt x="3482" y="1782"/>
                      <a:pt x="3232" y="1755"/>
                      <a:pt x="2969" y="1692"/>
                    </a:cubicBezTo>
                    <a:cubicBezTo>
                      <a:pt x="1529" y="1342"/>
                      <a:pt x="1074" y="991"/>
                      <a:pt x="854" y="991"/>
                    </a:cubicBezTo>
                    <a:cubicBezTo>
                      <a:pt x="634" y="991"/>
                      <a:pt x="110" y="1886"/>
                      <a:pt x="47" y="2693"/>
                    </a:cubicBezTo>
                    <a:cubicBezTo>
                      <a:pt x="0" y="3504"/>
                      <a:pt x="393" y="3981"/>
                      <a:pt x="393" y="3981"/>
                    </a:cubicBezTo>
                    <a:cubicBezTo>
                      <a:pt x="393" y="3981"/>
                      <a:pt x="1536" y="4716"/>
                      <a:pt x="3212" y="4716"/>
                    </a:cubicBezTo>
                    <a:cubicBezTo>
                      <a:pt x="3580" y="4716"/>
                      <a:pt x="3975" y="4681"/>
                      <a:pt x="4389" y="4594"/>
                    </a:cubicBezTo>
                    <a:cubicBezTo>
                      <a:pt x="6656" y="4112"/>
                      <a:pt x="7379" y="2892"/>
                      <a:pt x="7772" y="1996"/>
                    </a:cubicBezTo>
                    <a:cubicBezTo>
                      <a:pt x="8143" y="1122"/>
                      <a:pt x="7531" y="294"/>
                      <a:pt x="7311" y="74"/>
                    </a:cubicBezTo>
                    <a:cubicBezTo>
                      <a:pt x="7154" y="23"/>
                      <a:pt x="7017" y="1"/>
                      <a:pt x="689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6" name="Google Shape;836;p36"/>
              <p:cNvSpPr/>
              <p:nvPr/>
            </p:nvSpPr>
            <p:spPr>
              <a:xfrm>
                <a:off x="4796148" y="2203822"/>
                <a:ext cx="1435994" cy="858277"/>
              </a:xfrm>
              <a:custGeom>
                <a:avLst/>
                <a:gdLst/>
                <a:ahLst/>
                <a:cxnLst/>
                <a:rect l="l" t="t" r="r" b="b"/>
                <a:pathLst>
                  <a:path w="8076" h="4827" extrusionOk="0">
                    <a:moveTo>
                      <a:pt x="6963" y="113"/>
                    </a:moveTo>
                    <a:cubicBezTo>
                      <a:pt x="7076" y="113"/>
                      <a:pt x="7210" y="134"/>
                      <a:pt x="7353" y="168"/>
                    </a:cubicBezTo>
                    <a:cubicBezTo>
                      <a:pt x="7463" y="278"/>
                      <a:pt x="7657" y="540"/>
                      <a:pt x="7767" y="865"/>
                    </a:cubicBezTo>
                    <a:cubicBezTo>
                      <a:pt x="7897" y="1195"/>
                      <a:pt x="7966" y="1608"/>
                      <a:pt x="7767" y="2022"/>
                    </a:cubicBezTo>
                    <a:cubicBezTo>
                      <a:pt x="7395" y="2918"/>
                      <a:pt x="6698" y="4117"/>
                      <a:pt x="4431" y="4599"/>
                    </a:cubicBezTo>
                    <a:cubicBezTo>
                      <a:pt x="4030" y="4680"/>
                      <a:pt x="3647" y="4713"/>
                      <a:pt x="3289" y="4713"/>
                    </a:cubicBezTo>
                    <a:cubicBezTo>
                      <a:pt x="1637" y="4713"/>
                      <a:pt x="499" y="4003"/>
                      <a:pt x="482" y="3986"/>
                    </a:cubicBezTo>
                    <a:cubicBezTo>
                      <a:pt x="482" y="3986"/>
                      <a:pt x="131" y="3525"/>
                      <a:pt x="173" y="2740"/>
                    </a:cubicBezTo>
                    <a:cubicBezTo>
                      <a:pt x="194" y="2347"/>
                      <a:pt x="351" y="1933"/>
                      <a:pt x="503" y="1608"/>
                    </a:cubicBezTo>
                    <a:cubicBezTo>
                      <a:pt x="587" y="1457"/>
                      <a:pt x="676" y="1326"/>
                      <a:pt x="744" y="1216"/>
                    </a:cubicBezTo>
                    <a:cubicBezTo>
                      <a:pt x="828" y="1127"/>
                      <a:pt x="896" y="1085"/>
                      <a:pt x="917" y="1085"/>
                    </a:cubicBezTo>
                    <a:cubicBezTo>
                      <a:pt x="1006" y="1085"/>
                      <a:pt x="1179" y="1169"/>
                      <a:pt x="1503" y="1299"/>
                    </a:cubicBezTo>
                    <a:cubicBezTo>
                      <a:pt x="1833" y="1430"/>
                      <a:pt x="2289" y="1608"/>
                      <a:pt x="3032" y="1781"/>
                    </a:cubicBezTo>
                    <a:cubicBezTo>
                      <a:pt x="3308" y="1855"/>
                      <a:pt x="3569" y="1886"/>
                      <a:pt x="3813" y="1886"/>
                    </a:cubicBezTo>
                    <a:cubicBezTo>
                      <a:pt x="4227" y="1886"/>
                      <a:pt x="4594" y="1796"/>
                      <a:pt x="4907" y="1671"/>
                    </a:cubicBezTo>
                    <a:cubicBezTo>
                      <a:pt x="5410" y="1478"/>
                      <a:pt x="5761" y="1169"/>
                      <a:pt x="5955" y="933"/>
                    </a:cubicBezTo>
                    <a:cubicBezTo>
                      <a:pt x="6133" y="692"/>
                      <a:pt x="6284" y="430"/>
                      <a:pt x="6478" y="278"/>
                    </a:cubicBezTo>
                    <a:cubicBezTo>
                      <a:pt x="6588" y="189"/>
                      <a:pt x="6698" y="147"/>
                      <a:pt x="6850" y="121"/>
                    </a:cubicBezTo>
                    <a:cubicBezTo>
                      <a:pt x="6884" y="116"/>
                      <a:pt x="6922" y="113"/>
                      <a:pt x="6963" y="113"/>
                    </a:cubicBezTo>
                    <a:close/>
                    <a:moveTo>
                      <a:pt x="7022" y="0"/>
                    </a:moveTo>
                    <a:cubicBezTo>
                      <a:pt x="6952" y="0"/>
                      <a:pt x="6887" y="6"/>
                      <a:pt x="6829" y="16"/>
                    </a:cubicBezTo>
                    <a:cubicBezTo>
                      <a:pt x="6656" y="37"/>
                      <a:pt x="6525" y="100"/>
                      <a:pt x="6415" y="189"/>
                    </a:cubicBezTo>
                    <a:cubicBezTo>
                      <a:pt x="6195" y="362"/>
                      <a:pt x="6044" y="624"/>
                      <a:pt x="5871" y="865"/>
                    </a:cubicBezTo>
                    <a:cubicBezTo>
                      <a:pt x="5693" y="1085"/>
                      <a:pt x="5347" y="1368"/>
                      <a:pt x="4865" y="1561"/>
                    </a:cubicBezTo>
                    <a:cubicBezTo>
                      <a:pt x="4564" y="1686"/>
                      <a:pt x="4214" y="1767"/>
                      <a:pt x="3816" y="1767"/>
                    </a:cubicBezTo>
                    <a:cubicBezTo>
                      <a:pt x="3579" y="1767"/>
                      <a:pt x="3324" y="1738"/>
                      <a:pt x="3053" y="1671"/>
                    </a:cubicBezTo>
                    <a:cubicBezTo>
                      <a:pt x="2336" y="1499"/>
                      <a:pt x="1854" y="1326"/>
                      <a:pt x="1550" y="1195"/>
                    </a:cubicBezTo>
                    <a:cubicBezTo>
                      <a:pt x="1220" y="1064"/>
                      <a:pt x="1048" y="975"/>
                      <a:pt x="917" y="975"/>
                    </a:cubicBezTo>
                    <a:cubicBezTo>
                      <a:pt x="828" y="975"/>
                      <a:pt x="744" y="1038"/>
                      <a:pt x="655" y="1148"/>
                    </a:cubicBezTo>
                    <a:cubicBezTo>
                      <a:pt x="587" y="1258"/>
                      <a:pt x="482" y="1389"/>
                      <a:pt x="414" y="1561"/>
                    </a:cubicBezTo>
                    <a:cubicBezTo>
                      <a:pt x="241" y="1891"/>
                      <a:pt x="89" y="2305"/>
                      <a:pt x="63" y="2740"/>
                    </a:cubicBezTo>
                    <a:cubicBezTo>
                      <a:pt x="0" y="3572"/>
                      <a:pt x="414" y="4075"/>
                      <a:pt x="414" y="4075"/>
                    </a:cubicBezTo>
                    <a:lnTo>
                      <a:pt x="414" y="4096"/>
                    </a:lnTo>
                    <a:cubicBezTo>
                      <a:pt x="414" y="4096"/>
                      <a:pt x="1583" y="4826"/>
                      <a:pt x="3267" y="4826"/>
                    </a:cubicBezTo>
                    <a:cubicBezTo>
                      <a:pt x="3639" y="4826"/>
                      <a:pt x="4036" y="4791"/>
                      <a:pt x="4452" y="4703"/>
                    </a:cubicBezTo>
                    <a:cubicBezTo>
                      <a:pt x="6740" y="4227"/>
                      <a:pt x="7505" y="2981"/>
                      <a:pt x="7877" y="2064"/>
                    </a:cubicBezTo>
                    <a:cubicBezTo>
                      <a:pt x="8076" y="1608"/>
                      <a:pt x="8007" y="1169"/>
                      <a:pt x="7877" y="823"/>
                    </a:cubicBezTo>
                    <a:cubicBezTo>
                      <a:pt x="7746" y="472"/>
                      <a:pt x="7552" y="189"/>
                      <a:pt x="7421" y="79"/>
                    </a:cubicBezTo>
                    <a:lnTo>
                      <a:pt x="7395" y="58"/>
                    </a:lnTo>
                    <a:cubicBezTo>
                      <a:pt x="7262" y="16"/>
                      <a:pt x="7136" y="0"/>
                      <a:pt x="702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37" name="Google Shape;837;p36"/>
              <p:cNvSpPr/>
              <p:nvPr/>
            </p:nvSpPr>
            <p:spPr>
              <a:xfrm>
                <a:off x="4636831" y="2126476"/>
                <a:ext cx="236665" cy="309029"/>
              </a:xfrm>
              <a:custGeom>
                <a:avLst/>
                <a:gdLst/>
                <a:ahLst/>
                <a:cxnLst/>
                <a:rect l="l" t="t" r="r" b="b"/>
                <a:pathLst>
                  <a:path w="1331" h="1738" extrusionOk="0">
                    <a:moveTo>
                      <a:pt x="266" y="0"/>
                    </a:moveTo>
                    <a:cubicBezTo>
                      <a:pt x="187" y="0"/>
                      <a:pt x="120" y="48"/>
                      <a:pt x="90" y="122"/>
                    </a:cubicBezTo>
                    <a:cubicBezTo>
                      <a:pt x="22" y="294"/>
                      <a:pt x="1" y="383"/>
                      <a:pt x="153" y="666"/>
                    </a:cubicBezTo>
                    <a:cubicBezTo>
                      <a:pt x="304" y="928"/>
                      <a:pt x="331" y="1038"/>
                      <a:pt x="393" y="1237"/>
                    </a:cubicBezTo>
                    <a:cubicBezTo>
                      <a:pt x="462" y="1452"/>
                      <a:pt x="414" y="1452"/>
                      <a:pt x="697" y="1583"/>
                    </a:cubicBezTo>
                    <a:cubicBezTo>
                      <a:pt x="887" y="1683"/>
                      <a:pt x="1018" y="1737"/>
                      <a:pt x="1109" y="1737"/>
                    </a:cubicBezTo>
                    <a:cubicBezTo>
                      <a:pt x="1156" y="1737"/>
                      <a:pt x="1192" y="1723"/>
                      <a:pt x="1221" y="1693"/>
                    </a:cubicBezTo>
                    <a:cubicBezTo>
                      <a:pt x="1331" y="1630"/>
                      <a:pt x="1289" y="1520"/>
                      <a:pt x="1289" y="1520"/>
                    </a:cubicBezTo>
                    <a:cubicBezTo>
                      <a:pt x="1289" y="1520"/>
                      <a:pt x="1179" y="1080"/>
                      <a:pt x="1090" y="907"/>
                    </a:cubicBezTo>
                    <a:cubicBezTo>
                      <a:pt x="1006" y="755"/>
                      <a:pt x="697" y="451"/>
                      <a:pt x="524" y="190"/>
                    </a:cubicBezTo>
                    <a:cubicBezTo>
                      <a:pt x="446" y="55"/>
                      <a:pt x="350" y="0"/>
                      <a:pt x="266" y="0"/>
                    </a:cubicBezTo>
                    <a:close/>
                  </a:path>
                </a:pathLst>
              </a:custGeom>
              <a:solidFill>
                <a:srgbClr val="B3946D"/>
              </a:solidFill>
              <a:ln>
                <a:noFill/>
              </a:ln>
            </p:spPr>
            <p:txBody>
              <a:bodyPr spcFirstLastPara="1" wrap="square" lIns="91425" tIns="91425" rIns="91425" bIns="91425" anchor="ctr" anchorCtr="0">
                <a:noAutofit/>
              </a:bodyPr>
              <a:lstStyle/>
              <a:p>
                <a:endParaRPr/>
              </a:p>
            </p:txBody>
          </p:sp>
          <p:sp>
            <p:nvSpPr>
              <p:cNvPr id="838" name="Google Shape;838;p36"/>
              <p:cNvSpPr/>
              <p:nvPr/>
            </p:nvSpPr>
            <p:spPr>
              <a:xfrm>
                <a:off x="4629363" y="2117230"/>
                <a:ext cx="247867" cy="306540"/>
              </a:xfrm>
              <a:custGeom>
                <a:avLst/>
                <a:gdLst/>
                <a:ahLst/>
                <a:cxnLst/>
                <a:rect l="l" t="t" r="r" b="b"/>
                <a:pathLst>
                  <a:path w="1394" h="1724" extrusionOk="0">
                    <a:moveTo>
                      <a:pt x="305" y="1"/>
                    </a:moveTo>
                    <a:cubicBezTo>
                      <a:pt x="216" y="1"/>
                      <a:pt x="111" y="64"/>
                      <a:pt x="85" y="153"/>
                    </a:cubicBezTo>
                    <a:cubicBezTo>
                      <a:pt x="43" y="242"/>
                      <a:pt x="1" y="325"/>
                      <a:pt x="22" y="414"/>
                    </a:cubicBezTo>
                    <a:cubicBezTo>
                      <a:pt x="22" y="503"/>
                      <a:pt x="64" y="608"/>
                      <a:pt x="153" y="739"/>
                    </a:cubicBezTo>
                    <a:cubicBezTo>
                      <a:pt x="305" y="1027"/>
                      <a:pt x="305" y="1111"/>
                      <a:pt x="373" y="1310"/>
                    </a:cubicBezTo>
                    <a:cubicBezTo>
                      <a:pt x="394" y="1394"/>
                      <a:pt x="415" y="1462"/>
                      <a:pt x="435" y="1504"/>
                    </a:cubicBezTo>
                    <a:cubicBezTo>
                      <a:pt x="456" y="1483"/>
                      <a:pt x="504" y="1441"/>
                      <a:pt x="545" y="1420"/>
                    </a:cubicBezTo>
                    <a:cubicBezTo>
                      <a:pt x="524" y="1394"/>
                      <a:pt x="524" y="1352"/>
                      <a:pt x="504" y="1289"/>
                    </a:cubicBezTo>
                    <a:cubicBezTo>
                      <a:pt x="435" y="1069"/>
                      <a:pt x="415" y="959"/>
                      <a:pt x="242" y="676"/>
                    </a:cubicBezTo>
                    <a:cubicBezTo>
                      <a:pt x="174" y="545"/>
                      <a:pt x="153" y="477"/>
                      <a:pt x="132" y="414"/>
                    </a:cubicBezTo>
                    <a:cubicBezTo>
                      <a:pt x="132" y="346"/>
                      <a:pt x="153" y="284"/>
                      <a:pt x="195" y="194"/>
                    </a:cubicBezTo>
                    <a:cubicBezTo>
                      <a:pt x="216" y="153"/>
                      <a:pt x="263" y="111"/>
                      <a:pt x="305" y="111"/>
                    </a:cubicBezTo>
                    <a:cubicBezTo>
                      <a:pt x="373" y="132"/>
                      <a:pt x="435" y="153"/>
                      <a:pt x="524" y="284"/>
                    </a:cubicBezTo>
                    <a:cubicBezTo>
                      <a:pt x="608" y="414"/>
                      <a:pt x="718" y="545"/>
                      <a:pt x="828" y="676"/>
                    </a:cubicBezTo>
                    <a:cubicBezTo>
                      <a:pt x="959" y="807"/>
                      <a:pt x="1048" y="917"/>
                      <a:pt x="1090" y="1001"/>
                    </a:cubicBezTo>
                    <a:cubicBezTo>
                      <a:pt x="1132" y="1069"/>
                      <a:pt x="1179" y="1221"/>
                      <a:pt x="1200" y="1352"/>
                    </a:cubicBezTo>
                    <a:cubicBezTo>
                      <a:pt x="1242" y="1483"/>
                      <a:pt x="1263" y="1593"/>
                      <a:pt x="1263" y="1593"/>
                    </a:cubicBezTo>
                    <a:cubicBezTo>
                      <a:pt x="1263" y="1593"/>
                      <a:pt x="1289" y="1614"/>
                      <a:pt x="1289" y="1635"/>
                    </a:cubicBezTo>
                    <a:lnTo>
                      <a:pt x="1263" y="1656"/>
                    </a:lnTo>
                    <a:cubicBezTo>
                      <a:pt x="1310" y="1682"/>
                      <a:pt x="1331" y="1703"/>
                      <a:pt x="1373" y="1724"/>
                    </a:cubicBezTo>
                    <a:cubicBezTo>
                      <a:pt x="1394" y="1703"/>
                      <a:pt x="1394" y="1656"/>
                      <a:pt x="1394" y="1635"/>
                    </a:cubicBezTo>
                    <a:lnTo>
                      <a:pt x="1394" y="1551"/>
                    </a:lnTo>
                    <a:cubicBezTo>
                      <a:pt x="1373" y="1551"/>
                      <a:pt x="1352" y="1441"/>
                      <a:pt x="1331" y="1310"/>
                    </a:cubicBezTo>
                    <a:cubicBezTo>
                      <a:pt x="1289" y="1179"/>
                      <a:pt x="1242" y="1027"/>
                      <a:pt x="1200" y="938"/>
                    </a:cubicBezTo>
                    <a:cubicBezTo>
                      <a:pt x="1158" y="828"/>
                      <a:pt x="1048" y="718"/>
                      <a:pt x="938" y="587"/>
                    </a:cubicBezTo>
                    <a:cubicBezTo>
                      <a:pt x="828" y="477"/>
                      <a:pt x="697" y="325"/>
                      <a:pt x="634" y="215"/>
                    </a:cubicBezTo>
                    <a:cubicBezTo>
                      <a:pt x="545" y="64"/>
                      <a:pt x="435" y="1"/>
                      <a:pt x="325"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39" name="Google Shape;839;p36"/>
              <p:cNvSpPr/>
              <p:nvPr/>
            </p:nvSpPr>
            <p:spPr>
              <a:xfrm>
                <a:off x="5137896" y="1100342"/>
                <a:ext cx="899541" cy="770973"/>
              </a:xfrm>
              <a:custGeom>
                <a:avLst/>
                <a:gdLst/>
                <a:ahLst/>
                <a:cxnLst/>
                <a:rect l="l" t="t" r="r" b="b"/>
                <a:pathLst>
                  <a:path w="5059" h="4336" extrusionOk="0">
                    <a:moveTo>
                      <a:pt x="1964" y="1"/>
                    </a:moveTo>
                    <a:lnTo>
                      <a:pt x="1765" y="43"/>
                    </a:lnTo>
                    <a:cubicBezTo>
                      <a:pt x="1592" y="111"/>
                      <a:pt x="1330" y="221"/>
                      <a:pt x="1110" y="373"/>
                    </a:cubicBezTo>
                    <a:cubicBezTo>
                      <a:pt x="807" y="567"/>
                      <a:pt x="676" y="745"/>
                      <a:pt x="566" y="1006"/>
                    </a:cubicBezTo>
                    <a:cubicBezTo>
                      <a:pt x="498" y="1378"/>
                      <a:pt x="393" y="1682"/>
                      <a:pt x="236" y="2117"/>
                    </a:cubicBezTo>
                    <a:cubicBezTo>
                      <a:pt x="0" y="2792"/>
                      <a:pt x="152" y="3625"/>
                      <a:pt x="959" y="4060"/>
                    </a:cubicBezTo>
                    <a:cubicBezTo>
                      <a:pt x="1322" y="4246"/>
                      <a:pt x="1699" y="4336"/>
                      <a:pt x="2058" y="4336"/>
                    </a:cubicBezTo>
                    <a:cubicBezTo>
                      <a:pt x="2495" y="4336"/>
                      <a:pt x="2904" y="4203"/>
                      <a:pt x="3226" y="3950"/>
                    </a:cubicBezTo>
                    <a:cubicBezTo>
                      <a:pt x="3839" y="3494"/>
                      <a:pt x="4012" y="2949"/>
                      <a:pt x="4012" y="2949"/>
                    </a:cubicBezTo>
                    <a:cubicBezTo>
                      <a:pt x="4012" y="2949"/>
                      <a:pt x="4168" y="3094"/>
                      <a:pt x="4375" y="3094"/>
                    </a:cubicBezTo>
                    <a:cubicBezTo>
                      <a:pt x="4479" y="3094"/>
                      <a:pt x="4596" y="3058"/>
                      <a:pt x="4713" y="2949"/>
                    </a:cubicBezTo>
                    <a:cubicBezTo>
                      <a:pt x="5059" y="2599"/>
                      <a:pt x="4818" y="2138"/>
                      <a:pt x="4535" y="2075"/>
                    </a:cubicBezTo>
                    <a:cubicBezTo>
                      <a:pt x="4457" y="2056"/>
                      <a:pt x="4396" y="2049"/>
                      <a:pt x="4348" y="2049"/>
                    </a:cubicBezTo>
                    <a:cubicBezTo>
                      <a:pt x="4223" y="2049"/>
                      <a:pt x="4190" y="2096"/>
                      <a:pt x="4190" y="2096"/>
                    </a:cubicBezTo>
                    <a:cubicBezTo>
                      <a:pt x="4190" y="2096"/>
                      <a:pt x="4122" y="2269"/>
                      <a:pt x="3991" y="2316"/>
                    </a:cubicBezTo>
                    <a:cubicBezTo>
                      <a:pt x="3974" y="2324"/>
                      <a:pt x="3959" y="2327"/>
                      <a:pt x="3946" y="2327"/>
                    </a:cubicBezTo>
                    <a:cubicBezTo>
                      <a:pt x="3855" y="2327"/>
                      <a:pt x="3841" y="2143"/>
                      <a:pt x="3860" y="1855"/>
                    </a:cubicBezTo>
                    <a:cubicBezTo>
                      <a:pt x="3881" y="1509"/>
                      <a:pt x="3619" y="1247"/>
                      <a:pt x="2964" y="1027"/>
                    </a:cubicBezTo>
                    <a:cubicBezTo>
                      <a:pt x="2289" y="807"/>
                      <a:pt x="2027" y="483"/>
                      <a:pt x="2006" y="331"/>
                    </a:cubicBezTo>
                    <a:cubicBezTo>
                      <a:pt x="1985" y="174"/>
                      <a:pt x="1964" y="1"/>
                      <a:pt x="1964" y="1"/>
                    </a:cubicBezTo>
                    <a:close/>
                  </a:path>
                </a:pathLst>
              </a:custGeom>
              <a:solidFill>
                <a:srgbClr val="B3946D"/>
              </a:solidFill>
              <a:ln>
                <a:noFill/>
              </a:ln>
            </p:spPr>
            <p:txBody>
              <a:bodyPr spcFirstLastPara="1" wrap="square" lIns="91425" tIns="91425" rIns="91425" bIns="91425" anchor="ctr" anchorCtr="0">
                <a:noAutofit/>
              </a:bodyPr>
              <a:lstStyle/>
              <a:p>
                <a:endParaRPr/>
              </a:p>
            </p:txBody>
          </p:sp>
          <p:sp>
            <p:nvSpPr>
              <p:cNvPr id="840" name="Google Shape;840;p36"/>
              <p:cNvSpPr/>
              <p:nvPr/>
            </p:nvSpPr>
            <p:spPr>
              <a:xfrm>
                <a:off x="5145364" y="1093052"/>
                <a:ext cx="877315" cy="788932"/>
              </a:xfrm>
              <a:custGeom>
                <a:avLst/>
                <a:gdLst/>
                <a:ahLst/>
                <a:cxnLst/>
                <a:rect l="l" t="t" r="r" b="b"/>
                <a:pathLst>
                  <a:path w="4934" h="4437" extrusionOk="0">
                    <a:moveTo>
                      <a:pt x="1875" y="110"/>
                    </a:moveTo>
                    <a:cubicBezTo>
                      <a:pt x="1875" y="152"/>
                      <a:pt x="1875" y="262"/>
                      <a:pt x="1896" y="393"/>
                    </a:cubicBezTo>
                    <a:cubicBezTo>
                      <a:pt x="1922" y="477"/>
                      <a:pt x="2006" y="608"/>
                      <a:pt x="2158" y="739"/>
                    </a:cubicBezTo>
                    <a:cubicBezTo>
                      <a:pt x="2315" y="869"/>
                      <a:pt x="2550" y="1000"/>
                      <a:pt x="2901" y="1110"/>
                    </a:cubicBezTo>
                    <a:cubicBezTo>
                      <a:pt x="3231" y="1241"/>
                      <a:pt x="3446" y="1351"/>
                      <a:pt x="3577" y="1482"/>
                    </a:cubicBezTo>
                    <a:cubicBezTo>
                      <a:pt x="3729" y="1592"/>
                      <a:pt x="3776" y="1723"/>
                      <a:pt x="3755" y="1875"/>
                    </a:cubicBezTo>
                    <a:cubicBezTo>
                      <a:pt x="3755" y="2048"/>
                      <a:pt x="3755" y="2205"/>
                      <a:pt x="3776" y="2289"/>
                    </a:cubicBezTo>
                    <a:cubicBezTo>
                      <a:pt x="3776" y="2336"/>
                      <a:pt x="3797" y="2378"/>
                      <a:pt x="3839" y="2399"/>
                    </a:cubicBezTo>
                    <a:cubicBezTo>
                      <a:pt x="3866" y="2423"/>
                      <a:pt x="3892" y="2433"/>
                      <a:pt x="3917" y="2433"/>
                    </a:cubicBezTo>
                    <a:cubicBezTo>
                      <a:pt x="3935" y="2433"/>
                      <a:pt x="3952" y="2428"/>
                      <a:pt x="3970" y="2420"/>
                    </a:cubicBezTo>
                    <a:cubicBezTo>
                      <a:pt x="4121" y="2336"/>
                      <a:pt x="4190" y="2158"/>
                      <a:pt x="4190" y="2158"/>
                    </a:cubicBezTo>
                    <a:lnTo>
                      <a:pt x="4190" y="2179"/>
                    </a:lnTo>
                    <a:cubicBezTo>
                      <a:pt x="4190" y="2179"/>
                      <a:pt x="4211" y="2158"/>
                      <a:pt x="4231" y="2158"/>
                    </a:cubicBezTo>
                    <a:cubicBezTo>
                      <a:pt x="4240" y="2149"/>
                      <a:pt x="4260" y="2144"/>
                      <a:pt x="4291" y="2144"/>
                    </a:cubicBezTo>
                    <a:cubicBezTo>
                      <a:pt x="4333" y="2144"/>
                      <a:pt x="4396" y="2154"/>
                      <a:pt x="4472" y="2179"/>
                    </a:cubicBezTo>
                    <a:cubicBezTo>
                      <a:pt x="4603" y="2205"/>
                      <a:pt x="4713" y="2336"/>
                      <a:pt x="4755" y="2467"/>
                    </a:cubicBezTo>
                    <a:cubicBezTo>
                      <a:pt x="4823" y="2619"/>
                      <a:pt x="4802" y="2791"/>
                      <a:pt x="4624" y="2943"/>
                    </a:cubicBezTo>
                    <a:cubicBezTo>
                      <a:pt x="4525" y="3043"/>
                      <a:pt x="4425" y="3077"/>
                      <a:pt x="4337" y="3077"/>
                    </a:cubicBezTo>
                    <a:cubicBezTo>
                      <a:pt x="4291" y="3077"/>
                      <a:pt x="4248" y="3068"/>
                      <a:pt x="4211" y="3053"/>
                    </a:cubicBezTo>
                    <a:cubicBezTo>
                      <a:pt x="4080" y="3032"/>
                      <a:pt x="3991" y="2943"/>
                      <a:pt x="3991" y="2943"/>
                    </a:cubicBezTo>
                    <a:lnTo>
                      <a:pt x="3928" y="2880"/>
                    </a:lnTo>
                    <a:lnTo>
                      <a:pt x="3907" y="2964"/>
                    </a:lnTo>
                    <a:cubicBezTo>
                      <a:pt x="3907" y="2964"/>
                      <a:pt x="3755" y="3488"/>
                      <a:pt x="3163" y="3949"/>
                    </a:cubicBezTo>
                    <a:cubicBezTo>
                      <a:pt x="2844" y="4197"/>
                      <a:pt x="2452" y="4330"/>
                      <a:pt x="2032" y="4330"/>
                    </a:cubicBezTo>
                    <a:cubicBezTo>
                      <a:pt x="1679" y="4330"/>
                      <a:pt x="1305" y="4236"/>
                      <a:pt x="937" y="4038"/>
                    </a:cubicBezTo>
                    <a:cubicBezTo>
                      <a:pt x="545" y="3839"/>
                      <a:pt x="325" y="3535"/>
                      <a:pt x="220" y="3205"/>
                    </a:cubicBezTo>
                    <a:cubicBezTo>
                      <a:pt x="110" y="2880"/>
                      <a:pt x="131" y="2509"/>
                      <a:pt x="262" y="2179"/>
                    </a:cubicBezTo>
                    <a:cubicBezTo>
                      <a:pt x="414" y="1744"/>
                      <a:pt x="503" y="1440"/>
                      <a:pt x="566" y="1068"/>
                    </a:cubicBezTo>
                    <a:lnTo>
                      <a:pt x="587" y="1068"/>
                    </a:lnTo>
                    <a:cubicBezTo>
                      <a:pt x="697" y="807"/>
                      <a:pt x="807" y="655"/>
                      <a:pt x="1089" y="456"/>
                    </a:cubicBezTo>
                    <a:cubicBezTo>
                      <a:pt x="1309" y="304"/>
                      <a:pt x="1550" y="215"/>
                      <a:pt x="1744" y="131"/>
                    </a:cubicBezTo>
                    <a:lnTo>
                      <a:pt x="1875" y="110"/>
                    </a:lnTo>
                    <a:close/>
                    <a:moveTo>
                      <a:pt x="1896" y="0"/>
                    </a:moveTo>
                    <a:lnTo>
                      <a:pt x="1723" y="21"/>
                    </a:lnTo>
                    <a:lnTo>
                      <a:pt x="1702" y="21"/>
                    </a:lnTo>
                    <a:cubicBezTo>
                      <a:pt x="1529" y="110"/>
                      <a:pt x="1267" y="215"/>
                      <a:pt x="1026" y="372"/>
                    </a:cubicBezTo>
                    <a:cubicBezTo>
                      <a:pt x="717" y="566"/>
                      <a:pt x="587" y="765"/>
                      <a:pt x="482" y="1000"/>
                    </a:cubicBezTo>
                    <a:lnTo>
                      <a:pt x="482" y="1027"/>
                    </a:lnTo>
                    <a:cubicBezTo>
                      <a:pt x="414" y="1393"/>
                      <a:pt x="304" y="1702"/>
                      <a:pt x="152" y="2137"/>
                    </a:cubicBezTo>
                    <a:cubicBezTo>
                      <a:pt x="21" y="2488"/>
                      <a:pt x="0" y="2880"/>
                      <a:pt x="110" y="3226"/>
                    </a:cubicBezTo>
                    <a:cubicBezTo>
                      <a:pt x="220" y="3598"/>
                      <a:pt x="456" y="3928"/>
                      <a:pt x="896" y="4143"/>
                    </a:cubicBezTo>
                    <a:cubicBezTo>
                      <a:pt x="1270" y="4342"/>
                      <a:pt x="1655" y="4437"/>
                      <a:pt x="2023" y="4437"/>
                    </a:cubicBezTo>
                    <a:cubicBezTo>
                      <a:pt x="2466" y="4437"/>
                      <a:pt x="2885" y="4298"/>
                      <a:pt x="3231" y="4038"/>
                    </a:cubicBezTo>
                    <a:cubicBezTo>
                      <a:pt x="3797" y="3619"/>
                      <a:pt x="3949" y="3163"/>
                      <a:pt x="3991" y="3074"/>
                    </a:cubicBezTo>
                    <a:cubicBezTo>
                      <a:pt x="4017" y="3095"/>
                      <a:pt x="4059" y="3142"/>
                      <a:pt x="4169" y="3163"/>
                    </a:cubicBezTo>
                    <a:cubicBezTo>
                      <a:pt x="4219" y="3177"/>
                      <a:pt x="4273" y="3186"/>
                      <a:pt x="4331" y="3186"/>
                    </a:cubicBezTo>
                    <a:cubicBezTo>
                      <a:pt x="4449" y="3186"/>
                      <a:pt x="4580" y="3148"/>
                      <a:pt x="4713" y="3032"/>
                    </a:cubicBezTo>
                    <a:cubicBezTo>
                      <a:pt x="4907" y="2833"/>
                      <a:pt x="4933" y="2619"/>
                      <a:pt x="4865" y="2441"/>
                    </a:cubicBezTo>
                    <a:cubicBezTo>
                      <a:pt x="4823" y="2247"/>
                      <a:pt x="4671" y="2116"/>
                      <a:pt x="4493" y="2074"/>
                    </a:cubicBezTo>
                    <a:cubicBezTo>
                      <a:pt x="4415" y="2046"/>
                      <a:pt x="4344" y="2034"/>
                      <a:pt x="4286" y="2034"/>
                    </a:cubicBezTo>
                    <a:cubicBezTo>
                      <a:pt x="4247" y="2034"/>
                      <a:pt x="4215" y="2039"/>
                      <a:pt x="4190" y="2048"/>
                    </a:cubicBezTo>
                    <a:cubicBezTo>
                      <a:pt x="4169" y="2048"/>
                      <a:pt x="4148" y="2074"/>
                      <a:pt x="4121" y="2095"/>
                    </a:cubicBezTo>
                    <a:cubicBezTo>
                      <a:pt x="4101" y="2095"/>
                      <a:pt x="4101" y="2116"/>
                      <a:pt x="4101" y="2116"/>
                    </a:cubicBezTo>
                    <a:lnTo>
                      <a:pt x="4080" y="2116"/>
                    </a:lnTo>
                    <a:cubicBezTo>
                      <a:pt x="4080" y="2116"/>
                      <a:pt x="4038" y="2268"/>
                      <a:pt x="3928" y="2310"/>
                    </a:cubicBezTo>
                    <a:lnTo>
                      <a:pt x="3907" y="2310"/>
                    </a:lnTo>
                    <a:cubicBezTo>
                      <a:pt x="3907" y="2310"/>
                      <a:pt x="3886" y="2289"/>
                      <a:pt x="3886" y="2268"/>
                    </a:cubicBezTo>
                    <a:cubicBezTo>
                      <a:pt x="3860" y="2179"/>
                      <a:pt x="3860" y="2048"/>
                      <a:pt x="3860" y="1896"/>
                    </a:cubicBezTo>
                    <a:cubicBezTo>
                      <a:pt x="3886" y="1702"/>
                      <a:pt x="3818" y="1524"/>
                      <a:pt x="3666" y="1393"/>
                    </a:cubicBezTo>
                    <a:cubicBezTo>
                      <a:pt x="3514" y="1241"/>
                      <a:pt x="3273" y="1131"/>
                      <a:pt x="2922" y="1027"/>
                    </a:cubicBezTo>
                    <a:cubicBezTo>
                      <a:pt x="2598" y="896"/>
                      <a:pt x="2378" y="765"/>
                      <a:pt x="2226" y="655"/>
                    </a:cubicBezTo>
                    <a:cubicBezTo>
                      <a:pt x="2095" y="524"/>
                      <a:pt x="2027" y="414"/>
                      <a:pt x="2027" y="372"/>
                    </a:cubicBezTo>
                    <a:cubicBezTo>
                      <a:pt x="1985" y="215"/>
                      <a:pt x="1964" y="42"/>
                      <a:pt x="1964" y="42"/>
                    </a:cubicBezTo>
                    <a:lnTo>
                      <a:pt x="1922" y="110"/>
                    </a:lnTo>
                    <a:lnTo>
                      <a:pt x="1896"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41" name="Google Shape;841;p36"/>
              <p:cNvSpPr/>
              <p:nvPr/>
            </p:nvSpPr>
            <p:spPr>
              <a:xfrm>
                <a:off x="5874381" y="1519437"/>
                <a:ext cx="82148" cy="85881"/>
              </a:xfrm>
              <a:custGeom>
                <a:avLst/>
                <a:gdLst/>
                <a:ahLst/>
                <a:cxnLst/>
                <a:rect l="l" t="t" r="r" b="b"/>
                <a:pathLst>
                  <a:path w="462" h="483" extrusionOk="0">
                    <a:moveTo>
                      <a:pt x="241" y="1"/>
                    </a:moveTo>
                    <a:cubicBezTo>
                      <a:pt x="111" y="1"/>
                      <a:pt x="1" y="111"/>
                      <a:pt x="1" y="242"/>
                    </a:cubicBezTo>
                    <a:cubicBezTo>
                      <a:pt x="1" y="372"/>
                      <a:pt x="111" y="482"/>
                      <a:pt x="241" y="482"/>
                    </a:cubicBezTo>
                    <a:cubicBezTo>
                      <a:pt x="372" y="482"/>
                      <a:pt x="461" y="372"/>
                      <a:pt x="461" y="242"/>
                    </a:cubicBezTo>
                    <a:cubicBezTo>
                      <a:pt x="461" y="111"/>
                      <a:pt x="372" y="1"/>
                      <a:pt x="241" y="1"/>
                    </a:cubicBezTo>
                    <a:close/>
                  </a:path>
                </a:pathLst>
              </a:custGeom>
              <a:solidFill>
                <a:srgbClr val="FF9F8F"/>
              </a:solidFill>
              <a:ln>
                <a:noFill/>
              </a:ln>
            </p:spPr>
            <p:txBody>
              <a:bodyPr spcFirstLastPara="1" wrap="square" lIns="91425" tIns="91425" rIns="91425" bIns="91425" anchor="ctr" anchorCtr="0">
                <a:noAutofit/>
              </a:bodyPr>
              <a:lstStyle/>
              <a:p>
                <a:endParaRPr/>
              </a:p>
            </p:txBody>
          </p:sp>
          <p:sp>
            <p:nvSpPr>
              <p:cNvPr id="842" name="Google Shape;842;p36"/>
              <p:cNvSpPr/>
              <p:nvPr/>
            </p:nvSpPr>
            <p:spPr>
              <a:xfrm>
                <a:off x="5242092" y="1294153"/>
                <a:ext cx="89616" cy="148647"/>
              </a:xfrm>
              <a:custGeom>
                <a:avLst/>
                <a:gdLst/>
                <a:ahLst/>
                <a:cxnLst/>
                <a:rect l="l" t="t" r="r" b="b"/>
                <a:pathLst>
                  <a:path w="504" h="836" extrusionOk="0">
                    <a:moveTo>
                      <a:pt x="1" y="0"/>
                    </a:moveTo>
                    <a:cubicBezTo>
                      <a:pt x="1" y="0"/>
                      <a:pt x="1" y="157"/>
                      <a:pt x="43" y="241"/>
                    </a:cubicBezTo>
                    <a:cubicBezTo>
                      <a:pt x="90" y="288"/>
                      <a:pt x="132" y="309"/>
                      <a:pt x="173" y="330"/>
                    </a:cubicBezTo>
                    <a:cubicBezTo>
                      <a:pt x="153" y="372"/>
                      <a:pt x="132" y="419"/>
                      <a:pt x="111" y="482"/>
                    </a:cubicBezTo>
                    <a:cubicBezTo>
                      <a:pt x="69" y="655"/>
                      <a:pt x="132" y="812"/>
                      <a:pt x="221" y="833"/>
                    </a:cubicBezTo>
                    <a:cubicBezTo>
                      <a:pt x="227" y="835"/>
                      <a:pt x="235" y="835"/>
                      <a:pt x="242" y="835"/>
                    </a:cubicBezTo>
                    <a:cubicBezTo>
                      <a:pt x="322" y="835"/>
                      <a:pt x="418" y="730"/>
                      <a:pt x="462" y="571"/>
                    </a:cubicBezTo>
                    <a:cubicBezTo>
                      <a:pt x="503" y="419"/>
                      <a:pt x="462" y="262"/>
                      <a:pt x="393" y="220"/>
                    </a:cubicBezTo>
                    <a:cubicBezTo>
                      <a:pt x="341" y="178"/>
                      <a:pt x="309" y="171"/>
                      <a:pt x="278" y="171"/>
                    </a:cubicBezTo>
                    <a:cubicBezTo>
                      <a:pt x="263" y="171"/>
                      <a:pt x="248" y="173"/>
                      <a:pt x="232" y="173"/>
                    </a:cubicBezTo>
                    <a:cubicBezTo>
                      <a:pt x="210" y="173"/>
                      <a:pt x="185" y="170"/>
                      <a:pt x="153" y="157"/>
                    </a:cubicBezTo>
                    <a:cubicBezTo>
                      <a:pt x="43" y="110"/>
                      <a:pt x="1" y="0"/>
                      <a:pt x="1"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43" name="Google Shape;843;p36"/>
              <p:cNvSpPr/>
              <p:nvPr/>
            </p:nvSpPr>
            <p:spPr>
              <a:xfrm>
                <a:off x="5560548" y="1394793"/>
                <a:ext cx="127845" cy="121443"/>
              </a:xfrm>
              <a:custGeom>
                <a:avLst/>
                <a:gdLst/>
                <a:ahLst/>
                <a:cxnLst/>
                <a:rect l="l" t="t" r="r" b="b"/>
                <a:pathLst>
                  <a:path w="719" h="683" extrusionOk="0">
                    <a:moveTo>
                      <a:pt x="318" y="1"/>
                    </a:moveTo>
                    <a:cubicBezTo>
                      <a:pt x="302" y="1"/>
                      <a:pt x="284" y="2"/>
                      <a:pt x="263" y="5"/>
                    </a:cubicBezTo>
                    <a:lnTo>
                      <a:pt x="263" y="26"/>
                    </a:lnTo>
                    <a:cubicBezTo>
                      <a:pt x="153" y="26"/>
                      <a:pt x="64" y="157"/>
                      <a:pt x="43" y="309"/>
                    </a:cubicBezTo>
                    <a:cubicBezTo>
                      <a:pt x="1" y="482"/>
                      <a:pt x="43" y="660"/>
                      <a:pt x="153" y="681"/>
                    </a:cubicBezTo>
                    <a:cubicBezTo>
                      <a:pt x="159" y="682"/>
                      <a:pt x="165" y="683"/>
                      <a:pt x="172" y="683"/>
                    </a:cubicBezTo>
                    <a:cubicBezTo>
                      <a:pt x="260" y="683"/>
                      <a:pt x="375" y="558"/>
                      <a:pt x="414" y="398"/>
                    </a:cubicBezTo>
                    <a:lnTo>
                      <a:pt x="414" y="220"/>
                    </a:lnTo>
                    <a:cubicBezTo>
                      <a:pt x="477" y="220"/>
                      <a:pt x="524" y="220"/>
                      <a:pt x="587" y="178"/>
                    </a:cubicBezTo>
                    <a:cubicBezTo>
                      <a:pt x="655" y="136"/>
                      <a:pt x="718" y="5"/>
                      <a:pt x="718" y="5"/>
                    </a:cubicBezTo>
                    <a:lnTo>
                      <a:pt x="718" y="5"/>
                    </a:lnTo>
                    <a:cubicBezTo>
                      <a:pt x="718" y="5"/>
                      <a:pt x="672" y="51"/>
                      <a:pt x="576" y="51"/>
                    </a:cubicBezTo>
                    <a:cubicBezTo>
                      <a:pt x="560" y="51"/>
                      <a:pt x="543" y="50"/>
                      <a:pt x="524" y="47"/>
                    </a:cubicBezTo>
                    <a:cubicBezTo>
                      <a:pt x="412" y="47"/>
                      <a:pt x="412" y="1"/>
                      <a:pt x="318"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44" name="Google Shape;844;p36"/>
              <p:cNvSpPr/>
              <p:nvPr/>
            </p:nvSpPr>
            <p:spPr>
              <a:xfrm>
                <a:off x="5338998" y="1457026"/>
                <a:ext cx="62589" cy="93349"/>
              </a:xfrm>
              <a:custGeom>
                <a:avLst/>
                <a:gdLst/>
                <a:ahLst/>
                <a:cxnLst/>
                <a:rect l="l" t="t" r="r" b="b"/>
                <a:pathLst>
                  <a:path w="352" h="525" extrusionOk="0">
                    <a:moveTo>
                      <a:pt x="283" y="1"/>
                    </a:moveTo>
                    <a:cubicBezTo>
                      <a:pt x="220" y="1"/>
                      <a:pt x="152" y="27"/>
                      <a:pt x="110" y="48"/>
                    </a:cubicBezTo>
                    <a:cubicBezTo>
                      <a:pt x="68" y="69"/>
                      <a:pt x="47" y="111"/>
                      <a:pt x="21" y="132"/>
                    </a:cubicBezTo>
                    <a:cubicBezTo>
                      <a:pt x="0" y="221"/>
                      <a:pt x="21" y="310"/>
                      <a:pt x="47" y="373"/>
                    </a:cubicBezTo>
                    <a:cubicBezTo>
                      <a:pt x="68" y="441"/>
                      <a:pt x="110" y="462"/>
                      <a:pt x="131" y="483"/>
                    </a:cubicBezTo>
                    <a:cubicBezTo>
                      <a:pt x="178" y="503"/>
                      <a:pt x="199" y="524"/>
                      <a:pt x="199" y="524"/>
                    </a:cubicBezTo>
                    <a:cubicBezTo>
                      <a:pt x="241" y="524"/>
                      <a:pt x="262" y="503"/>
                      <a:pt x="262" y="483"/>
                    </a:cubicBezTo>
                    <a:cubicBezTo>
                      <a:pt x="283" y="441"/>
                      <a:pt x="262" y="420"/>
                      <a:pt x="220" y="420"/>
                    </a:cubicBezTo>
                    <a:lnTo>
                      <a:pt x="199" y="394"/>
                    </a:lnTo>
                    <a:cubicBezTo>
                      <a:pt x="199" y="394"/>
                      <a:pt x="178" y="373"/>
                      <a:pt x="152" y="331"/>
                    </a:cubicBezTo>
                    <a:cubicBezTo>
                      <a:pt x="131" y="289"/>
                      <a:pt x="131" y="221"/>
                      <a:pt x="131" y="179"/>
                    </a:cubicBezTo>
                    <a:cubicBezTo>
                      <a:pt x="152" y="158"/>
                      <a:pt x="152" y="158"/>
                      <a:pt x="178" y="132"/>
                    </a:cubicBezTo>
                    <a:cubicBezTo>
                      <a:pt x="199" y="132"/>
                      <a:pt x="220" y="111"/>
                      <a:pt x="283" y="111"/>
                    </a:cubicBezTo>
                    <a:cubicBezTo>
                      <a:pt x="309" y="111"/>
                      <a:pt x="351" y="90"/>
                      <a:pt x="351" y="69"/>
                    </a:cubicBezTo>
                    <a:cubicBezTo>
                      <a:pt x="351" y="27"/>
                      <a:pt x="330" y="1"/>
                      <a:pt x="283"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45" name="Google Shape;845;p36"/>
              <p:cNvSpPr/>
              <p:nvPr/>
            </p:nvSpPr>
            <p:spPr>
              <a:xfrm>
                <a:off x="5292412" y="1561400"/>
                <a:ext cx="212483" cy="139757"/>
              </a:xfrm>
              <a:custGeom>
                <a:avLst/>
                <a:gdLst/>
                <a:ahLst/>
                <a:cxnLst/>
                <a:rect l="l" t="t" r="r" b="b"/>
                <a:pathLst>
                  <a:path w="1195" h="786" extrusionOk="0">
                    <a:moveTo>
                      <a:pt x="211" y="0"/>
                    </a:moveTo>
                    <a:cubicBezTo>
                      <a:pt x="207" y="0"/>
                      <a:pt x="203" y="2"/>
                      <a:pt x="199" y="6"/>
                    </a:cubicBezTo>
                    <a:cubicBezTo>
                      <a:pt x="198" y="4"/>
                      <a:pt x="195" y="3"/>
                      <a:pt x="193" y="3"/>
                    </a:cubicBezTo>
                    <a:cubicBezTo>
                      <a:pt x="164" y="3"/>
                      <a:pt x="90" y="95"/>
                      <a:pt x="90" y="95"/>
                    </a:cubicBezTo>
                    <a:cubicBezTo>
                      <a:pt x="0" y="309"/>
                      <a:pt x="131" y="702"/>
                      <a:pt x="524" y="770"/>
                    </a:cubicBezTo>
                    <a:cubicBezTo>
                      <a:pt x="570" y="781"/>
                      <a:pt x="614" y="785"/>
                      <a:pt x="655" y="785"/>
                    </a:cubicBezTo>
                    <a:cubicBezTo>
                      <a:pt x="943" y="785"/>
                      <a:pt x="1103" y="550"/>
                      <a:pt x="1158" y="398"/>
                    </a:cubicBezTo>
                    <a:cubicBezTo>
                      <a:pt x="1195" y="246"/>
                      <a:pt x="1117" y="175"/>
                      <a:pt x="990" y="175"/>
                    </a:cubicBezTo>
                    <a:cubicBezTo>
                      <a:pt x="974" y="175"/>
                      <a:pt x="956" y="176"/>
                      <a:pt x="938" y="178"/>
                    </a:cubicBezTo>
                    <a:cubicBezTo>
                      <a:pt x="887" y="178"/>
                      <a:pt x="837" y="181"/>
                      <a:pt x="784" y="181"/>
                    </a:cubicBezTo>
                    <a:cubicBezTo>
                      <a:pt x="680" y="181"/>
                      <a:pt x="570" y="171"/>
                      <a:pt x="440" y="115"/>
                    </a:cubicBezTo>
                    <a:cubicBezTo>
                      <a:pt x="275" y="42"/>
                      <a:pt x="233" y="0"/>
                      <a:pt x="211" y="0"/>
                    </a:cubicBezTo>
                    <a:close/>
                  </a:path>
                </a:pathLst>
              </a:custGeom>
              <a:solidFill>
                <a:srgbClr val="D97756"/>
              </a:solidFill>
              <a:ln>
                <a:noFill/>
              </a:ln>
            </p:spPr>
            <p:txBody>
              <a:bodyPr spcFirstLastPara="1" wrap="square" lIns="91425" tIns="91425" rIns="91425" bIns="91425" anchor="ctr" anchorCtr="0">
                <a:noAutofit/>
              </a:bodyPr>
              <a:lstStyle/>
              <a:p>
                <a:endParaRPr/>
              </a:p>
            </p:txBody>
          </p:sp>
          <p:sp>
            <p:nvSpPr>
              <p:cNvPr id="846" name="Google Shape;846;p36"/>
              <p:cNvSpPr/>
              <p:nvPr/>
            </p:nvSpPr>
            <p:spPr>
              <a:xfrm>
                <a:off x="5288678" y="1550198"/>
                <a:ext cx="225463" cy="162160"/>
              </a:xfrm>
              <a:custGeom>
                <a:avLst/>
                <a:gdLst/>
                <a:ahLst/>
                <a:cxnLst/>
                <a:rect l="l" t="t" r="r" b="b"/>
                <a:pathLst>
                  <a:path w="1268" h="912" extrusionOk="0">
                    <a:moveTo>
                      <a:pt x="220" y="110"/>
                    </a:moveTo>
                    <a:cubicBezTo>
                      <a:pt x="241" y="110"/>
                      <a:pt x="241" y="131"/>
                      <a:pt x="262" y="131"/>
                    </a:cubicBezTo>
                    <a:cubicBezTo>
                      <a:pt x="283" y="158"/>
                      <a:pt x="351" y="178"/>
                      <a:pt x="435" y="220"/>
                    </a:cubicBezTo>
                    <a:cubicBezTo>
                      <a:pt x="569" y="280"/>
                      <a:pt x="691" y="300"/>
                      <a:pt x="803" y="300"/>
                    </a:cubicBezTo>
                    <a:cubicBezTo>
                      <a:pt x="857" y="300"/>
                      <a:pt x="909" y="295"/>
                      <a:pt x="959" y="288"/>
                    </a:cubicBezTo>
                    <a:cubicBezTo>
                      <a:pt x="1027" y="288"/>
                      <a:pt x="1090" y="309"/>
                      <a:pt x="1116" y="330"/>
                    </a:cubicBezTo>
                    <a:cubicBezTo>
                      <a:pt x="1137" y="330"/>
                      <a:pt x="1137" y="372"/>
                      <a:pt x="1116" y="440"/>
                    </a:cubicBezTo>
                    <a:cubicBezTo>
                      <a:pt x="1090" y="524"/>
                      <a:pt x="1027" y="613"/>
                      <a:pt x="938" y="702"/>
                    </a:cubicBezTo>
                    <a:cubicBezTo>
                      <a:pt x="870" y="753"/>
                      <a:pt x="772" y="793"/>
                      <a:pt x="643" y="793"/>
                    </a:cubicBezTo>
                    <a:cubicBezTo>
                      <a:pt x="612" y="793"/>
                      <a:pt x="580" y="791"/>
                      <a:pt x="545" y="786"/>
                    </a:cubicBezTo>
                    <a:cubicBezTo>
                      <a:pt x="372" y="744"/>
                      <a:pt x="262" y="655"/>
                      <a:pt x="200" y="524"/>
                    </a:cubicBezTo>
                    <a:cubicBezTo>
                      <a:pt x="131" y="419"/>
                      <a:pt x="131" y="262"/>
                      <a:pt x="173" y="199"/>
                    </a:cubicBezTo>
                    <a:cubicBezTo>
                      <a:pt x="173" y="178"/>
                      <a:pt x="200" y="158"/>
                      <a:pt x="200" y="131"/>
                    </a:cubicBezTo>
                    <a:cubicBezTo>
                      <a:pt x="220" y="131"/>
                      <a:pt x="220" y="131"/>
                      <a:pt x="220" y="110"/>
                    </a:cubicBezTo>
                    <a:close/>
                    <a:moveTo>
                      <a:pt x="200" y="0"/>
                    </a:moveTo>
                    <a:cubicBezTo>
                      <a:pt x="173" y="0"/>
                      <a:pt x="173" y="27"/>
                      <a:pt x="152" y="27"/>
                    </a:cubicBezTo>
                    <a:cubicBezTo>
                      <a:pt x="131" y="48"/>
                      <a:pt x="131" y="48"/>
                      <a:pt x="111" y="69"/>
                    </a:cubicBezTo>
                    <a:cubicBezTo>
                      <a:pt x="90" y="110"/>
                      <a:pt x="69" y="131"/>
                      <a:pt x="69" y="131"/>
                    </a:cubicBezTo>
                    <a:cubicBezTo>
                      <a:pt x="1" y="262"/>
                      <a:pt x="21" y="440"/>
                      <a:pt x="90" y="571"/>
                    </a:cubicBezTo>
                    <a:cubicBezTo>
                      <a:pt x="173" y="723"/>
                      <a:pt x="330" y="854"/>
                      <a:pt x="524" y="896"/>
                    </a:cubicBezTo>
                    <a:cubicBezTo>
                      <a:pt x="574" y="907"/>
                      <a:pt x="620" y="911"/>
                      <a:pt x="663" y="911"/>
                    </a:cubicBezTo>
                    <a:cubicBezTo>
                      <a:pt x="810" y="911"/>
                      <a:pt x="921" y="855"/>
                      <a:pt x="1006" y="786"/>
                    </a:cubicBezTo>
                    <a:cubicBezTo>
                      <a:pt x="1137" y="702"/>
                      <a:pt x="1200" y="571"/>
                      <a:pt x="1221" y="482"/>
                    </a:cubicBezTo>
                    <a:cubicBezTo>
                      <a:pt x="1268" y="372"/>
                      <a:pt x="1247" y="288"/>
                      <a:pt x="1179" y="241"/>
                    </a:cubicBezTo>
                    <a:cubicBezTo>
                      <a:pt x="1116" y="178"/>
                      <a:pt x="1048" y="178"/>
                      <a:pt x="959" y="178"/>
                    </a:cubicBezTo>
                    <a:cubicBezTo>
                      <a:pt x="909" y="185"/>
                      <a:pt x="860" y="190"/>
                      <a:pt x="809" y="190"/>
                    </a:cubicBezTo>
                    <a:cubicBezTo>
                      <a:pt x="706" y="190"/>
                      <a:pt x="599" y="170"/>
                      <a:pt x="482" y="110"/>
                    </a:cubicBezTo>
                    <a:cubicBezTo>
                      <a:pt x="393" y="69"/>
                      <a:pt x="351" y="48"/>
                      <a:pt x="304" y="27"/>
                    </a:cubicBezTo>
                    <a:cubicBezTo>
                      <a:pt x="283" y="27"/>
                      <a:pt x="283" y="27"/>
                      <a:pt x="262"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47" name="Google Shape;847;p36"/>
              <p:cNvSpPr/>
              <p:nvPr/>
            </p:nvSpPr>
            <p:spPr>
              <a:xfrm>
                <a:off x="5319439" y="1561400"/>
                <a:ext cx="171409" cy="60099"/>
              </a:xfrm>
              <a:custGeom>
                <a:avLst/>
                <a:gdLst/>
                <a:ahLst/>
                <a:cxnLst/>
                <a:rect l="l" t="t" r="r" b="b"/>
                <a:pathLst>
                  <a:path w="964" h="338" extrusionOk="0">
                    <a:moveTo>
                      <a:pt x="59" y="0"/>
                    </a:moveTo>
                    <a:cubicBezTo>
                      <a:pt x="55" y="0"/>
                      <a:pt x="51" y="2"/>
                      <a:pt x="47" y="6"/>
                    </a:cubicBezTo>
                    <a:cubicBezTo>
                      <a:pt x="47" y="6"/>
                      <a:pt x="0" y="115"/>
                      <a:pt x="47" y="178"/>
                    </a:cubicBezTo>
                    <a:cubicBezTo>
                      <a:pt x="89" y="225"/>
                      <a:pt x="419" y="309"/>
                      <a:pt x="655" y="330"/>
                    </a:cubicBezTo>
                    <a:cubicBezTo>
                      <a:pt x="699" y="335"/>
                      <a:pt x="736" y="337"/>
                      <a:pt x="768" y="337"/>
                    </a:cubicBezTo>
                    <a:cubicBezTo>
                      <a:pt x="912" y="337"/>
                      <a:pt x="947" y="289"/>
                      <a:pt x="964" y="199"/>
                    </a:cubicBezTo>
                    <a:cubicBezTo>
                      <a:pt x="931" y="184"/>
                      <a:pt x="889" y="170"/>
                      <a:pt x="844" y="170"/>
                    </a:cubicBezTo>
                    <a:cubicBezTo>
                      <a:pt x="825" y="170"/>
                      <a:pt x="806" y="172"/>
                      <a:pt x="786" y="178"/>
                    </a:cubicBezTo>
                    <a:cubicBezTo>
                      <a:pt x="735" y="178"/>
                      <a:pt x="685" y="181"/>
                      <a:pt x="632" y="181"/>
                    </a:cubicBezTo>
                    <a:cubicBezTo>
                      <a:pt x="528" y="181"/>
                      <a:pt x="418" y="171"/>
                      <a:pt x="288" y="115"/>
                    </a:cubicBezTo>
                    <a:cubicBezTo>
                      <a:pt x="123" y="42"/>
                      <a:pt x="81" y="0"/>
                      <a:pt x="5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48" name="Google Shape;848;p36"/>
              <p:cNvSpPr/>
              <p:nvPr/>
            </p:nvSpPr>
            <p:spPr>
              <a:xfrm>
                <a:off x="5311971" y="1550198"/>
                <a:ext cx="190079" cy="80902"/>
              </a:xfrm>
              <a:custGeom>
                <a:avLst/>
                <a:gdLst/>
                <a:ahLst/>
                <a:cxnLst/>
                <a:rect l="l" t="t" r="r" b="b"/>
                <a:pathLst>
                  <a:path w="1069" h="455" extrusionOk="0">
                    <a:moveTo>
                      <a:pt x="131" y="131"/>
                    </a:moveTo>
                    <a:cubicBezTo>
                      <a:pt x="152" y="158"/>
                      <a:pt x="220" y="178"/>
                      <a:pt x="304" y="220"/>
                    </a:cubicBezTo>
                    <a:cubicBezTo>
                      <a:pt x="438" y="280"/>
                      <a:pt x="560" y="300"/>
                      <a:pt x="672" y="300"/>
                    </a:cubicBezTo>
                    <a:cubicBezTo>
                      <a:pt x="726" y="300"/>
                      <a:pt x="778" y="295"/>
                      <a:pt x="828" y="288"/>
                    </a:cubicBezTo>
                    <a:cubicBezTo>
                      <a:pt x="875" y="288"/>
                      <a:pt x="896" y="309"/>
                      <a:pt x="917" y="309"/>
                    </a:cubicBezTo>
                    <a:lnTo>
                      <a:pt x="917" y="330"/>
                    </a:lnTo>
                    <a:cubicBezTo>
                      <a:pt x="903" y="330"/>
                      <a:pt x="868" y="340"/>
                      <a:pt x="815" y="340"/>
                    </a:cubicBezTo>
                    <a:cubicBezTo>
                      <a:pt x="789" y="340"/>
                      <a:pt x="758" y="337"/>
                      <a:pt x="723" y="330"/>
                    </a:cubicBezTo>
                    <a:cubicBezTo>
                      <a:pt x="592" y="330"/>
                      <a:pt x="461" y="288"/>
                      <a:pt x="330" y="262"/>
                    </a:cubicBezTo>
                    <a:cubicBezTo>
                      <a:pt x="283" y="241"/>
                      <a:pt x="220" y="241"/>
                      <a:pt x="199" y="220"/>
                    </a:cubicBezTo>
                    <a:cubicBezTo>
                      <a:pt x="166" y="206"/>
                      <a:pt x="146" y="191"/>
                      <a:pt x="137" y="191"/>
                    </a:cubicBezTo>
                    <a:cubicBezTo>
                      <a:pt x="133" y="191"/>
                      <a:pt x="131" y="193"/>
                      <a:pt x="131" y="199"/>
                    </a:cubicBezTo>
                    <a:lnTo>
                      <a:pt x="131" y="131"/>
                    </a:lnTo>
                    <a:close/>
                    <a:moveTo>
                      <a:pt x="89" y="0"/>
                    </a:moveTo>
                    <a:lnTo>
                      <a:pt x="89" y="110"/>
                    </a:lnTo>
                    <a:lnTo>
                      <a:pt x="42" y="48"/>
                    </a:lnTo>
                    <a:cubicBezTo>
                      <a:pt x="42" y="48"/>
                      <a:pt x="21" y="69"/>
                      <a:pt x="21" y="110"/>
                    </a:cubicBezTo>
                    <a:cubicBezTo>
                      <a:pt x="0" y="158"/>
                      <a:pt x="0" y="220"/>
                      <a:pt x="42" y="262"/>
                    </a:cubicBezTo>
                    <a:cubicBezTo>
                      <a:pt x="69" y="309"/>
                      <a:pt x="110" y="309"/>
                      <a:pt x="152" y="330"/>
                    </a:cubicBezTo>
                    <a:cubicBezTo>
                      <a:pt x="199" y="351"/>
                      <a:pt x="241" y="351"/>
                      <a:pt x="304" y="372"/>
                    </a:cubicBezTo>
                    <a:cubicBezTo>
                      <a:pt x="435" y="419"/>
                      <a:pt x="566" y="440"/>
                      <a:pt x="697" y="440"/>
                    </a:cubicBezTo>
                    <a:cubicBezTo>
                      <a:pt x="751" y="449"/>
                      <a:pt x="795" y="454"/>
                      <a:pt x="831" y="454"/>
                    </a:cubicBezTo>
                    <a:cubicBezTo>
                      <a:pt x="883" y="454"/>
                      <a:pt x="922" y="444"/>
                      <a:pt x="959" y="419"/>
                    </a:cubicBezTo>
                    <a:cubicBezTo>
                      <a:pt x="1027" y="393"/>
                      <a:pt x="1048" y="330"/>
                      <a:pt x="1069" y="288"/>
                    </a:cubicBezTo>
                    <a:lnTo>
                      <a:pt x="1069" y="241"/>
                    </a:lnTo>
                    <a:lnTo>
                      <a:pt x="1048" y="220"/>
                    </a:lnTo>
                    <a:cubicBezTo>
                      <a:pt x="985" y="178"/>
                      <a:pt x="917" y="178"/>
                      <a:pt x="828" y="178"/>
                    </a:cubicBezTo>
                    <a:cubicBezTo>
                      <a:pt x="778" y="185"/>
                      <a:pt x="729" y="190"/>
                      <a:pt x="678" y="190"/>
                    </a:cubicBezTo>
                    <a:cubicBezTo>
                      <a:pt x="575" y="190"/>
                      <a:pt x="468" y="170"/>
                      <a:pt x="351" y="110"/>
                    </a:cubicBezTo>
                    <a:cubicBezTo>
                      <a:pt x="262" y="69"/>
                      <a:pt x="199" y="48"/>
                      <a:pt x="173" y="27"/>
                    </a:cubicBezTo>
                    <a:lnTo>
                      <a:pt x="152" y="27"/>
                    </a:lnTo>
                    <a:lnTo>
                      <a:pt x="173" y="0"/>
                    </a:ln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49" name="Google Shape;849;p36"/>
              <p:cNvSpPr/>
              <p:nvPr/>
            </p:nvSpPr>
            <p:spPr>
              <a:xfrm>
                <a:off x="5319439" y="1630745"/>
                <a:ext cx="151850" cy="70056"/>
              </a:xfrm>
              <a:custGeom>
                <a:avLst/>
                <a:gdLst/>
                <a:ahLst/>
                <a:cxnLst/>
                <a:rect l="l" t="t" r="r" b="b"/>
                <a:pathLst>
                  <a:path w="854" h="394" extrusionOk="0">
                    <a:moveTo>
                      <a:pt x="340" y="0"/>
                    </a:moveTo>
                    <a:cubicBezTo>
                      <a:pt x="307" y="0"/>
                      <a:pt x="274" y="3"/>
                      <a:pt x="241" y="8"/>
                    </a:cubicBezTo>
                    <a:cubicBezTo>
                      <a:pt x="157" y="29"/>
                      <a:pt x="68" y="71"/>
                      <a:pt x="0" y="139"/>
                    </a:cubicBezTo>
                    <a:cubicBezTo>
                      <a:pt x="68" y="249"/>
                      <a:pt x="199" y="359"/>
                      <a:pt x="372" y="380"/>
                    </a:cubicBezTo>
                    <a:cubicBezTo>
                      <a:pt x="419" y="389"/>
                      <a:pt x="463" y="393"/>
                      <a:pt x="503" y="393"/>
                    </a:cubicBezTo>
                    <a:cubicBezTo>
                      <a:pt x="655" y="393"/>
                      <a:pt x="767" y="336"/>
                      <a:pt x="854" y="249"/>
                    </a:cubicBezTo>
                    <a:cubicBezTo>
                      <a:pt x="812" y="181"/>
                      <a:pt x="744" y="118"/>
                      <a:pt x="655" y="71"/>
                    </a:cubicBezTo>
                    <a:cubicBezTo>
                      <a:pt x="541" y="24"/>
                      <a:pt x="439" y="0"/>
                      <a:pt x="340" y="0"/>
                    </a:cubicBezTo>
                    <a:close/>
                  </a:path>
                </a:pathLst>
              </a:custGeom>
              <a:solidFill>
                <a:srgbClr val="FFA3B3"/>
              </a:solidFill>
              <a:ln>
                <a:noFill/>
              </a:ln>
            </p:spPr>
            <p:txBody>
              <a:bodyPr spcFirstLastPara="1" wrap="square" lIns="91425" tIns="91425" rIns="91425" bIns="91425" anchor="ctr" anchorCtr="0">
                <a:noAutofit/>
              </a:bodyPr>
              <a:lstStyle/>
              <a:p>
                <a:endParaRPr/>
              </a:p>
            </p:txBody>
          </p:sp>
          <p:sp>
            <p:nvSpPr>
              <p:cNvPr id="850" name="Google Shape;850;p36"/>
              <p:cNvSpPr/>
              <p:nvPr/>
            </p:nvSpPr>
            <p:spPr>
              <a:xfrm>
                <a:off x="5308237" y="1618654"/>
                <a:ext cx="174254" cy="93171"/>
              </a:xfrm>
              <a:custGeom>
                <a:avLst/>
                <a:gdLst/>
                <a:ahLst/>
                <a:cxnLst/>
                <a:rect l="l" t="t" r="r" b="b"/>
                <a:pathLst>
                  <a:path w="980" h="524" extrusionOk="0">
                    <a:moveTo>
                      <a:pt x="325" y="118"/>
                    </a:moveTo>
                    <a:cubicBezTo>
                      <a:pt x="435" y="118"/>
                      <a:pt x="566" y="118"/>
                      <a:pt x="697" y="186"/>
                    </a:cubicBezTo>
                    <a:cubicBezTo>
                      <a:pt x="744" y="207"/>
                      <a:pt x="786" y="249"/>
                      <a:pt x="807" y="296"/>
                    </a:cubicBezTo>
                    <a:cubicBezTo>
                      <a:pt x="731" y="350"/>
                      <a:pt x="644" y="407"/>
                      <a:pt x="511" y="407"/>
                    </a:cubicBezTo>
                    <a:cubicBezTo>
                      <a:pt x="487" y="407"/>
                      <a:pt x="462" y="405"/>
                      <a:pt x="435" y="401"/>
                    </a:cubicBezTo>
                    <a:cubicBezTo>
                      <a:pt x="304" y="380"/>
                      <a:pt x="241" y="296"/>
                      <a:pt x="173" y="207"/>
                    </a:cubicBezTo>
                    <a:cubicBezTo>
                      <a:pt x="220" y="186"/>
                      <a:pt x="262" y="139"/>
                      <a:pt x="325" y="118"/>
                    </a:cubicBezTo>
                    <a:close/>
                    <a:moveTo>
                      <a:pt x="405" y="0"/>
                    </a:moveTo>
                    <a:cubicBezTo>
                      <a:pt x="370" y="0"/>
                      <a:pt x="336" y="3"/>
                      <a:pt x="304" y="8"/>
                    </a:cubicBezTo>
                    <a:cubicBezTo>
                      <a:pt x="194" y="34"/>
                      <a:pt x="90" y="97"/>
                      <a:pt x="21" y="165"/>
                    </a:cubicBezTo>
                    <a:lnTo>
                      <a:pt x="1" y="207"/>
                    </a:lnTo>
                    <a:lnTo>
                      <a:pt x="21" y="228"/>
                    </a:lnTo>
                    <a:cubicBezTo>
                      <a:pt x="90" y="359"/>
                      <a:pt x="241" y="469"/>
                      <a:pt x="414" y="511"/>
                    </a:cubicBezTo>
                    <a:cubicBezTo>
                      <a:pt x="460" y="520"/>
                      <a:pt x="503" y="524"/>
                      <a:pt x="545" y="524"/>
                    </a:cubicBezTo>
                    <a:cubicBezTo>
                      <a:pt x="725" y="524"/>
                      <a:pt x="870" y="448"/>
                      <a:pt x="959" y="359"/>
                    </a:cubicBezTo>
                    <a:lnTo>
                      <a:pt x="980" y="317"/>
                    </a:lnTo>
                    <a:lnTo>
                      <a:pt x="959" y="270"/>
                    </a:lnTo>
                    <a:cubicBezTo>
                      <a:pt x="917" y="207"/>
                      <a:pt x="849" y="118"/>
                      <a:pt x="744" y="76"/>
                    </a:cubicBezTo>
                    <a:cubicBezTo>
                      <a:pt x="626" y="25"/>
                      <a:pt x="510" y="0"/>
                      <a:pt x="405"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51" name="Google Shape;851;p36"/>
              <p:cNvSpPr/>
              <p:nvPr/>
            </p:nvSpPr>
            <p:spPr>
              <a:xfrm>
                <a:off x="5249560" y="1196536"/>
                <a:ext cx="175321" cy="92993"/>
              </a:xfrm>
              <a:custGeom>
                <a:avLst/>
                <a:gdLst/>
                <a:ahLst/>
                <a:cxnLst/>
                <a:rect l="l" t="t" r="r" b="b"/>
                <a:pathLst>
                  <a:path w="986" h="523" extrusionOk="0">
                    <a:moveTo>
                      <a:pt x="425" y="1"/>
                    </a:moveTo>
                    <a:cubicBezTo>
                      <a:pt x="406" y="1"/>
                      <a:pt x="388" y="2"/>
                      <a:pt x="372" y="5"/>
                    </a:cubicBezTo>
                    <a:cubicBezTo>
                      <a:pt x="221" y="26"/>
                      <a:pt x="179" y="52"/>
                      <a:pt x="111" y="136"/>
                    </a:cubicBezTo>
                    <a:cubicBezTo>
                      <a:pt x="69" y="225"/>
                      <a:pt x="1" y="335"/>
                      <a:pt x="69" y="356"/>
                    </a:cubicBezTo>
                    <a:cubicBezTo>
                      <a:pt x="127" y="332"/>
                      <a:pt x="190" y="322"/>
                      <a:pt x="253" y="322"/>
                    </a:cubicBezTo>
                    <a:cubicBezTo>
                      <a:pt x="424" y="322"/>
                      <a:pt x="588" y="395"/>
                      <a:pt x="634" y="445"/>
                    </a:cubicBezTo>
                    <a:cubicBezTo>
                      <a:pt x="688" y="495"/>
                      <a:pt x="725" y="523"/>
                      <a:pt x="756" y="523"/>
                    </a:cubicBezTo>
                    <a:cubicBezTo>
                      <a:pt x="776" y="523"/>
                      <a:pt x="794" y="511"/>
                      <a:pt x="812" y="486"/>
                    </a:cubicBezTo>
                    <a:cubicBezTo>
                      <a:pt x="854" y="445"/>
                      <a:pt x="985" y="335"/>
                      <a:pt x="875" y="183"/>
                    </a:cubicBezTo>
                    <a:cubicBezTo>
                      <a:pt x="797" y="67"/>
                      <a:pt x="568" y="1"/>
                      <a:pt x="425" y="1"/>
                    </a:cubicBezTo>
                    <a:close/>
                  </a:path>
                </a:pathLst>
              </a:custGeom>
              <a:solidFill>
                <a:srgbClr val="FF9688"/>
              </a:solidFill>
              <a:ln>
                <a:noFill/>
              </a:ln>
            </p:spPr>
            <p:txBody>
              <a:bodyPr spcFirstLastPara="1" wrap="square" lIns="91425" tIns="91425" rIns="91425" bIns="91425" anchor="ctr" anchorCtr="0">
                <a:noAutofit/>
              </a:bodyPr>
              <a:lstStyle/>
              <a:p>
                <a:endParaRPr/>
              </a:p>
            </p:txBody>
          </p:sp>
          <p:sp>
            <p:nvSpPr>
              <p:cNvPr id="852" name="Google Shape;852;p36"/>
              <p:cNvSpPr/>
              <p:nvPr/>
            </p:nvSpPr>
            <p:spPr>
              <a:xfrm>
                <a:off x="5245826" y="1188357"/>
                <a:ext cx="179055" cy="112019"/>
              </a:xfrm>
              <a:custGeom>
                <a:avLst/>
                <a:gdLst/>
                <a:ahLst/>
                <a:cxnLst/>
                <a:rect l="l" t="t" r="r" b="b"/>
                <a:pathLst>
                  <a:path w="1007" h="630" extrusionOk="0">
                    <a:moveTo>
                      <a:pt x="457" y="110"/>
                    </a:moveTo>
                    <a:cubicBezTo>
                      <a:pt x="511" y="110"/>
                      <a:pt x="571" y="125"/>
                      <a:pt x="634" y="140"/>
                    </a:cubicBezTo>
                    <a:cubicBezTo>
                      <a:pt x="744" y="161"/>
                      <a:pt x="807" y="203"/>
                      <a:pt x="854" y="271"/>
                    </a:cubicBezTo>
                    <a:cubicBezTo>
                      <a:pt x="896" y="312"/>
                      <a:pt x="896" y="360"/>
                      <a:pt x="875" y="402"/>
                    </a:cubicBezTo>
                    <a:cubicBezTo>
                      <a:pt x="854" y="443"/>
                      <a:pt x="807" y="464"/>
                      <a:pt x="786" y="511"/>
                    </a:cubicBezTo>
                    <a:lnTo>
                      <a:pt x="765" y="511"/>
                    </a:lnTo>
                    <a:cubicBezTo>
                      <a:pt x="765" y="511"/>
                      <a:pt x="744" y="491"/>
                      <a:pt x="702" y="464"/>
                    </a:cubicBezTo>
                    <a:cubicBezTo>
                      <a:pt x="655" y="402"/>
                      <a:pt x="571" y="360"/>
                      <a:pt x="441" y="333"/>
                    </a:cubicBezTo>
                    <a:cubicBezTo>
                      <a:pt x="405" y="325"/>
                      <a:pt x="366" y="320"/>
                      <a:pt x="324" y="320"/>
                    </a:cubicBezTo>
                    <a:cubicBezTo>
                      <a:pt x="260" y="320"/>
                      <a:pt x="189" y="331"/>
                      <a:pt x="111" y="360"/>
                    </a:cubicBezTo>
                    <a:lnTo>
                      <a:pt x="132" y="333"/>
                    </a:lnTo>
                    <a:cubicBezTo>
                      <a:pt x="132" y="292"/>
                      <a:pt x="152" y="250"/>
                      <a:pt x="200" y="203"/>
                    </a:cubicBezTo>
                    <a:cubicBezTo>
                      <a:pt x="221" y="161"/>
                      <a:pt x="221" y="161"/>
                      <a:pt x="242" y="140"/>
                    </a:cubicBezTo>
                    <a:cubicBezTo>
                      <a:pt x="283" y="119"/>
                      <a:pt x="331" y="119"/>
                      <a:pt x="393" y="119"/>
                    </a:cubicBezTo>
                    <a:cubicBezTo>
                      <a:pt x="413" y="113"/>
                      <a:pt x="435" y="110"/>
                      <a:pt x="457" y="110"/>
                    </a:cubicBezTo>
                    <a:close/>
                    <a:moveTo>
                      <a:pt x="455" y="0"/>
                    </a:moveTo>
                    <a:cubicBezTo>
                      <a:pt x="426" y="0"/>
                      <a:pt x="399" y="3"/>
                      <a:pt x="372" y="9"/>
                    </a:cubicBezTo>
                    <a:cubicBezTo>
                      <a:pt x="310" y="9"/>
                      <a:pt x="262" y="9"/>
                      <a:pt x="200" y="30"/>
                    </a:cubicBezTo>
                    <a:cubicBezTo>
                      <a:pt x="152" y="51"/>
                      <a:pt x="111" y="98"/>
                      <a:pt x="90" y="161"/>
                    </a:cubicBezTo>
                    <a:cubicBezTo>
                      <a:pt x="69" y="203"/>
                      <a:pt x="22" y="250"/>
                      <a:pt x="22" y="292"/>
                    </a:cubicBezTo>
                    <a:cubicBezTo>
                      <a:pt x="1" y="312"/>
                      <a:pt x="1" y="360"/>
                      <a:pt x="1" y="381"/>
                    </a:cubicBezTo>
                    <a:cubicBezTo>
                      <a:pt x="1" y="422"/>
                      <a:pt x="48" y="443"/>
                      <a:pt x="90" y="464"/>
                    </a:cubicBezTo>
                    <a:lnTo>
                      <a:pt x="111" y="443"/>
                    </a:lnTo>
                    <a:cubicBezTo>
                      <a:pt x="166" y="433"/>
                      <a:pt x="221" y="428"/>
                      <a:pt x="272" y="428"/>
                    </a:cubicBezTo>
                    <a:cubicBezTo>
                      <a:pt x="324" y="428"/>
                      <a:pt x="372" y="433"/>
                      <a:pt x="414" y="443"/>
                    </a:cubicBezTo>
                    <a:cubicBezTo>
                      <a:pt x="524" y="464"/>
                      <a:pt x="613" y="511"/>
                      <a:pt x="613" y="532"/>
                    </a:cubicBezTo>
                    <a:cubicBezTo>
                      <a:pt x="655" y="574"/>
                      <a:pt x="702" y="595"/>
                      <a:pt x="744" y="621"/>
                    </a:cubicBezTo>
                    <a:cubicBezTo>
                      <a:pt x="755" y="627"/>
                      <a:pt x="768" y="630"/>
                      <a:pt x="781" y="630"/>
                    </a:cubicBezTo>
                    <a:cubicBezTo>
                      <a:pt x="819" y="630"/>
                      <a:pt x="860" y="609"/>
                      <a:pt x="875" y="574"/>
                    </a:cubicBezTo>
                    <a:cubicBezTo>
                      <a:pt x="896" y="553"/>
                      <a:pt x="938" y="511"/>
                      <a:pt x="985" y="443"/>
                    </a:cubicBezTo>
                    <a:cubicBezTo>
                      <a:pt x="1006" y="381"/>
                      <a:pt x="1006" y="292"/>
                      <a:pt x="938" y="203"/>
                    </a:cubicBezTo>
                    <a:cubicBezTo>
                      <a:pt x="875" y="119"/>
                      <a:pt x="786" y="51"/>
                      <a:pt x="676" y="30"/>
                    </a:cubicBezTo>
                    <a:cubicBezTo>
                      <a:pt x="602" y="15"/>
                      <a:pt x="525" y="0"/>
                      <a:pt x="455"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53" name="Google Shape;853;p36"/>
              <p:cNvSpPr/>
              <p:nvPr/>
            </p:nvSpPr>
            <p:spPr>
              <a:xfrm>
                <a:off x="5548457" y="1274239"/>
                <a:ext cx="209638" cy="109885"/>
              </a:xfrm>
              <a:custGeom>
                <a:avLst/>
                <a:gdLst/>
                <a:ahLst/>
                <a:cxnLst/>
                <a:rect l="l" t="t" r="r" b="b"/>
                <a:pathLst>
                  <a:path w="1179" h="618" extrusionOk="0">
                    <a:moveTo>
                      <a:pt x="233" y="0"/>
                    </a:moveTo>
                    <a:cubicBezTo>
                      <a:pt x="110" y="0"/>
                      <a:pt x="69" y="44"/>
                      <a:pt x="69" y="112"/>
                    </a:cubicBezTo>
                    <a:cubicBezTo>
                      <a:pt x="48" y="311"/>
                      <a:pt x="1" y="374"/>
                      <a:pt x="152" y="400"/>
                    </a:cubicBezTo>
                    <a:cubicBezTo>
                      <a:pt x="283" y="421"/>
                      <a:pt x="461" y="421"/>
                      <a:pt x="744" y="484"/>
                    </a:cubicBezTo>
                    <a:cubicBezTo>
                      <a:pt x="864" y="527"/>
                      <a:pt x="965" y="618"/>
                      <a:pt x="1014" y="618"/>
                    </a:cubicBezTo>
                    <a:cubicBezTo>
                      <a:pt x="1019" y="618"/>
                      <a:pt x="1023" y="617"/>
                      <a:pt x="1027" y="615"/>
                    </a:cubicBezTo>
                    <a:cubicBezTo>
                      <a:pt x="1095" y="573"/>
                      <a:pt x="1179" y="353"/>
                      <a:pt x="1116" y="243"/>
                    </a:cubicBezTo>
                    <a:cubicBezTo>
                      <a:pt x="1027" y="112"/>
                      <a:pt x="545" y="49"/>
                      <a:pt x="331" y="8"/>
                    </a:cubicBezTo>
                    <a:cubicBezTo>
                      <a:pt x="293" y="3"/>
                      <a:pt x="261" y="0"/>
                      <a:pt x="233" y="0"/>
                    </a:cubicBezTo>
                    <a:close/>
                  </a:path>
                </a:pathLst>
              </a:custGeom>
              <a:solidFill>
                <a:srgbClr val="FF9688"/>
              </a:solidFill>
              <a:ln>
                <a:noFill/>
              </a:ln>
            </p:spPr>
            <p:txBody>
              <a:bodyPr spcFirstLastPara="1" wrap="square" lIns="91425" tIns="91425" rIns="91425" bIns="91425" anchor="ctr" anchorCtr="0">
                <a:noAutofit/>
              </a:bodyPr>
              <a:lstStyle/>
              <a:p>
                <a:endParaRPr/>
              </a:p>
            </p:txBody>
          </p:sp>
          <p:sp>
            <p:nvSpPr>
              <p:cNvPr id="854" name="Google Shape;854;p36"/>
              <p:cNvSpPr/>
              <p:nvPr/>
            </p:nvSpPr>
            <p:spPr>
              <a:xfrm>
                <a:off x="5544723" y="1264281"/>
                <a:ext cx="217106" cy="130511"/>
              </a:xfrm>
              <a:custGeom>
                <a:avLst/>
                <a:gdLst/>
                <a:ahLst/>
                <a:cxnLst/>
                <a:rect l="l" t="t" r="r" b="b"/>
                <a:pathLst>
                  <a:path w="1221" h="734" extrusionOk="0">
                    <a:moveTo>
                      <a:pt x="239" y="111"/>
                    </a:moveTo>
                    <a:cubicBezTo>
                      <a:pt x="269" y="111"/>
                      <a:pt x="307" y="116"/>
                      <a:pt x="352" y="126"/>
                    </a:cubicBezTo>
                    <a:cubicBezTo>
                      <a:pt x="462" y="147"/>
                      <a:pt x="613" y="168"/>
                      <a:pt x="786" y="215"/>
                    </a:cubicBezTo>
                    <a:cubicBezTo>
                      <a:pt x="854" y="236"/>
                      <a:pt x="917" y="236"/>
                      <a:pt x="985" y="257"/>
                    </a:cubicBezTo>
                    <a:cubicBezTo>
                      <a:pt x="1048" y="299"/>
                      <a:pt x="1069" y="325"/>
                      <a:pt x="1090" y="325"/>
                    </a:cubicBezTo>
                    <a:cubicBezTo>
                      <a:pt x="1116" y="367"/>
                      <a:pt x="1116" y="430"/>
                      <a:pt x="1090" y="498"/>
                    </a:cubicBezTo>
                    <a:cubicBezTo>
                      <a:pt x="1069" y="540"/>
                      <a:pt x="1069" y="561"/>
                      <a:pt x="1048" y="587"/>
                    </a:cubicBezTo>
                    <a:cubicBezTo>
                      <a:pt x="1048" y="608"/>
                      <a:pt x="1027" y="629"/>
                      <a:pt x="1027" y="629"/>
                    </a:cubicBezTo>
                    <a:cubicBezTo>
                      <a:pt x="1006" y="608"/>
                      <a:pt x="985" y="608"/>
                      <a:pt x="959" y="587"/>
                    </a:cubicBezTo>
                    <a:cubicBezTo>
                      <a:pt x="917" y="561"/>
                      <a:pt x="854" y="519"/>
                      <a:pt x="786" y="498"/>
                    </a:cubicBezTo>
                    <a:cubicBezTo>
                      <a:pt x="482" y="409"/>
                      <a:pt x="304" y="409"/>
                      <a:pt x="173" y="388"/>
                    </a:cubicBezTo>
                    <a:lnTo>
                      <a:pt x="132" y="388"/>
                    </a:lnTo>
                    <a:cubicBezTo>
                      <a:pt x="111" y="388"/>
                      <a:pt x="132" y="388"/>
                      <a:pt x="111" y="367"/>
                    </a:cubicBezTo>
                    <a:cubicBezTo>
                      <a:pt x="111" y="346"/>
                      <a:pt x="132" y="278"/>
                      <a:pt x="132" y="168"/>
                    </a:cubicBezTo>
                    <a:cubicBezTo>
                      <a:pt x="132" y="147"/>
                      <a:pt x="153" y="126"/>
                      <a:pt x="173" y="126"/>
                    </a:cubicBezTo>
                    <a:cubicBezTo>
                      <a:pt x="187" y="116"/>
                      <a:pt x="209" y="111"/>
                      <a:pt x="239" y="111"/>
                    </a:cubicBezTo>
                    <a:close/>
                    <a:moveTo>
                      <a:pt x="236" y="1"/>
                    </a:moveTo>
                    <a:cubicBezTo>
                      <a:pt x="198" y="1"/>
                      <a:pt x="166" y="6"/>
                      <a:pt x="132" y="16"/>
                    </a:cubicBezTo>
                    <a:cubicBezTo>
                      <a:pt x="69" y="37"/>
                      <a:pt x="22" y="105"/>
                      <a:pt x="22" y="147"/>
                    </a:cubicBezTo>
                    <a:lnTo>
                      <a:pt x="22" y="168"/>
                    </a:lnTo>
                    <a:cubicBezTo>
                      <a:pt x="22" y="257"/>
                      <a:pt x="1" y="325"/>
                      <a:pt x="1" y="388"/>
                    </a:cubicBezTo>
                    <a:cubicBezTo>
                      <a:pt x="22" y="430"/>
                      <a:pt x="22" y="456"/>
                      <a:pt x="69" y="477"/>
                    </a:cubicBezTo>
                    <a:cubicBezTo>
                      <a:pt x="90" y="498"/>
                      <a:pt x="132" y="498"/>
                      <a:pt x="153" y="519"/>
                    </a:cubicBezTo>
                    <a:cubicBezTo>
                      <a:pt x="304" y="540"/>
                      <a:pt x="462" y="519"/>
                      <a:pt x="744" y="608"/>
                    </a:cubicBezTo>
                    <a:cubicBezTo>
                      <a:pt x="807" y="629"/>
                      <a:pt x="854" y="650"/>
                      <a:pt x="917" y="692"/>
                    </a:cubicBezTo>
                    <a:cubicBezTo>
                      <a:pt x="938" y="692"/>
                      <a:pt x="959" y="718"/>
                      <a:pt x="985" y="718"/>
                    </a:cubicBezTo>
                    <a:cubicBezTo>
                      <a:pt x="1006" y="729"/>
                      <a:pt x="1022" y="734"/>
                      <a:pt x="1038" y="734"/>
                    </a:cubicBezTo>
                    <a:cubicBezTo>
                      <a:pt x="1053" y="734"/>
                      <a:pt x="1069" y="729"/>
                      <a:pt x="1090" y="718"/>
                    </a:cubicBezTo>
                    <a:cubicBezTo>
                      <a:pt x="1116" y="692"/>
                      <a:pt x="1137" y="671"/>
                      <a:pt x="1158" y="650"/>
                    </a:cubicBezTo>
                    <a:cubicBezTo>
                      <a:pt x="1179" y="608"/>
                      <a:pt x="1179" y="561"/>
                      <a:pt x="1200" y="540"/>
                    </a:cubicBezTo>
                    <a:cubicBezTo>
                      <a:pt x="1221" y="456"/>
                      <a:pt x="1221" y="346"/>
                      <a:pt x="1179" y="257"/>
                    </a:cubicBezTo>
                    <a:cubicBezTo>
                      <a:pt x="1137" y="215"/>
                      <a:pt x="1090" y="194"/>
                      <a:pt x="1027" y="168"/>
                    </a:cubicBezTo>
                    <a:cubicBezTo>
                      <a:pt x="959" y="126"/>
                      <a:pt x="875" y="105"/>
                      <a:pt x="807" y="105"/>
                    </a:cubicBezTo>
                    <a:cubicBezTo>
                      <a:pt x="634" y="64"/>
                      <a:pt x="462" y="37"/>
                      <a:pt x="372" y="16"/>
                    </a:cubicBezTo>
                    <a:cubicBezTo>
                      <a:pt x="318" y="6"/>
                      <a:pt x="274" y="1"/>
                      <a:pt x="236" y="1"/>
                    </a:cubicBezTo>
                    <a:close/>
                  </a:path>
                </a:pathLst>
              </a:custGeom>
              <a:solidFill>
                <a:srgbClr val="3E285A"/>
              </a:solidFill>
              <a:ln>
                <a:noFill/>
              </a:ln>
            </p:spPr>
            <p:txBody>
              <a:bodyPr spcFirstLastPara="1" wrap="square" lIns="91425" tIns="91425" rIns="91425" bIns="91425" anchor="ctr" anchorCtr="0">
                <a:noAutofit/>
              </a:bodyPr>
              <a:lstStyle/>
              <a:p>
                <a:endParaRPr/>
              </a:p>
            </p:txBody>
          </p:sp>
        </p:grpSp>
        <p:sp>
          <p:nvSpPr>
            <p:cNvPr id="855" name="Google Shape;855;p36"/>
            <p:cNvSpPr/>
            <p:nvPr/>
          </p:nvSpPr>
          <p:spPr>
            <a:xfrm>
              <a:off x="5791507" y="2154757"/>
              <a:ext cx="667920" cy="769854"/>
            </a:xfrm>
            <a:custGeom>
              <a:avLst/>
              <a:gdLst/>
              <a:ahLst/>
              <a:cxnLst/>
              <a:rect l="l" t="t" r="r" b="b"/>
              <a:pathLst>
                <a:path w="7180" h="8276" extrusionOk="0">
                  <a:moveTo>
                    <a:pt x="178" y="1"/>
                  </a:moveTo>
                  <a:cubicBezTo>
                    <a:pt x="89" y="1"/>
                    <a:pt x="0" y="69"/>
                    <a:pt x="0" y="158"/>
                  </a:cubicBezTo>
                  <a:lnTo>
                    <a:pt x="0" y="8097"/>
                  </a:lnTo>
                  <a:cubicBezTo>
                    <a:pt x="0" y="8186"/>
                    <a:pt x="89" y="8275"/>
                    <a:pt x="178" y="8275"/>
                  </a:cubicBezTo>
                  <a:lnTo>
                    <a:pt x="7028" y="8275"/>
                  </a:lnTo>
                  <a:cubicBezTo>
                    <a:pt x="7117" y="8275"/>
                    <a:pt x="7180" y="8186"/>
                    <a:pt x="7180" y="8097"/>
                  </a:cubicBezTo>
                  <a:lnTo>
                    <a:pt x="7180" y="158"/>
                  </a:lnTo>
                  <a:cubicBezTo>
                    <a:pt x="7180" y="69"/>
                    <a:pt x="7117" y="1"/>
                    <a:pt x="702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6" name="Google Shape;856;p36"/>
            <p:cNvSpPr/>
            <p:nvPr/>
          </p:nvSpPr>
          <p:spPr>
            <a:xfrm>
              <a:off x="5787600" y="2150851"/>
              <a:ext cx="678152" cy="777668"/>
            </a:xfrm>
            <a:custGeom>
              <a:avLst/>
              <a:gdLst/>
              <a:ahLst/>
              <a:cxnLst/>
              <a:rect l="l" t="t" r="r" b="b"/>
              <a:pathLst>
                <a:path w="7290" h="8360" extrusionOk="0">
                  <a:moveTo>
                    <a:pt x="7070" y="90"/>
                  </a:moveTo>
                  <a:cubicBezTo>
                    <a:pt x="7138" y="90"/>
                    <a:pt x="7180" y="153"/>
                    <a:pt x="7180" y="200"/>
                  </a:cubicBezTo>
                  <a:lnTo>
                    <a:pt x="7180" y="8139"/>
                  </a:lnTo>
                  <a:cubicBezTo>
                    <a:pt x="7180" y="8207"/>
                    <a:pt x="7138" y="8249"/>
                    <a:pt x="7070" y="8249"/>
                  </a:cubicBezTo>
                  <a:lnTo>
                    <a:pt x="220" y="8249"/>
                  </a:lnTo>
                  <a:cubicBezTo>
                    <a:pt x="152" y="8249"/>
                    <a:pt x="110" y="8207"/>
                    <a:pt x="110" y="8139"/>
                  </a:cubicBezTo>
                  <a:lnTo>
                    <a:pt x="110" y="200"/>
                  </a:lnTo>
                  <a:cubicBezTo>
                    <a:pt x="110" y="153"/>
                    <a:pt x="152" y="90"/>
                    <a:pt x="220" y="90"/>
                  </a:cubicBezTo>
                  <a:close/>
                  <a:moveTo>
                    <a:pt x="220" y="1"/>
                  </a:moveTo>
                  <a:cubicBezTo>
                    <a:pt x="89" y="1"/>
                    <a:pt x="0" y="90"/>
                    <a:pt x="0" y="200"/>
                  </a:cubicBezTo>
                  <a:lnTo>
                    <a:pt x="0" y="8139"/>
                  </a:lnTo>
                  <a:cubicBezTo>
                    <a:pt x="0" y="8270"/>
                    <a:pt x="89" y="8359"/>
                    <a:pt x="220" y="8359"/>
                  </a:cubicBezTo>
                  <a:lnTo>
                    <a:pt x="7070" y="8359"/>
                  </a:lnTo>
                  <a:cubicBezTo>
                    <a:pt x="7180" y="8359"/>
                    <a:pt x="7290" y="8270"/>
                    <a:pt x="7290" y="8139"/>
                  </a:cubicBezTo>
                  <a:lnTo>
                    <a:pt x="7290" y="200"/>
                  </a:lnTo>
                  <a:cubicBezTo>
                    <a:pt x="7290" y="90"/>
                    <a:pt x="7180" y="1"/>
                    <a:pt x="7070" y="1"/>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57" name="Google Shape;857;p36"/>
            <p:cNvSpPr/>
            <p:nvPr/>
          </p:nvSpPr>
          <p:spPr>
            <a:xfrm>
              <a:off x="5860624" y="2276618"/>
              <a:ext cx="536010" cy="535903"/>
            </a:xfrm>
            <a:custGeom>
              <a:avLst/>
              <a:gdLst/>
              <a:ahLst/>
              <a:cxnLst/>
              <a:rect l="l" t="t" r="r" b="b"/>
              <a:pathLst>
                <a:path w="5762" h="5761" extrusionOk="0">
                  <a:moveTo>
                    <a:pt x="2881" y="0"/>
                  </a:moveTo>
                  <a:cubicBezTo>
                    <a:pt x="1289" y="0"/>
                    <a:pt x="1" y="1288"/>
                    <a:pt x="1" y="2880"/>
                  </a:cubicBezTo>
                  <a:cubicBezTo>
                    <a:pt x="1" y="4478"/>
                    <a:pt x="1289" y="5761"/>
                    <a:pt x="2881" y="5761"/>
                  </a:cubicBezTo>
                  <a:cubicBezTo>
                    <a:pt x="4473" y="5761"/>
                    <a:pt x="5761" y="4478"/>
                    <a:pt x="5761" y="2880"/>
                  </a:cubicBezTo>
                  <a:cubicBezTo>
                    <a:pt x="5761" y="1288"/>
                    <a:pt x="4473" y="0"/>
                    <a:pt x="288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8" name="Google Shape;858;p36"/>
            <p:cNvSpPr/>
            <p:nvPr/>
          </p:nvSpPr>
          <p:spPr>
            <a:xfrm>
              <a:off x="5854764" y="2270757"/>
              <a:ext cx="548196" cy="548089"/>
            </a:xfrm>
            <a:custGeom>
              <a:avLst/>
              <a:gdLst/>
              <a:ahLst/>
              <a:cxnLst/>
              <a:rect l="l" t="t" r="r" b="b"/>
              <a:pathLst>
                <a:path w="5893" h="5892" extrusionOk="0">
                  <a:moveTo>
                    <a:pt x="2944" y="131"/>
                  </a:moveTo>
                  <a:cubicBezTo>
                    <a:pt x="4494" y="131"/>
                    <a:pt x="5762" y="1399"/>
                    <a:pt x="5762" y="2943"/>
                  </a:cubicBezTo>
                  <a:cubicBezTo>
                    <a:pt x="5762" y="4494"/>
                    <a:pt x="4494" y="5761"/>
                    <a:pt x="2944" y="5761"/>
                  </a:cubicBezTo>
                  <a:cubicBezTo>
                    <a:pt x="1373" y="5761"/>
                    <a:pt x="132" y="4494"/>
                    <a:pt x="132" y="2943"/>
                  </a:cubicBezTo>
                  <a:cubicBezTo>
                    <a:pt x="132" y="1399"/>
                    <a:pt x="1373" y="131"/>
                    <a:pt x="2944" y="131"/>
                  </a:cubicBezTo>
                  <a:close/>
                  <a:moveTo>
                    <a:pt x="2944" y="0"/>
                  </a:moveTo>
                  <a:cubicBezTo>
                    <a:pt x="1310" y="0"/>
                    <a:pt x="1" y="1309"/>
                    <a:pt x="1" y="2943"/>
                  </a:cubicBezTo>
                  <a:cubicBezTo>
                    <a:pt x="1" y="4562"/>
                    <a:pt x="1310" y="5892"/>
                    <a:pt x="2944" y="5892"/>
                  </a:cubicBezTo>
                  <a:cubicBezTo>
                    <a:pt x="4557" y="5892"/>
                    <a:pt x="5892" y="4562"/>
                    <a:pt x="5892" y="2943"/>
                  </a:cubicBezTo>
                  <a:cubicBezTo>
                    <a:pt x="5892" y="1309"/>
                    <a:pt x="4557" y="0"/>
                    <a:pt x="2944"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59" name="Google Shape;859;p36"/>
            <p:cNvSpPr/>
            <p:nvPr/>
          </p:nvSpPr>
          <p:spPr>
            <a:xfrm>
              <a:off x="5974114" y="2536711"/>
              <a:ext cx="309029" cy="275812"/>
            </a:xfrm>
            <a:custGeom>
              <a:avLst/>
              <a:gdLst/>
              <a:ahLst/>
              <a:cxnLst/>
              <a:rect l="l" t="t" r="r" b="b"/>
              <a:pathLst>
                <a:path w="3322" h="2965" extrusionOk="0">
                  <a:moveTo>
                    <a:pt x="944" y="1"/>
                  </a:moveTo>
                  <a:cubicBezTo>
                    <a:pt x="373" y="262"/>
                    <a:pt x="1" y="807"/>
                    <a:pt x="1" y="1462"/>
                  </a:cubicBezTo>
                  <a:lnTo>
                    <a:pt x="1" y="2027"/>
                  </a:lnTo>
                  <a:cubicBezTo>
                    <a:pt x="1" y="2179"/>
                    <a:pt x="27" y="2336"/>
                    <a:pt x="69" y="2488"/>
                  </a:cubicBezTo>
                  <a:cubicBezTo>
                    <a:pt x="525" y="2792"/>
                    <a:pt x="1095" y="2965"/>
                    <a:pt x="1661" y="2965"/>
                  </a:cubicBezTo>
                  <a:cubicBezTo>
                    <a:pt x="2227" y="2965"/>
                    <a:pt x="2777" y="2792"/>
                    <a:pt x="3253" y="2488"/>
                  </a:cubicBezTo>
                  <a:cubicBezTo>
                    <a:pt x="3300" y="2336"/>
                    <a:pt x="3321" y="2179"/>
                    <a:pt x="3321" y="2027"/>
                  </a:cubicBezTo>
                  <a:lnTo>
                    <a:pt x="3321" y="1462"/>
                  </a:lnTo>
                  <a:cubicBezTo>
                    <a:pt x="3321" y="807"/>
                    <a:pt x="2928" y="262"/>
                    <a:pt x="2358" y="1"/>
                  </a:cubicBezTo>
                  <a:cubicBezTo>
                    <a:pt x="2164" y="194"/>
                    <a:pt x="1923" y="283"/>
                    <a:pt x="1661" y="283"/>
                  </a:cubicBezTo>
                  <a:cubicBezTo>
                    <a:pt x="1399" y="283"/>
                    <a:pt x="1137" y="194"/>
                    <a:pt x="94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60" name="Google Shape;860;p36"/>
            <p:cNvSpPr/>
            <p:nvPr/>
          </p:nvSpPr>
          <p:spPr>
            <a:xfrm>
              <a:off x="5968347" y="2532339"/>
              <a:ext cx="320564" cy="286509"/>
            </a:xfrm>
            <a:custGeom>
              <a:avLst/>
              <a:gdLst/>
              <a:ahLst/>
              <a:cxnLst/>
              <a:rect l="l" t="t" r="r" b="b"/>
              <a:pathLst>
                <a:path w="3446" h="3080" extrusionOk="0">
                  <a:moveTo>
                    <a:pt x="2420" y="131"/>
                  </a:moveTo>
                  <a:cubicBezTo>
                    <a:pt x="2943" y="372"/>
                    <a:pt x="3315" y="896"/>
                    <a:pt x="3315" y="1509"/>
                  </a:cubicBezTo>
                  <a:lnTo>
                    <a:pt x="3315" y="2074"/>
                  </a:lnTo>
                  <a:cubicBezTo>
                    <a:pt x="3315" y="2205"/>
                    <a:pt x="3294" y="2357"/>
                    <a:pt x="3252" y="2488"/>
                  </a:cubicBezTo>
                  <a:cubicBezTo>
                    <a:pt x="2791" y="2776"/>
                    <a:pt x="2268" y="2949"/>
                    <a:pt x="1723" y="2949"/>
                  </a:cubicBezTo>
                  <a:cubicBezTo>
                    <a:pt x="1178" y="2949"/>
                    <a:pt x="634" y="2776"/>
                    <a:pt x="173" y="2488"/>
                  </a:cubicBezTo>
                  <a:cubicBezTo>
                    <a:pt x="152" y="2357"/>
                    <a:pt x="131" y="2205"/>
                    <a:pt x="131" y="2074"/>
                  </a:cubicBezTo>
                  <a:lnTo>
                    <a:pt x="131" y="1509"/>
                  </a:lnTo>
                  <a:cubicBezTo>
                    <a:pt x="131" y="896"/>
                    <a:pt x="503" y="372"/>
                    <a:pt x="1027" y="131"/>
                  </a:cubicBezTo>
                  <a:cubicBezTo>
                    <a:pt x="1220" y="289"/>
                    <a:pt x="1461" y="393"/>
                    <a:pt x="1723" y="393"/>
                  </a:cubicBezTo>
                  <a:cubicBezTo>
                    <a:pt x="1964" y="393"/>
                    <a:pt x="2205" y="289"/>
                    <a:pt x="2420" y="131"/>
                  </a:cubicBezTo>
                  <a:close/>
                  <a:moveTo>
                    <a:pt x="979" y="0"/>
                  </a:moveTo>
                  <a:cubicBezTo>
                    <a:pt x="393" y="241"/>
                    <a:pt x="0" y="833"/>
                    <a:pt x="0" y="1509"/>
                  </a:cubicBezTo>
                  <a:lnTo>
                    <a:pt x="0" y="2074"/>
                  </a:lnTo>
                  <a:cubicBezTo>
                    <a:pt x="0" y="2226"/>
                    <a:pt x="21" y="2404"/>
                    <a:pt x="63" y="2535"/>
                  </a:cubicBezTo>
                  <a:lnTo>
                    <a:pt x="89" y="2577"/>
                  </a:lnTo>
                  <a:cubicBezTo>
                    <a:pt x="566" y="2907"/>
                    <a:pt x="1137" y="3080"/>
                    <a:pt x="1723" y="3080"/>
                  </a:cubicBezTo>
                  <a:cubicBezTo>
                    <a:pt x="2289" y="3080"/>
                    <a:pt x="2859" y="2907"/>
                    <a:pt x="3336" y="2577"/>
                  </a:cubicBezTo>
                  <a:lnTo>
                    <a:pt x="3383" y="2535"/>
                  </a:lnTo>
                  <a:cubicBezTo>
                    <a:pt x="3425" y="2404"/>
                    <a:pt x="3446" y="2226"/>
                    <a:pt x="3446" y="2074"/>
                  </a:cubicBezTo>
                  <a:lnTo>
                    <a:pt x="3446" y="1509"/>
                  </a:lnTo>
                  <a:cubicBezTo>
                    <a:pt x="3446" y="833"/>
                    <a:pt x="3032" y="241"/>
                    <a:pt x="2467" y="0"/>
                  </a:cubicBezTo>
                  <a:lnTo>
                    <a:pt x="2378" y="0"/>
                  </a:lnTo>
                  <a:cubicBezTo>
                    <a:pt x="2205" y="179"/>
                    <a:pt x="1964" y="262"/>
                    <a:pt x="1723" y="262"/>
                  </a:cubicBezTo>
                  <a:cubicBezTo>
                    <a:pt x="1482" y="262"/>
                    <a:pt x="1241" y="179"/>
                    <a:pt x="1047" y="0"/>
                  </a:cubicBezTo>
                  <a:close/>
                </a:path>
              </a:pathLst>
            </a:custGeom>
            <a:solidFill>
              <a:srgbClr val="3E285A"/>
            </a:solidFill>
            <a:ln>
              <a:noFill/>
            </a:ln>
          </p:spPr>
          <p:txBody>
            <a:bodyPr spcFirstLastPara="1" wrap="square" lIns="91425" tIns="91425" rIns="91425" bIns="91425" anchor="ctr" anchorCtr="0">
              <a:noAutofit/>
            </a:bodyPr>
            <a:lstStyle/>
            <a:p>
              <a:endParaRPr/>
            </a:p>
          </p:txBody>
        </p:sp>
        <p:sp>
          <p:nvSpPr>
            <p:cNvPr id="861" name="Google Shape;861;p36"/>
            <p:cNvSpPr/>
            <p:nvPr/>
          </p:nvSpPr>
          <p:spPr>
            <a:xfrm>
              <a:off x="6041371" y="2339874"/>
              <a:ext cx="172561" cy="196929"/>
            </a:xfrm>
            <a:custGeom>
              <a:avLst/>
              <a:gdLst/>
              <a:ahLst/>
              <a:cxnLst/>
              <a:rect l="l" t="t" r="r" b="b"/>
              <a:pathLst>
                <a:path w="1855" h="2117" extrusionOk="0">
                  <a:moveTo>
                    <a:pt x="938" y="1"/>
                  </a:moveTo>
                  <a:cubicBezTo>
                    <a:pt x="414" y="1"/>
                    <a:pt x="1" y="457"/>
                    <a:pt x="1" y="1048"/>
                  </a:cubicBezTo>
                  <a:cubicBezTo>
                    <a:pt x="1" y="1635"/>
                    <a:pt x="414" y="2117"/>
                    <a:pt x="938" y="2117"/>
                  </a:cubicBezTo>
                  <a:cubicBezTo>
                    <a:pt x="1441" y="2117"/>
                    <a:pt x="1855" y="1635"/>
                    <a:pt x="1855" y="1048"/>
                  </a:cubicBezTo>
                  <a:cubicBezTo>
                    <a:pt x="1855" y="457"/>
                    <a:pt x="1441" y="1"/>
                    <a:pt x="93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62" name="Google Shape;862;p36"/>
            <p:cNvSpPr/>
            <p:nvPr/>
          </p:nvSpPr>
          <p:spPr>
            <a:xfrm>
              <a:off x="6035045" y="2331595"/>
              <a:ext cx="185213" cy="211068"/>
            </a:xfrm>
            <a:custGeom>
              <a:avLst/>
              <a:gdLst/>
              <a:ahLst/>
              <a:cxnLst/>
              <a:rect l="l" t="t" r="r" b="b"/>
              <a:pathLst>
                <a:path w="1991" h="2269" extrusionOk="0">
                  <a:moveTo>
                    <a:pt x="1006" y="153"/>
                  </a:moveTo>
                  <a:cubicBezTo>
                    <a:pt x="1467" y="153"/>
                    <a:pt x="1860" y="587"/>
                    <a:pt x="1860" y="1137"/>
                  </a:cubicBezTo>
                  <a:cubicBezTo>
                    <a:pt x="1860" y="1703"/>
                    <a:pt x="1467" y="2138"/>
                    <a:pt x="1006" y="2138"/>
                  </a:cubicBezTo>
                  <a:cubicBezTo>
                    <a:pt x="524" y="2138"/>
                    <a:pt x="158" y="1703"/>
                    <a:pt x="158" y="1137"/>
                  </a:cubicBezTo>
                  <a:cubicBezTo>
                    <a:pt x="158" y="587"/>
                    <a:pt x="524" y="153"/>
                    <a:pt x="1006" y="153"/>
                  </a:cubicBezTo>
                  <a:close/>
                  <a:moveTo>
                    <a:pt x="1006" y="1"/>
                  </a:moveTo>
                  <a:cubicBezTo>
                    <a:pt x="440" y="1"/>
                    <a:pt x="1" y="525"/>
                    <a:pt x="1" y="1137"/>
                  </a:cubicBezTo>
                  <a:cubicBezTo>
                    <a:pt x="1" y="1766"/>
                    <a:pt x="440" y="2268"/>
                    <a:pt x="1006" y="2268"/>
                  </a:cubicBezTo>
                  <a:cubicBezTo>
                    <a:pt x="1551" y="2268"/>
                    <a:pt x="1991" y="1766"/>
                    <a:pt x="1991" y="1137"/>
                  </a:cubicBezTo>
                  <a:cubicBezTo>
                    <a:pt x="1991" y="525"/>
                    <a:pt x="1551" y="1"/>
                    <a:pt x="1006" y="1"/>
                  </a:cubicBezTo>
                  <a:close/>
                </a:path>
              </a:pathLst>
            </a:custGeom>
            <a:solidFill>
              <a:srgbClr val="3E285A"/>
            </a:solidFill>
            <a:ln>
              <a:noFill/>
            </a:ln>
          </p:spPr>
          <p:txBody>
            <a:bodyPr spcFirstLastPara="1" wrap="square" lIns="91425" tIns="91425" rIns="91425" bIns="91425" anchor="ctr" anchorCtr="0">
              <a:noAutofit/>
            </a:bodyPr>
            <a:lstStyle/>
            <a:p>
              <a:endParaRPr/>
            </a:p>
          </p:txBody>
        </p:sp>
      </p:grpSp>
      <p:sp>
        <p:nvSpPr>
          <p:cNvPr id="111" name="TextBox 110">
            <a:extLst>
              <a:ext uri="{FF2B5EF4-FFF2-40B4-BE49-F238E27FC236}">
                <a16:creationId xmlns:a16="http://schemas.microsoft.com/office/drawing/2014/main" id="{510BCF5E-E2B3-A60D-B1BF-CF4E4857D4ED}"/>
              </a:ext>
            </a:extLst>
          </p:cNvPr>
          <p:cNvSpPr txBox="1"/>
          <p:nvPr/>
        </p:nvSpPr>
        <p:spPr>
          <a:xfrm>
            <a:off x="1618098" y="4605254"/>
            <a:ext cx="8872102" cy="3093154"/>
          </a:xfrm>
          <a:prstGeom prst="rect">
            <a:avLst/>
          </a:prstGeom>
          <a:noFill/>
        </p:spPr>
        <p:txBody>
          <a:bodyPr wrap="square" rtlCol="0">
            <a:spAutoFit/>
          </a:bodyPr>
          <a:lstStyle/>
          <a:p>
            <a:pPr algn="ctr">
              <a:lnSpc>
                <a:spcPct val="150000"/>
              </a:lnSpc>
            </a:pPr>
            <a:r>
              <a:rPr lang="en-US" sz="6500" b="1" dirty="0">
                <a:latin typeface="Arial" panose="020B0604020202020204" pitchFamily="34" charset="0"/>
                <a:cs typeface="Arial" panose="020B0604020202020204" pitchFamily="34" charset="0"/>
              </a:rPr>
              <a:t>XEM TRANG WEB VỀ LỊCH SỬ VIỆT NAM</a:t>
            </a:r>
          </a:p>
        </p:txBody>
      </p:sp>
    </p:spTree>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219" name="Rounded Rectangular Callout 218"/>
          <p:cNvSpPr/>
          <p:nvPr/>
        </p:nvSpPr>
        <p:spPr>
          <a:xfrm>
            <a:off x="1701800" y="1600200"/>
            <a:ext cx="14274800" cy="4540870"/>
          </a:xfrm>
          <a:prstGeom prst="wedgeRoundRectCallout">
            <a:avLst>
              <a:gd name="adj1" fmla="val 37877"/>
              <a:gd name="adj2" fmla="val 65735"/>
              <a:gd name="adj3" fmla="val 16667"/>
            </a:avLst>
          </a:prstGeom>
          <a:solidFill>
            <a:srgbClr val="F5F797"/>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rgbClr val="000000"/>
                </a:solidFill>
              </a:rPr>
              <a:t>Trang web của Bảo tàng Lịch sử Quốc gia cung cấp hình thức Tham quan 3D. Mọi người có thể tìm hiểu, khám phá về lịch sử, văn hoá Việt Nam thông qua hình ảnh hiện vật, thuyết minh, tương tác với nhà sử học,...</a:t>
            </a:r>
          </a:p>
        </p:txBody>
      </p:sp>
      <p:pic>
        <p:nvPicPr>
          <p:cNvPr id="220" name="Picture 2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4528799" y="6585547"/>
            <a:ext cx="2431179" cy="2561659"/>
          </a:xfrm>
          <a:prstGeom prst="rect">
            <a:avLst/>
          </a:prstGeom>
        </p:spPr>
      </p:pic>
      <p:pic>
        <p:nvPicPr>
          <p:cNvPr id="222" name="Picture 6">
            <a:extLst>
              <a:ext uri="{FF2B5EF4-FFF2-40B4-BE49-F238E27FC236}">
                <a16:creationId xmlns:a16="http://schemas.microsoft.com/office/drawing/2014/main" id="{C13DC041-292B-7A74-3775-45E171D29C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11812">
            <a:off x="1040799" y="6985757"/>
            <a:ext cx="1419700" cy="1053159"/>
          </a:xfrm>
          <a:prstGeom prst="rect">
            <a:avLst/>
          </a:prstGeom>
        </p:spPr>
      </p:pic>
      <p:pic>
        <p:nvPicPr>
          <p:cNvPr id="223" name="Picture 8">
            <a:extLst>
              <a:ext uri="{FF2B5EF4-FFF2-40B4-BE49-F238E27FC236}">
                <a16:creationId xmlns:a16="http://schemas.microsoft.com/office/drawing/2014/main" id="{B50F6977-C3CD-1EDA-D722-D3E3B04D79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587493">
            <a:off x="1145185" y="8068756"/>
            <a:ext cx="1113231" cy="1417308"/>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randombar(horizontal)">
                                      <p:cBhvr>
                                        <p:cTn id="7" dur="500"/>
                                        <p:tgtEl>
                                          <p:spTgt spid="219"/>
                                        </p:tgtEl>
                                      </p:cBhvr>
                                    </p:animEffect>
                                  </p:childTnLst>
                                </p:cTn>
                              </p:par>
                              <p:par>
                                <p:cTn id="8" presetID="14" presetClass="entr" presetSubtype="10" fill="hold" nodeType="withEffect">
                                  <p:stCondLst>
                                    <p:cond delay="0"/>
                                  </p:stCondLst>
                                  <p:childTnLst>
                                    <p:set>
                                      <p:cBhvr>
                                        <p:cTn id="9" dur="1" fill="hold">
                                          <p:stCondLst>
                                            <p:cond delay="0"/>
                                          </p:stCondLst>
                                        </p:cTn>
                                        <p:tgtEl>
                                          <p:spTgt spid="220"/>
                                        </p:tgtEl>
                                        <p:attrNameLst>
                                          <p:attrName>style.visibility</p:attrName>
                                        </p:attrNameLst>
                                      </p:cBhvr>
                                      <p:to>
                                        <p:strVal val="visible"/>
                                      </p:to>
                                    </p:set>
                                    <p:animEffect transition="in" filter="randombar(horizontal)">
                                      <p:cBhvr>
                                        <p:cTn id="10"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7769" y="1120139"/>
            <a:ext cx="13371831" cy="7583421"/>
          </a:xfrm>
          <a:prstGeom prst="rect">
            <a:avLst/>
          </a:prstGeom>
        </p:spPr>
      </p:pic>
      <p:sp>
        <p:nvSpPr>
          <p:cNvPr id="3" name="Rectangle 2"/>
          <p:cNvSpPr/>
          <p:nvPr/>
        </p:nvSpPr>
        <p:spPr>
          <a:xfrm>
            <a:off x="6176327" y="8682913"/>
            <a:ext cx="5974714" cy="1015663"/>
          </a:xfrm>
          <a:prstGeom prst="rect">
            <a:avLst/>
          </a:prstGeom>
        </p:spPr>
        <p:txBody>
          <a:bodyPr wrap="none">
            <a:spAutoFit/>
          </a:bodyPr>
          <a:lstStyle/>
          <a:p>
            <a:pPr algn="ctr">
              <a:lnSpc>
                <a:spcPct val="150000"/>
              </a:lnSpc>
            </a:pPr>
            <a:r>
              <a:rPr lang="en-US" sz="4000" dirty="0">
                <a:hlinkClick r:id="rId4"/>
              </a:rPr>
              <a:t>http://baotanglichsu.vn/vi</a:t>
            </a:r>
            <a:r>
              <a:rPr lang="en-US" sz="4000" dirty="0"/>
              <a:t> </a:t>
            </a:r>
          </a:p>
        </p:txBody>
      </p:sp>
    </p:spTree>
    <p:extLst>
      <p:ext uri="{BB962C8B-B14F-4D97-AF65-F5344CB8AC3E}">
        <p14:creationId xmlns:p14="http://schemas.microsoft.com/office/powerpoint/2010/main" val="184244855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grpSp>
        <p:nvGrpSpPr>
          <p:cNvPr id="2" name="Group 1"/>
          <p:cNvGrpSpPr/>
          <p:nvPr/>
        </p:nvGrpSpPr>
        <p:grpSpPr>
          <a:xfrm>
            <a:off x="1079198" y="1293509"/>
            <a:ext cx="5701945" cy="1166862"/>
            <a:chOff x="375483" y="255864"/>
            <a:chExt cx="5701945" cy="116686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483" y="255864"/>
              <a:ext cx="1262006" cy="1166862"/>
            </a:xfrm>
            <a:prstGeom prst="rect">
              <a:avLst/>
            </a:prstGeom>
          </p:spPr>
        </p:pic>
        <p:sp>
          <p:nvSpPr>
            <p:cNvPr id="4" name="Rectangle 3"/>
            <p:cNvSpPr/>
            <p:nvPr/>
          </p:nvSpPr>
          <p:spPr>
            <a:xfrm>
              <a:off x="1828799" y="407063"/>
              <a:ext cx="4248629" cy="1015663"/>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DA6538">
                      <a:lumMod val="75000"/>
                    </a:srgbClr>
                  </a:solidFill>
                  <a:effectLst/>
                  <a:uLnTx/>
                  <a:uFillTx/>
                  <a:latin typeface="Arial" pitchFamily="34" charset="0"/>
                  <a:cs typeface="Arial" pitchFamily="34" charset="0"/>
                </a:rPr>
                <a:t>Hoạt</a:t>
              </a:r>
              <a:r>
                <a:rPr kumimoji="0" lang="en-US" sz="4000" b="1" i="0" u="none" strike="noStrike" kern="0" cap="none" spc="0" normalizeH="0" baseline="0" noProof="0" dirty="0">
                  <a:ln>
                    <a:noFill/>
                  </a:ln>
                  <a:solidFill>
                    <a:srgbClr val="DA6538">
                      <a:lumMod val="75000"/>
                    </a:srgbClr>
                  </a:solidFill>
                  <a:effectLst/>
                  <a:uLnTx/>
                  <a:uFillTx/>
                  <a:latin typeface="Arial" pitchFamily="34" charset="0"/>
                  <a:cs typeface="Arial" pitchFamily="34" charset="0"/>
                </a:rPr>
                <a:t> </a:t>
              </a:r>
              <a:r>
                <a:rPr kumimoji="0" lang="en-US" sz="4000" b="1" i="0" u="none" strike="noStrike" kern="0" cap="none" spc="0" normalizeH="0" baseline="0" noProof="0" dirty="0" err="1">
                  <a:ln>
                    <a:noFill/>
                  </a:ln>
                  <a:solidFill>
                    <a:srgbClr val="DA6538">
                      <a:lumMod val="75000"/>
                    </a:srgbClr>
                  </a:solidFill>
                  <a:effectLst/>
                  <a:uLnTx/>
                  <a:uFillTx/>
                  <a:latin typeface="Arial" pitchFamily="34" charset="0"/>
                  <a:cs typeface="Arial" pitchFamily="34" charset="0"/>
                </a:rPr>
                <a:t>động</a:t>
              </a:r>
              <a:r>
                <a:rPr kumimoji="0" lang="en-US" sz="4000" b="1" i="0" u="none" strike="noStrike" kern="0" cap="none" spc="0" normalizeH="0" baseline="0" noProof="0" dirty="0">
                  <a:ln>
                    <a:noFill/>
                  </a:ln>
                  <a:solidFill>
                    <a:srgbClr val="DA6538">
                      <a:lumMod val="75000"/>
                    </a:srgbClr>
                  </a:solidFill>
                  <a:effectLst/>
                  <a:uLnTx/>
                  <a:uFillTx/>
                  <a:latin typeface="Arial" pitchFamily="34" charset="0"/>
                  <a:cs typeface="Arial" pitchFamily="34" charset="0"/>
                </a:rPr>
                <a:t> </a:t>
              </a:r>
              <a:r>
                <a:rPr kumimoji="0" lang="en-US" sz="4000" b="1" i="0" u="none" strike="noStrike" kern="0" cap="none" spc="0" normalizeH="0" baseline="0" noProof="0" dirty="0" err="1">
                  <a:ln>
                    <a:noFill/>
                  </a:ln>
                  <a:solidFill>
                    <a:srgbClr val="DA6538">
                      <a:lumMod val="75000"/>
                    </a:srgbClr>
                  </a:solidFill>
                  <a:effectLst/>
                  <a:uLnTx/>
                  <a:uFillTx/>
                  <a:latin typeface="Arial" pitchFamily="34" charset="0"/>
                  <a:cs typeface="Arial" pitchFamily="34" charset="0"/>
                </a:rPr>
                <a:t>nhóm</a:t>
              </a:r>
              <a:endParaRPr kumimoji="0" lang="en-US" sz="4000" b="1" i="0" u="none" strike="noStrike" kern="0" cap="none" spc="0" normalizeH="0" baseline="0" noProof="0" dirty="0">
                <a:ln>
                  <a:noFill/>
                </a:ln>
                <a:solidFill>
                  <a:srgbClr val="DA6538">
                    <a:lumMod val="75000"/>
                  </a:srgbClr>
                </a:solidFill>
                <a:effectLst/>
                <a:uLnTx/>
                <a:uFillTx/>
                <a:latin typeface="Arial" pitchFamily="34" charset="0"/>
                <a:cs typeface="Arial" pitchFamily="34" charset="0"/>
              </a:endParaRPr>
            </a:p>
          </p:txBody>
        </p:sp>
      </p:grpSp>
      <p:sp>
        <p:nvSpPr>
          <p:cNvPr id="7" name="Rectangle 6"/>
          <p:cNvSpPr/>
          <p:nvPr/>
        </p:nvSpPr>
        <p:spPr>
          <a:xfrm>
            <a:off x="3843357" y="2426306"/>
            <a:ext cx="13360400" cy="3785652"/>
          </a:xfrm>
          <a:prstGeom prst="rect">
            <a:avLst/>
          </a:prstGeom>
        </p:spPr>
        <p:txBody>
          <a:bodyPr wrap="square">
            <a:spAutoFit/>
          </a:bodyPr>
          <a:lstStyle/>
          <a:p>
            <a:pPr algn="just">
              <a:lnSpc>
                <a:spcPct val="150000"/>
              </a:lnSpc>
            </a:pPr>
            <a:r>
              <a:rPr lang="vi-VN" sz="4000" dirty="0"/>
              <a:t>Các chủ đề Tham quan 3D gồm có: Việt Nam thời Tiền Sử; Văn hoá Đông Sơn; Triều Ngô - Đinh - Tiền Lê - Lý, Trần; Óc Eo - Phù Nam. Nháy chuột chọn chủ đề em muốn tìm hiểu</a:t>
            </a:r>
            <a:endParaRPr lang="en-US" sz="4000" dirty="0"/>
          </a:p>
        </p:txBody>
      </p:sp>
      <p:pic>
        <p:nvPicPr>
          <p:cNvPr id="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60596" y="2744595"/>
            <a:ext cx="2137435" cy="3149074"/>
          </a:xfrm>
          <a:prstGeom prst="rect">
            <a:avLst/>
          </a:prstGeom>
        </p:spPr>
      </p:pic>
      <p:sp>
        <p:nvSpPr>
          <p:cNvPr id="9" name="Rounded Rectangular Callout 8"/>
          <p:cNvSpPr/>
          <p:nvPr/>
        </p:nvSpPr>
        <p:spPr>
          <a:xfrm>
            <a:off x="2566541" y="6291746"/>
            <a:ext cx="12877800" cy="1338885"/>
          </a:xfrm>
          <a:prstGeom prst="wedgeRoundRectCallout">
            <a:avLst>
              <a:gd name="adj1" fmla="val 58193"/>
              <a:gd name="adj2" fmla="val -16198"/>
              <a:gd name="adj3" fmla="val 16667"/>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rgbClr val="000000"/>
                </a:solidFill>
              </a:rPr>
              <a:t>Trang web có chứa các thông tin đa phương tiện nào?</a:t>
            </a:r>
          </a:p>
        </p:txBody>
      </p:sp>
      <p:sp>
        <p:nvSpPr>
          <p:cNvPr id="10" name="Rectangle 9"/>
          <p:cNvSpPr/>
          <p:nvPr/>
        </p:nvSpPr>
        <p:spPr>
          <a:xfrm>
            <a:off x="1079198" y="7833831"/>
            <a:ext cx="16124558" cy="1938992"/>
          </a:xfrm>
          <a:prstGeom prst="rect">
            <a:avLst/>
          </a:prstGeom>
        </p:spPr>
        <p:txBody>
          <a:bodyPr wrap="square">
            <a:spAutoFit/>
          </a:bodyPr>
          <a:lstStyle/>
          <a:p>
            <a:pPr algn="just">
              <a:lnSpc>
                <a:spcPct val="150000"/>
              </a:lnSpc>
            </a:pPr>
            <a:r>
              <a:rPr lang="en-US" sz="4000" b="1" i="1" u="sng" dirty="0" err="1">
                <a:solidFill>
                  <a:srgbClr val="C00000"/>
                </a:solidFill>
              </a:rPr>
              <a:t>Trả</a:t>
            </a:r>
            <a:r>
              <a:rPr lang="en-US" sz="4000" b="1" i="1" u="sng" dirty="0">
                <a:solidFill>
                  <a:srgbClr val="C00000"/>
                </a:solidFill>
              </a:rPr>
              <a:t> </a:t>
            </a:r>
            <a:r>
              <a:rPr lang="en-US" sz="4000" b="1" i="1" u="sng" dirty="0" err="1">
                <a:solidFill>
                  <a:srgbClr val="C00000"/>
                </a:solidFill>
              </a:rPr>
              <a:t>lời</a:t>
            </a:r>
            <a:r>
              <a:rPr lang="en-US" sz="4000" b="1" i="1" u="sng" dirty="0">
                <a:solidFill>
                  <a:srgbClr val="C00000"/>
                </a:solidFill>
              </a:rPr>
              <a:t>:</a:t>
            </a:r>
            <a:r>
              <a:rPr lang="en-US" sz="4000" dirty="0">
                <a:solidFill>
                  <a:srgbClr val="C00000"/>
                </a:solidFill>
              </a:rPr>
              <a:t> </a:t>
            </a:r>
            <a:r>
              <a:rPr lang="en-US" sz="4000" dirty="0"/>
              <a:t>C</a:t>
            </a:r>
            <a:r>
              <a:rPr lang="vi-VN" sz="4000" dirty="0"/>
              <a:t>ác thông tin đa phương tiện trên trang web bao gồm: Video, hình ảnh, âm thanh,…</a:t>
            </a:r>
            <a:endParaRPr lang="en-US" sz="4000" dirty="0"/>
          </a:p>
        </p:txBody>
      </p:sp>
    </p:spTree>
    <p:extLst>
      <p:ext uri="{BB962C8B-B14F-4D97-AF65-F5344CB8AC3E}">
        <p14:creationId xmlns:p14="http://schemas.microsoft.com/office/powerpoint/2010/main" val="280379544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Lst>
  </p:timing>
</p:sld>
</file>

<file path=ppt/theme/theme1.xml><?xml version="1.0" encoding="utf-8"?>
<a:theme xmlns:a="http://schemas.openxmlformats.org/drawingml/2006/main" name="Computer Workshop for Beginners by Slidesgo">
  <a:themeElements>
    <a:clrScheme name="Simple Light">
      <a:dk1>
        <a:srgbClr val="112E54"/>
      </a:dk1>
      <a:lt1>
        <a:srgbClr val="AEE2F4"/>
      </a:lt1>
      <a:dk2>
        <a:srgbClr val="FFE188"/>
      </a:dk2>
      <a:lt2>
        <a:srgbClr val="FF93A9"/>
      </a:lt2>
      <a:accent1>
        <a:srgbClr val="FF6180"/>
      </a:accent1>
      <a:accent2>
        <a:srgbClr val="F5FBFF"/>
      </a:accent2>
      <a:accent3>
        <a:srgbClr val="00C7E6"/>
      </a:accent3>
      <a:accent4>
        <a:srgbClr val="356B90"/>
      </a:accent4>
      <a:accent5>
        <a:srgbClr val="866AAC"/>
      </a:accent5>
      <a:accent6>
        <a:srgbClr val="3E285A"/>
      </a:accent6>
      <a:hlink>
        <a:srgbClr val="112E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598</Words>
  <Application>Microsoft Office PowerPoint</Application>
  <PresentationFormat>Custom</PresentationFormat>
  <Paragraphs>38</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Montserrat</vt:lpstr>
      <vt:lpstr>Open Sans</vt:lpstr>
      <vt:lpstr>Bebas Neue</vt:lpstr>
      <vt:lpstr>Inter</vt:lpstr>
      <vt:lpstr>Wingdings</vt:lpstr>
      <vt:lpstr>Arial</vt:lpstr>
      <vt:lpstr>PT Sans</vt:lpstr>
      <vt:lpstr>Computer Workshop for Beginners by Slidesgo</vt:lpstr>
      <vt:lpstr>PowerPoint Presentation</vt:lpstr>
      <vt:lpstr>PowerPoint Presentation</vt:lpstr>
      <vt:lpstr>PowerPoint Presentation</vt:lpstr>
      <vt:lpstr>PowerPoint Presentation</vt:lpstr>
      <vt:lpstr>NỘI DUNG BÀI HỌC</vt:lpstr>
      <vt:lpstr>01</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Workshop for Beginners</dc:title>
  <cp:lastModifiedBy>Trường Tiểu học Nam Hải</cp:lastModifiedBy>
  <cp:revision>36</cp:revision>
  <dcterms:modified xsi:type="dcterms:W3CDTF">2025-03-12T09:50:28Z</dcterms:modified>
</cp:coreProperties>
</file>