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9" r:id="rId2"/>
    <p:sldId id="357" r:id="rId3"/>
    <p:sldId id="365" r:id="rId4"/>
    <p:sldId id="362" r:id="rId5"/>
    <p:sldId id="364" r:id="rId6"/>
    <p:sldId id="359" r:id="rId7"/>
    <p:sldId id="361" r:id="rId8"/>
    <p:sldId id="366" r:id="rId9"/>
    <p:sldId id="379" r:id="rId10"/>
    <p:sldId id="380" r:id="rId11"/>
    <p:sldId id="381" r:id="rId12"/>
    <p:sldId id="370" r:id="rId13"/>
    <p:sldId id="383" r:id="rId14"/>
    <p:sldId id="372" r:id="rId15"/>
    <p:sldId id="367" r:id="rId16"/>
    <p:sldId id="384" r:id="rId17"/>
    <p:sldId id="385" r:id="rId18"/>
    <p:sldId id="387" r:id="rId19"/>
    <p:sldId id="388" r:id="rId20"/>
    <p:sldId id="386" r:id="rId21"/>
    <p:sldId id="389" r:id="rId22"/>
    <p:sldId id="392" r:id="rId23"/>
    <p:sldId id="393" r:id="rId24"/>
    <p:sldId id="374" r:id="rId25"/>
    <p:sldId id="376" r:id="rId26"/>
    <p:sldId id="378" r:id="rId27"/>
    <p:sldId id="394" r:id="rId28"/>
    <p:sldId id="347" r:id="rId29"/>
    <p:sldId id="401" r:id="rId30"/>
    <p:sldId id="348" r:id="rId31"/>
    <p:sldId id="395" r:id="rId32"/>
    <p:sldId id="396" r:id="rId33"/>
    <p:sldId id="268" r:id="rId34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2B2"/>
    <a:srgbClr val="FFFCF3"/>
    <a:srgbClr val="FFFFFF"/>
    <a:srgbClr val="F7DA7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85070" autoAdjust="0"/>
  </p:normalViewPr>
  <p:slideViewPr>
    <p:cSldViewPr showGuides="1">
      <p:cViewPr varScale="1">
        <p:scale>
          <a:sx n="104" d="100"/>
          <a:sy n="104" d="100"/>
        </p:scale>
        <p:origin x="656" y="200"/>
      </p:cViewPr>
      <p:guideLst>
        <p:guide orient="horz" pos="2160"/>
        <p:guide pos="38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ba4facb9c1_1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ba4facb9c1_1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42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4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9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3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0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2263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5455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0725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591420" y="3790567"/>
            <a:ext cx="4067512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01546" y="4385600"/>
            <a:ext cx="3847259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 panose="020B0004030503030003"/>
              <a:buNone/>
              <a:defRPr sz="2100">
                <a:latin typeface="Karla Regular" panose="020B0004030503030003"/>
                <a:ea typeface="Karla Regular" panose="020B0004030503030003"/>
                <a:cs typeface="Karla Regular" panose="020B0004030503030003"/>
                <a:sym typeface="Karla Regular" panose="020B000403050303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22654" y="2407333"/>
            <a:ext cx="2805043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7862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3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2435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208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060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1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0326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73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749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F6E1F-68B7-4BD9-BCEB-FB26C40C040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9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slide" Target="slide8.xml"/><Relationship Id="rId5" Type="http://schemas.openxmlformats.org/officeDocument/2006/relationships/image" Target="../media/image7.png"/><Relationship Id="rId10" Type="http://schemas.openxmlformats.org/officeDocument/2006/relationships/slide" Target="slide7.xml"/><Relationship Id="rId4" Type="http://schemas.openxmlformats.org/officeDocument/2006/relationships/image" Target="../media/image6.jpeg"/><Relationship Id="rId9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6.jpe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5"/>
          <p:cNvGrpSpPr/>
          <p:nvPr/>
        </p:nvGrpSpPr>
        <p:grpSpPr>
          <a:xfrm>
            <a:off x="43180" y="4286250"/>
            <a:ext cx="2316480" cy="2503805"/>
            <a:chOff x="761165" y="616810"/>
            <a:chExt cx="3382603" cy="3929867"/>
          </a:xfrm>
        </p:grpSpPr>
        <p:sp>
          <p:nvSpPr>
            <p:cNvPr id="1176" name="Google Shape;1176;p35"/>
            <p:cNvSpPr/>
            <p:nvPr/>
          </p:nvSpPr>
          <p:spPr>
            <a:xfrm>
              <a:off x="2790023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8" y="0"/>
                  </a:moveTo>
                  <a:cubicBezTo>
                    <a:pt x="5258" y="0"/>
                    <a:pt x="1" y="515"/>
                    <a:pt x="1" y="1151"/>
                  </a:cubicBezTo>
                  <a:cubicBezTo>
                    <a:pt x="1" y="1785"/>
                    <a:pt x="5254" y="2302"/>
                    <a:pt x="11738" y="2302"/>
                  </a:cubicBezTo>
                  <a:cubicBezTo>
                    <a:pt x="18218" y="2302"/>
                    <a:pt x="23475" y="1785"/>
                    <a:pt x="23475" y="1151"/>
                  </a:cubicBezTo>
                  <a:cubicBezTo>
                    <a:pt x="23475" y="515"/>
                    <a:pt x="18221" y="0"/>
                    <a:pt x="11738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196636" y="4116939"/>
              <a:ext cx="121217" cy="256678"/>
            </a:xfrm>
            <a:custGeom>
              <a:avLst/>
              <a:gdLst/>
              <a:ahLst/>
              <a:cxnLst/>
              <a:rect l="l" t="t" r="r" b="b"/>
              <a:pathLst>
                <a:path w="2102" h="4451" extrusionOk="0">
                  <a:moveTo>
                    <a:pt x="1502" y="0"/>
                  </a:moveTo>
                  <a:cubicBezTo>
                    <a:pt x="1496" y="0"/>
                    <a:pt x="1491" y="1"/>
                    <a:pt x="1485" y="1"/>
                  </a:cubicBezTo>
                  <a:lnTo>
                    <a:pt x="202" y="124"/>
                  </a:lnTo>
                  <a:cubicBezTo>
                    <a:pt x="86" y="137"/>
                    <a:pt x="1" y="272"/>
                    <a:pt x="17" y="430"/>
                  </a:cubicBezTo>
                  <a:lnTo>
                    <a:pt x="396" y="4450"/>
                  </a:lnTo>
                  <a:lnTo>
                    <a:pt x="2101" y="4289"/>
                  </a:lnTo>
                  <a:lnTo>
                    <a:pt x="1722" y="265"/>
                  </a:lnTo>
                  <a:cubicBezTo>
                    <a:pt x="1713" y="115"/>
                    <a:pt x="1611" y="0"/>
                    <a:pt x="1502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3069998" y="4325176"/>
              <a:ext cx="260023" cy="186612"/>
            </a:xfrm>
            <a:custGeom>
              <a:avLst/>
              <a:gdLst/>
              <a:ahLst/>
              <a:cxnLst/>
              <a:rect l="l" t="t" r="r" b="b"/>
              <a:pathLst>
                <a:path w="4509" h="3236" extrusionOk="0">
                  <a:moveTo>
                    <a:pt x="2639" y="0"/>
                  </a:moveTo>
                  <a:cubicBezTo>
                    <a:pt x="2598" y="0"/>
                    <a:pt x="2550" y="10"/>
                    <a:pt x="2493" y="31"/>
                  </a:cubicBezTo>
                  <a:cubicBezTo>
                    <a:pt x="2332" y="91"/>
                    <a:pt x="2226" y="249"/>
                    <a:pt x="2134" y="394"/>
                  </a:cubicBezTo>
                  <a:cubicBezTo>
                    <a:pt x="1735" y="1031"/>
                    <a:pt x="1362" y="1733"/>
                    <a:pt x="729" y="2142"/>
                  </a:cubicBezTo>
                  <a:cubicBezTo>
                    <a:pt x="544" y="2261"/>
                    <a:pt x="333" y="2356"/>
                    <a:pt x="188" y="2524"/>
                  </a:cubicBezTo>
                  <a:cubicBezTo>
                    <a:pt x="43" y="2693"/>
                    <a:pt x="0" y="2973"/>
                    <a:pt x="155" y="3125"/>
                  </a:cubicBezTo>
                  <a:cubicBezTo>
                    <a:pt x="253" y="3217"/>
                    <a:pt x="393" y="3235"/>
                    <a:pt x="530" y="3235"/>
                  </a:cubicBezTo>
                  <a:cubicBezTo>
                    <a:pt x="559" y="3235"/>
                    <a:pt x="588" y="3235"/>
                    <a:pt x="617" y="3233"/>
                  </a:cubicBezTo>
                  <a:cubicBezTo>
                    <a:pt x="1098" y="3204"/>
                    <a:pt x="1550" y="3072"/>
                    <a:pt x="2019" y="2976"/>
                  </a:cubicBezTo>
                  <a:cubicBezTo>
                    <a:pt x="2517" y="2877"/>
                    <a:pt x="3018" y="2782"/>
                    <a:pt x="3516" y="2689"/>
                  </a:cubicBezTo>
                  <a:cubicBezTo>
                    <a:pt x="3898" y="2613"/>
                    <a:pt x="4311" y="2531"/>
                    <a:pt x="4439" y="2112"/>
                  </a:cubicBezTo>
                  <a:cubicBezTo>
                    <a:pt x="4508" y="1875"/>
                    <a:pt x="4479" y="1627"/>
                    <a:pt x="4452" y="1387"/>
                  </a:cubicBezTo>
                  <a:cubicBezTo>
                    <a:pt x="4419" y="1116"/>
                    <a:pt x="4390" y="852"/>
                    <a:pt x="4357" y="585"/>
                  </a:cubicBezTo>
                  <a:cubicBezTo>
                    <a:pt x="4340" y="447"/>
                    <a:pt x="4314" y="292"/>
                    <a:pt x="4212" y="203"/>
                  </a:cubicBezTo>
                  <a:cubicBezTo>
                    <a:pt x="4189" y="173"/>
                    <a:pt x="4149" y="153"/>
                    <a:pt x="4109" y="140"/>
                  </a:cubicBezTo>
                  <a:cubicBezTo>
                    <a:pt x="4078" y="132"/>
                    <a:pt x="4045" y="129"/>
                    <a:pt x="4012" y="129"/>
                  </a:cubicBezTo>
                  <a:cubicBezTo>
                    <a:pt x="3947" y="129"/>
                    <a:pt x="3880" y="143"/>
                    <a:pt x="3819" y="167"/>
                  </a:cubicBezTo>
                  <a:cubicBezTo>
                    <a:pt x="3624" y="251"/>
                    <a:pt x="3381" y="586"/>
                    <a:pt x="3150" y="586"/>
                  </a:cubicBezTo>
                  <a:cubicBezTo>
                    <a:pt x="3146" y="586"/>
                    <a:pt x="3143" y="585"/>
                    <a:pt x="3140" y="585"/>
                  </a:cubicBezTo>
                  <a:cubicBezTo>
                    <a:pt x="2877" y="577"/>
                    <a:pt x="2961" y="0"/>
                    <a:pt x="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162612" y="4362314"/>
              <a:ext cx="64876" cy="40771"/>
            </a:xfrm>
            <a:custGeom>
              <a:avLst/>
              <a:gdLst/>
              <a:ahLst/>
              <a:cxnLst/>
              <a:rect l="l" t="t" r="r" b="b"/>
              <a:pathLst>
                <a:path w="1125" h="707" extrusionOk="0">
                  <a:moveTo>
                    <a:pt x="245" y="1"/>
                  </a:moveTo>
                  <a:cubicBezTo>
                    <a:pt x="202" y="1"/>
                    <a:pt x="158" y="4"/>
                    <a:pt x="116" y="11"/>
                  </a:cubicBezTo>
                  <a:cubicBezTo>
                    <a:pt x="50" y="20"/>
                    <a:pt x="0" y="86"/>
                    <a:pt x="14" y="152"/>
                  </a:cubicBezTo>
                  <a:cubicBezTo>
                    <a:pt x="19" y="215"/>
                    <a:pt x="71" y="256"/>
                    <a:pt x="132" y="256"/>
                  </a:cubicBezTo>
                  <a:cubicBezTo>
                    <a:pt x="139" y="256"/>
                    <a:pt x="145" y="256"/>
                    <a:pt x="152" y="255"/>
                  </a:cubicBezTo>
                  <a:cubicBezTo>
                    <a:pt x="187" y="249"/>
                    <a:pt x="222" y="246"/>
                    <a:pt x="256" y="246"/>
                  </a:cubicBezTo>
                  <a:cubicBezTo>
                    <a:pt x="513" y="246"/>
                    <a:pt x="767" y="401"/>
                    <a:pt x="874" y="634"/>
                  </a:cubicBezTo>
                  <a:cubicBezTo>
                    <a:pt x="894" y="680"/>
                    <a:pt x="940" y="706"/>
                    <a:pt x="986" y="706"/>
                  </a:cubicBezTo>
                  <a:cubicBezTo>
                    <a:pt x="1003" y="706"/>
                    <a:pt x="1019" y="706"/>
                    <a:pt x="1039" y="697"/>
                  </a:cubicBezTo>
                  <a:cubicBezTo>
                    <a:pt x="1102" y="667"/>
                    <a:pt x="1125" y="594"/>
                    <a:pt x="1095" y="532"/>
                  </a:cubicBezTo>
                  <a:cubicBezTo>
                    <a:pt x="945" y="211"/>
                    <a:pt x="596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150214" y="4377365"/>
              <a:ext cx="64934" cy="40540"/>
            </a:xfrm>
            <a:custGeom>
              <a:avLst/>
              <a:gdLst/>
              <a:ahLst/>
              <a:cxnLst/>
              <a:rect l="l" t="t" r="r" b="b"/>
              <a:pathLst>
                <a:path w="1126" h="703" extrusionOk="0">
                  <a:moveTo>
                    <a:pt x="246" y="1"/>
                  </a:moveTo>
                  <a:cubicBezTo>
                    <a:pt x="203" y="1"/>
                    <a:pt x="159" y="4"/>
                    <a:pt x="116" y="10"/>
                  </a:cubicBezTo>
                  <a:cubicBezTo>
                    <a:pt x="50" y="20"/>
                    <a:pt x="1" y="86"/>
                    <a:pt x="14" y="152"/>
                  </a:cubicBezTo>
                  <a:cubicBezTo>
                    <a:pt x="20" y="215"/>
                    <a:pt x="72" y="256"/>
                    <a:pt x="133" y="256"/>
                  </a:cubicBezTo>
                  <a:cubicBezTo>
                    <a:pt x="139" y="256"/>
                    <a:pt x="146" y="255"/>
                    <a:pt x="153" y="254"/>
                  </a:cubicBezTo>
                  <a:cubicBezTo>
                    <a:pt x="187" y="248"/>
                    <a:pt x="222" y="245"/>
                    <a:pt x="257" y="245"/>
                  </a:cubicBezTo>
                  <a:cubicBezTo>
                    <a:pt x="514" y="245"/>
                    <a:pt x="767" y="401"/>
                    <a:pt x="875" y="633"/>
                  </a:cubicBezTo>
                  <a:cubicBezTo>
                    <a:pt x="895" y="680"/>
                    <a:pt x="941" y="703"/>
                    <a:pt x="987" y="703"/>
                  </a:cubicBezTo>
                  <a:cubicBezTo>
                    <a:pt x="1004" y="703"/>
                    <a:pt x="1023" y="699"/>
                    <a:pt x="1040" y="696"/>
                  </a:cubicBezTo>
                  <a:cubicBezTo>
                    <a:pt x="1102" y="666"/>
                    <a:pt x="1126" y="591"/>
                    <a:pt x="1096" y="531"/>
                  </a:cubicBezTo>
                  <a:cubicBezTo>
                    <a:pt x="946" y="211"/>
                    <a:pt x="600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138046" y="4392359"/>
              <a:ext cx="64934" cy="40598"/>
            </a:xfrm>
            <a:custGeom>
              <a:avLst/>
              <a:gdLst/>
              <a:ahLst/>
              <a:cxnLst/>
              <a:rect l="l" t="t" r="r" b="b"/>
              <a:pathLst>
                <a:path w="1126" h="704" extrusionOk="0">
                  <a:moveTo>
                    <a:pt x="250" y="0"/>
                  </a:moveTo>
                  <a:cubicBezTo>
                    <a:pt x="206" y="0"/>
                    <a:pt x="161" y="4"/>
                    <a:pt x="116" y="11"/>
                  </a:cubicBezTo>
                  <a:cubicBezTo>
                    <a:pt x="50" y="21"/>
                    <a:pt x="1" y="86"/>
                    <a:pt x="14" y="152"/>
                  </a:cubicBezTo>
                  <a:cubicBezTo>
                    <a:pt x="20" y="217"/>
                    <a:pt x="80" y="255"/>
                    <a:pt x="139" y="255"/>
                  </a:cubicBezTo>
                  <a:cubicBezTo>
                    <a:pt x="144" y="255"/>
                    <a:pt x="148" y="255"/>
                    <a:pt x="153" y="255"/>
                  </a:cubicBezTo>
                  <a:cubicBezTo>
                    <a:pt x="187" y="249"/>
                    <a:pt x="221" y="246"/>
                    <a:pt x="256" y="246"/>
                  </a:cubicBezTo>
                  <a:cubicBezTo>
                    <a:pt x="511" y="246"/>
                    <a:pt x="764" y="402"/>
                    <a:pt x="872" y="634"/>
                  </a:cubicBezTo>
                  <a:cubicBezTo>
                    <a:pt x="891" y="680"/>
                    <a:pt x="937" y="703"/>
                    <a:pt x="984" y="703"/>
                  </a:cubicBezTo>
                  <a:cubicBezTo>
                    <a:pt x="1000" y="703"/>
                    <a:pt x="1020" y="700"/>
                    <a:pt x="1040" y="693"/>
                  </a:cubicBezTo>
                  <a:cubicBezTo>
                    <a:pt x="1102" y="667"/>
                    <a:pt x="1125" y="591"/>
                    <a:pt x="1099" y="528"/>
                  </a:cubicBezTo>
                  <a:cubicBezTo>
                    <a:pt x="947" y="212"/>
                    <a:pt x="603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511789" y="4107078"/>
              <a:ext cx="148205" cy="278130"/>
            </a:xfrm>
            <a:custGeom>
              <a:avLst/>
              <a:gdLst/>
              <a:ahLst/>
              <a:cxnLst/>
              <a:rect l="l" t="t" r="r" b="b"/>
              <a:pathLst>
                <a:path w="2570" h="4823" extrusionOk="0">
                  <a:moveTo>
                    <a:pt x="1531" y="0"/>
                  </a:moveTo>
                  <a:cubicBezTo>
                    <a:pt x="1526" y="0"/>
                    <a:pt x="1522" y="0"/>
                    <a:pt x="1517" y="1"/>
                  </a:cubicBezTo>
                  <a:lnTo>
                    <a:pt x="116" y="288"/>
                  </a:lnTo>
                  <a:cubicBezTo>
                    <a:pt x="43" y="304"/>
                    <a:pt x="0" y="400"/>
                    <a:pt x="23" y="506"/>
                  </a:cubicBezTo>
                  <a:lnTo>
                    <a:pt x="900" y="4822"/>
                  </a:lnTo>
                  <a:lnTo>
                    <a:pt x="2569" y="4483"/>
                  </a:lnTo>
                  <a:lnTo>
                    <a:pt x="1692" y="166"/>
                  </a:lnTo>
                  <a:cubicBezTo>
                    <a:pt x="1673" y="70"/>
                    <a:pt x="1602" y="0"/>
                    <a:pt x="1531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555155" y="4319467"/>
              <a:ext cx="283378" cy="165448"/>
            </a:xfrm>
            <a:custGeom>
              <a:avLst/>
              <a:gdLst/>
              <a:ahLst/>
              <a:cxnLst/>
              <a:rect l="l" t="t" r="r" b="b"/>
              <a:pathLst>
                <a:path w="4914" h="2869" extrusionOk="0">
                  <a:moveTo>
                    <a:pt x="1631" y="0"/>
                  </a:moveTo>
                  <a:cubicBezTo>
                    <a:pt x="1163" y="0"/>
                    <a:pt x="1490" y="621"/>
                    <a:pt x="1217" y="717"/>
                  </a:cubicBezTo>
                  <a:cubicBezTo>
                    <a:pt x="1187" y="728"/>
                    <a:pt x="1156" y="733"/>
                    <a:pt x="1123" y="733"/>
                  </a:cubicBezTo>
                  <a:cubicBezTo>
                    <a:pt x="908" y="733"/>
                    <a:pt x="631" y="539"/>
                    <a:pt x="445" y="516"/>
                  </a:cubicBezTo>
                  <a:cubicBezTo>
                    <a:pt x="424" y="513"/>
                    <a:pt x="403" y="512"/>
                    <a:pt x="381" y="512"/>
                  </a:cubicBezTo>
                  <a:cubicBezTo>
                    <a:pt x="303" y="512"/>
                    <a:pt x="226" y="531"/>
                    <a:pt x="162" y="575"/>
                  </a:cubicBezTo>
                  <a:cubicBezTo>
                    <a:pt x="122" y="599"/>
                    <a:pt x="96" y="628"/>
                    <a:pt x="73" y="665"/>
                  </a:cubicBezTo>
                  <a:cubicBezTo>
                    <a:pt x="0" y="780"/>
                    <a:pt x="20" y="932"/>
                    <a:pt x="46" y="1073"/>
                  </a:cubicBezTo>
                  <a:cubicBezTo>
                    <a:pt x="96" y="1337"/>
                    <a:pt x="139" y="1601"/>
                    <a:pt x="188" y="1865"/>
                  </a:cubicBezTo>
                  <a:cubicBezTo>
                    <a:pt x="231" y="2109"/>
                    <a:pt x="277" y="2356"/>
                    <a:pt x="412" y="2557"/>
                  </a:cubicBezTo>
                  <a:cubicBezTo>
                    <a:pt x="579" y="2807"/>
                    <a:pt x="826" y="2868"/>
                    <a:pt x="1090" y="2868"/>
                  </a:cubicBezTo>
                  <a:cubicBezTo>
                    <a:pt x="1213" y="2868"/>
                    <a:pt x="1340" y="2855"/>
                    <a:pt x="1464" y="2841"/>
                  </a:cubicBezTo>
                  <a:cubicBezTo>
                    <a:pt x="1969" y="2788"/>
                    <a:pt x="2473" y="2729"/>
                    <a:pt x="2981" y="2680"/>
                  </a:cubicBezTo>
                  <a:cubicBezTo>
                    <a:pt x="3453" y="2637"/>
                    <a:pt x="3924" y="2627"/>
                    <a:pt x="4393" y="2515"/>
                  </a:cubicBezTo>
                  <a:cubicBezTo>
                    <a:pt x="4554" y="2478"/>
                    <a:pt x="4729" y="2422"/>
                    <a:pt x="4805" y="2280"/>
                  </a:cubicBezTo>
                  <a:cubicBezTo>
                    <a:pt x="4914" y="2089"/>
                    <a:pt x="4785" y="1835"/>
                    <a:pt x="4600" y="1717"/>
                  </a:cubicBezTo>
                  <a:cubicBezTo>
                    <a:pt x="4416" y="1598"/>
                    <a:pt x="4188" y="1568"/>
                    <a:pt x="3974" y="1505"/>
                  </a:cubicBezTo>
                  <a:cubicBezTo>
                    <a:pt x="3248" y="1301"/>
                    <a:pt x="2688" y="744"/>
                    <a:pt x="2124" y="246"/>
                  </a:cubicBezTo>
                  <a:cubicBezTo>
                    <a:pt x="1992" y="130"/>
                    <a:pt x="1847" y="15"/>
                    <a:pt x="1672" y="2"/>
                  </a:cubicBezTo>
                  <a:cubicBezTo>
                    <a:pt x="1658" y="1"/>
                    <a:pt x="1644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658783" y="4340804"/>
              <a:ext cx="54611" cy="53342"/>
            </a:xfrm>
            <a:custGeom>
              <a:avLst/>
              <a:gdLst/>
              <a:ahLst/>
              <a:cxnLst/>
              <a:rect l="l" t="t" r="r" b="b"/>
              <a:pathLst>
                <a:path w="947" h="925" extrusionOk="0">
                  <a:moveTo>
                    <a:pt x="811" y="0"/>
                  </a:moveTo>
                  <a:cubicBezTo>
                    <a:pt x="807" y="0"/>
                    <a:pt x="803" y="1"/>
                    <a:pt x="798" y="1"/>
                  </a:cubicBezTo>
                  <a:cubicBezTo>
                    <a:pt x="406" y="57"/>
                    <a:pt x="70" y="393"/>
                    <a:pt x="14" y="786"/>
                  </a:cubicBezTo>
                  <a:cubicBezTo>
                    <a:pt x="0" y="852"/>
                    <a:pt x="50" y="918"/>
                    <a:pt x="116" y="924"/>
                  </a:cubicBezTo>
                  <a:lnTo>
                    <a:pt x="132" y="924"/>
                  </a:lnTo>
                  <a:cubicBezTo>
                    <a:pt x="188" y="924"/>
                    <a:pt x="244" y="882"/>
                    <a:pt x="254" y="822"/>
                  </a:cubicBezTo>
                  <a:cubicBezTo>
                    <a:pt x="297" y="535"/>
                    <a:pt x="544" y="291"/>
                    <a:pt x="831" y="248"/>
                  </a:cubicBezTo>
                  <a:cubicBezTo>
                    <a:pt x="901" y="235"/>
                    <a:pt x="947" y="176"/>
                    <a:pt x="940" y="110"/>
                  </a:cubicBezTo>
                  <a:cubicBezTo>
                    <a:pt x="928" y="45"/>
                    <a:pt x="872" y="0"/>
                    <a:pt x="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674930" y="4351588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1"/>
                  </a:moveTo>
                  <a:cubicBezTo>
                    <a:pt x="811" y="1"/>
                    <a:pt x="805" y="1"/>
                    <a:pt x="799" y="2"/>
                  </a:cubicBezTo>
                  <a:cubicBezTo>
                    <a:pt x="406" y="55"/>
                    <a:pt x="70" y="391"/>
                    <a:pt x="14" y="784"/>
                  </a:cubicBezTo>
                  <a:cubicBezTo>
                    <a:pt x="1" y="850"/>
                    <a:pt x="50" y="916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5" y="820"/>
                  </a:cubicBezTo>
                  <a:cubicBezTo>
                    <a:pt x="297" y="533"/>
                    <a:pt x="545" y="289"/>
                    <a:pt x="832" y="249"/>
                  </a:cubicBezTo>
                  <a:cubicBezTo>
                    <a:pt x="901" y="236"/>
                    <a:pt x="947" y="173"/>
                    <a:pt x="941" y="108"/>
                  </a:cubicBezTo>
                  <a:cubicBezTo>
                    <a:pt x="929" y="45"/>
                    <a:pt x="876" y="1"/>
                    <a:pt x="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691077" y="4362256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0"/>
                  </a:moveTo>
                  <a:cubicBezTo>
                    <a:pt x="811" y="0"/>
                    <a:pt x="805" y="1"/>
                    <a:pt x="799" y="2"/>
                  </a:cubicBezTo>
                  <a:cubicBezTo>
                    <a:pt x="407" y="54"/>
                    <a:pt x="70" y="394"/>
                    <a:pt x="11" y="783"/>
                  </a:cubicBezTo>
                  <a:cubicBezTo>
                    <a:pt x="1" y="849"/>
                    <a:pt x="50" y="915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8" y="816"/>
                  </a:cubicBezTo>
                  <a:cubicBezTo>
                    <a:pt x="301" y="529"/>
                    <a:pt x="548" y="285"/>
                    <a:pt x="835" y="246"/>
                  </a:cubicBezTo>
                  <a:cubicBezTo>
                    <a:pt x="901" y="233"/>
                    <a:pt x="947" y="170"/>
                    <a:pt x="941" y="104"/>
                  </a:cubicBezTo>
                  <a:cubicBezTo>
                    <a:pt x="929" y="44"/>
                    <a:pt x="876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149291" y="3771626"/>
              <a:ext cx="470740" cy="406498"/>
            </a:xfrm>
            <a:custGeom>
              <a:avLst/>
              <a:gdLst/>
              <a:ahLst/>
              <a:cxnLst/>
              <a:rect l="l" t="t" r="r" b="b"/>
              <a:pathLst>
                <a:path w="8163" h="7049" extrusionOk="0">
                  <a:moveTo>
                    <a:pt x="6926" y="1"/>
                  </a:moveTo>
                  <a:lnTo>
                    <a:pt x="0" y="1425"/>
                  </a:lnTo>
                  <a:lnTo>
                    <a:pt x="456" y="7048"/>
                  </a:lnTo>
                  <a:lnTo>
                    <a:pt x="3589" y="6679"/>
                  </a:lnTo>
                  <a:lnTo>
                    <a:pt x="3875" y="3833"/>
                  </a:lnTo>
                  <a:lnTo>
                    <a:pt x="4865" y="6553"/>
                  </a:lnTo>
                  <a:lnTo>
                    <a:pt x="8163" y="6224"/>
                  </a:lnTo>
                  <a:lnTo>
                    <a:pt x="6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2623133" y="3250542"/>
              <a:ext cx="218156" cy="197165"/>
            </a:xfrm>
            <a:custGeom>
              <a:avLst/>
              <a:gdLst/>
              <a:ahLst/>
              <a:cxnLst/>
              <a:rect l="l" t="t" r="r" b="b"/>
              <a:pathLst>
                <a:path w="3783" h="3419" extrusionOk="0">
                  <a:moveTo>
                    <a:pt x="1668" y="0"/>
                  </a:moveTo>
                  <a:cubicBezTo>
                    <a:pt x="1639" y="0"/>
                    <a:pt x="1611" y="6"/>
                    <a:pt x="1582" y="17"/>
                  </a:cubicBezTo>
                  <a:cubicBezTo>
                    <a:pt x="1408" y="169"/>
                    <a:pt x="1619" y="726"/>
                    <a:pt x="1922" y="1194"/>
                  </a:cubicBezTo>
                  <a:cubicBezTo>
                    <a:pt x="1538" y="772"/>
                    <a:pt x="1135" y="466"/>
                    <a:pt x="890" y="466"/>
                  </a:cubicBezTo>
                  <a:cubicBezTo>
                    <a:pt x="845" y="466"/>
                    <a:pt x="805" y="476"/>
                    <a:pt x="771" y="499"/>
                  </a:cubicBezTo>
                  <a:cubicBezTo>
                    <a:pt x="583" y="670"/>
                    <a:pt x="1045" y="1264"/>
                    <a:pt x="1457" y="1640"/>
                  </a:cubicBezTo>
                  <a:cubicBezTo>
                    <a:pt x="1266" y="1487"/>
                    <a:pt x="747" y="1230"/>
                    <a:pt x="450" y="1230"/>
                  </a:cubicBezTo>
                  <a:cubicBezTo>
                    <a:pt x="368" y="1230"/>
                    <a:pt x="303" y="1249"/>
                    <a:pt x="267" y="1297"/>
                  </a:cubicBezTo>
                  <a:cubicBezTo>
                    <a:pt x="158" y="1501"/>
                    <a:pt x="794" y="2002"/>
                    <a:pt x="1075" y="2180"/>
                  </a:cubicBezTo>
                  <a:cubicBezTo>
                    <a:pt x="897" y="2152"/>
                    <a:pt x="753" y="2140"/>
                    <a:pt x="638" y="2140"/>
                  </a:cubicBezTo>
                  <a:cubicBezTo>
                    <a:pt x="0" y="2140"/>
                    <a:pt x="295" y="2534"/>
                    <a:pt x="877" y="2830"/>
                  </a:cubicBezTo>
                  <a:cubicBezTo>
                    <a:pt x="1460" y="3130"/>
                    <a:pt x="1892" y="3419"/>
                    <a:pt x="2309" y="3419"/>
                  </a:cubicBezTo>
                  <a:cubicBezTo>
                    <a:pt x="2498" y="3419"/>
                    <a:pt x="2683" y="3360"/>
                    <a:pt x="2878" y="3216"/>
                  </a:cubicBezTo>
                  <a:lnTo>
                    <a:pt x="3498" y="2547"/>
                  </a:lnTo>
                  <a:cubicBezTo>
                    <a:pt x="3782" y="1910"/>
                    <a:pt x="3512" y="776"/>
                    <a:pt x="3027" y="611"/>
                  </a:cubicBezTo>
                  <a:cubicBezTo>
                    <a:pt x="2793" y="644"/>
                    <a:pt x="2796" y="1013"/>
                    <a:pt x="2822" y="1320"/>
                  </a:cubicBezTo>
                  <a:cubicBezTo>
                    <a:pt x="2426" y="805"/>
                    <a:pt x="2019" y="0"/>
                    <a:pt x="1668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756530" y="3214616"/>
              <a:ext cx="218098" cy="197165"/>
            </a:xfrm>
            <a:custGeom>
              <a:avLst/>
              <a:gdLst/>
              <a:ahLst/>
              <a:cxnLst/>
              <a:rect l="l" t="t" r="r" b="b"/>
              <a:pathLst>
                <a:path w="3782" h="3419" extrusionOk="0">
                  <a:moveTo>
                    <a:pt x="2116" y="0"/>
                  </a:moveTo>
                  <a:cubicBezTo>
                    <a:pt x="1765" y="0"/>
                    <a:pt x="1357" y="804"/>
                    <a:pt x="960" y="1319"/>
                  </a:cubicBezTo>
                  <a:cubicBezTo>
                    <a:pt x="983" y="1013"/>
                    <a:pt x="990" y="643"/>
                    <a:pt x="752" y="610"/>
                  </a:cubicBezTo>
                  <a:cubicBezTo>
                    <a:pt x="271" y="775"/>
                    <a:pt x="0" y="1913"/>
                    <a:pt x="284" y="2546"/>
                  </a:cubicBezTo>
                  <a:lnTo>
                    <a:pt x="901" y="3216"/>
                  </a:lnTo>
                  <a:cubicBezTo>
                    <a:pt x="1096" y="3360"/>
                    <a:pt x="1282" y="3419"/>
                    <a:pt x="1470" y="3419"/>
                  </a:cubicBezTo>
                  <a:cubicBezTo>
                    <a:pt x="1888" y="3419"/>
                    <a:pt x="2320" y="3131"/>
                    <a:pt x="2906" y="2833"/>
                  </a:cubicBezTo>
                  <a:cubicBezTo>
                    <a:pt x="3485" y="2534"/>
                    <a:pt x="3782" y="2140"/>
                    <a:pt x="3144" y="2140"/>
                  </a:cubicBezTo>
                  <a:cubicBezTo>
                    <a:pt x="3030" y="2140"/>
                    <a:pt x="2886" y="2152"/>
                    <a:pt x="2708" y="2180"/>
                  </a:cubicBezTo>
                  <a:cubicBezTo>
                    <a:pt x="2988" y="2002"/>
                    <a:pt x="3621" y="1501"/>
                    <a:pt x="3516" y="1300"/>
                  </a:cubicBezTo>
                  <a:cubicBezTo>
                    <a:pt x="3479" y="1251"/>
                    <a:pt x="3413" y="1231"/>
                    <a:pt x="3330" y="1231"/>
                  </a:cubicBezTo>
                  <a:cubicBezTo>
                    <a:pt x="3032" y="1231"/>
                    <a:pt x="2514" y="1490"/>
                    <a:pt x="2325" y="1639"/>
                  </a:cubicBezTo>
                  <a:cubicBezTo>
                    <a:pt x="2738" y="1267"/>
                    <a:pt x="3199" y="673"/>
                    <a:pt x="3008" y="498"/>
                  </a:cubicBezTo>
                  <a:cubicBezTo>
                    <a:pt x="2975" y="477"/>
                    <a:pt x="2935" y="467"/>
                    <a:pt x="2891" y="467"/>
                  </a:cubicBezTo>
                  <a:cubicBezTo>
                    <a:pt x="2646" y="467"/>
                    <a:pt x="2245" y="770"/>
                    <a:pt x="1857" y="1194"/>
                  </a:cubicBezTo>
                  <a:cubicBezTo>
                    <a:pt x="2164" y="726"/>
                    <a:pt x="2375" y="169"/>
                    <a:pt x="2200" y="17"/>
                  </a:cubicBezTo>
                  <a:cubicBezTo>
                    <a:pt x="2172" y="6"/>
                    <a:pt x="2144" y="0"/>
                    <a:pt x="2116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2221998" y="2410558"/>
              <a:ext cx="501361" cy="502515"/>
            </a:xfrm>
            <a:custGeom>
              <a:avLst/>
              <a:gdLst/>
              <a:ahLst/>
              <a:cxnLst/>
              <a:rect l="l" t="t" r="r" b="b"/>
              <a:pathLst>
                <a:path w="8694" h="8714" extrusionOk="0">
                  <a:moveTo>
                    <a:pt x="6929" y="0"/>
                  </a:moveTo>
                  <a:cubicBezTo>
                    <a:pt x="6358" y="0"/>
                    <a:pt x="5807" y="319"/>
                    <a:pt x="5541" y="867"/>
                  </a:cubicBezTo>
                  <a:cubicBezTo>
                    <a:pt x="3898" y="4218"/>
                    <a:pt x="37" y="5827"/>
                    <a:pt x="0" y="5844"/>
                  </a:cubicBezTo>
                  <a:lnTo>
                    <a:pt x="4" y="5844"/>
                  </a:lnTo>
                  <a:lnTo>
                    <a:pt x="1158" y="8713"/>
                  </a:lnTo>
                  <a:cubicBezTo>
                    <a:pt x="1359" y="8631"/>
                    <a:pt x="6147" y="6668"/>
                    <a:pt x="8317" y="2226"/>
                  </a:cubicBezTo>
                  <a:cubicBezTo>
                    <a:pt x="8693" y="1461"/>
                    <a:pt x="8377" y="534"/>
                    <a:pt x="7608" y="158"/>
                  </a:cubicBezTo>
                  <a:cubicBezTo>
                    <a:pt x="7390" y="51"/>
                    <a:pt x="7158" y="0"/>
                    <a:pt x="6929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943451" y="2624850"/>
              <a:ext cx="575868" cy="422241"/>
            </a:xfrm>
            <a:custGeom>
              <a:avLst/>
              <a:gdLst/>
              <a:ahLst/>
              <a:cxnLst/>
              <a:rect l="l" t="t" r="r" b="b"/>
              <a:pathLst>
                <a:path w="9986" h="7322" extrusionOk="0">
                  <a:moveTo>
                    <a:pt x="2530" y="1"/>
                  </a:moveTo>
                  <a:cubicBezTo>
                    <a:pt x="2530" y="1"/>
                    <a:pt x="2531" y="3"/>
                    <a:pt x="2532" y="5"/>
                  </a:cubicBezTo>
                  <a:lnTo>
                    <a:pt x="2532" y="5"/>
                  </a:lnTo>
                  <a:lnTo>
                    <a:pt x="2533" y="4"/>
                  </a:lnTo>
                  <a:lnTo>
                    <a:pt x="2530" y="1"/>
                  </a:lnTo>
                  <a:close/>
                  <a:moveTo>
                    <a:pt x="2532" y="5"/>
                  </a:moveTo>
                  <a:lnTo>
                    <a:pt x="0" y="1775"/>
                  </a:lnTo>
                  <a:cubicBezTo>
                    <a:pt x="125" y="1956"/>
                    <a:pt x="3123" y="6171"/>
                    <a:pt x="7941" y="7279"/>
                  </a:cubicBezTo>
                  <a:cubicBezTo>
                    <a:pt x="8060" y="7309"/>
                    <a:pt x="8175" y="7322"/>
                    <a:pt x="8291" y="7322"/>
                  </a:cubicBezTo>
                  <a:cubicBezTo>
                    <a:pt x="8997" y="7322"/>
                    <a:pt x="9630" y="6837"/>
                    <a:pt x="9791" y="6122"/>
                  </a:cubicBezTo>
                  <a:cubicBezTo>
                    <a:pt x="9986" y="5287"/>
                    <a:pt x="9465" y="4456"/>
                    <a:pt x="8634" y="4265"/>
                  </a:cubicBezTo>
                  <a:cubicBezTo>
                    <a:pt x="5048" y="3443"/>
                    <a:pt x="2626" y="135"/>
                    <a:pt x="2532" y="5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1182310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7" y="0"/>
                  </a:moveTo>
                  <a:cubicBezTo>
                    <a:pt x="5257" y="0"/>
                    <a:pt x="0" y="515"/>
                    <a:pt x="0" y="1151"/>
                  </a:cubicBezTo>
                  <a:cubicBezTo>
                    <a:pt x="0" y="1785"/>
                    <a:pt x="5257" y="2302"/>
                    <a:pt x="11737" y="2302"/>
                  </a:cubicBezTo>
                  <a:cubicBezTo>
                    <a:pt x="18217" y="2302"/>
                    <a:pt x="23474" y="1785"/>
                    <a:pt x="23474" y="1151"/>
                  </a:cubicBezTo>
                  <a:cubicBezTo>
                    <a:pt x="23474" y="515"/>
                    <a:pt x="18217" y="0"/>
                    <a:pt x="11737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1494003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93" y="1"/>
                    <a:pt x="0" y="86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90"/>
                    <a:pt x="2391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1260853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4190" y="1"/>
                  </a:moveTo>
                  <a:cubicBezTo>
                    <a:pt x="4140" y="1"/>
                    <a:pt x="4083" y="9"/>
                    <a:pt x="4017" y="27"/>
                  </a:cubicBezTo>
                  <a:cubicBezTo>
                    <a:pt x="3773" y="93"/>
                    <a:pt x="3598" y="304"/>
                    <a:pt x="3446" y="506"/>
                  </a:cubicBezTo>
                  <a:cubicBezTo>
                    <a:pt x="2783" y="1379"/>
                    <a:pt x="2147" y="2342"/>
                    <a:pt x="1171" y="2844"/>
                  </a:cubicBezTo>
                  <a:cubicBezTo>
                    <a:pt x="884" y="2992"/>
                    <a:pt x="571" y="3101"/>
                    <a:pt x="337" y="3325"/>
                  </a:cubicBezTo>
                  <a:cubicBezTo>
                    <a:pt x="106" y="3553"/>
                    <a:pt x="0" y="3948"/>
                    <a:pt x="211" y="4196"/>
                  </a:cubicBezTo>
                  <a:cubicBezTo>
                    <a:pt x="366" y="4377"/>
                    <a:pt x="630" y="4407"/>
                    <a:pt x="864" y="4413"/>
                  </a:cubicBezTo>
                  <a:cubicBezTo>
                    <a:pt x="928" y="4416"/>
                    <a:pt x="992" y="4417"/>
                    <a:pt x="1055" y="4417"/>
                  </a:cubicBezTo>
                  <a:cubicBezTo>
                    <a:pt x="1692" y="4417"/>
                    <a:pt x="2302" y="4305"/>
                    <a:pt x="2935" y="4239"/>
                  </a:cubicBezTo>
                  <a:cubicBezTo>
                    <a:pt x="3674" y="4160"/>
                    <a:pt x="4409" y="4097"/>
                    <a:pt x="5145" y="4028"/>
                  </a:cubicBezTo>
                  <a:cubicBezTo>
                    <a:pt x="5709" y="3975"/>
                    <a:pt x="6319" y="3912"/>
                    <a:pt x="6563" y="3315"/>
                  </a:cubicBezTo>
                  <a:cubicBezTo>
                    <a:pt x="6695" y="2985"/>
                    <a:pt x="6691" y="2616"/>
                    <a:pt x="6682" y="2263"/>
                  </a:cubicBezTo>
                  <a:lnTo>
                    <a:pt x="6658" y="1089"/>
                  </a:lnTo>
                  <a:cubicBezTo>
                    <a:pt x="6652" y="881"/>
                    <a:pt x="6642" y="661"/>
                    <a:pt x="6497" y="512"/>
                  </a:cubicBezTo>
                  <a:cubicBezTo>
                    <a:pt x="6451" y="466"/>
                    <a:pt x="6398" y="433"/>
                    <a:pt x="6342" y="413"/>
                  </a:cubicBezTo>
                  <a:cubicBezTo>
                    <a:pt x="6274" y="388"/>
                    <a:pt x="6198" y="375"/>
                    <a:pt x="6123" y="375"/>
                  </a:cubicBezTo>
                  <a:cubicBezTo>
                    <a:pt x="6053" y="375"/>
                    <a:pt x="5983" y="386"/>
                    <a:pt x="5920" y="407"/>
                  </a:cubicBezTo>
                  <a:cubicBezTo>
                    <a:pt x="5633" y="501"/>
                    <a:pt x="5250" y="927"/>
                    <a:pt x="4923" y="927"/>
                  </a:cubicBezTo>
                  <a:cubicBezTo>
                    <a:pt x="4907" y="927"/>
                    <a:pt x="4892" y="926"/>
                    <a:pt x="4878" y="924"/>
                  </a:cubicBezTo>
                  <a:cubicBezTo>
                    <a:pt x="4487" y="867"/>
                    <a:pt x="4704" y="1"/>
                    <a:pt x="4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1416037" y="4275813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4" y="1"/>
                  </a:moveTo>
                  <a:cubicBezTo>
                    <a:pt x="169" y="1"/>
                    <a:pt x="144" y="2"/>
                    <a:pt x="119" y="3"/>
                  </a:cubicBezTo>
                  <a:cubicBezTo>
                    <a:pt x="50" y="7"/>
                    <a:pt x="0" y="69"/>
                    <a:pt x="7" y="135"/>
                  </a:cubicBezTo>
                  <a:cubicBezTo>
                    <a:pt x="10" y="202"/>
                    <a:pt x="75" y="251"/>
                    <a:pt x="133" y="251"/>
                  </a:cubicBezTo>
                  <a:cubicBezTo>
                    <a:pt x="135" y="251"/>
                    <a:pt x="137" y="251"/>
                    <a:pt x="139" y="251"/>
                  </a:cubicBezTo>
                  <a:cubicBezTo>
                    <a:pt x="155" y="250"/>
                    <a:pt x="172" y="250"/>
                    <a:pt x="188" y="250"/>
                  </a:cubicBezTo>
                  <a:cubicBezTo>
                    <a:pt x="617" y="250"/>
                    <a:pt x="1038" y="534"/>
                    <a:pt x="1184" y="940"/>
                  </a:cubicBezTo>
                  <a:cubicBezTo>
                    <a:pt x="1201" y="990"/>
                    <a:pt x="1250" y="1023"/>
                    <a:pt x="1299" y="1023"/>
                  </a:cubicBezTo>
                  <a:cubicBezTo>
                    <a:pt x="1313" y="1023"/>
                    <a:pt x="1329" y="1019"/>
                    <a:pt x="1342" y="1013"/>
                  </a:cubicBezTo>
                  <a:cubicBezTo>
                    <a:pt x="1402" y="993"/>
                    <a:pt x="1441" y="924"/>
                    <a:pt x="1415" y="858"/>
                  </a:cubicBezTo>
                  <a:cubicBezTo>
                    <a:pt x="1239" y="357"/>
                    <a:pt x="720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1396026" y="4295766"/>
              <a:ext cx="83214" cy="58994"/>
            </a:xfrm>
            <a:custGeom>
              <a:avLst/>
              <a:gdLst/>
              <a:ahLst/>
              <a:cxnLst/>
              <a:rect l="l" t="t" r="r" b="b"/>
              <a:pathLst>
                <a:path w="1443" h="1023" extrusionOk="0">
                  <a:moveTo>
                    <a:pt x="204" y="1"/>
                  </a:moveTo>
                  <a:cubicBezTo>
                    <a:pt x="177" y="1"/>
                    <a:pt x="150" y="2"/>
                    <a:pt x="123" y="4"/>
                  </a:cubicBezTo>
                  <a:cubicBezTo>
                    <a:pt x="50" y="7"/>
                    <a:pt x="1" y="70"/>
                    <a:pt x="7" y="136"/>
                  </a:cubicBezTo>
                  <a:cubicBezTo>
                    <a:pt x="11" y="203"/>
                    <a:pt x="76" y="251"/>
                    <a:pt x="134" y="251"/>
                  </a:cubicBezTo>
                  <a:cubicBezTo>
                    <a:pt x="136" y="251"/>
                    <a:pt x="138" y="251"/>
                    <a:pt x="139" y="251"/>
                  </a:cubicBezTo>
                  <a:cubicBezTo>
                    <a:pt x="160" y="250"/>
                    <a:pt x="180" y="249"/>
                    <a:pt x="201" y="249"/>
                  </a:cubicBezTo>
                  <a:cubicBezTo>
                    <a:pt x="625" y="249"/>
                    <a:pt x="1040" y="538"/>
                    <a:pt x="1185" y="940"/>
                  </a:cubicBezTo>
                  <a:cubicBezTo>
                    <a:pt x="1201" y="990"/>
                    <a:pt x="1251" y="1023"/>
                    <a:pt x="1300" y="1023"/>
                  </a:cubicBezTo>
                  <a:cubicBezTo>
                    <a:pt x="1313" y="1023"/>
                    <a:pt x="1330" y="1019"/>
                    <a:pt x="1343" y="1013"/>
                  </a:cubicBezTo>
                  <a:cubicBezTo>
                    <a:pt x="1402" y="993"/>
                    <a:pt x="1442" y="924"/>
                    <a:pt x="1416" y="858"/>
                  </a:cubicBezTo>
                  <a:cubicBezTo>
                    <a:pt x="1240" y="359"/>
                    <a:pt x="728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1376073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8" y="1"/>
                  </a:moveTo>
                  <a:cubicBezTo>
                    <a:pt x="173" y="1"/>
                    <a:pt x="148" y="1"/>
                    <a:pt x="123" y="3"/>
                  </a:cubicBezTo>
                  <a:cubicBezTo>
                    <a:pt x="50" y="6"/>
                    <a:pt x="1" y="69"/>
                    <a:pt x="7" y="135"/>
                  </a:cubicBezTo>
                  <a:cubicBezTo>
                    <a:pt x="10" y="199"/>
                    <a:pt x="67" y="251"/>
                    <a:pt x="125" y="251"/>
                  </a:cubicBezTo>
                  <a:cubicBezTo>
                    <a:pt x="129" y="251"/>
                    <a:pt x="134" y="251"/>
                    <a:pt x="139" y="250"/>
                  </a:cubicBezTo>
                  <a:cubicBezTo>
                    <a:pt x="160" y="249"/>
                    <a:pt x="180" y="248"/>
                    <a:pt x="201" y="248"/>
                  </a:cubicBezTo>
                  <a:cubicBezTo>
                    <a:pt x="625" y="248"/>
                    <a:pt x="1040" y="537"/>
                    <a:pt x="1185" y="940"/>
                  </a:cubicBezTo>
                  <a:cubicBezTo>
                    <a:pt x="1201" y="989"/>
                    <a:pt x="1250" y="1022"/>
                    <a:pt x="1300" y="1022"/>
                  </a:cubicBezTo>
                  <a:cubicBezTo>
                    <a:pt x="1313" y="1022"/>
                    <a:pt x="1330" y="1019"/>
                    <a:pt x="1343" y="1012"/>
                  </a:cubicBezTo>
                  <a:cubicBezTo>
                    <a:pt x="1402" y="992"/>
                    <a:pt x="1442" y="923"/>
                    <a:pt x="1415" y="857"/>
                  </a:cubicBezTo>
                  <a:cubicBezTo>
                    <a:pt x="1239" y="357"/>
                    <a:pt x="721" y="1"/>
                    <a:pt x="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2071197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89" y="1"/>
                    <a:pt x="0" y="90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86"/>
                    <a:pt x="2388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2060932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2507" y="1"/>
                  </a:moveTo>
                  <a:cubicBezTo>
                    <a:pt x="1991" y="1"/>
                    <a:pt x="2211" y="867"/>
                    <a:pt x="1820" y="924"/>
                  </a:cubicBezTo>
                  <a:cubicBezTo>
                    <a:pt x="1805" y="926"/>
                    <a:pt x="1790" y="927"/>
                    <a:pt x="1775" y="927"/>
                  </a:cubicBezTo>
                  <a:cubicBezTo>
                    <a:pt x="1445" y="927"/>
                    <a:pt x="1065" y="501"/>
                    <a:pt x="778" y="407"/>
                  </a:cubicBezTo>
                  <a:cubicBezTo>
                    <a:pt x="715" y="386"/>
                    <a:pt x="645" y="375"/>
                    <a:pt x="575" y="375"/>
                  </a:cubicBezTo>
                  <a:cubicBezTo>
                    <a:pt x="500" y="375"/>
                    <a:pt x="425" y="388"/>
                    <a:pt x="356" y="413"/>
                  </a:cubicBezTo>
                  <a:cubicBezTo>
                    <a:pt x="300" y="433"/>
                    <a:pt x="251" y="466"/>
                    <a:pt x="198" y="512"/>
                  </a:cubicBezTo>
                  <a:cubicBezTo>
                    <a:pt x="56" y="661"/>
                    <a:pt x="43" y="881"/>
                    <a:pt x="40" y="1089"/>
                  </a:cubicBezTo>
                  <a:lnTo>
                    <a:pt x="13" y="2263"/>
                  </a:lnTo>
                  <a:cubicBezTo>
                    <a:pt x="7" y="2616"/>
                    <a:pt x="0" y="2985"/>
                    <a:pt x="132" y="3315"/>
                  </a:cubicBezTo>
                  <a:cubicBezTo>
                    <a:pt x="376" y="3912"/>
                    <a:pt x="986" y="3975"/>
                    <a:pt x="1550" y="4028"/>
                  </a:cubicBezTo>
                  <a:cubicBezTo>
                    <a:pt x="2285" y="4097"/>
                    <a:pt x="3024" y="4160"/>
                    <a:pt x="3760" y="4239"/>
                  </a:cubicBezTo>
                  <a:cubicBezTo>
                    <a:pt x="4395" y="4305"/>
                    <a:pt x="5004" y="4417"/>
                    <a:pt x="5639" y="4417"/>
                  </a:cubicBezTo>
                  <a:cubicBezTo>
                    <a:pt x="5703" y="4417"/>
                    <a:pt x="5767" y="4416"/>
                    <a:pt x="5831" y="4413"/>
                  </a:cubicBezTo>
                  <a:cubicBezTo>
                    <a:pt x="6065" y="4407"/>
                    <a:pt x="6329" y="4377"/>
                    <a:pt x="6487" y="4196"/>
                  </a:cubicBezTo>
                  <a:cubicBezTo>
                    <a:pt x="6695" y="3948"/>
                    <a:pt x="6589" y="3553"/>
                    <a:pt x="6358" y="3325"/>
                  </a:cubicBezTo>
                  <a:cubicBezTo>
                    <a:pt x="6127" y="3101"/>
                    <a:pt x="5814" y="2992"/>
                    <a:pt x="5524" y="2844"/>
                  </a:cubicBezTo>
                  <a:cubicBezTo>
                    <a:pt x="4548" y="2342"/>
                    <a:pt x="3915" y="1379"/>
                    <a:pt x="3248" y="506"/>
                  </a:cubicBezTo>
                  <a:cubicBezTo>
                    <a:pt x="3097" y="304"/>
                    <a:pt x="2925" y="93"/>
                    <a:pt x="2681" y="27"/>
                  </a:cubicBezTo>
                  <a:cubicBezTo>
                    <a:pt x="2615" y="9"/>
                    <a:pt x="2558" y="1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2209080" y="4275871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4" y="0"/>
                  </a:moveTo>
                  <a:cubicBezTo>
                    <a:pt x="719" y="0"/>
                    <a:pt x="203" y="359"/>
                    <a:pt x="26" y="857"/>
                  </a:cubicBezTo>
                  <a:cubicBezTo>
                    <a:pt x="0" y="919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1" y="1022"/>
                    <a:pt x="241" y="989"/>
                    <a:pt x="257" y="939"/>
                  </a:cubicBezTo>
                  <a:cubicBezTo>
                    <a:pt x="400" y="533"/>
                    <a:pt x="824" y="249"/>
                    <a:pt x="1253" y="249"/>
                  </a:cubicBezTo>
                  <a:cubicBezTo>
                    <a:pt x="1270" y="249"/>
                    <a:pt x="1286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69" y="250"/>
                    <a:pt x="1431" y="201"/>
                    <a:pt x="1435" y="134"/>
                  </a:cubicBezTo>
                  <a:cubicBezTo>
                    <a:pt x="1441" y="65"/>
                    <a:pt x="1385" y="6"/>
                    <a:pt x="1319" y="2"/>
                  </a:cubicBezTo>
                  <a:cubicBezTo>
                    <a:pt x="1294" y="1"/>
                    <a:pt x="1269" y="0"/>
                    <a:pt x="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2229033" y="4295823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5" y="0"/>
                  </a:moveTo>
                  <a:cubicBezTo>
                    <a:pt x="719" y="0"/>
                    <a:pt x="203" y="359"/>
                    <a:pt x="27" y="857"/>
                  </a:cubicBezTo>
                  <a:cubicBezTo>
                    <a:pt x="0" y="920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39"/>
                  </a:cubicBezTo>
                  <a:cubicBezTo>
                    <a:pt x="399" y="537"/>
                    <a:pt x="817" y="248"/>
                    <a:pt x="1241" y="248"/>
                  </a:cubicBezTo>
                  <a:cubicBezTo>
                    <a:pt x="1262" y="248"/>
                    <a:pt x="1282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70" y="250"/>
                    <a:pt x="1432" y="202"/>
                    <a:pt x="1435" y="135"/>
                  </a:cubicBezTo>
                  <a:cubicBezTo>
                    <a:pt x="1441" y="65"/>
                    <a:pt x="1385" y="6"/>
                    <a:pt x="1319" y="3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2248986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245" y="1"/>
                  </a:moveTo>
                  <a:cubicBezTo>
                    <a:pt x="719" y="1"/>
                    <a:pt x="203" y="360"/>
                    <a:pt x="27" y="857"/>
                  </a:cubicBezTo>
                  <a:cubicBezTo>
                    <a:pt x="1" y="920"/>
                    <a:pt x="34" y="989"/>
                    <a:pt x="100" y="1012"/>
                  </a:cubicBezTo>
                  <a:cubicBezTo>
                    <a:pt x="113" y="1019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40"/>
                  </a:cubicBezTo>
                  <a:cubicBezTo>
                    <a:pt x="399" y="537"/>
                    <a:pt x="814" y="248"/>
                    <a:pt x="1241" y="248"/>
                  </a:cubicBezTo>
                  <a:cubicBezTo>
                    <a:pt x="1262" y="248"/>
                    <a:pt x="1283" y="249"/>
                    <a:pt x="1303" y="250"/>
                  </a:cubicBezTo>
                  <a:cubicBezTo>
                    <a:pt x="1305" y="250"/>
                    <a:pt x="1307" y="251"/>
                    <a:pt x="1309" y="251"/>
                  </a:cubicBezTo>
                  <a:cubicBezTo>
                    <a:pt x="1370" y="251"/>
                    <a:pt x="1432" y="202"/>
                    <a:pt x="1435" y="135"/>
                  </a:cubicBezTo>
                  <a:cubicBezTo>
                    <a:pt x="1442" y="66"/>
                    <a:pt x="1386" y="6"/>
                    <a:pt x="1320" y="3"/>
                  </a:cubicBezTo>
                  <a:cubicBezTo>
                    <a:pt x="1295" y="1"/>
                    <a:pt x="1270" y="1"/>
                    <a:pt x="1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1300759" y="3479309"/>
              <a:ext cx="1111829" cy="652911"/>
            </a:xfrm>
            <a:custGeom>
              <a:avLst/>
              <a:gdLst/>
              <a:ahLst/>
              <a:cxnLst/>
              <a:rect l="l" t="t" r="r" b="b"/>
              <a:pathLst>
                <a:path w="19280" h="11322" extrusionOk="0">
                  <a:moveTo>
                    <a:pt x="16552" y="1"/>
                  </a:moveTo>
                  <a:lnTo>
                    <a:pt x="3806" y="459"/>
                  </a:lnTo>
                  <a:cubicBezTo>
                    <a:pt x="3806" y="459"/>
                    <a:pt x="1" y="9574"/>
                    <a:pt x="746" y="10808"/>
                  </a:cubicBezTo>
                  <a:cubicBezTo>
                    <a:pt x="981" y="11195"/>
                    <a:pt x="2036" y="11321"/>
                    <a:pt x="3307" y="11321"/>
                  </a:cubicBezTo>
                  <a:cubicBezTo>
                    <a:pt x="5659" y="11321"/>
                    <a:pt x="8750" y="10890"/>
                    <a:pt x="8750" y="10890"/>
                  </a:cubicBezTo>
                  <a:lnTo>
                    <a:pt x="9897" y="6293"/>
                  </a:lnTo>
                  <a:lnTo>
                    <a:pt x="11091" y="10890"/>
                  </a:lnTo>
                  <a:cubicBezTo>
                    <a:pt x="11091" y="10890"/>
                    <a:pt x="13916" y="11256"/>
                    <a:pt x="16113" y="11256"/>
                  </a:cubicBezTo>
                  <a:cubicBezTo>
                    <a:pt x="17365" y="11256"/>
                    <a:pt x="18413" y="11137"/>
                    <a:pt x="18620" y="10765"/>
                  </a:cubicBezTo>
                  <a:cubicBezTo>
                    <a:pt x="19280" y="9591"/>
                    <a:pt x="16552" y="1"/>
                    <a:pt x="16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1183060" y="2651896"/>
              <a:ext cx="1265110" cy="974062"/>
            </a:xfrm>
            <a:custGeom>
              <a:avLst/>
              <a:gdLst/>
              <a:ahLst/>
              <a:cxnLst/>
              <a:rect l="l" t="t" r="r" b="b"/>
              <a:pathLst>
                <a:path w="21938" h="16891" extrusionOk="0">
                  <a:moveTo>
                    <a:pt x="19392" y="0"/>
                  </a:moveTo>
                  <a:cubicBezTo>
                    <a:pt x="19392" y="0"/>
                    <a:pt x="12433" y="4498"/>
                    <a:pt x="11200" y="4597"/>
                  </a:cubicBezTo>
                  <a:cubicBezTo>
                    <a:pt x="11156" y="4601"/>
                    <a:pt x="11108" y="4603"/>
                    <a:pt x="11058" y="4603"/>
                  </a:cubicBezTo>
                  <a:cubicBezTo>
                    <a:pt x="9090" y="4603"/>
                    <a:pt x="2401" y="1919"/>
                    <a:pt x="2401" y="1919"/>
                  </a:cubicBezTo>
                  <a:cubicBezTo>
                    <a:pt x="2401" y="1919"/>
                    <a:pt x="1695" y="3539"/>
                    <a:pt x="1395" y="4040"/>
                  </a:cubicBezTo>
                  <a:cubicBezTo>
                    <a:pt x="1099" y="4538"/>
                    <a:pt x="0" y="5906"/>
                    <a:pt x="0" y="5906"/>
                  </a:cubicBezTo>
                  <a:cubicBezTo>
                    <a:pt x="0" y="5906"/>
                    <a:pt x="2909" y="7433"/>
                    <a:pt x="3954" y="7717"/>
                  </a:cubicBezTo>
                  <a:cubicBezTo>
                    <a:pt x="4677" y="7912"/>
                    <a:pt x="6926" y="7997"/>
                    <a:pt x="6926" y="7997"/>
                  </a:cubicBezTo>
                  <a:cubicBezTo>
                    <a:pt x="6955" y="9122"/>
                    <a:pt x="4927" y="15783"/>
                    <a:pt x="4927" y="16084"/>
                  </a:cubicBezTo>
                  <a:cubicBezTo>
                    <a:pt x="4927" y="16387"/>
                    <a:pt x="5066" y="16707"/>
                    <a:pt x="5343" y="16826"/>
                  </a:cubicBezTo>
                  <a:cubicBezTo>
                    <a:pt x="5459" y="16877"/>
                    <a:pt x="5587" y="16890"/>
                    <a:pt x="5713" y="16890"/>
                  </a:cubicBezTo>
                  <a:cubicBezTo>
                    <a:pt x="5766" y="16890"/>
                    <a:pt x="5819" y="16888"/>
                    <a:pt x="5870" y="16885"/>
                  </a:cubicBezTo>
                  <a:cubicBezTo>
                    <a:pt x="7080" y="16835"/>
                    <a:pt x="8285" y="16830"/>
                    <a:pt x="9490" y="16830"/>
                  </a:cubicBezTo>
                  <a:cubicBezTo>
                    <a:pt x="9865" y="16830"/>
                    <a:pt x="10239" y="16830"/>
                    <a:pt x="10614" y="16830"/>
                  </a:cubicBezTo>
                  <a:cubicBezTo>
                    <a:pt x="12650" y="16830"/>
                    <a:pt x="14688" y="16813"/>
                    <a:pt x="16743" y="16598"/>
                  </a:cubicBezTo>
                  <a:cubicBezTo>
                    <a:pt x="17192" y="16552"/>
                    <a:pt x="18973" y="16502"/>
                    <a:pt x="19174" y="16097"/>
                  </a:cubicBezTo>
                  <a:cubicBezTo>
                    <a:pt x="19523" y="15398"/>
                    <a:pt x="18630" y="13142"/>
                    <a:pt x="18287" y="11885"/>
                  </a:cubicBezTo>
                  <a:cubicBezTo>
                    <a:pt x="17752" y="9907"/>
                    <a:pt x="17146" y="7951"/>
                    <a:pt x="16506" y="6012"/>
                  </a:cubicBezTo>
                  <a:lnTo>
                    <a:pt x="21937" y="4142"/>
                  </a:lnTo>
                  <a:cubicBezTo>
                    <a:pt x="21937" y="4142"/>
                    <a:pt x="20727" y="2869"/>
                    <a:pt x="20420" y="2375"/>
                  </a:cubicBezTo>
                  <a:cubicBezTo>
                    <a:pt x="20077" y="1827"/>
                    <a:pt x="19392" y="0"/>
                    <a:pt x="19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3411563" y="1606096"/>
              <a:ext cx="703890" cy="973370"/>
            </a:xfrm>
            <a:custGeom>
              <a:avLst/>
              <a:gdLst/>
              <a:ahLst/>
              <a:cxnLst/>
              <a:rect l="l" t="t" r="r" b="b"/>
              <a:pathLst>
                <a:path w="12206" h="16879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112"/>
                    <a:pt x="2810" y="2573"/>
                    <a:pt x="3535" y="4304"/>
                  </a:cubicBezTo>
                  <a:cubicBezTo>
                    <a:pt x="3908" y="5161"/>
                    <a:pt x="4175" y="6065"/>
                    <a:pt x="4353" y="6985"/>
                  </a:cubicBezTo>
                  <a:cubicBezTo>
                    <a:pt x="4541" y="7899"/>
                    <a:pt x="4607" y="8845"/>
                    <a:pt x="4713" y="9788"/>
                  </a:cubicBezTo>
                  <a:cubicBezTo>
                    <a:pt x="4822" y="10731"/>
                    <a:pt x="4963" y="11691"/>
                    <a:pt x="5300" y="12605"/>
                  </a:cubicBezTo>
                  <a:cubicBezTo>
                    <a:pt x="5630" y="13515"/>
                    <a:pt x="6184" y="14356"/>
                    <a:pt x="6912" y="14996"/>
                  </a:cubicBezTo>
                  <a:cubicBezTo>
                    <a:pt x="7631" y="15645"/>
                    <a:pt x="8489" y="16123"/>
                    <a:pt x="9396" y="16433"/>
                  </a:cubicBezTo>
                  <a:cubicBezTo>
                    <a:pt x="10306" y="16734"/>
                    <a:pt x="11259" y="16879"/>
                    <a:pt x="12205" y="16879"/>
                  </a:cubicBezTo>
                  <a:cubicBezTo>
                    <a:pt x="10329" y="16734"/>
                    <a:pt x="8446" y="16100"/>
                    <a:pt x="7097" y="14788"/>
                  </a:cubicBezTo>
                  <a:cubicBezTo>
                    <a:pt x="6431" y="14145"/>
                    <a:pt x="5910" y="13363"/>
                    <a:pt x="5606" y="12489"/>
                  </a:cubicBezTo>
                  <a:cubicBezTo>
                    <a:pt x="5293" y="11619"/>
                    <a:pt x="5165" y="10682"/>
                    <a:pt x="5066" y="9745"/>
                  </a:cubicBezTo>
                  <a:cubicBezTo>
                    <a:pt x="4881" y="7879"/>
                    <a:pt x="4624" y="5930"/>
                    <a:pt x="3789" y="4189"/>
                  </a:cubicBezTo>
                  <a:cubicBezTo>
                    <a:pt x="3384" y="3321"/>
                    <a:pt x="2843" y="2513"/>
                    <a:pt x="2206" y="1804"/>
                  </a:cubicBezTo>
                  <a:cubicBezTo>
                    <a:pt x="1553" y="1105"/>
                    <a:pt x="808" y="50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3434745" y="1789998"/>
              <a:ext cx="155414" cy="128829"/>
            </a:xfrm>
            <a:custGeom>
              <a:avLst/>
              <a:gdLst/>
              <a:ahLst/>
              <a:cxnLst/>
              <a:rect l="l" t="t" r="r" b="b"/>
              <a:pathLst>
                <a:path w="2695" h="2234" extrusionOk="0">
                  <a:moveTo>
                    <a:pt x="2695" y="0"/>
                  </a:moveTo>
                  <a:lnTo>
                    <a:pt x="1" y="159"/>
                  </a:lnTo>
                  <a:lnTo>
                    <a:pt x="1132" y="2233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90101" y="1661226"/>
              <a:ext cx="155068" cy="128829"/>
            </a:xfrm>
            <a:custGeom>
              <a:avLst/>
              <a:gdLst/>
              <a:ahLst/>
              <a:cxnLst/>
              <a:rect l="l" t="t" r="r" b="b"/>
              <a:pathLst>
                <a:path w="2689" h="2234" extrusionOk="0">
                  <a:moveTo>
                    <a:pt x="1557" y="1"/>
                  </a:moveTo>
                  <a:lnTo>
                    <a:pt x="1" y="2233"/>
                  </a:lnTo>
                  <a:lnTo>
                    <a:pt x="2689" y="2075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3568418" y="1771948"/>
              <a:ext cx="40021" cy="35120"/>
            </a:xfrm>
            <a:custGeom>
              <a:avLst/>
              <a:gdLst/>
              <a:ahLst/>
              <a:cxnLst/>
              <a:rect l="l" t="t" r="r" b="b"/>
              <a:pathLst>
                <a:path w="694" h="609" extrusionOk="0">
                  <a:moveTo>
                    <a:pt x="350" y="0"/>
                  </a:moveTo>
                  <a:cubicBezTo>
                    <a:pt x="288" y="0"/>
                    <a:pt x="225" y="18"/>
                    <a:pt x="169" y="56"/>
                  </a:cubicBezTo>
                  <a:cubicBezTo>
                    <a:pt x="34" y="155"/>
                    <a:pt x="1" y="346"/>
                    <a:pt x="100" y="482"/>
                  </a:cubicBezTo>
                  <a:cubicBezTo>
                    <a:pt x="160" y="564"/>
                    <a:pt x="253" y="608"/>
                    <a:pt x="348" y="608"/>
                  </a:cubicBezTo>
                  <a:cubicBezTo>
                    <a:pt x="409" y="608"/>
                    <a:pt x="471" y="590"/>
                    <a:pt x="525" y="551"/>
                  </a:cubicBezTo>
                  <a:cubicBezTo>
                    <a:pt x="660" y="452"/>
                    <a:pt x="693" y="264"/>
                    <a:pt x="594" y="125"/>
                  </a:cubicBezTo>
                  <a:cubicBezTo>
                    <a:pt x="537" y="43"/>
                    <a:pt x="445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3529666" y="2009076"/>
              <a:ext cx="148378" cy="135057"/>
            </a:xfrm>
            <a:custGeom>
              <a:avLst/>
              <a:gdLst/>
              <a:ahLst/>
              <a:cxnLst/>
              <a:rect l="l" t="t" r="r" b="b"/>
              <a:pathLst>
                <a:path w="2573" h="2342" extrusionOk="0">
                  <a:moveTo>
                    <a:pt x="0" y="0"/>
                  </a:moveTo>
                  <a:lnTo>
                    <a:pt x="323" y="2342"/>
                  </a:lnTo>
                  <a:lnTo>
                    <a:pt x="2572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3677987" y="1967210"/>
              <a:ext cx="148205" cy="135115"/>
            </a:xfrm>
            <a:custGeom>
              <a:avLst/>
              <a:gdLst/>
              <a:ahLst/>
              <a:cxnLst/>
              <a:rect l="l" t="t" r="r" b="b"/>
              <a:pathLst>
                <a:path w="2570" h="2343" extrusionOk="0">
                  <a:moveTo>
                    <a:pt x="2253" y="1"/>
                  </a:moveTo>
                  <a:lnTo>
                    <a:pt x="0" y="1534"/>
                  </a:lnTo>
                  <a:lnTo>
                    <a:pt x="2569" y="234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3657226" y="2037103"/>
              <a:ext cx="38868" cy="35120"/>
            </a:xfrm>
            <a:custGeom>
              <a:avLst/>
              <a:gdLst/>
              <a:ahLst/>
              <a:cxnLst/>
              <a:rect l="l" t="t" r="r" b="b"/>
              <a:pathLst>
                <a:path w="674" h="609" extrusionOk="0">
                  <a:moveTo>
                    <a:pt x="334" y="0"/>
                  </a:moveTo>
                  <a:cubicBezTo>
                    <a:pt x="310" y="0"/>
                    <a:pt x="286" y="3"/>
                    <a:pt x="261" y="9"/>
                  </a:cubicBezTo>
                  <a:cubicBezTo>
                    <a:pt x="97" y="52"/>
                    <a:pt x="1" y="220"/>
                    <a:pt x="44" y="382"/>
                  </a:cubicBezTo>
                  <a:cubicBezTo>
                    <a:pt x="77" y="521"/>
                    <a:pt x="205" y="609"/>
                    <a:pt x="339" y="609"/>
                  </a:cubicBezTo>
                  <a:cubicBezTo>
                    <a:pt x="364" y="609"/>
                    <a:pt x="389" y="606"/>
                    <a:pt x="413" y="599"/>
                  </a:cubicBezTo>
                  <a:cubicBezTo>
                    <a:pt x="578" y="557"/>
                    <a:pt x="674" y="388"/>
                    <a:pt x="634" y="227"/>
                  </a:cubicBezTo>
                  <a:cubicBezTo>
                    <a:pt x="595" y="92"/>
                    <a:pt x="470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3566342" y="2283516"/>
              <a:ext cx="152588" cy="131655"/>
            </a:xfrm>
            <a:custGeom>
              <a:avLst/>
              <a:gdLst/>
              <a:ahLst/>
              <a:cxnLst/>
              <a:rect l="l" t="t" r="r" b="b"/>
              <a:pathLst>
                <a:path w="2646" h="2283" extrusionOk="0">
                  <a:moveTo>
                    <a:pt x="1" y="0"/>
                  </a:moveTo>
                  <a:lnTo>
                    <a:pt x="588" y="2282"/>
                  </a:lnTo>
                  <a:lnTo>
                    <a:pt x="2645" y="5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3718873" y="2209875"/>
              <a:ext cx="152761" cy="131886"/>
            </a:xfrm>
            <a:custGeom>
              <a:avLst/>
              <a:gdLst/>
              <a:ahLst/>
              <a:cxnLst/>
              <a:rect l="l" t="t" r="r" b="b"/>
              <a:pathLst>
                <a:path w="2649" h="2287" extrusionOk="0">
                  <a:moveTo>
                    <a:pt x="2062" y="1"/>
                  </a:moveTo>
                  <a:lnTo>
                    <a:pt x="0" y="1782"/>
                  </a:lnTo>
                  <a:lnTo>
                    <a:pt x="2649" y="228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697767" y="2294069"/>
              <a:ext cx="39791" cy="35062"/>
            </a:xfrm>
            <a:custGeom>
              <a:avLst/>
              <a:gdLst/>
              <a:ahLst/>
              <a:cxnLst/>
              <a:rect l="l" t="t" r="r" b="b"/>
              <a:pathLst>
                <a:path w="690" h="608" extrusionOk="0">
                  <a:moveTo>
                    <a:pt x="346" y="0"/>
                  </a:moveTo>
                  <a:cubicBezTo>
                    <a:pt x="309" y="0"/>
                    <a:pt x="271" y="7"/>
                    <a:pt x="235" y="22"/>
                  </a:cubicBezTo>
                  <a:cubicBezTo>
                    <a:pt x="80" y="81"/>
                    <a:pt x="0" y="256"/>
                    <a:pt x="63" y="414"/>
                  </a:cubicBezTo>
                  <a:cubicBezTo>
                    <a:pt x="106" y="533"/>
                    <a:pt x="221" y="607"/>
                    <a:pt x="342" y="607"/>
                  </a:cubicBezTo>
                  <a:cubicBezTo>
                    <a:pt x="379" y="607"/>
                    <a:pt x="416" y="600"/>
                    <a:pt x="452" y="586"/>
                  </a:cubicBezTo>
                  <a:cubicBezTo>
                    <a:pt x="610" y="530"/>
                    <a:pt x="690" y="351"/>
                    <a:pt x="627" y="196"/>
                  </a:cubicBezTo>
                  <a:cubicBezTo>
                    <a:pt x="579" y="75"/>
                    <a:pt x="46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748168" y="2518396"/>
              <a:ext cx="135461" cy="155010"/>
            </a:xfrm>
            <a:custGeom>
              <a:avLst/>
              <a:gdLst/>
              <a:ahLst/>
              <a:cxnLst/>
              <a:rect l="l" t="t" r="r" b="b"/>
              <a:pathLst>
                <a:path w="2349" h="2688" extrusionOk="0">
                  <a:moveTo>
                    <a:pt x="2348" y="0"/>
                  </a:moveTo>
                  <a:lnTo>
                    <a:pt x="0" y="1319"/>
                  </a:lnTo>
                  <a:lnTo>
                    <a:pt x="1920" y="2688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883571" y="2363386"/>
              <a:ext cx="135634" cy="155068"/>
            </a:xfrm>
            <a:custGeom>
              <a:avLst/>
              <a:gdLst/>
              <a:ahLst/>
              <a:cxnLst/>
              <a:rect l="l" t="t" r="r" b="b"/>
              <a:pathLst>
                <a:path w="2352" h="2689" extrusionOk="0">
                  <a:moveTo>
                    <a:pt x="426" y="0"/>
                  </a:moveTo>
                  <a:lnTo>
                    <a:pt x="0" y="2688"/>
                  </a:lnTo>
                  <a:lnTo>
                    <a:pt x="2352" y="136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861715" y="2500980"/>
              <a:ext cx="40367" cy="35120"/>
            </a:xfrm>
            <a:custGeom>
              <a:avLst/>
              <a:gdLst/>
              <a:ahLst/>
              <a:cxnLst/>
              <a:rect l="l" t="t" r="r" b="b"/>
              <a:pathLst>
                <a:path w="700" h="609" extrusionOk="0">
                  <a:moveTo>
                    <a:pt x="347" y="1"/>
                  </a:moveTo>
                  <a:cubicBezTo>
                    <a:pt x="241" y="1"/>
                    <a:pt x="139" y="56"/>
                    <a:pt x="83" y="157"/>
                  </a:cubicBezTo>
                  <a:cubicBezTo>
                    <a:pt x="0" y="305"/>
                    <a:pt x="56" y="490"/>
                    <a:pt x="205" y="569"/>
                  </a:cubicBezTo>
                  <a:cubicBezTo>
                    <a:pt x="252" y="596"/>
                    <a:pt x="303" y="608"/>
                    <a:pt x="353" y="608"/>
                  </a:cubicBezTo>
                  <a:cubicBezTo>
                    <a:pt x="460" y="608"/>
                    <a:pt x="563" y="551"/>
                    <a:pt x="617" y="450"/>
                  </a:cubicBezTo>
                  <a:cubicBezTo>
                    <a:pt x="699" y="302"/>
                    <a:pt x="643" y="114"/>
                    <a:pt x="495" y="38"/>
                  </a:cubicBezTo>
                  <a:cubicBezTo>
                    <a:pt x="447" y="13"/>
                    <a:pt x="397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2356075" y="669114"/>
              <a:ext cx="414053" cy="773264"/>
            </a:xfrm>
            <a:custGeom>
              <a:avLst/>
              <a:gdLst/>
              <a:ahLst/>
              <a:cxnLst/>
              <a:rect l="l" t="t" r="r" b="b"/>
              <a:pathLst>
                <a:path w="7180" h="13409" extrusionOk="0">
                  <a:moveTo>
                    <a:pt x="0" y="0"/>
                  </a:moveTo>
                  <a:lnTo>
                    <a:pt x="808" y="13409"/>
                  </a:lnTo>
                  <a:lnTo>
                    <a:pt x="7180" y="6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2402670" y="1029479"/>
              <a:ext cx="1021291" cy="585440"/>
            </a:xfrm>
            <a:custGeom>
              <a:avLst/>
              <a:gdLst/>
              <a:ahLst/>
              <a:cxnLst/>
              <a:rect l="l" t="t" r="r" b="b"/>
              <a:pathLst>
                <a:path w="17710" h="10152" extrusionOk="0">
                  <a:moveTo>
                    <a:pt x="6372" y="0"/>
                  </a:moveTo>
                  <a:lnTo>
                    <a:pt x="0" y="7160"/>
                  </a:lnTo>
                  <a:lnTo>
                    <a:pt x="17710" y="10151"/>
                  </a:lnTo>
                  <a:lnTo>
                    <a:pt x="17710" y="10151"/>
                  </a:lnTo>
                  <a:lnTo>
                    <a:pt x="6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2356075" y="616810"/>
              <a:ext cx="772341" cy="412726"/>
            </a:xfrm>
            <a:custGeom>
              <a:avLst/>
              <a:gdLst/>
              <a:ahLst/>
              <a:cxnLst/>
              <a:rect l="l" t="t" r="r" b="b"/>
              <a:pathLst>
                <a:path w="13393" h="7157" extrusionOk="0">
                  <a:moveTo>
                    <a:pt x="13393" y="0"/>
                  </a:moveTo>
                  <a:lnTo>
                    <a:pt x="0" y="907"/>
                  </a:lnTo>
                  <a:lnTo>
                    <a:pt x="7180" y="7156"/>
                  </a:lnTo>
                  <a:lnTo>
                    <a:pt x="13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2770070" y="616810"/>
              <a:ext cx="653892" cy="998109"/>
            </a:xfrm>
            <a:custGeom>
              <a:avLst/>
              <a:gdLst/>
              <a:ahLst/>
              <a:cxnLst/>
              <a:rect l="l" t="t" r="r" b="b"/>
              <a:pathLst>
                <a:path w="11339" h="17308" extrusionOk="0">
                  <a:moveTo>
                    <a:pt x="6214" y="0"/>
                  </a:moveTo>
                  <a:lnTo>
                    <a:pt x="1" y="7156"/>
                  </a:lnTo>
                  <a:lnTo>
                    <a:pt x="11339" y="17307"/>
                  </a:lnTo>
                  <a:lnTo>
                    <a:pt x="6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2430639" y="904917"/>
              <a:ext cx="458341" cy="2261258"/>
            </a:xfrm>
            <a:custGeom>
              <a:avLst/>
              <a:gdLst/>
              <a:ahLst/>
              <a:cxnLst/>
              <a:rect l="l" t="t" r="r" b="b"/>
              <a:pathLst>
                <a:path w="7948" h="39212" extrusionOk="0">
                  <a:moveTo>
                    <a:pt x="7948" y="0"/>
                  </a:moveTo>
                  <a:lnTo>
                    <a:pt x="7948" y="0"/>
                  </a:lnTo>
                  <a:cubicBezTo>
                    <a:pt x="6629" y="1184"/>
                    <a:pt x="5441" y="2510"/>
                    <a:pt x="4416" y="3951"/>
                  </a:cubicBezTo>
                  <a:cubicBezTo>
                    <a:pt x="3377" y="5392"/>
                    <a:pt x="2539" y="6969"/>
                    <a:pt x="1860" y="8608"/>
                  </a:cubicBezTo>
                  <a:lnTo>
                    <a:pt x="1603" y="9221"/>
                  </a:lnTo>
                  <a:cubicBezTo>
                    <a:pt x="1520" y="9422"/>
                    <a:pt x="1461" y="9637"/>
                    <a:pt x="1385" y="9848"/>
                  </a:cubicBezTo>
                  <a:lnTo>
                    <a:pt x="1177" y="10478"/>
                  </a:lnTo>
                  <a:cubicBezTo>
                    <a:pt x="1105" y="10689"/>
                    <a:pt x="1032" y="10893"/>
                    <a:pt x="983" y="11114"/>
                  </a:cubicBezTo>
                  <a:lnTo>
                    <a:pt x="643" y="12403"/>
                  </a:lnTo>
                  <a:cubicBezTo>
                    <a:pt x="557" y="12835"/>
                    <a:pt x="475" y="13274"/>
                    <a:pt x="392" y="13709"/>
                  </a:cubicBezTo>
                  <a:cubicBezTo>
                    <a:pt x="106" y="15461"/>
                    <a:pt x="0" y="17241"/>
                    <a:pt x="92" y="19019"/>
                  </a:cubicBezTo>
                  <a:cubicBezTo>
                    <a:pt x="198" y="20796"/>
                    <a:pt x="551" y="22548"/>
                    <a:pt x="1049" y="24249"/>
                  </a:cubicBezTo>
                  <a:cubicBezTo>
                    <a:pt x="1566" y="25948"/>
                    <a:pt x="2266" y="27587"/>
                    <a:pt x="2985" y="29203"/>
                  </a:cubicBezTo>
                  <a:cubicBezTo>
                    <a:pt x="3707" y="30818"/>
                    <a:pt x="4445" y="32424"/>
                    <a:pt x="5069" y="34083"/>
                  </a:cubicBezTo>
                  <a:cubicBezTo>
                    <a:pt x="5695" y="35736"/>
                    <a:pt x="6174" y="37450"/>
                    <a:pt x="6378" y="39211"/>
                  </a:cubicBezTo>
                  <a:cubicBezTo>
                    <a:pt x="6197" y="37447"/>
                    <a:pt x="5748" y="35719"/>
                    <a:pt x="5145" y="34054"/>
                  </a:cubicBezTo>
                  <a:cubicBezTo>
                    <a:pt x="4541" y="32388"/>
                    <a:pt x="3809" y="30769"/>
                    <a:pt x="3107" y="29150"/>
                  </a:cubicBezTo>
                  <a:cubicBezTo>
                    <a:pt x="2401" y="27524"/>
                    <a:pt x="1705" y="25895"/>
                    <a:pt x="1197" y="24206"/>
                  </a:cubicBezTo>
                  <a:cubicBezTo>
                    <a:pt x="706" y="22515"/>
                    <a:pt x="369" y="20777"/>
                    <a:pt x="264" y="19012"/>
                  </a:cubicBezTo>
                  <a:cubicBezTo>
                    <a:pt x="165" y="17251"/>
                    <a:pt x="264" y="15480"/>
                    <a:pt x="544" y="13739"/>
                  </a:cubicBezTo>
                  <a:cubicBezTo>
                    <a:pt x="818" y="11995"/>
                    <a:pt x="1336" y="10293"/>
                    <a:pt x="1985" y="8657"/>
                  </a:cubicBezTo>
                  <a:cubicBezTo>
                    <a:pt x="2645" y="7021"/>
                    <a:pt x="3463" y="5442"/>
                    <a:pt x="4482" y="3997"/>
                  </a:cubicBezTo>
                  <a:cubicBezTo>
                    <a:pt x="5484" y="2546"/>
                    <a:pt x="6652" y="1204"/>
                    <a:pt x="7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206324" y="3576306"/>
              <a:ext cx="245202" cy="243299"/>
            </a:xfrm>
            <a:custGeom>
              <a:avLst/>
              <a:gdLst/>
              <a:ahLst/>
              <a:cxnLst/>
              <a:rect l="l" t="t" r="r" b="b"/>
              <a:pathLst>
                <a:path w="4252" h="4219" extrusionOk="0">
                  <a:moveTo>
                    <a:pt x="2128" y="1"/>
                  </a:moveTo>
                  <a:cubicBezTo>
                    <a:pt x="2093" y="1"/>
                    <a:pt x="2059" y="17"/>
                    <a:pt x="2039" y="50"/>
                  </a:cubicBezTo>
                  <a:lnTo>
                    <a:pt x="1594" y="822"/>
                  </a:lnTo>
                  <a:lnTo>
                    <a:pt x="730" y="591"/>
                  </a:lnTo>
                  <a:cubicBezTo>
                    <a:pt x="721" y="589"/>
                    <a:pt x="713" y="588"/>
                    <a:pt x="704" y="588"/>
                  </a:cubicBezTo>
                  <a:cubicBezTo>
                    <a:pt x="641" y="588"/>
                    <a:pt x="587" y="649"/>
                    <a:pt x="608" y="716"/>
                  </a:cubicBezTo>
                  <a:lnTo>
                    <a:pt x="838" y="1577"/>
                  </a:lnTo>
                  <a:lnTo>
                    <a:pt x="67" y="2022"/>
                  </a:lnTo>
                  <a:cubicBezTo>
                    <a:pt x="1" y="2059"/>
                    <a:pt x="1" y="2158"/>
                    <a:pt x="67" y="2200"/>
                  </a:cubicBezTo>
                  <a:lnTo>
                    <a:pt x="838" y="2646"/>
                  </a:lnTo>
                  <a:lnTo>
                    <a:pt x="608" y="3506"/>
                  </a:lnTo>
                  <a:cubicBezTo>
                    <a:pt x="588" y="3570"/>
                    <a:pt x="640" y="3633"/>
                    <a:pt x="702" y="3633"/>
                  </a:cubicBezTo>
                  <a:cubicBezTo>
                    <a:pt x="711" y="3633"/>
                    <a:pt x="720" y="3631"/>
                    <a:pt x="730" y="3628"/>
                  </a:cubicBezTo>
                  <a:lnTo>
                    <a:pt x="1594" y="3398"/>
                  </a:lnTo>
                  <a:lnTo>
                    <a:pt x="2039" y="4169"/>
                  </a:lnTo>
                  <a:cubicBezTo>
                    <a:pt x="2057" y="4202"/>
                    <a:pt x="2091" y="4219"/>
                    <a:pt x="2125" y="4219"/>
                  </a:cubicBezTo>
                  <a:cubicBezTo>
                    <a:pt x="2159" y="4219"/>
                    <a:pt x="2194" y="4202"/>
                    <a:pt x="2214" y="4169"/>
                  </a:cubicBezTo>
                  <a:lnTo>
                    <a:pt x="2659" y="3398"/>
                  </a:lnTo>
                  <a:lnTo>
                    <a:pt x="3523" y="3628"/>
                  </a:lnTo>
                  <a:cubicBezTo>
                    <a:pt x="3532" y="3631"/>
                    <a:pt x="3542" y="3633"/>
                    <a:pt x="3551" y="3633"/>
                  </a:cubicBezTo>
                  <a:cubicBezTo>
                    <a:pt x="3612" y="3633"/>
                    <a:pt x="3662" y="3570"/>
                    <a:pt x="3645" y="3506"/>
                  </a:cubicBezTo>
                  <a:lnTo>
                    <a:pt x="3414" y="2646"/>
                  </a:lnTo>
                  <a:lnTo>
                    <a:pt x="4186" y="2200"/>
                  </a:lnTo>
                  <a:cubicBezTo>
                    <a:pt x="4252" y="2158"/>
                    <a:pt x="4252" y="2062"/>
                    <a:pt x="4186" y="2022"/>
                  </a:cubicBezTo>
                  <a:lnTo>
                    <a:pt x="3414" y="1577"/>
                  </a:lnTo>
                  <a:lnTo>
                    <a:pt x="3645" y="716"/>
                  </a:lnTo>
                  <a:cubicBezTo>
                    <a:pt x="3662" y="649"/>
                    <a:pt x="3610" y="588"/>
                    <a:pt x="3548" y="588"/>
                  </a:cubicBezTo>
                  <a:cubicBezTo>
                    <a:pt x="3540" y="588"/>
                    <a:pt x="3531" y="589"/>
                    <a:pt x="3523" y="591"/>
                  </a:cubicBezTo>
                  <a:lnTo>
                    <a:pt x="2659" y="822"/>
                  </a:lnTo>
                  <a:lnTo>
                    <a:pt x="2214" y="50"/>
                  </a:lnTo>
                  <a:cubicBezTo>
                    <a:pt x="2196" y="17"/>
                    <a:pt x="2162" y="1"/>
                    <a:pt x="2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1396430" y="2237497"/>
              <a:ext cx="905668" cy="721997"/>
            </a:xfrm>
            <a:custGeom>
              <a:avLst/>
              <a:gdLst/>
              <a:ahLst/>
              <a:cxnLst/>
              <a:rect l="l" t="t" r="r" b="b"/>
              <a:pathLst>
                <a:path w="15705" h="12520" extrusionOk="0">
                  <a:moveTo>
                    <a:pt x="11167" y="0"/>
                  </a:moveTo>
                  <a:lnTo>
                    <a:pt x="0" y="1804"/>
                  </a:lnTo>
                  <a:cubicBezTo>
                    <a:pt x="378" y="9189"/>
                    <a:pt x="1614" y="12520"/>
                    <a:pt x="6215" y="12520"/>
                  </a:cubicBezTo>
                  <a:cubicBezTo>
                    <a:pt x="6845" y="12520"/>
                    <a:pt x="7538" y="12457"/>
                    <a:pt x="8301" y="12334"/>
                  </a:cubicBezTo>
                  <a:cubicBezTo>
                    <a:pt x="14610" y="11312"/>
                    <a:pt x="15705" y="6032"/>
                    <a:pt x="11167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1331900" y="2697799"/>
              <a:ext cx="190130" cy="150166"/>
            </a:xfrm>
            <a:custGeom>
              <a:avLst/>
              <a:gdLst/>
              <a:ahLst/>
              <a:cxnLst/>
              <a:rect l="l" t="t" r="r" b="b"/>
              <a:pathLst>
                <a:path w="3297" h="2604" extrusionOk="0">
                  <a:moveTo>
                    <a:pt x="2112" y="1"/>
                  </a:moveTo>
                  <a:cubicBezTo>
                    <a:pt x="1248" y="1"/>
                    <a:pt x="0" y="869"/>
                    <a:pt x="605" y="1928"/>
                  </a:cubicBezTo>
                  <a:cubicBezTo>
                    <a:pt x="888" y="2422"/>
                    <a:pt x="1274" y="2604"/>
                    <a:pt x="1674" y="2604"/>
                  </a:cubicBezTo>
                  <a:cubicBezTo>
                    <a:pt x="2284" y="2604"/>
                    <a:pt x="2928" y="2181"/>
                    <a:pt x="3296" y="1796"/>
                  </a:cubicBezTo>
                  <a:lnTo>
                    <a:pt x="2297" y="15"/>
                  </a:lnTo>
                  <a:cubicBezTo>
                    <a:pt x="2238" y="6"/>
                    <a:pt x="2176" y="1"/>
                    <a:pt x="211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1652992" y="2568624"/>
              <a:ext cx="174617" cy="165217"/>
            </a:xfrm>
            <a:custGeom>
              <a:avLst/>
              <a:gdLst/>
              <a:ahLst/>
              <a:cxnLst/>
              <a:rect l="l" t="t" r="r" b="b"/>
              <a:pathLst>
                <a:path w="3028" h="2865" extrusionOk="0">
                  <a:moveTo>
                    <a:pt x="1507" y="0"/>
                  </a:moveTo>
                  <a:cubicBezTo>
                    <a:pt x="751" y="0"/>
                    <a:pt x="159" y="603"/>
                    <a:pt x="83" y="1348"/>
                  </a:cubicBezTo>
                  <a:cubicBezTo>
                    <a:pt x="0" y="2120"/>
                    <a:pt x="683" y="2823"/>
                    <a:pt x="1431" y="2862"/>
                  </a:cubicBezTo>
                  <a:cubicBezTo>
                    <a:pt x="1460" y="2864"/>
                    <a:pt x="1488" y="2865"/>
                    <a:pt x="1515" y="2865"/>
                  </a:cubicBezTo>
                  <a:cubicBezTo>
                    <a:pt x="2280" y="2865"/>
                    <a:pt x="2869" y="2258"/>
                    <a:pt x="2945" y="1513"/>
                  </a:cubicBezTo>
                  <a:cubicBezTo>
                    <a:pt x="3028" y="745"/>
                    <a:pt x="2348" y="43"/>
                    <a:pt x="1596" y="3"/>
                  </a:cubicBezTo>
                  <a:cubicBezTo>
                    <a:pt x="1566" y="1"/>
                    <a:pt x="1537" y="0"/>
                    <a:pt x="1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1658751" y="2581326"/>
              <a:ext cx="190523" cy="144217"/>
            </a:xfrm>
            <a:custGeom>
              <a:avLst/>
              <a:gdLst/>
              <a:ahLst/>
              <a:cxnLst/>
              <a:rect l="l" t="t" r="r" b="b"/>
              <a:pathLst>
                <a:path w="3790" h="2869" extrusionOk="0">
                  <a:moveTo>
                    <a:pt x="1876" y="0"/>
                  </a:moveTo>
                  <a:cubicBezTo>
                    <a:pt x="125" y="0"/>
                    <a:pt x="0" y="2762"/>
                    <a:pt x="1813" y="2866"/>
                  </a:cubicBezTo>
                  <a:cubicBezTo>
                    <a:pt x="1847" y="2868"/>
                    <a:pt x="1881" y="2869"/>
                    <a:pt x="1914" y="2869"/>
                  </a:cubicBezTo>
                  <a:cubicBezTo>
                    <a:pt x="3665" y="2869"/>
                    <a:pt x="3790" y="107"/>
                    <a:pt x="1977" y="3"/>
                  </a:cubicBezTo>
                  <a:cubicBezTo>
                    <a:pt x="1943" y="1"/>
                    <a:pt x="1909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869188" y="2509054"/>
              <a:ext cx="174444" cy="165448"/>
            </a:xfrm>
            <a:custGeom>
              <a:avLst/>
              <a:gdLst/>
              <a:ahLst/>
              <a:cxnLst/>
              <a:rect l="l" t="t" r="r" b="b"/>
              <a:pathLst>
                <a:path w="3025" h="2869" extrusionOk="0">
                  <a:moveTo>
                    <a:pt x="1508" y="1"/>
                  </a:moveTo>
                  <a:cubicBezTo>
                    <a:pt x="749" y="1"/>
                    <a:pt x="159" y="606"/>
                    <a:pt x="83" y="1353"/>
                  </a:cubicBezTo>
                  <a:cubicBezTo>
                    <a:pt x="1" y="2124"/>
                    <a:pt x="680" y="2823"/>
                    <a:pt x="1432" y="2866"/>
                  </a:cubicBezTo>
                  <a:cubicBezTo>
                    <a:pt x="1458" y="2868"/>
                    <a:pt x="1484" y="2868"/>
                    <a:pt x="1510" y="2868"/>
                  </a:cubicBezTo>
                  <a:cubicBezTo>
                    <a:pt x="2274" y="2868"/>
                    <a:pt x="2869" y="2264"/>
                    <a:pt x="2943" y="1517"/>
                  </a:cubicBezTo>
                  <a:cubicBezTo>
                    <a:pt x="3025" y="746"/>
                    <a:pt x="2346" y="47"/>
                    <a:pt x="1597" y="4"/>
                  </a:cubicBezTo>
                  <a:cubicBezTo>
                    <a:pt x="1567" y="2"/>
                    <a:pt x="1537" y="1"/>
                    <a:pt x="1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1874800" y="2523400"/>
              <a:ext cx="190529" cy="144304"/>
            </a:xfrm>
            <a:custGeom>
              <a:avLst/>
              <a:gdLst/>
              <a:ahLst/>
              <a:cxnLst/>
              <a:rect l="l" t="t" r="r" b="b"/>
              <a:pathLst>
                <a:path w="3792" h="2872" extrusionOk="0">
                  <a:moveTo>
                    <a:pt x="1880" y="0"/>
                  </a:moveTo>
                  <a:cubicBezTo>
                    <a:pt x="126" y="0"/>
                    <a:pt x="0" y="2762"/>
                    <a:pt x="1814" y="2869"/>
                  </a:cubicBezTo>
                  <a:cubicBezTo>
                    <a:pt x="1847" y="2871"/>
                    <a:pt x="1880" y="2872"/>
                    <a:pt x="1912" y="2872"/>
                  </a:cubicBezTo>
                  <a:cubicBezTo>
                    <a:pt x="3666" y="2872"/>
                    <a:pt x="3792" y="110"/>
                    <a:pt x="1978" y="3"/>
                  </a:cubicBezTo>
                  <a:cubicBezTo>
                    <a:pt x="1945" y="1"/>
                    <a:pt x="1912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2030080" y="2622543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8" y="0"/>
                  </a:moveTo>
                  <a:cubicBezTo>
                    <a:pt x="487" y="0"/>
                    <a:pt x="101" y="393"/>
                    <a:pt x="50" y="882"/>
                  </a:cubicBezTo>
                  <a:cubicBezTo>
                    <a:pt x="1" y="1383"/>
                    <a:pt x="443" y="1838"/>
                    <a:pt x="928" y="1865"/>
                  </a:cubicBezTo>
                  <a:cubicBezTo>
                    <a:pt x="948" y="1866"/>
                    <a:pt x="968" y="1866"/>
                    <a:pt x="987" y="1866"/>
                  </a:cubicBezTo>
                  <a:cubicBezTo>
                    <a:pt x="1483" y="1866"/>
                    <a:pt x="1866" y="1476"/>
                    <a:pt x="1914" y="987"/>
                  </a:cubicBezTo>
                  <a:cubicBezTo>
                    <a:pt x="1963" y="486"/>
                    <a:pt x="1521" y="31"/>
                    <a:pt x="1036" y="1"/>
                  </a:cubicBezTo>
                  <a:cubicBezTo>
                    <a:pt x="1020" y="0"/>
                    <a:pt x="1004" y="0"/>
                    <a:pt x="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1619488" y="2753737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2" y="0"/>
                  </a:moveTo>
                  <a:cubicBezTo>
                    <a:pt x="484" y="0"/>
                    <a:pt x="104" y="395"/>
                    <a:pt x="50" y="879"/>
                  </a:cubicBezTo>
                  <a:cubicBezTo>
                    <a:pt x="1" y="1384"/>
                    <a:pt x="443" y="1835"/>
                    <a:pt x="931" y="1865"/>
                  </a:cubicBezTo>
                  <a:cubicBezTo>
                    <a:pt x="949" y="1866"/>
                    <a:pt x="967" y="1867"/>
                    <a:pt x="984" y="1867"/>
                  </a:cubicBezTo>
                  <a:cubicBezTo>
                    <a:pt x="1477" y="1867"/>
                    <a:pt x="1863" y="1475"/>
                    <a:pt x="1914" y="988"/>
                  </a:cubicBezTo>
                  <a:cubicBezTo>
                    <a:pt x="1963" y="483"/>
                    <a:pt x="1524" y="31"/>
                    <a:pt x="1036" y="2"/>
                  </a:cubicBezTo>
                  <a:cubicBezTo>
                    <a:pt x="1018" y="1"/>
                    <a:pt x="1000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831185" y="2681825"/>
              <a:ext cx="98900" cy="60666"/>
            </a:xfrm>
            <a:custGeom>
              <a:avLst/>
              <a:gdLst/>
              <a:ahLst/>
              <a:cxnLst/>
              <a:rect l="l" t="t" r="r" b="b"/>
              <a:pathLst>
                <a:path w="1715" h="1052" extrusionOk="0">
                  <a:moveTo>
                    <a:pt x="818" y="1"/>
                  </a:moveTo>
                  <a:cubicBezTo>
                    <a:pt x="687" y="1"/>
                    <a:pt x="558" y="34"/>
                    <a:pt x="446" y="108"/>
                  </a:cubicBezTo>
                  <a:cubicBezTo>
                    <a:pt x="168" y="289"/>
                    <a:pt x="56" y="616"/>
                    <a:pt x="7" y="929"/>
                  </a:cubicBezTo>
                  <a:cubicBezTo>
                    <a:pt x="0" y="992"/>
                    <a:pt x="63" y="1048"/>
                    <a:pt x="119" y="1051"/>
                  </a:cubicBezTo>
                  <a:cubicBezTo>
                    <a:pt x="123" y="1051"/>
                    <a:pt x="126" y="1051"/>
                    <a:pt x="130" y="1051"/>
                  </a:cubicBezTo>
                  <a:cubicBezTo>
                    <a:pt x="190" y="1051"/>
                    <a:pt x="235" y="998"/>
                    <a:pt x="244" y="942"/>
                  </a:cubicBezTo>
                  <a:cubicBezTo>
                    <a:pt x="267" y="767"/>
                    <a:pt x="320" y="589"/>
                    <a:pt x="426" y="447"/>
                  </a:cubicBezTo>
                  <a:cubicBezTo>
                    <a:pt x="495" y="348"/>
                    <a:pt x="594" y="273"/>
                    <a:pt x="699" y="249"/>
                  </a:cubicBezTo>
                  <a:cubicBezTo>
                    <a:pt x="739" y="239"/>
                    <a:pt x="779" y="235"/>
                    <a:pt x="820" y="235"/>
                  </a:cubicBezTo>
                  <a:cubicBezTo>
                    <a:pt x="898" y="235"/>
                    <a:pt x="978" y="252"/>
                    <a:pt x="1056" y="282"/>
                  </a:cubicBezTo>
                  <a:cubicBezTo>
                    <a:pt x="1207" y="339"/>
                    <a:pt x="1343" y="441"/>
                    <a:pt x="1458" y="553"/>
                  </a:cubicBezTo>
                  <a:cubicBezTo>
                    <a:pt x="1483" y="577"/>
                    <a:pt x="1512" y="587"/>
                    <a:pt x="1540" y="587"/>
                  </a:cubicBezTo>
                  <a:cubicBezTo>
                    <a:pt x="1632" y="587"/>
                    <a:pt x="1714" y="479"/>
                    <a:pt x="1636" y="398"/>
                  </a:cubicBezTo>
                  <a:cubicBezTo>
                    <a:pt x="1501" y="269"/>
                    <a:pt x="1356" y="157"/>
                    <a:pt x="1188" y="85"/>
                  </a:cubicBezTo>
                  <a:cubicBezTo>
                    <a:pt x="1071" y="31"/>
                    <a:pt x="944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771211" y="2727671"/>
              <a:ext cx="253218" cy="137479"/>
            </a:xfrm>
            <a:custGeom>
              <a:avLst/>
              <a:gdLst/>
              <a:ahLst/>
              <a:cxnLst/>
              <a:rect l="l" t="t" r="r" b="b"/>
              <a:pathLst>
                <a:path w="4391" h="2384" extrusionOk="0">
                  <a:moveTo>
                    <a:pt x="3483" y="1"/>
                  </a:moveTo>
                  <a:cubicBezTo>
                    <a:pt x="3058" y="1"/>
                    <a:pt x="2595" y="633"/>
                    <a:pt x="2129" y="694"/>
                  </a:cubicBezTo>
                  <a:cubicBezTo>
                    <a:pt x="2016" y="731"/>
                    <a:pt x="1900" y="745"/>
                    <a:pt x="1783" y="745"/>
                  </a:cubicBezTo>
                  <a:cubicBezTo>
                    <a:pt x="1389" y="745"/>
                    <a:pt x="984" y="586"/>
                    <a:pt x="671" y="586"/>
                  </a:cubicBezTo>
                  <a:cubicBezTo>
                    <a:pt x="408" y="586"/>
                    <a:pt x="211" y="698"/>
                    <a:pt x="140" y="1107"/>
                  </a:cubicBezTo>
                  <a:cubicBezTo>
                    <a:pt x="1" y="1907"/>
                    <a:pt x="666" y="2384"/>
                    <a:pt x="1630" y="2384"/>
                  </a:cubicBezTo>
                  <a:cubicBezTo>
                    <a:pt x="1877" y="2384"/>
                    <a:pt x="2144" y="2353"/>
                    <a:pt x="2422" y="2287"/>
                  </a:cubicBezTo>
                  <a:cubicBezTo>
                    <a:pt x="3510" y="2037"/>
                    <a:pt x="4391" y="1110"/>
                    <a:pt x="3965" y="368"/>
                  </a:cubicBezTo>
                  <a:cubicBezTo>
                    <a:pt x="3812" y="99"/>
                    <a:pt x="3650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1817575" y="2793989"/>
              <a:ext cx="157605" cy="70989"/>
            </a:xfrm>
            <a:custGeom>
              <a:avLst/>
              <a:gdLst/>
              <a:ahLst/>
              <a:cxnLst/>
              <a:rect l="l" t="t" r="r" b="b"/>
              <a:pathLst>
                <a:path w="2733" h="1231" extrusionOk="0">
                  <a:moveTo>
                    <a:pt x="1912" y="0"/>
                  </a:moveTo>
                  <a:cubicBezTo>
                    <a:pt x="1688" y="0"/>
                    <a:pt x="1477" y="120"/>
                    <a:pt x="1348" y="402"/>
                  </a:cubicBezTo>
                  <a:cubicBezTo>
                    <a:pt x="1151" y="208"/>
                    <a:pt x="951" y="126"/>
                    <a:pt x="768" y="126"/>
                  </a:cubicBezTo>
                  <a:cubicBezTo>
                    <a:pt x="333" y="126"/>
                    <a:pt x="0" y="591"/>
                    <a:pt x="58" y="1104"/>
                  </a:cubicBezTo>
                  <a:cubicBezTo>
                    <a:pt x="280" y="1187"/>
                    <a:pt x="542" y="1230"/>
                    <a:pt x="832" y="1230"/>
                  </a:cubicBezTo>
                  <a:cubicBezTo>
                    <a:pt x="1077" y="1230"/>
                    <a:pt x="1342" y="1199"/>
                    <a:pt x="1618" y="1134"/>
                  </a:cubicBezTo>
                  <a:cubicBezTo>
                    <a:pt x="2047" y="1035"/>
                    <a:pt x="2436" y="834"/>
                    <a:pt x="2733" y="580"/>
                  </a:cubicBezTo>
                  <a:cubicBezTo>
                    <a:pt x="2556" y="231"/>
                    <a:pt x="2222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1870284" y="2464246"/>
              <a:ext cx="100745" cy="45038"/>
            </a:xfrm>
            <a:custGeom>
              <a:avLst/>
              <a:gdLst/>
              <a:ahLst/>
              <a:cxnLst/>
              <a:rect l="l" t="t" r="r" b="b"/>
              <a:pathLst>
                <a:path w="1747" h="781" extrusionOk="0">
                  <a:moveTo>
                    <a:pt x="1308" y="0"/>
                  </a:moveTo>
                  <a:cubicBezTo>
                    <a:pt x="1129" y="0"/>
                    <a:pt x="951" y="25"/>
                    <a:pt x="780" y="85"/>
                  </a:cubicBezTo>
                  <a:cubicBezTo>
                    <a:pt x="510" y="184"/>
                    <a:pt x="275" y="362"/>
                    <a:pt x="77" y="570"/>
                  </a:cubicBezTo>
                  <a:cubicBezTo>
                    <a:pt x="1" y="654"/>
                    <a:pt x="75" y="780"/>
                    <a:pt x="160" y="780"/>
                  </a:cubicBezTo>
                  <a:cubicBezTo>
                    <a:pt x="184" y="780"/>
                    <a:pt x="210" y="770"/>
                    <a:pt x="232" y="744"/>
                  </a:cubicBezTo>
                  <a:cubicBezTo>
                    <a:pt x="407" y="553"/>
                    <a:pt x="612" y="388"/>
                    <a:pt x="859" y="303"/>
                  </a:cubicBezTo>
                  <a:cubicBezTo>
                    <a:pt x="1001" y="253"/>
                    <a:pt x="1147" y="234"/>
                    <a:pt x="1293" y="234"/>
                  </a:cubicBezTo>
                  <a:cubicBezTo>
                    <a:pt x="1401" y="234"/>
                    <a:pt x="1510" y="245"/>
                    <a:pt x="1618" y="263"/>
                  </a:cubicBezTo>
                  <a:cubicBezTo>
                    <a:pt x="1622" y="264"/>
                    <a:pt x="1627" y="264"/>
                    <a:pt x="1631" y="264"/>
                  </a:cubicBezTo>
                  <a:cubicBezTo>
                    <a:pt x="1688" y="264"/>
                    <a:pt x="1737" y="209"/>
                    <a:pt x="1743" y="151"/>
                  </a:cubicBezTo>
                  <a:cubicBezTo>
                    <a:pt x="1746" y="82"/>
                    <a:pt x="1693" y="39"/>
                    <a:pt x="1631" y="26"/>
                  </a:cubicBezTo>
                  <a:cubicBezTo>
                    <a:pt x="1524" y="9"/>
                    <a:pt x="1416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1658759" y="2527565"/>
              <a:ext cx="101149" cy="43827"/>
            </a:xfrm>
            <a:custGeom>
              <a:avLst/>
              <a:gdLst/>
              <a:ahLst/>
              <a:cxnLst/>
              <a:rect l="l" t="t" r="r" b="b"/>
              <a:pathLst>
                <a:path w="1754" h="760" extrusionOk="0">
                  <a:moveTo>
                    <a:pt x="1253" y="0"/>
                  </a:moveTo>
                  <a:cubicBezTo>
                    <a:pt x="789" y="0"/>
                    <a:pt x="340" y="180"/>
                    <a:pt x="62" y="583"/>
                  </a:cubicBezTo>
                  <a:cubicBezTo>
                    <a:pt x="1" y="670"/>
                    <a:pt x="81" y="760"/>
                    <a:pt x="164" y="760"/>
                  </a:cubicBezTo>
                  <a:cubicBezTo>
                    <a:pt x="198" y="760"/>
                    <a:pt x="232" y="745"/>
                    <a:pt x="256" y="708"/>
                  </a:cubicBezTo>
                  <a:cubicBezTo>
                    <a:pt x="487" y="375"/>
                    <a:pt x="869" y="227"/>
                    <a:pt x="1256" y="227"/>
                  </a:cubicBezTo>
                  <a:cubicBezTo>
                    <a:pt x="1368" y="227"/>
                    <a:pt x="1480" y="240"/>
                    <a:pt x="1589" y="263"/>
                  </a:cubicBezTo>
                  <a:cubicBezTo>
                    <a:pt x="1602" y="267"/>
                    <a:pt x="1615" y="268"/>
                    <a:pt x="1627" y="268"/>
                  </a:cubicBezTo>
                  <a:cubicBezTo>
                    <a:pt x="1675" y="268"/>
                    <a:pt x="1716" y="244"/>
                    <a:pt x="1737" y="194"/>
                  </a:cubicBezTo>
                  <a:cubicBezTo>
                    <a:pt x="1754" y="141"/>
                    <a:pt x="1724" y="59"/>
                    <a:pt x="1661" y="45"/>
                  </a:cubicBezTo>
                  <a:cubicBezTo>
                    <a:pt x="1527" y="16"/>
                    <a:pt x="138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1188192" y="1921768"/>
              <a:ext cx="1067137" cy="856247"/>
            </a:xfrm>
            <a:custGeom>
              <a:avLst/>
              <a:gdLst/>
              <a:ahLst/>
              <a:cxnLst/>
              <a:rect l="l" t="t" r="r" b="b"/>
              <a:pathLst>
                <a:path w="18505" h="14848" extrusionOk="0">
                  <a:moveTo>
                    <a:pt x="10160" y="1"/>
                  </a:moveTo>
                  <a:cubicBezTo>
                    <a:pt x="8261" y="1"/>
                    <a:pt x="6157" y="763"/>
                    <a:pt x="5392" y="2975"/>
                  </a:cubicBezTo>
                  <a:cubicBezTo>
                    <a:pt x="4876" y="2698"/>
                    <a:pt x="4345" y="2564"/>
                    <a:pt x="3833" y="2564"/>
                  </a:cubicBezTo>
                  <a:cubicBezTo>
                    <a:pt x="1766" y="2564"/>
                    <a:pt x="0" y="4753"/>
                    <a:pt x="667" y="8588"/>
                  </a:cubicBezTo>
                  <a:cubicBezTo>
                    <a:pt x="1118" y="11227"/>
                    <a:pt x="2995" y="13258"/>
                    <a:pt x="5382" y="14848"/>
                  </a:cubicBezTo>
                  <a:cubicBezTo>
                    <a:pt x="5218" y="12730"/>
                    <a:pt x="4950" y="10692"/>
                    <a:pt x="5072" y="8555"/>
                  </a:cubicBezTo>
                  <a:lnTo>
                    <a:pt x="5072" y="8555"/>
                  </a:lnTo>
                  <a:cubicBezTo>
                    <a:pt x="6022" y="9204"/>
                    <a:pt x="7850" y="9574"/>
                    <a:pt x="9720" y="9574"/>
                  </a:cubicBezTo>
                  <a:cubicBezTo>
                    <a:pt x="11615" y="9574"/>
                    <a:pt x="13552" y="9194"/>
                    <a:pt x="14662" y="8341"/>
                  </a:cubicBezTo>
                  <a:cubicBezTo>
                    <a:pt x="14118" y="7830"/>
                    <a:pt x="13472" y="7411"/>
                    <a:pt x="13020" y="6906"/>
                  </a:cubicBezTo>
                  <a:lnTo>
                    <a:pt x="13020" y="6906"/>
                  </a:lnTo>
                  <a:cubicBezTo>
                    <a:pt x="13853" y="7117"/>
                    <a:pt x="14719" y="7244"/>
                    <a:pt x="15547" y="7244"/>
                  </a:cubicBezTo>
                  <a:cubicBezTo>
                    <a:pt x="16659" y="7244"/>
                    <a:pt x="17703" y="7016"/>
                    <a:pt x="18504" y="6458"/>
                  </a:cubicBezTo>
                  <a:cubicBezTo>
                    <a:pt x="16308" y="4700"/>
                    <a:pt x="15078" y="1336"/>
                    <a:pt x="12341" y="357"/>
                  </a:cubicBezTo>
                  <a:cubicBezTo>
                    <a:pt x="11728" y="137"/>
                    <a:pt x="10962" y="1"/>
                    <a:pt x="10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1503115" y="2160857"/>
              <a:ext cx="582211" cy="234764"/>
            </a:xfrm>
            <a:custGeom>
              <a:avLst/>
              <a:gdLst/>
              <a:ahLst/>
              <a:cxnLst/>
              <a:rect l="l" t="t" r="r" b="b"/>
              <a:pathLst>
                <a:path w="10096" h="4071" extrusionOk="0">
                  <a:moveTo>
                    <a:pt x="8924" y="0"/>
                  </a:moveTo>
                  <a:lnTo>
                    <a:pt x="8924" y="0"/>
                  </a:lnTo>
                  <a:cubicBezTo>
                    <a:pt x="9033" y="290"/>
                    <a:pt x="9185" y="567"/>
                    <a:pt x="9363" y="825"/>
                  </a:cubicBezTo>
                  <a:cubicBezTo>
                    <a:pt x="9502" y="1027"/>
                    <a:pt x="9656" y="1223"/>
                    <a:pt x="9812" y="1414"/>
                  </a:cubicBezTo>
                  <a:lnTo>
                    <a:pt x="9812" y="1414"/>
                  </a:lnTo>
                  <a:cubicBezTo>
                    <a:pt x="9768" y="1416"/>
                    <a:pt x="9724" y="1416"/>
                    <a:pt x="9680" y="1416"/>
                  </a:cubicBezTo>
                  <a:cubicBezTo>
                    <a:pt x="9074" y="1416"/>
                    <a:pt x="8474" y="1292"/>
                    <a:pt x="7889" y="1111"/>
                  </a:cubicBezTo>
                  <a:cubicBezTo>
                    <a:pt x="7203" y="914"/>
                    <a:pt x="6517" y="647"/>
                    <a:pt x="5778" y="501"/>
                  </a:cubicBezTo>
                  <a:cubicBezTo>
                    <a:pt x="5764" y="499"/>
                    <a:pt x="5750" y="497"/>
                    <a:pt x="5736" y="497"/>
                  </a:cubicBezTo>
                  <a:cubicBezTo>
                    <a:pt x="5634" y="497"/>
                    <a:pt x="5545" y="569"/>
                    <a:pt x="5524" y="676"/>
                  </a:cubicBezTo>
                  <a:cubicBezTo>
                    <a:pt x="5518" y="703"/>
                    <a:pt x="5518" y="732"/>
                    <a:pt x="5524" y="762"/>
                  </a:cubicBezTo>
                  <a:lnTo>
                    <a:pt x="5524" y="769"/>
                  </a:lnTo>
                  <a:cubicBezTo>
                    <a:pt x="5561" y="943"/>
                    <a:pt x="5630" y="1115"/>
                    <a:pt x="5726" y="1260"/>
                  </a:cubicBezTo>
                  <a:cubicBezTo>
                    <a:pt x="5815" y="1408"/>
                    <a:pt x="5923" y="1537"/>
                    <a:pt x="6029" y="1656"/>
                  </a:cubicBezTo>
                  <a:cubicBezTo>
                    <a:pt x="6124" y="1759"/>
                    <a:pt x="6215" y="1857"/>
                    <a:pt x="6300" y="1953"/>
                  </a:cubicBezTo>
                  <a:lnTo>
                    <a:pt x="6300" y="1953"/>
                  </a:lnTo>
                  <a:cubicBezTo>
                    <a:pt x="6055" y="1934"/>
                    <a:pt x="5811" y="1893"/>
                    <a:pt x="5574" y="1830"/>
                  </a:cubicBezTo>
                  <a:cubicBezTo>
                    <a:pt x="5185" y="1725"/>
                    <a:pt x="4809" y="1560"/>
                    <a:pt x="4489" y="1339"/>
                  </a:cubicBezTo>
                  <a:lnTo>
                    <a:pt x="4486" y="1336"/>
                  </a:lnTo>
                  <a:cubicBezTo>
                    <a:pt x="4443" y="1305"/>
                    <a:pt x="4393" y="1291"/>
                    <a:pt x="4343" y="1291"/>
                  </a:cubicBezTo>
                  <a:cubicBezTo>
                    <a:pt x="4264" y="1291"/>
                    <a:pt x="4186" y="1328"/>
                    <a:pt x="4139" y="1395"/>
                  </a:cubicBezTo>
                  <a:cubicBezTo>
                    <a:pt x="4093" y="1458"/>
                    <a:pt x="4083" y="1537"/>
                    <a:pt x="4106" y="1606"/>
                  </a:cubicBezTo>
                  <a:cubicBezTo>
                    <a:pt x="4179" y="1870"/>
                    <a:pt x="4294" y="2111"/>
                    <a:pt x="4423" y="2332"/>
                  </a:cubicBezTo>
                  <a:cubicBezTo>
                    <a:pt x="4555" y="2556"/>
                    <a:pt x="4703" y="2760"/>
                    <a:pt x="4862" y="2958"/>
                  </a:cubicBezTo>
                  <a:cubicBezTo>
                    <a:pt x="5020" y="3156"/>
                    <a:pt x="5195" y="3341"/>
                    <a:pt x="5376" y="3516"/>
                  </a:cubicBezTo>
                  <a:cubicBezTo>
                    <a:pt x="5419" y="3555"/>
                    <a:pt x="5462" y="3595"/>
                    <a:pt x="5506" y="3634"/>
                  </a:cubicBezTo>
                  <a:lnTo>
                    <a:pt x="5506" y="3634"/>
                  </a:lnTo>
                  <a:cubicBezTo>
                    <a:pt x="5353" y="3640"/>
                    <a:pt x="5200" y="3642"/>
                    <a:pt x="5046" y="3642"/>
                  </a:cubicBezTo>
                  <a:cubicBezTo>
                    <a:pt x="4855" y="3642"/>
                    <a:pt x="4664" y="3638"/>
                    <a:pt x="4472" y="3631"/>
                  </a:cubicBezTo>
                  <a:cubicBezTo>
                    <a:pt x="3938" y="3601"/>
                    <a:pt x="3401" y="3545"/>
                    <a:pt x="2873" y="3450"/>
                  </a:cubicBezTo>
                  <a:cubicBezTo>
                    <a:pt x="2345" y="3347"/>
                    <a:pt x="1821" y="3209"/>
                    <a:pt x="1326" y="3004"/>
                  </a:cubicBezTo>
                  <a:cubicBezTo>
                    <a:pt x="832" y="2797"/>
                    <a:pt x="353" y="2523"/>
                    <a:pt x="1" y="2101"/>
                  </a:cubicBezTo>
                  <a:lnTo>
                    <a:pt x="1" y="2101"/>
                  </a:lnTo>
                  <a:cubicBezTo>
                    <a:pt x="301" y="2563"/>
                    <a:pt x="762" y="2906"/>
                    <a:pt x="1254" y="3159"/>
                  </a:cubicBezTo>
                  <a:cubicBezTo>
                    <a:pt x="1748" y="3417"/>
                    <a:pt x="2273" y="3601"/>
                    <a:pt x="2810" y="3737"/>
                  </a:cubicBezTo>
                  <a:cubicBezTo>
                    <a:pt x="3348" y="3878"/>
                    <a:pt x="3895" y="3964"/>
                    <a:pt x="4449" y="4017"/>
                  </a:cubicBezTo>
                  <a:cubicBezTo>
                    <a:pt x="4781" y="4051"/>
                    <a:pt x="5115" y="4070"/>
                    <a:pt x="5451" y="4070"/>
                  </a:cubicBezTo>
                  <a:cubicBezTo>
                    <a:pt x="5673" y="4070"/>
                    <a:pt x="5895" y="4062"/>
                    <a:pt x="6118" y="4043"/>
                  </a:cubicBezTo>
                  <a:cubicBezTo>
                    <a:pt x="6240" y="4033"/>
                    <a:pt x="6332" y="3928"/>
                    <a:pt x="6319" y="3803"/>
                  </a:cubicBezTo>
                  <a:cubicBezTo>
                    <a:pt x="6316" y="3737"/>
                    <a:pt x="6280" y="3680"/>
                    <a:pt x="6227" y="3644"/>
                  </a:cubicBezTo>
                  <a:lnTo>
                    <a:pt x="6220" y="3638"/>
                  </a:lnTo>
                  <a:cubicBezTo>
                    <a:pt x="5854" y="3367"/>
                    <a:pt x="5518" y="3024"/>
                    <a:pt x="5231" y="2661"/>
                  </a:cubicBezTo>
                  <a:cubicBezTo>
                    <a:pt x="5091" y="2487"/>
                    <a:pt x="4964" y="2306"/>
                    <a:pt x="4852" y="2117"/>
                  </a:cubicBezTo>
                  <a:lnTo>
                    <a:pt x="4852" y="2117"/>
                  </a:lnTo>
                  <a:cubicBezTo>
                    <a:pt x="5043" y="2198"/>
                    <a:pt x="5240" y="2263"/>
                    <a:pt x="5439" y="2315"/>
                  </a:cubicBezTo>
                  <a:cubicBezTo>
                    <a:pt x="5800" y="2408"/>
                    <a:pt x="6172" y="2457"/>
                    <a:pt x="6545" y="2457"/>
                  </a:cubicBezTo>
                  <a:cubicBezTo>
                    <a:pt x="6624" y="2457"/>
                    <a:pt x="6704" y="2455"/>
                    <a:pt x="6784" y="2450"/>
                  </a:cubicBezTo>
                  <a:cubicBezTo>
                    <a:pt x="6916" y="2444"/>
                    <a:pt x="7022" y="2332"/>
                    <a:pt x="7012" y="2196"/>
                  </a:cubicBezTo>
                  <a:cubicBezTo>
                    <a:pt x="7008" y="2154"/>
                    <a:pt x="6999" y="2117"/>
                    <a:pt x="6979" y="2084"/>
                  </a:cubicBezTo>
                  <a:cubicBezTo>
                    <a:pt x="6801" y="1784"/>
                    <a:pt x="6560" y="1560"/>
                    <a:pt x="6355" y="1346"/>
                  </a:cubicBezTo>
                  <a:cubicBezTo>
                    <a:pt x="6251" y="1240"/>
                    <a:pt x="6159" y="1133"/>
                    <a:pt x="6087" y="1022"/>
                  </a:cubicBezTo>
                  <a:lnTo>
                    <a:pt x="6087" y="1022"/>
                  </a:lnTo>
                  <a:cubicBezTo>
                    <a:pt x="6648" y="1144"/>
                    <a:pt x="7209" y="1314"/>
                    <a:pt x="7787" y="1458"/>
                  </a:cubicBezTo>
                  <a:cubicBezTo>
                    <a:pt x="8146" y="1540"/>
                    <a:pt x="8512" y="1609"/>
                    <a:pt x="8885" y="1642"/>
                  </a:cubicBezTo>
                  <a:cubicBezTo>
                    <a:pt x="9029" y="1655"/>
                    <a:pt x="9175" y="1662"/>
                    <a:pt x="9321" y="1662"/>
                  </a:cubicBezTo>
                  <a:cubicBezTo>
                    <a:pt x="9547" y="1662"/>
                    <a:pt x="9775" y="1646"/>
                    <a:pt x="10000" y="1609"/>
                  </a:cubicBezTo>
                  <a:lnTo>
                    <a:pt x="10009" y="1609"/>
                  </a:lnTo>
                  <a:cubicBezTo>
                    <a:pt x="10059" y="1603"/>
                    <a:pt x="10095" y="1553"/>
                    <a:pt x="10089" y="1504"/>
                  </a:cubicBezTo>
                  <a:cubicBezTo>
                    <a:pt x="10082" y="1484"/>
                    <a:pt x="10075" y="1468"/>
                    <a:pt x="10062" y="1454"/>
                  </a:cubicBezTo>
                  <a:cubicBezTo>
                    <a:pt x="9848" y="1230"/>
                    <a:pt x="9633" y="1013"/>
                    <a:pt x="9432" y="778"/>
                  </a:cubicBezTo>
                  <a:cubicBezTo>
                    <a:pt x="9251" y="521"/>
                    <a:pt x="9066" y="274"/>
                    <a:pt x="8924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761165" y="2408424"/>
              <a:ext cx="343756" cy="327955"/>
            </a:xfrm>
            <a:custGeom>
              <a:avLst/>
              <a:gdLst/>
              <a:ahLst/>
              <a:cxnLst/>
              <a:rect l="l" t="t" r="r" b="b"/>
              <a:pathLst>
                <a:path w="5961" h="5687" extrusionOk="0">
                  <a:moveTo>
                    <a:pt x="3290" y="1"/>
                  </a:moveTo>
                  <a:cubicBezTo>
                    <a:pt x="3274" y="1"/>
                    <a:pt x="3257" y="2"/>
                    <a:pt x="3240" y="4"/>
                  </a:cubicBezTo>
                  <a:cubicBezTo>
                    <a:pt x="2907" y="176"/>
                    <a:pt x="3019" y="1132"/>
                    <a:pt x="3306" y="1996"/>
                  </a:cubicBezTo>
                  <a:cubicBezTo>
                    <a:pt x="2828" y="1106"/>
                    <a:pt x="2268" y="426"/>
                    <a:pt x="1876" y="426"/>
                  </a:cubicBezTo>
                  <a:cubicBezTo>
                    <a:pt x="1841" y="426"/>
                    <a:pt x="1808" y="432"/>
                    <a:pt x="1776" y="443"/>
                  </a:cubicBezTo>
                  <a:cubicBezTo>
                    <a:pt x="1410" y="641"/>
                    <a:pt x="1901" y="1752"/>
                    <a:pt x="2396" y="2507"/>
                  </a:cubicBezTo>
                  <a:cubicBezTo>
                    <a:pt x="2129" y="2160"/>
                    <a:pt x="1280" y="1443"/>
                    <a:pt x="830" y="1443"/>
                  </a:cubicBezTo>
                  <a:cubicBezTo>
                    <a:pt x="763" y="1443"/>
                    <a:pt x="704" y="1459"/>
                    <a:pt x="658" y="1495"/>
                  </a:cubicBezTo>
                  <a:cubicBezTo>
                    <a:pt x="407" y="1769"/>
                    <a:pt x="1212" y="2814"/>
                    <a:pt x="1578" y="3203"/>
                  </a:cubicBezTo>
                  <a:cubicBezTo>
                    <a:pt x="1105" y="3002"/>
                    <a:pt x="778" y="2917"/>
                    <a:pt x="570" y="2917"/>
                  </a:cubicBezTo>
                  <a:cubicBezTo>
                    <a:pt x="1" y="2917"/>
                    <a:pt x="323" y="3548"/>
                    <a:pt x="1011" y="4150"/>
                  </a:cubicBezTo>
                  <a:cubicBezTo>
                    <a:pt x="1946" y="4965"/>
                    <a:pt x="2558" y="5686"/>
                    <a:pt x="3370" y="5686"/>
                  </a:cubicBezTo>
                  <a:cubicBezTo>
                    <a:pt x="3567" y="5686"/>
                    <a:pt x="3775" y="5644"/>
                    <a:pt x="4002" y="5551"/>
                  </a:cubicBezTo>
                  <a:lnTo>
                    <a:pt x="5235" y="4737"/>
                  </a:lnTo>
                  <a:cubicBezTo>
                    <a:pt x="5938" y="3853"/>
                    <a:pt x="5961" y="1963"/>
                    <a:pt x="5272" y="1511"/>
                  </a:cubicBezTo>
                  <a:cubicBezTo>
                    <a:pt x="5258" y="1510"/>
                    <a:pt x="5245" y="1509"/>
                    <a:pt x="5233" y="1509"/>
                  </a:cubicBezTo>
                  <a:cubicBezTo>
                    <a:pt x="4879" y="1509"/>
                    <a:pt x="4741" y="2072"/>
                    <a:pt x="4668" y="2544"/>
                  </a:cubicBezTo>
                  <a:cubicBezTo>
                    <a:pt x="4228" y="1529"/>
                    <a:pt x="3901" y="1"/>
                    <a:pt x="329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2263518" y="2638690"/>
              <a:ext cx="209160" cy="278938"/>
            </a:xfrm>
            <a:custGeom>
              <a:avLst/>
              <a:gdLst/>
              <a:ahLst/>
              <a:cxnLst/>
              <a:rect l="l" t="t" r="r" b="b"/>
              <a:pathLst>
                <a:path w="3627" h="4837" extrusionOk="0">
                  <a:moveTo>
                    <a:pt x="605" y="1"/>
                  </a:moveTo>
                  <a:cubicBezTo>
                    <a:pt x="306" y="1"/>
                    <a:pt x="1" y="224"/>
                    <a:pt x="62" y="605"/>
                  </a:cubicBezTo>
                  <a:cubicBezTo>
                    <a:pt x="336" y="2237"/>
                    <a:pt x="1460" y="3428"/>
                    <a:pt x="2482" y="4648"/>
                  </a:cubicBezTo>
                  <a:cubicBezTo>
                    <a:pt x="2595" y="4781"/>
                    <a:pt x="2731" y="4837"/>
                    <a:pt x="2864" y="4837"/>
                  </a:cubicBezTo>
                  <a:cubicBezTo>
                    <a:pt x="3257" y="4837"/>
                    <a:pt x="3627" y="4358"/>
                    <a:pt x="3297" y="3969"/>
                  </a:cubicBezTo>
                  <a:cubicBezTo>
                    <a:pt x="2410" y="2904"/>
                    <a:pt x="1348" y="1858"/>
                    <a:pt x="1114" y="430"/>
                  </a:cubicBezTo>
                  <a:cubicBezTo>
                    <a:pt x="1064" y="134"/>
                    <a:pt x="836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1113571" y="2729113"/>
              <a:ext cx="226864" cy="272479"/>
            </a:xfrm>
            <a:custGeom>
              <a:avLst/>
              <a:gdLst/>
              <a:ahLst/>
              <a:cxnLst/>
              <a:rect l="l" t="t" r="r" b="b"/>
              <a:pathLst>
                <a:path w="3934" h="4725" extrusionOk="0">
                  <a:moveTo>
                    <a:pt x="3226" y="0"/>
                  </a:moveTo>
                  <a:cubicBezTo>
                    <a:pt x="3050" y="0"/>
                    <a:pt x="2877" y="87"/>
                    <a:pt x="2778" y="294"/>
                  </a:cubicBezTo>
                  <a:cubicBezTo>
                    <a:pt x="2178" y="1547"/>
                    <a:pt x="1667" y="2945"/>
                    <a:pt x="470" y="3753"/>
                  </a:cubicBezTo>
                  <a:cubicBezTo>
                    <a:pt x="1" y="4069"/>
                    <a:pt x="328" y="4725"/>
                    <a:pt x="777" y="4725"/>
                  </a:cubicBezTo>
                  <a:cubicBezTo>
                    <a:pt x="870" y="4725"/>
                    <a:pt x="969" y="4696"/>
                    <a:pt x="1067" y="4630"/>
                  </a:cubicBezTo>
                  <a:cubicBezTo>
                    <a:pt x="2439" y="3707"/>
                    <a:pt x="3052" y="2186"/>
                    <a:pt x="3738" y="752"/>
                  </a:cubicBezTo>
                  <a:cubicBezTo>
                    <a:pt x="3933" y="340"/>
                    <a:pt x="3574" y="0"/>
                    <a:pt x="3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2519447" y="2421399"/>
              <a:ext cx="142669" cy="152185"/>
            </a:xfrm>
            <a:custGeom>
              <a:avLst/>
              <a:gdLst/>
              <a:ahLst/>
              <a:cxnLst/>
              <a:rect l="l" t="t" r="r" b="b"/>
              <a:pathLst>
                <a:path w="2474" h="2639" extrusionOk="0">
                  <a:moveTo>
                    <a:pt x="1649" y="0"/>
                  </a:moveTo>
                  <a:lnTo>
                    <a:pt x="1072" y="205"/>
                  </a:lnTo>
                  <a:lnTo>
                    <a:pt x="330" y="617"/>
                  </a:lnTo>
                  <a:lnTo>
                    <a:pt x="0" y="1154"/>
                  </a:lnTo>
                  <a:lnTo>
                    <a:pt x="83" y="1276"/>
                  </a:lnTo>
                  <a:lnTo>
                    <a:pt x="782" y="1194"/>
                  </a:lnTo>
                  <a:lnTo>
                    <a:pt x="999" y="1276"/>
                  </a:lnTo>
                  <a:cubicBezTo>
                    <a:pt x="999" y="1276"/>
                    <a:pt x="782" y="1649"/>
                    <a:pt x="782" y="1689"/>
                  </a:cubicBezTo>
                  <a:lnTo>
                    <a:pt x="782" y="1936"/>
                  </a:lnTo>
                  <a:lnTo>
                    <a:pt x="1194" y="1936"/>
                  </a:lnTo>
                  <a:cubicBezTo>
                    <a:pt x="1194" y="1936"/>
                    <a:pt x="1359" y="1979"/>
                    <a:pt x="1359" y="2018"/>
                  </a:cubicBezTo>
                  <a:cubicBezTo>
                    <a:pt x="1359" y="2061"/>
                    <a:pt x="1276" y="2513"/>
                    <a:pt x="1319" y="2513"/>
                  </a:cubicBezTo>
                  <a:cubicBezTo>
                    <a:pt x="1359" y="2513"/>
                    <a:pt x="1524" y="2638"/>
                    <a:pt x="1524" y="2638"/>
                  </a:cubicBezTo>
                  <a:cubicBezTo>
                    <a:pt x="1524" y="2638"/>
                    <a:pt x="2018" y="2513"/>
                    <a:pt x="2061" y="2474"/>
                  </a:cubicBezTo>
                  <a:cubicBezTo>
                    <a:pt x="2101" y="2431"/>
                    <a:pt x="2473" y="2226"/>
                    <a:pt x="2473" y="2226"/>
                  </a:cubicBezTo>
                  <a:lnTo>
                    <a:pt x="2226" y="412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508374" y="2413499"/>
              <a:ext cx="174098" cy="169658"/>
            </a:xfrm>
            <a:custGeom>
              <a:avLst/>
              <a:gdLst/>
              <a:ahLst/>
              <a:cxnLst/>
              <a:rect l="l" t="t" r="r" b="b"/>
              <a:pathLst>
                <a:path w="3019" h="2942" extrusionOk="0">
                  <a:moveTo>
                    <a:pt x="1066" y="2053"/>
                  </a:moveTo>
                  <a:cubicBezTo>
                    <a:pt x="1070" y="2057"/>
                    <a:pt x="1066" y="2066"/>
                    <a:pt x="1065" y="2066"/>
                  </a:cubicBezTo>
                  <a:cubicBezTo>
                    <a:pt x="1064" y="2066"/>
                    <a:pt x="1064" y="2063"/>
                    <a:pt x="1066" y="2056"/>
                  </a:cubicBezTo>
                  <a:lnTo>
                    <a:pt x="1066" y="2053"/>
                  </a:lnTo>
                  <a:close/>
                  <a:moveTo>
                    <a:pt x="1717" y="2351"/>
                  </a:moveTo>
                  <a:lnTo>
                    <a:pt x="1717" y="2351"/>
                  </a:lnTo>
                  <a:cubicBezTo>
                    <a:pt x="1717" y="2351"/>
                    <a:pt x="1716" y="2359"/>
                    <a:pt x="1716" y="2363"/>
                  </a:cubicBezTo>
                  <a:cubicBezTo>
                    <a:pt x="1717" y="2354"/>
                    <a:pt x="1717" y="2351"/>
                    <a:pt x="1717" y="2351"/>
                  </a:cubicBezTo>
                  <a:close/>
                  <a:moveTo>
                    <a:pt x="1587" y="1"/>
                  </a:moveTo>
                  <a:cubicBezTo>
                    <a:pt x="1571" y="1"/>
                    <a:pt x="1553" y="3"/>
                    <a:pt x="1534" y="9"/>
                  </a:cubicBezTo>
                  <a:cubicBezTo>
                    <a:pt x="1109" y="124"/>
                    <a:pt x="720" y="348"/>
                    <a:pt x="400" y="658"/>
                  </a:cubicBezTo>
                  <a:cubicBezTo>
                    <a:pt x="327" y="734"/>
                    <a:pt x="258" y="810"/>
                    <a:pt x="192" y="889"/>
                  </a:cubicBezTo>
                  <a:cubicBezTo>
                    <a:pt x="116" y="985"/>
                    <a:pt x="47" y="1087"/>
                    <a:pt x="27" y="1206"/>
                  </a:cubicBezTo>
                  <a:cubicBezTo>
                    <a:pt x="1" y="1347"/>
                    <a:pt x="54" y="1493"/>
                    <a:pt x="179" y="1568"/>
                  </a:cubicBezTo>
                  <a:cubicBezTo>
                    <a:pt x="241" y="1610"/>
                    <a:pt x="315" y="1626"/>
                    <a:pt x="391" y="1626"/>
                  </a:cubicBezTo>
                  <a:cubicBezTo>
                    <a:pt x="423" y="1626"/>
                    <a:pt x="456" y="1623"/>
                    <a:pt x="489" y="1618"/>
                  </a:cubicBezTo>
                  <a:cubicBezTo>
                    <a:pt x="611" y="1601"/>
                    <a:pt x="726" y="1549"/>
                    <a:pt x="845" y="1502"/>
                  </a:cubicBezTo>
                  <a:cubicBezTo>
                    <a:pt x="888" y="1486"/>
                    <a:pt x="924" y="1476"/>
                    <a:pt x="967" y="1460"/>
                  </a:cubicBezTo>
                  <a:lnTo>
                    <a:pt x="967" y="1460"/>
                  </a:lnTo>
                  <a:lnTo>
                    <a:pt x="891" y="1568"/>
                  </a:lnTo>
                  <a:cubicBezTo>
                    <a:pt x="838" y="1657"/>
                    <a:pt x="796" y="1750"/>
                    <a:pt x="756" y="1845"/>
                  </a:cubicBezTo>
                  <a:cubicBezTo>
                    <a:pt x="710" y="1958"/>
                    <a:pt x="680" y="2080"/>
                    <a:pt x="740" y="2192"/>
                  </a:cubicBezTo>
                  <a:cubicBezTo>
                    <a:pt x="809" y="2320"/>
                    <a:pt x="960" y="2337"/>
                    <a:pt x="1089" y="2340"/>
                  </a:cubicBezTo>
                  <a:cubicBezTo>
                    <a:pt x="1175" y="2340"/>
                    <a:pt x="1257" y="2333"/>
                    <a:pt x="1346" y="2317"/>
                  </a:cubicBezTo>
                  <a:lnTo>
                    <a:pt x="1346" y="2317"/>
                  </a:lnTo>
                  <a:cubicBezTo>
                    <a:pt x="1336" y="2357"/>
                    <a:pt x="1330" y="2393"/>
                    <a:pt x="1330" y="2439"/>
                  </a:cubicBezTo>
                  <a:cubicBezTo>
                    <a:pt x="1317" y="2657"/>
                    <a:pt x="1465" y="2861"/>
                    <a:pt x="1676" y="2921"/>
                  </a:cubicBezTo>
                  <a:cubicBezTo>
                    <a:pt x="1727" y="2935"/>
                    <a:pt x="1780" y="2942"/>
                    <a:pt x="1832" y="2942"/>
                  </a:cubicBezTo>
                  <a:cubicBezTo>
                    <a:pt x="1983" y="2942"/>
                    <a:pt x="2135" y="2887"/>
                    <a:pt x="2260" y="2812"/>
                  </a:cubicBezTo>
                  <a:cubicBezTo>
                    <a:pt x="2362" y="2749"/>
                    <a:pt x="2458" y="2680"/>
                    <a:pt x="2567" y="2617"/>
                  </a:cubicBezTo>
                  <a:cubicBezTo>
                    <a:pt x="2675" y="2551"/>
                    <a:pt x="2787" y="2488"/>
                    <a:pt x="2900" y="2426"/>
                  </a:cubicBezTo>
                  <a:cubicBezTo>
                    <a:pt x="2989" y="2386"/>
                    <a:pt x="3018" y="2271"/>
                    <a:pt x="2969" y="2192"/>
                  </a:cubicBezTo>
                  <a:cubicBezTo>
                    <a:pt x="2936" y="2137"/>
                    <a:pt x="2877" y="2107"/>
                    <a:pt x="2816" y="2107"/>
                  </a:cubicBezTo>
                  <a:cubicBezTo>
                    <a:pt x="2785" y="2107"/>
                    <a:pt x="2753" y="2115"/>
                    <a:pt x="2725" y="2132"/>
                  </a:cubicBezTo>
                  <a:cubicBezTo>
                    <a:pt x="2560" y="2225"/>
                    <a:pt x="2392" y="2317"/>
                    <a:pt x="2230" y="2419"/>
                  </a:cubicBezTo>
                  <a:cubicBezTo>
                    <a:pt x="2161" y="2465"/>
                    <a:pt x="2095" y="2515"/>
                    <a:pt x="2022" y="2551"/>
                  </a:cubicBezTo>
                  <a:cubicBezTo>
                    <a:pt x="2013" y="2554"/>
                    <a:pt x="2009" y="2554"/>
                    <a:pt x="1999" y="2561"/>
                  </a:cubicBezTo>
                  <a:lnTo>
                    <a:pt x="1996" y="2561"/>
                  </a:lnTo>
                  <a:cubicBezTo>
                    <a:pt x="1980" y="2564"/>
                    <a:pt x="1963" y="2571"/>
                    <a:pt x="1947" y="2578"/>
                  </a:cubicBezTo>
                  <a:cubicBezTo>
                    <a:pt x="1927" y="2581"/>
                    <a:pt x="1910" y="2584"/>
                    <a:pt x="1890" y="2594"/>
                  </a:cubicBezTo>
                  <a:lnTo>
                    <a:pt x="1795" y="2594"/>
                  </a:lnTo>
                  <a:cubicBezTo>
                    <a:pt x="1782" y="2587"/>
                    <a:pt x="1768" y="2584"/>
                    <a:pt x="1762" y="2584"/>
                  </a:cubicBezTo>
                  <a:cubicBezTo>
                    <a:pt x="1762" y="2584"/>
                    <a:pt x="1739" y="2571"/>
                    <a:pt x="1732" y="2568"/>
                  </a:cubicBezTo>
                  <a:lnTo>
                    <a:pt x="1729" y="2564"/>
                  </a:lnTo>
                  <a:lnTo>
                    <a:pt x="1716" y="2551"/>
                  </a:lnTo>
                  <a:lnTo>
                    <a:pt x="1716" y="2551"/>
                  </a:lnTo>
                  <a:cubicBezTo>
                    <a:pt x="1716" y="2551"/>
                    <a:pt x="1716" y="2552"/>
                    <a:pt x="1716" y="2552"/>
                  </a:cubicBezTo>
                  <a:cubicBezTo>
                    <a:pt x="1717" y="2552"/>
                    <a:pt x="1702" y="2534"/>
                    <a:pt x="1699" y="2528"/>
                  </a:cubicBezTo>
                  <a:cubicBezTo>
                    <a:pt x="1699" y="2521"/>
                    <a:pt x="1696" y="2521"/>
                    <a:pt x="1696" y="2518"/>
                  </a:cubicBezTo>
                  <a:lnTo>
                    <a:pt x="1696" y="2508"/>
                  </a:lnTo>
                  <a:cubicBezTo>
                    <a:pt x="1696" y="2502"/>
                    <a:pt x="1693" y="2495"/>
                    <a:pt x="1693" y="2485"/>
                  </a:cubicBezTo>
                  <a:lnTo>
                    <a:pt x="1693" y="2482"/>
                  </a:lnTo>
                  <a:lnTo>
                    <a:pt x="1693" y="2442"/>
                  </a:lnTo>
                  <a:cubicBezTo>
                    <a:pt x="1693" y="2439"/>
                    <a:pt x="1696" y="2423"/>
                    <a:pt x="1696" y="2416"/>
                  </a:cubicBezTo>
                  <a:cubicBezTo>
                    <a:pt x="1699" y="2399"/>
                    <a:pt x="1709" y="2376"/>
                    <a:pt x="1712" y="2360"/>
                  </a:cubicBezTo>
                  <a:cubicBezTo>
                    <a:pt x="1716" y="2353"/>
                    <a:pt x="1719" y="2340"/>
                    <a:pt x="1729" y="2333"/>
                  </a:cubicBezTo>
                  <a:cubicBezTo>
                    <a:pt x="1735" y="2317"/>
                    <a:pt x="1745" y="2304"/>
                    <a:pt x="1759" y="2287"/>
                  </a:cubicBezTo>
                  <a:cubicBezTo>
                    <a:pt x="1762" y="2284"/>
                    <a:pt x="1762" y="2277"/>
                    <a:pt x="1762" y="2277"/>
                  </a:cubicBezTo>
                  <a:lnTo>
                    <a:pt x="1768" y="2271"/>
                  </a:lnTo>
                  <a:cubicBezTo>
                    <a:pt x="1795" y="2241"/>
                    <a:pt x="1825" y="2218"/>
                    <a:pt x="1841" y="2205"/>
                  </a:cubicBezTo>
                  <a:cubicBezTo>
                    <a:pt x="2006" y="2089"/>
                    <a:pt x="2204" y="2030"/>
                    <a:pt x="2379" y="1938"/>
                  </a:cubicBezTo>
                  <a:cubicBezTo>
                    <a:pt x="2468" y="1892"/>
                    <a:pt x="2491" y="1776"/>
                    <a:pt x="2441" y="1694"/>
                  </a:cubicBezTo>
                  <a:cubicBezTo>
                    <a:pt x="2409" y="1637"/>
                    <a:pt x="2351" y="1608"/>
                    <a:pt x="2291" y="1608"/>
                  </a:cubicBezTo>
                  <a:cubicBezTo>
                    <a:pt x="2259" y="1608"/>
                    <a:pt x="2227" y="1615"/>
                    <a:pt x="2197" y="1631"/>
                  </a:cubicBezTo>
                  <a:cubicBezTo>
                    <a:pt x="2148" y="1657"/>
                    <a:pt x="2098" y="1681"/>
                    <a:pt x="2045" y="1707"/>
                  </a:cubicBezTo>
                  <a:cubicBezTo>
                    <a:pt x="2013" y="1674"/>
                    <a:pt x="1967" y="1657"/>
                    <a:pt x="1921" y="1657"/>
                  </a:cubicBezTo>
                  <a:cubicBezTo>
                    <a:pt x="1876" y="1657"/>
                    <a:pt x="1829" y="1674"/>
                    <a:pt x="1795" y="1707"/>
                  </a:cubicBezTo>
                  <a:cubicBezTo>
                    <a:pt x="1729" y="1773"/>
                    <a:pt x="1696" y="1799"/>
                    <a:pt x="1627" y="1842"/>
                  </a:cubicBezTo>
                  <a:cubicBezTo>
                    <a:pt x="1594" y="1862"/>
                    <a:pt x="1561" y="1882"/>
                    <a:pt x="1521" y="1898"/>
                  </a:cubicBezTo>
                  <a:cubicBezTo>
                    <a:pt x="1511" y="1905"/>
                    <a:pt x="1501" y="1911"/>
                    <a:pt x="1488" y="1915"/>
                  </a:cubicBezTo>
                  <a:cubicBezTo>
                    <a:pt x="1488" y="1915"/>
                    <a:pt x="1482" y="1921"/>
                    <a:pt x="1478" y="1921"/>
                  </a:cubicBezTo>
                  <a:cubicBezTo>
                    <a:pt x="1472" y="1921"/>
                    <a:pt x="1465" y="1925"/>
                    <a:pt x="1465" y="1925"/>
                  </a:cubicBezTo>
                  <a:cubicBezTo>
                    <a:pt x="1452" y="1928"/>
                    <a:pt x="1435" y="1938"/>
                    <a:pt x="1422" y="1941"/>
                  </a:cubicBezTo>
                  <a:cubicBezTo>
                    <a:pt x="1386" y="1954"/>
                    <a:pt x="1350" y="1964"/>
                    <a:pt x="1307" y="1974"/>
                  </a:cubicBezTo>
                  <a:cubicBezTo>
                    <a:pt x="1290" y="1977"/>
                    <a:pt x="1270" y="1981"/>
                    <a:pt x="1254" y="1987"/>
                  </a:cubicBezTo>
                  <a:cubicBezTo>
                    <a:pt x="1247" y="1987"/>
                    <a:pt x="1238" y="1991"/>
                    <a:pt x="1224" y="1991"/>
                  </a:cubicBezTo>
                  <a:lnTo>
                    <a:pt x="1208" y="1991"/>
                  </a:lnTo>
                  <a:cubicBezTo>
                    <a:pt x="1168" y="1994"/>
                    <a:pt x="1132" y="1994"/>
                    <a:pt x="1089" y="1994"/>
                  </a:cubicBezTo>
                  <a:lnTo>
                    <a:pt x="1076" y="1994"/>
                  </a:lnTo>
                  <a:cubicBezTo>
                    <a:pt x="1083" y="1987"/>
                    <a:pt x="1083" y="1981"/>
                    <a:pt x="1086" y="1974"/>
                  </a:cubicBezTo>
                  <a:cubicBezTo>
                    <a:pt x="1089" y="1971"/>
                    <a:pt x="1099" y="1941"/>
                    <a:pt x="1099" y="1938"/>
                  </a:cubicBezTo>
                  <a:cubicBezTo>
                    <a:pt x="1125" y="1865"/>
                    <a:pt x="1165" y="1799"/>
                    <a:pt x="1205" y="1733"/>
                  </a:cubicBezTo>
                  <a:cubicBezTo>
                    <a:pt x="1224" y="1707"/>
                    <a:pt x="1247" y="1674"/>
                    <a:pt x="1267" y="1644"/>
                  </a:cubicBezTo>
                  <a:cubicBezTo>
                    <a:pt x="1267" y="1644"/>
                    <a:pt x="1267" y="1641"/>
                    <a:pt x="1270" y="1641"/>
                  </a:cubicBezTo>
                  <a:lnTo>
                    <a:pt x="1284" y="1628"/>
                  </a:lnTo>
                  <a:cubicBezTo>
                    <a:pt x="1297" y="1611"/>
                    <a:pt x="1313" y="1595"/>
                    <a:pt x="1330" y="1578"/>
                  </a:cubicBezTo>
                  <a:cubicBezTo>
                    <a:pt x="1379" y="1519"/>
                    <a:pt x="1432" y="1466"/>
                    <a:pt x="1495" y="1417"/>
                  </a:cubicBezTo>
                  <a:cubicBezTo>
                    <a:pt x="1501" y="1413"/>
                    <a:pt x="1505" y="1404"/>
                    <a:pt x="1515" y="1400"/>
                  </a:cubicBezTo>
                  <a:cubicBezTo>
                    <a:pt x="1518" y="1400"/>
                    <a:pt x="1528" y="1387"/>
                    <a:pt x="1531" y="1387"/>
                  </a:cubicBezTo>
                  <a:cubicBezTo>
                    <a:pt x="1544" y="1380"/>
                    <a:pt x="1561" y="1367"/>
                    <a:pt x="1571" y="1361"/>
                  </a:cubicBezTo>
                  <a:cubicBezTo>
                    <a:pt x="1604" y="1334"/>
                    <a:pt x="1643" y="1314"/>
                    <a:pt x="1679" y="1295"/>
                  </a:cubicBezTo>
                  <a:cubicBezTo>
                    <a:pt x="1716" y="1272"/>
                    <a:pt x="1759" y="1252"/>
                    <a:pt x="1798" y="1232"/>
                  </a:cubicBezTo>
                  <a:lnTo>
                    <a:pt x="1825" y="1219"/>
                  </a:lnTo>
                  <a:lnTo>
                    <a:pt x="1828" y="1219"/>
                  </a:lnTo>
                  <a:cubicBezTo>
                    <a:pt x="1851" y="1212"/>
                    <a:pt x="1874" y="1202"/>
                    <a:pt x="1897" y="1196"/>
                  </a:cubicBezTo>
                  <a:cubicBezTo>
                    <a:pt x="1983" y="1166"/>
                    <a:pt x="2055" y="1070"/>
                    <a:pt x="2022" y="975"/>
                  </a:cubicBezTo>
                  <a:cubicBezTo>
                    <a:pt x="1998" y="904"/>
                    <a:pt x="1928" y="844"/>
                    <a:pt x="1851" y="844"/>
                  </a:cubicBezTo>
                  <a:cubicBezTo>
                    <a:pt x="1835" y="844"/>
                    <a:pt x="1818" y="847"/>
                    <a:pt x="1801" y="853"/>
                  </a:cubicBezTo>
                  <a:cubicBezTo>
                    <a:pt x="1646" y="906"/>
                    <a:pt x="1501" y="981"/>
                    <a:pt x="1366" y="1074"/>
                  </a:cubicBezTo>
                  <a:cubicBezTo>
                    <a:pt x="1330" y="1030"/>
                    <a:pt x="1278" y="1000"/>
                    <a:pt x="1222" y="1000"/>
                  </a:cubicBezTo>
                  <a:cubicBezTo>
                    <a:pt x="1207" y="1000"/>
                    <a:pt x="1191" y="1003"/>
                    <a:pt x="1175" y="1008"/>
                  </a:cubicBezTo>
                  <a:cubicBezTo>
                    <a:pt x="1043" y="1057"/>
                    <a:pt x="908" y="1113"/>
                    <a:pt x="776" y="1163"/>
                  </a:cubicBezTo>
                  <a:cubicBezTo>
                    <a:pt x="670" y="1202"/>
                    <a:pt x="558" y="1255"/>
                    <a:pt x="443" y="1278"/>
                  </a:cubicBezTo>
                  <a:cubicBezTo>
                    <a:pt x="444" y="1277"/>
                    <a:pt x="443" y="1276"/>
                    <a:pt x="439" y="1276"/>
                  </a:cubicBezTo>
                  <a:cubicBezTo>
                    <a:pt x="427" y="1276"/>
                    <a:pt x="398" y="1281"/>
                    <a:pt x="393" y="1281"/>
                  </a:cubicBezTo>
                  <a:lnTo>
                    <a:pt x="383" y="1281"/>
                  </a:lnTo>
                  <a:cubicBezTo>
                    <a:pt x="380" y="1281"/>
                    <a:pt x="380" y="1281"/>
                    <a:pt x="377" y="1278"/>
                  </a:cubicBezTo>
                  <a:cubicBezTo>
                    <a:pt x="390" y="1189"/>
                    <a:pt x="472" y="1107"/>
                    <a:pt x="528" y="1041"/>
                  </a:cubicBezTo>
                  <a:cubicBezTo>
                    <a:pt x="822" y="708"/>
                    <a:pt x="1205" y="470"/>
                    <a:pt x="1630" y="348"/>
                  </a:cubicBezTo>
                  <a:cubicBezTo>
                    <a:pt x="1830" y="294"/>
                    <a:pt x="1771" y="1"/>
                    <a:pt x="1587" y="1"/>
                  </a:cubicBezTo>
                  <a:close/>
                </a:path>
              </a:pathLst>
            </a:custGeom>
            <a:solidFill>
              <a:srgbClr val="B67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740428" y="3299617"/>
              <a:ext cx="1123767" cy="664733"/>
            </a:xfrm>
            <a:custGeom>
              <a:avLst/>
              <a:gdLst/>
              <a:ahLst/>
              <a:cxnLst/>
              <a:rect l="l" t="t" r="r" b="b"/>
              <a:pathLst>
                <a:path w="19487" h="11527" extrusionOk="0">
                  <a:moveTo>
                    <a:pt x="17290" y="1"/>
                  </a:moveTo>
                  <a:cubicBezTo>
                    <a:pt x="16936" y="1"/>
                    <a:pt x="16613" y="170"/>
                    <a:pt x="16374" y="304"/>
                  </a:cubicBezTo>
                  <a:cubicBezTo>
                    <a:pt x="15312" y="897"/>
                    <a:pt x="14168" y="1399"/>
                    <a:pt x="13040" y="1821"/>
                  </a:cubicBezTo>
                  <a:cubicBezTo>
                    <a:pt x="11114" y="2388"/>
                    <a:pt x="9432" y="2705"/>
                    <a:pt x="8542" y="2810"/>
                  </a:cubicBezTo>
                  <a:cubicBezTo>
                    <a:pt x="8467" y="2819"/>
                    <a:pt x="8389" y="2823"/>
                    <a:pt x="8308" y="2823"/>
                  </a:cubicBezTo>
                  <a:cubicBezTo>
                    <a:pt x="7825" y="2823"/>
                    <a:pt x="7226" y="2677"/>
                    <a:pt x="6579" y="2451"/>
                  </a:cubicBezTo>
                  <a:cubicBezTo>
                    <a:pt x="5409" y="2019"/>
                    <a:pt x="4218" y="1498"/>
                    <a:pt x="3113" y="884"/>
                  </a:cubicBezTo>
                  <a:cubicBezTo>
                    <a:pt x="2874" y="752"/>
                    <a:pt x="2550" y="583"/>
                    <a:pt x="2196" y="583"/>
                  </a:cubicBezTo>
                  <a:cubicBezTo>
                    <a:pt x="1750" y="583"/>
                    <a:pt x="1255" y="851"/>
                    <a:pt x="821" y="1798"/>
                  </a:cubicBezTo>
                  <a:cubicBezTo>
                    <a:pt x="0" y="3585"/>
                    <a:pt x="900" y="3800"/>
                    <a:pt x="1346" y="4116"/>
                  </a:cubicBezTo>
                  <a:cubicBezTo>
                    <a:pt x="3021" y="5317"/>
                    <a:pt x="5145" y="5788"/>
                    <a:pt x="6629" y="5851"/>
                  </a:cubicBezTo>
                  <a:lnTo>
                    <a:pt x="6593" y="7107"/>
                  </a:lnTo>
                  <a:cubicBezTo>
                    <a:pt x="6593" y="7107"/>
                    <a:pt x="6593" y="11358"/>
                    <a:pt x="7417" y="11480"/>
                  </a:cubicBezTo>
                  <a:cubicBezTo>
                    <a:pt x="7605" y="11509"/>
                    <a:pt x="7978" y="11526"/>
                    <a:pt x="8459" y="11526"/>
                  </a:cubicBezTo>
                  <a:cubicBezTo>
                    <a:pt x="10355" y="11526"/>
                    <a:pt x="13919" y="11255"/>
                    <a:pt x="14382" y="10326"/>
                  </a:cubicBezTo>
                  <a:cubicBezTo>
                    <a:pt x="14708" y="9676"/>
                    <a:pt x="13617" y="6435"/>
                    <a:pt x="13046" y="5152"/>
                  </a:cubicBezTo>
                  <a:cubicBezTo>
                    <a:pt x="14527" y="5119"/>
                    <a:pt x="16417" y="4766"/>
                    <a:pt x="18141" y="3529"/>
                  </a:cubicBezTo>
                  <a:cubicBezTo>
                    <a:pt x="18587" y="3213"/>
                    <a:pt x="19487" y="3001"/>
                    <a:pt x="18666" y="1217"/>
                  </a:cubicBezTo>
                  <a:cubicBezTo>
                    <a:pt x="18232" y="270"/>
                    <a:pt x="17737" y="1"/>
                    <a:pt x="17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1692725" y="3171077"/>
              <a:ext cx="19088" cy="58821"/>
            </a:xfrm>
            <a:custGeom>
              <a:avLst/>
              <a:gdLst/>
              <a:ahLst/>
              <a:cxnLst/>
              <a:rect l="l" t="t" r="r" b="b"/>
              <a:pathLst>
                <a:path w="331" h="1020" extrusionOk="0">
                  <a:moveTo>
                    <a:pt x="109" y="0"/>
                  </a:moveTo>
                  <a:cubicBezTo>
                    <a:pt x="63" y="99"/>
                    <a:pt x="40" y="182"/>
                    <a:pt x="20" y="261"/>
                  </a:cubicBezTo>
                  <a:cubicBezTo>
                    <a:pt x="4" y="346"/>
                    <a:pt x="0" y="429"/>
                    <a:pt x="4" y="511"/>
                  </a:cubicBezTo>
                  <a:cubicBezTo>
                    <a:pt x="10" y="594"/>
                    <a:pt x="20" y="679"/>
                    <a:pt x="47" y="762"/>
                  </a:cubicBezTo>
                  <a:cubicBezTo>
                    <a:pt x="70" y="851"/>
                    <a:pt x="109" y="933"/>
                    <a:pt x="175" y="1019"/>
                  </a:cubicBezTo>
                  <a:cubicBezTo>
                    <a:pt x="241" y="933"/>
                    <a:pt x="274" y="844"/>
                    <a:pt x="297" y="759"/>
                  </a:cubicBezTo>
                  <a:cubicBezTo>
                    <a:pt x="324" y="673"/>
                    <a:pt x="330" y="584"/>
                    <a:pt x="327" y="498"/>
                  </a:cubicBezTo>
                  <a:cubicBezTo>
                    <a:pt x="324" y="412"/>
                    <a:pt x="307" y="327"/>
                    <a:pt x="274" y="241"/>
                  </a:cubicBezTo>
                  <a:cubicBezTo>
                    <a:pt x="241" y="158"/>
                    <a:pt x="195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1750912" y="3074253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99"/>
                    <a:pt x="43" y="179"/>
                    <a:pt x="24" y="258"/>
                  </a:cubicBezTo>
                  <a:cubicBezTo>
                    <a:pt x="11" y="340"/>
                    <a:pt x="1" y="416"/>
                    <a:pt x="7" y="495"/>
                  </a:cubicBezTo>
                  <a:cubicBezTo>
                    <a:pt x="11" y="574"/>
                    <a:pt x="24" y="654"/>
                    <a:pt x="47" y="736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1529930" y="3017220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1460902" y="2929334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100"/>
                    <a:pt x="43" y="179"/>
                    <a:pt x="24" y="255"/>
                  </a:cubicBezTo>
                  <a:cubicBezTo>
                    <a:pt x="10" y="337"/>
                    <a:pt x="0" y="416"/>
                    <a:pt x="7" y="495"/>
                  </a:cubicBezTo>
                  <a:cubicBezTo>
                    <a:pt x="10" y="571"/>
                    <a:pt x="24" y="650"/>
                    <a:pt x="47" y="733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1420592" y="3031464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1"/>
                  </a:moveTo>
                  <a:cubicBezTo>
                    <a:pt x="63" y="99"/>
                    <a:pt x="40" y="179"/>
                    <a:pt x="20" y="258"/>
                  </a:cubicBezTo>
                  <a:cubicBezTo>
                    <a:pt x="7" y="340"/>
                    <a:pt x="0" y="416"/>
                    <a:pt x="4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70" y="812"/>
                    <a:pt x="106" y="894"/>
                    <a:pt x="172" y="977"/>
                  </a:cubicBezTo>
                  <a:cubicBezTo>
                    <a:pt x="238" y="894"/>
                    <a:pt x="271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4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1834241" y="2988674"/>
              <a:ext cx="19030" cy="56341"/>
            </a:xfrm>
            <a:custGeom>
              <a:avLst/>
              <a:gdLst/>
              <a:ahLst/>
              <a:cxnLst/>
              <a:rect l="l" t="t" r="r" b="b"/>
              <a:pathLst>
                <a:path w="330" h="977" extrusionOk="0">
                  <a:moveTo>
                    <a:pt x="109" y="1"/>
                  </a:moveTo>
                  <a:cubicBezTo>
                    <a:pt x="63" y="99"/>
                    <a:pt x="43" y="179"/>
                    <a:pt x="20" y="258"/>
                  </a:cubicBezTo>
                  <a:cubicBezTo>
                    <a:pt x="7" y="340"/>
                    <a:pt x="0" y="416"/>
                    <a:pt x="3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69" y="812"/>
                    <a:pt x="106" y="894"/>
                    <a:pt x="172" y="977"/>
                  </a:cubicBezTo>
                  <a:cubicBezTo>
                    <a:pt x="238" y="894"/>
                    <a:pt x="270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7" y="311"/>
                    <a:pt x="274" y="228"/>
                  </a:cubicBezTo>
                  <a:cubicBezTo>
                    <a:pt x="241" y="146"/>
                    <a:pt x="191" y="66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1529930" y="3516390"/>
              <a:ext cx="19088" cy="56572"/>
            </a:xfrm>
            <a:custGeom>
              <a:avLst/>
              <a:gdLst/>
              <a:ahLst/>
              <a:cxnLst/>
              <a:rect l="l" t="t" r="r" b="b"/>
              <a:pathLst>
                <a:path w="331" h="981" extrusionOk="0">
                  <a:moveTo>
                    <a:pt x="109" y="1"/>
                  </a:moveTo>
                  <a:cubicBezTo>
                    <a:pt x="63" y="100"/>
                    <a:pt x="43" y="179"/>
                    <a:pt x="20" y="258"/>
                  </a:cubicBezTo>
                  <a:cubicBezTo>
                    <a:pt x="7" y="341"/>
                    <a:pt x="1" y="417"/>
                    <a:pt x="4" y="496"/>
                  </a:cubicBezTo>
                  <a:cubicBezTo>
                    <a:pt x="7" y="575"/>
                    <a:pt x="20" y="654"/>
                    <a:pt x="47" y="736"/>
                  </a:cubicBezTo>
                  <a:cubicBezTo>
                    <a:pt x="70" y="816"/>
                    <a:pt x="106" y="898"/>
                    <a:pt x="172" y="980"/>
                  </a:cubicBezTo>
                  <a:cubicBezTo>
                    <a:pt x="238" y="898"/>
                    <a:pt x="271" y="816"/>
                    <a:pt x="297" y="733"/>
                  </a:cubicBezTo>
                  <a:cubicBezTo>
                    <a:pt x="320" y="651"/>
                    <a:pt x="330" y="562"/>
                    <a:pt x="327" y="479"/>
                  </a:cubicBezTo>
                  <a:cubicBezTo>
                    <a:pt x="324" y="397"/>
                    <a:pt x="307" y="311"/>
                    <a:pt x="274" y="229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1615509" y="3102798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1596478" y="2941156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10" y="0"/>
                  </a:moveTo>
                  <a:cubicBezTo>
                    <a:pt x="63" y="99"/>
                    <a:pt x="44" y="178"/>
                    <a:pt x="21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1" y="653"/>
                    <a:pt x="47" y="735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8" y="729"/>
                  </a:cubicBezTo>
                  <a:cubicBezTo>
                    <a:pt x="321" y="646"/>
                    <a:pt x="331" y="561"/>
                    <a:pt x="327" y="478"/>
                  </a:cubicBezTo>
                  <a:cubicBezTo>
                    <a:pt x="324" y="396"/>
                    <a:pt x="307" y="310"/>
                    <a:pt x="275" y="228"/>
                  </a:cubicBezTo>
                  <a:cubicBezTo>
                    <a:pt x="242" y="145"/>
                    <a:pt x="192" y="6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1682634" y="3312766"/>
              <a:ext cx="18511" cy="55188"/>
            </a:xfrm>
            <a:custGeom>
              <a:avLst/>
              <a:gdLst/>
              <a:ahLst/>
              <a:cxnLst/>
              <a:rect l="l" t="t" r="r" b="b"/>
              <a:pathLst>
                <a:path w="321" h="957" extrusionOk="0">
                  <a:moveTo>
                    <a:pt x="159" y="0"/>
                  </a:moveTo>
                  <a:cubicBezTo>
                    <a:pt x="93" y="79"/>
                    <a:pt x="57" y="158"/>
                    <a:pt x="34" y="241"/>
                  </a:cubicBezTo>
                  <a:cubicBezTo>
                    <a:pt x="11" y="317"/>
                    <a:pt x="1" y="399"/>
                    <a:pt x="1" y="478"/>
                  </a:cubicBezTo>
                  <a:cubicBezTo>
                    <a:pt x="1" y="557"/>
                    <a:pt x="7" y="640"/>
                    <a:pt x="34" y="719"/>
                  </a:cubicBezTo>
                  <a:cubicBezTo>
                    <a:pt x="57" y="795"/>
                    <a:pt x="93" y="877"/>
                    <a:pt x="159" y="956"/>
                  </a:cubicBezTo>
                  <a:cubicBezTo>
                    <a:pt x="232" y="877"/>
                    <a:pt x="265" y="795"/>
                    <a:pt x="288" y="719"/>
                  </a:cubicBezTo>
                  <a:cubicBezTo>
                    <a:pt x="307" y="640"/>
                    <a:pt x="321" y="557"/>
                    <a:pt x="321" y="478"/>
                  </a:cubicBezTo>
                  <a:cubicBezTo>
                    <a:pt x="321" y="399"/>
                    <a:pt x="314" y="317"/>
                    <a:pt x="288" y="241"/>
                  </a:cubicBezTo>
                  <a:cubicBezTo>
                    <a:pt x="265" y="162"/>
                    <a:pt x="225" y="79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1596478" y="3235722"/>
              <a:ext cx="18915" cy="55015"/>
            </a:xfrm>
            <a:custGeom>
              <a:avLst/>
              <a:gdLst/>
              <a:ahLst/>
              <a:cxnLst/>
              <a:rect l="l" t="t" r="r" b="b"/>
              <a:pathLst>
                <a:path w="328" h="954" extrusionOk="0">
                  <a:moveTo>
                    <a:pt x="103" y="0"/>
                  </a:moveTo>
                  <a:cubicBezTo>
                    <a:pt x="60" y="96"/>
                    <a:pt x="34" y="175"/>
                    <a:pt x="21" y="248"/>
                  </a:cubicBezTo>
                  <a:cubicBezTo>
                    <a:pt x="4" y="327"/>
                    <a:pt x="1" y="406"/>
                    <a:pt x="4" y="482"/>
                  </a:cubicBezTo>
                  <a:cubicBezTo>
                    <a:pt x="7" y="561"/>
                    <a:pt x="21" y="640"/>
                    <a:pt x="47" y="719"/>
                  </a:cubicBezTo>
                  <a:cubicBezTo>
                    <a:pt x="70" y="792"/>
                    <a:pt x="106" y="874"/>
                    <a:pt x="172" y="953"/>
                  </a:cubicBezTo>
                  <a:cubicBezTo>
                    <a:pt x="238" y="871"/>
                    <a:pt x="271" y="792"/>
                    <a:pt x="298" y="709"/>
                  </a:cubicBezTo>
                  <a:cubicBezTo>
                    <a:pt x="317" y="630"/>
                    <a:pt x="327" y="548"/>
                    <a:pt x="321" y="465"/>
                  </a:cubicBezTo>
                  <a:cubicBezTo>
                    <a:pt x="317" y="383"/>
                    <a:pt x="301" y="301"/>
                    <a:pt x="268" y="225"/>
                  </a:cubicBezTo>
                  <a:cubicBezTo>
                    <a:pt x="235" y="146"/>
                    <a:pt x="185" y="63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1610376" y="3359880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0" y="77"/>
                    <a:pt x="57" y="156"/>
                    <a:pt x="34" y="235"/>
                  </a:cubicBezTo>
                  <a:cubicBezTo>
                    <a:pt x="10" y="314"/>
                    <a:pt x="1" y="390"/>
                    <a:pt x="1" y="469"/>
                  </a:cubicBezTo>
                  <a:cubicBezTo>
                    <a:pt x="1" y="548"/>
                    <a:pt x="7" y="627"/>
                    <a:pt x="34" y="703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7" y="703"/>
                  </a:cubicBezTo>
                  <a:cubicBezTo>
                    <a:pt x="307" y="627"/>
                    <a:pt x="320" y="548"/>
                    <a:pt x="320" y="469"/>
                  </a:cubicBezTo>
                  <a:cubicBezTo>
                    <a:pt x="320" y="390"/>
                    <a:pt x="314" y="314"/>
                    <a:pt x="287" y="235"/>
                  </a:cubicBezTo>
                  <a:cubicBezTo>
                    <a:pt x="264" y="156"/>
                    <a:pt x="225" y="77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1529526" y="3396210"/>
              <a:ext cx="19088" cy="60147"/>
            </a:xfrm>
            <a:custGeom>
              <a:avLst/>
              <a:gdLst/>
              <a:ahLst/>
              <a:cxnLst/>
              <a:rect l="l" t="t" r="r" b="b"/>
              <a:pathLst>
                <a:path w="331" h="1043" extrusionOk="0">
                  <a:moveTo>
                    <a:pt x="156" y="1"/>
                  </a:moveTo>
                  <a:cubicBezTo>
                    <a:pt x="90" y="90"/>
                    <a:pt x="57" y="179"/>
                    <a:pt x="34" y="261"/>
                  </a:cubicBezTo>
                  <a:cubicBezTo>
                    <a:pt x="8" y="347"/>
                    <a:pt x="1" y="436"/>
                    <a:pt x="4" y="528"/>
                  </a:cubicBezTo>
                  <a:cubicBezTo>
                    <a:pt x="8" y="617"/>
                    <a:pt x="24" y="710"/>
                    <a:pt x="57" y="796"/>
                  </a:cubicBezTo>
                  <a:cubicBezTo>
                    <a:pt x="90" y="881"/>
                    <a:pt x="139" y="970"/>
                    <a:pt x="222" y="1043"/>
                  </a:cubicBezTo>
                  <a:cubicBezTo>
                    <a:pt x="271" y="944"/>
                    <a:pt x="291" y="858"/>
                    <a:pt x="308" y="772"/>
                  </a:cubicBezTo>
                  <a:cubicBezTo>
                    <a:pt x="324" y="683"/>
                    <a:pt x="331" y="601"/>
                    <a:pt x="324" y="515"/>
                  </a:cubicBezTo>
                  <a:cubicBezTo>
                    <a:pt x="321" y="433"/>
                    <a:pt x="308" y="347"/>
                    <a:pt x="285" y="261"/>
                  </a:cubicBezTo>
                  <a:cubicBezTo>
                    <a:pt x="258" y="172"/>
                    <a:pt x="222" y="87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1692725" y="3428735"/>
              <a:ext cx="18857" cy="48729"/>
            </a:xfrm>
            <a:custGeom>
              <a:avLst/>
              <a:gdLst/>
              <a:ahLst/>
              <a:cxnLst/>
              <a:rect l="l" t="t" r="r" b="b"/>
              <a:pathLst>
                <a:path w="327" h="845" extrusionOk="0">
                  <a:moveTo>
                    <a:pt x="106" y="1"/>
                  </a:moveTo>
                  <a:cubicBezTo>
                    <a:pt x="60" y="83"/>
                    <a:pt x="33" y="159"/>
                    <a:pt x="20" y="225"/>
                  </a:cubicBezTo>
                  <a:cubicBezTo>
                    <a:pt x="4" y="294"/>
                    <a:pt x="0" y="360"/>
                    <a:pt x="4" y="429"/>
                  </a:cubicBezTo>
                  <a:cubicBezTo>
                    <a:pt x="10" y="499"/>
                    <a:pt x="20" y="565"/>
                    <a:pt x="47" y="637"/>
                  </a:cubicBezTo>
                  <a:cubicBezTo>
                    <a:pt x="70" y="706"/>
                    <a:pt x="109" y="776"/>
                    <a:pt x="175" y="845"/>
                  </a:cubicBezTo>
                  <a:cubicBezTo>
                    <a:pt x="241" y="776"/>
                    <a:pt x="274" y="706"/>
                    <a:pt x="297" y="631"/>
                  </a:cubicBezTo>
                  <a:cubicBezTo>
                    <a:pt x="317" y="561"/>
                    <a:pt x="327" y="489"/>
                    <a:pt x="324" y="413"/>
                  </a:cubicBezTo>
                  <a:cubicBezTo>
                    <a:pt x="320" y="340"/>
                    <a:pt x="301" y="265"/>
                    <a:pt x="271" y="195"/>
                  </a:cubicBezTo>
                  <a:cubicBezTo>
                    <a:pt x="231" y="126"/>
                    <a:pt x="188" y="5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1924549" y="3378161"/>
              <a:ext cx="18684" cy="45673"/>
            </a:xfrm>
            <a:custGeom>
              <a:avLst/>
              <a:gdLst/>
              <a:ahLst/>
              <a:cxnLst/>
              <a:rect l="l" t="t" r="r" b="b"/>
              <a:pathLst>
                <a:path w="324" h="792" extrusionOk="0">
                  <a:moveTo>
                    <a:pt x="162" y="0"/>
                  </a:moveTo>
                  <a:cubicBezTo>
                    <a:pt x="96" y="66"/>
                    <a:pt x="63" y="132"/>
                    <a:pt x="34" y="198"/>
                  </a:cubicBezTo>
                  <a:cubicBezTo>
                    <a:pt x="14" y="264"/>
                    <a:pt x="1" y="330"/>
                    <a:pt x="1" y="396"/>
                  </a:cubicBezTo>
                  <a:cubicBezTo>
                    <a:pt x="1" y="462"/>
                    <a:pt x="10" y="528"/>
                    <a:pt x="34" y="594"/>
                  </a:cubicBezTo>
                  <a:cubicBezTo>
                    <a:pt x="60" y="660"/>
                    <a:pt x="96" y="726"/>
                    <a:pt x="162" y="792"/>
                  </a:cubicBezTo>
                  <a:cubicBezTo>
                    <a:pt x="231" y="726"/>
                    <a:pt x="264" y="660"/>
                    <a:pt x="291" y="594"/>
                  </a:cubicBezTo>
                  <a:cubicBezTo>
                    <a:pt x="311" y="528"/>
                    <a:pt x="324" y="462"/>
                    <a:pt x="324" y="396"/>
                  </a:cubicBezTo>
                  <a:cubicBezTo>
                    <a:pt x="324" y="330"/>
                    <a:pt x="314" y="264"/>
                    <a:pt x="291" y="198"/>
                  </a:cubicBezTo>
                  <a:cubicBezTo>
                    <a:pt x="264" y="132"/>
                    <a:pt x="228" y="66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2320494" y="2861056"/>
              <a:ext cx="18684" cy="50459"/>
            </a:xfrm>
            <a:custGeom>
              <a:avLst/>
              <a:gdLst/>
              <a:ahLst/>
              <a:cxnLst/>
              <a:rect l="l" t="t" r="r" b="b"/>
              <a:pathLst>
                <a:path w="324" h="875" extrusionOk="0">
                  <a:moveTo>
                    <a:pt x="126" y="1"/>
                  </a:moveTo>
                  <a:cubicBezTo>
                    <a:pt x="76" y="86"/>
                    <a:pt x="53" y="159"/>
                    <a:pt x="30" y="232"/>
                  </a:cubicBezTo>
                  <a:cubicBezTo>
                    <a:pt x="14" y="298"/>
                    <a:pt x="1" y="367"/>
                    <a:pt x="1" y="436"/>
                  </a:cubicBezTo>
                  <a:cubicBezTo>
                    <a:pt x="1" y="509"/>
                    <a:pt x="10" y="578"/>
                    <a:pt x="30" y="654"/>
                  </a:cubicBezTo>
                  <a:cubicBezTo>
                    <a:pt x="50" y="726"/>
                    <a:pt x="83" y="802"/>
                    <a:pt x="149" y="875"/>
                  </a:cubicBezTo>
                  <a:cubicBezTo>
                    <a:pt x="215" y="802"/>
                    <a:pt x="255" y="736"/>
                    <a:pt x="284" y="660"/>
                  </a:cubicBezTo>
                  <a:cubicBezTo>
                    <a:pt x="311" y="584"/>
                    <a:pt x="324" y="512"/>
                    <a:pt x="324" y="436"/>
                  </a:cubicBezTo>
                  <a:cubicBezTo>
                    <a:pt x="324" y="360"/>
                    <a:pt x="311" y="281"/>
                    <a:pt x="284" y="208"/>
                  </a:cubicBezTo>
                  <a:cubicBezTo>
                    <a:pt x="255" y="133"/>
                    <a:pt x="208" y="53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2254118" y="2733438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3" y="80"/>
                    <a:pt x="60" y="156"/>
                    <a:pt x="34" y="235"/>
                  </a:cubicBezTo>
                  <a:cubicBezTo>
                    <a:pt x="11" y="314"/>
                    <a:pt x="1" y="393"/>
                    <a:pt x="1" y="469"/>
                  </a:cubicBezTo>
                  <a:cubicBezTo>
                    <a:pt x="1" y="548"/>
                    <a:pt x="7" y="627"/>
                    <a:pt x="34" y="707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8" y="707"/>
                  </a:cubicBezTo>
                  <a:cubicBezTo>
                    <a:pt x="307" y="627"/>
                    <a:pt x="321" y="548"/>
                    <a:pt x="321" y="469"/>
                  </a:cubicBezTo>
                  <a:cubicBezTo>
                    <a:pt x="321" y="393"/>
                    <a:pt x="314" y="314"/>
                    <a:pt x="288" y="235"/>
                  </a:cubicBezTo>
                  <a:cubicBezTo>
                    <a:pt x="264" y="156"/>
                    <a:pt x="225" y="80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2191376" y="2802293"/>
              <a:ext cx="18684" cy="48556"/>
            </a:xfrm>
            <a:custGeom>
              <a:avLst/>
              <a:gdLst/>
              <a:ahLst/>
              <a:cxnLst/>
              <a:rect l="l" t="t" r="r" b="b"/>
              <a:pathLst>
                <a:path w="324" h="842" extrusionOk="0">
                  <a:moveTo>
                    <a:pt x="109" y="1"/>
                  </a:moveTo>
                  <a:cubicBezTo>
                    <a:pt x="60" y="83"/>
                    <a:pt x="37" y="156"/>
                    <a:pt x="23" y="225"/>
                  </a:cubicBezTo>
                  <a:cubicBezTo>
                    <a:pt x="7" y="291"/>
                    <a:pt x="0" y="357"/>
                    <a:pt x="0" y="423"/>
                  </a:cubicBezTo>
                  <a:cubicBezTo>
                    <a:pt x="0" y="489"/>
                    <a:pt x="7" y="548"/>
                    <a:pt x="23" y="621"/>
                  </a:cubicBezTo>
                  <a:cubicBezTo>
                    <a:pt x="40" y="687"/>
                    <a:pt x="60" y="756"/>
                    <a:pt x="109" y="842"/>
                  </a:cubicBezTo>
                  <a:cubicBezTo>
                    <a:pt x="192" y="789"/>
                    <a:pt x="241" y="723"/>
                    <a:pt x="274" y="650"/>
                  </a:cubicBezTo>
                  <a:cubicBezTo>
                    <a:pt x="307" y="578"/>
                    <a:pt x="324" y="502"/>
                    <a:pt x="324" y="423"/>
                  </a:cubicBezTo>
                  <a:cubicBezTo>
                    <a:pt x="324" y="344"/>
                    <a:pt x="307" y="271"/>
                    <a:pt x="274" y="195"/>
                  </a:cubicBezTo>
                  <a:cubicBezTo>
                    <a:pt x="238" y="126"/>
                    <a:pt x="192" y="53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2243681" y="2863536"/>
              <a:ext cx="19088" cy="58071"/>
            </a:xfrm>
            <a:custGeom>
              <a:avLst/>
              <a:gdLst/>
              <a:ahLst/>
              <a:cxnLst/>
              <a:rect l="l" t="t" r="r" b="b"/>
              <a:pathLst>
                <a:path w="331" h="1007" extrusionOk="0">
                  <a:moveTo>
                    <a:pt x="139" y="1"/>
                  </a:moveTo>
                  <a:cubicBezTo>
                    <a:pt x="93" y="93"/>
                    <a:pt x="66" y="172"/>
                    <a:pt x="40" y="255"/>
                  </a:cubicBezTo>
                  <a:cubicBezTo>
                    <a:pt x="20" y="334"/>
                    <a:pt x="7" y="413"/>
                    <a:pt x="4" y="495"/>
                  </a:cubicBezTo>
                  <a:cubicBezTo>
                    <a:pt x="0" y="578"/>
                    <a:pt x="7" y="660"/>
                    <a:pt x="23" y="746"/>
                  </a:cubicBezTo>
                  <a:cubicBezTo>
                    <a:pt x="40" y="832"/>
                    <a:pt x="73" y="924"/>
                    <a:pt x="139" y="1006"/>
                  </a:cubicBezTo>
                  <a:cubicBezTo>
                    <a:pt x="205" y="924"/>
                    <a:pt x="244" y="845"/>
                    <a:pt x="274" y="762"/>
                  </a:cubicBezTo>
                  <a:cubicBezTo>
                    <a:pt x="304" y="680"/>
                    <a:pt x="320" y="597"/>
                    <a:pt x="323" y="512"/>
                  </a:cubicBezTo>
                  <a:cubicBezTo>
                    <a:pt x="330" y="423"/>
                    <a:pt x="320" y="334"/>
                    <a:pt x="290" y="248"/>
                  </a:cubicBezTo>
                  <a:cubicBezTo>
                    <a:pt x="267" y="156"/>
                    <a:pt x="221" y="70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2126731" y="2880259"/>
              <a:ext cx="19030" cy="49133"/>
            </a:xfrm>
            <a:custGeom>
              <a:avLst/>
              <a:gdLst/>
              <a:ahLst/>
              <a:cxnLst/>
              <a:rect l="l" t="t" r="r" b="b"/>
              <a:pathLst>
                <a:path w="330" h="852" extrusionOk="0">
                  <a:moveTo>
                    <a:pt x="221" y="1"/>
                  </a:moveTo>
                  <a:cubicBezTo>
                    <a:pt x="142" y="57"/>
                    <a:pt x="92" y="126"/>
                    <a:pt x="59" y="199"/>
                  </a:cubicBezTo>
                  <a:cubicBezTo>
                    <a:pt x="26" y="268"/>
                    <a:pt x="10" y="344"/>
                    <a:pt x="7" y="416"/>
                  </a:cubicBezTo>
                  <a:cubicBezTo>
                    <a:pt x="0" y="492"/>
                    <a:pt x="10" y="561"/>
                    <a:pt x="33" y="637"/>
                  </a:cubicBezTo>
                  <a:cubicBezTo>
                    <a:pt x="53" y="710"/>
                    <a:pt x="89" y="779"/>
                    <a:pt x="155" y="852"/>
                  </a:cubicBezTo>
                  <a:cubicBezTo>
                    <a:pt x="221" y="782"/>
                    <a:pt x="257" y="710"/>
                    <a:pt x="284" y="641"/>
                  </a:cubicBezTo>
                  <a:cubicBezTo>
                    <a:pt x="307" y="571"/>
                    <a:pt x="320" y="499"/>
                    <a:pt x="323" y="433"/>
                  </a:cubicBezTo>
                  <a:cubicBezTo>
                    <a:pt x="330" y="364"/>
                    <a:pt x="323" y="298"/>
                    <a:pt x="307" y="228"/>
                  </a:cubicBezTo>
                  <a:cubicBezTo>
                    <a:pt x="290" y="159"/>
                    <a:pt x="271" y="87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046458" y="2970048"/>
              <a:ext cx="19088" cy="46480"/>
            </a:xfrm>
            <a:custGeom>
              <a:avLst/>
              <a:gdLst/>
              <a:ahLst/>
              <a:cxnLst/>
              <a:rect l="l" t="t" r="r" b="b"/>
              <a:pathLst>
                <a:path w="331" h="806" extrusionOk="0">
                  <a:moveTo>
                    <a:pt x="175" y="0"/>
                  </a:moveTo>
                  <a:cubicBezTo>
                    <a:pt x="109" y="66"/>
                    <a:pt x="73" y="136"/>
                    <a:pt x="47" y="202"/>
                  </a:cubicBezTo>
                  <a:cubicBezTo>
                    <a:pt x="24" y="267"/>
                    <a:pt x="10" y="330"/>
                    <a:pt x="7" y="393"/>
                  </a:cubicBezTo>
                  <a:cubicBezTo>
                    <a:pt x="0" y="462"/>
                    <a:pt x="7" y="521"/>
                    <a:pt x="24" y="587"/>
                  </a:cubicBezTo>
                  <a:cubicBezTo>
                    <a:pt x="40" y="660"/>
                    <a:pt x="60" y="723"/>
                    <a:pt x="109" y="805"/>
                  </a:cubicBezTo>
                  <a:cubicBezTo>
                    <a:pt x="192" y="756"/>
                    <a:pt x="241" y="690"/>
                    <a:pt x="274" y="624"/>
                  </a:cubicBezTo>
                  <a:cubicBezTo>
                    <a:pt x="307" y="554"/>
                    <a:pt x="324" y="485"/>
                    <a:pt x="327" y="416"/>
                  </a:cubicBezTo>
                  <a:cubicBezTo>
                    <a:pt x="330" y="347"/>
                    <a:pt x="320" y="274"/>
                    <a:pt x="297" y="205"/>
                  </a:cubicBezTo>
                  <a:cubicBezTo>
                    <a:pt x="277" y="136"/>
                    <a:pt x="241" y="63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1918090" y="2953324"/>
              <a:ext cx="19088" cy="46653"/>
            </a:xfrm>
            <a:custGeom>
              <a:avLst/>
              <a:gdLst/>
              <a:ahLst/>
              <a:cxnLst/>
              <a:rect l="l" t="t" r="r" b="b"/>
              <a:pathLst>
                <a:path w="331" h="809" extrusionOk="0">
                  <a:moveTo>
                    <a:pt x="175" y="0"/>
                  </a:moveTo>
                  <a:cubicBezTo>
                    <a:pt x="109" y="66"/>
                    <a:pt x="73" y="135"/>
                    <a:pt x="47" y="201"/>
                  </a:cubicBezTo>
                  <a:cubicBezTo>
                    <a:pt x="23" y="267"/>
                    <a:pt x="10" y="330"/>
                    <a:pt x="7" y="396"/>
                  </a:cubicBezTo>
                  <a:cubicBezTo>
                    <a:pt x="0" y="462"/>
                    <a:pt x="7" y="524"/>
                    <a:pt x="23" y="590"/>
                  </a:cubicBezTo>
                  <a:cubicBezTo>
                    <a:pt x="40" y="660"/>
                    <a:pt x="60" y="726"/>
                    <a:pt x="109" y="808"/>
                  </a:cubicBezTo>
                  <a:cubicBezTo>
                    <a:pt x="192" y="759"/>
                    <a:pt x="241" y="693"/>
                    <a:pt x="274" y="627"/>
                  </a:cubicBezTo>
                  <a:cubicBezTo>
                    <a:pt x="307" y="557"/>
                    <a:pt x="324" y="485"/>
                    <a:pt x="327" y="416"/>
                  </a:cubicBezTo>
                  <a:cubicBezTo>
                    <a:pt x="330" y="346"/>
                    <a:pt x="320" y="277"/>
                    <a:pt x="297" y="208"/>
                  </a:cubicBezTo>
                  <a:cubicBezTo>
                    <a:pt x="277" y="135"/>
                    <a:pt x="241" y="66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2084288" y="327239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5"/>
                  </a:cubicBezTo>
                  <a:cubicBezTo>
                    <a:pt x="11" y="298"/>
                    <a:pt x="1" y="367"/>
                    <a:pt x="4" y="436"/>
                  </a:cubicBezTo>
                  <a:cubicBezTo>
                    <a:pt x="11" y="505"/>
                    <a:pt x="20" y="578"/>
                    <a:pt x="47" y="647"/>
                  </a:cubicBezTo>
                  <a:cubicBezTo>
                    <a:pt x="70" y="717"/>
                    <a:pt x="110" y="786"/>
                    <a:pt x="175" y="862"/>
                  </a:cubicBezTo>
                  <a:cubicBezTo>
                    <a:pt x="241" y="786"/>
                    <a:pt x="274" y="717"/>
                    <a:pt x="297" y="644"/>
                  </a:cubicBezTo>
                  <a:cubicBezTo>
                    <a:pt x="324" y="568"/>
                    <a:pt x="330" y="496"/>
                    <a:pt x="327" y="420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6"/>
                    <a:pt x="199" y="44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1827552" y="3155852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7"/>
                  </a:cubicBezTo>
                  <a:cubicBezTo>
                    <a:pt x="70" y="719"/>
                    <a:pt x="109" y="788"/>
                    <a:pt x="175" y="861"/>
                  </a:cubicBezTo>
                  <a:cubicBezTo>
                    <a:pt x="241" y="788"/>
                    <a:pt x="274" y="719"/>
                    <a:pt x="297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9"/>
                    <a:pt x="199" y="4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1359349" y="292287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7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1411654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8"/>
                    <a:pt x="0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3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1314081" y="2996690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5"/>
                    <a:pt x="27" y="224"/>
                  </a:cubicBezTo>
                  <a:cubicBezTo>
                    <a:pt x="10" y="297"/>
                    <a:pt x="1" y="366"/>
                    <a:pt x="4" y="435"/>
                  </a:cubicBezTo>
                  <a:cubicBezTo>
                    <a:pt x="10" y="505"/>
                    <a:pt x="20" y="577"/>
                    <a:pt x="47" y="646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3"/>
                    <a:pt x="311" y="270"/>
                    <a:pt x="278" y="198"/>
                  </a:cubicBezTo>
                  <a:cubicBezTo>
                    <a:pt x="245" y="125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1261776" y="29276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1304565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9"/>
                    <a:pt x="199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2127077" y="3132093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6"/>
                  </a:cubicBezTo>
                  <a:cubicBezTo>
                    <a:pt x="70" y="719"/>
                    <a:pt x="110" y="788"/>
                    <a:pt x="175" y="861"/>
                  </a:cubicBezTo>
                  <a:cubicBezTo>
                    <a:pt x="241" y="788"/>
                    <a:pt x="274" y="719"/>
                    <a:pt x="298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6"/>
                    <a:pt x="311" y="271"/>
                    <a:pt x="278" y="198"/>
                  </a:cubicBezTo>
                  <a:cubicBezTo>
                    <a:pt x="245" y="129"/>
                    <a:pt x="199" y="4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1915610" y="317009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1673118" y="29919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6"/>
                    <a:pt x="24" y="225"/>
                  </a:cubicBezTo>
                  <a:cubicBezTo>
                    <a:pt x="7" y="297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4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2046285" y="3151066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7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2174653" y="3469621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2217442" y="3403073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0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7"/>
                    <a:pt x="0" y="367"/>
                    <a:pt x="3" y="439"/>
                  </a:cubicBezTo>
                  <a:cubicBezTo>
                    <a:pt x="10" y="508"/>
                    <a:pt x="20" y="578"/>
                    <a:pt x="46" y="647"/>
                  </a:cubicBezTo>
                  <a:cubicBezTo>
                    <a:pt x="69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2165137" y="321288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2253196" y="3486345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6" y="1"/>
                  </a:moveTo>
                  <a:cubicBezTo>
                    <a:pt x="69" y="87"/>
                    <a:pt x="40" y="149"/>
                    <a:pt x="23" y="225"/>
                  </a:cubicBezTo>
                  <a:cubicBezTo>
                    <a:pt x="7" y="298"/>
                    <a:pt x="0" y="367"/>
                    <a:pt x="3" y="436"/>
                  </a:cubicBezTo>
                  <a:cubicBezTo>
                    <a:pt x="7" y="505"/>
                    <a:pt x="20" y="578"/>
                    <a:pt x="43" y="647"/>
                  </a:cubicBezTo>
                  <a:cubicBezTo>
                    <a:pt x="69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7" y="644"/>
                  </a:cubicBezTo>
                  <a:cubicBezTo>
                    <a:pt x="320" y="568"/>
                    <a:pt x="330" y="496"/>
                    <a:pt x="323" y="420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6"/>
                    <a:pt x="198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2136592" y="3372278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9"/>
                    <a:pt x="27" y="224"/>
                  </a:cubicBezTo>
                  <a:cubicBezTo>
                    <a:pt x="10" y="297"/>
                    <a:pt x="1" y="366"/>
                    <a:pt x="4" y="436"/>
                  </a:cubicBezTo>
                  <a:cubicBezTo>
                    <a:pt x="10" y="505"/>
                    <a:pt x="20" y="577"/>
                    <a:pt x="47" y="647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6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1974950" y="349338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9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2084288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0" y="577"/>
                    <a:pt x="47" y="646"/>
                  </a:cubicBezTo>
                  <a:cubicBezTo>
                    <a:pt x="70" y="716"/>
                    <a:pt x="110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1977430" y="3060759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6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3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1887065" y="32676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5"/>
                  </a:cubicBezTo>
                  <a:cubicBezTo>
                    <a:pt x="7" y="297"/>
                    <a:pt x="1" y="366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7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1770519" y="32366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1818037" y="35361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9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1" y="789"/>
                    <a:pt x="274" y="720"/>
                    <a:pt x="298" y="644"/>
                  </a:cubicBezTo>
                  <a:cubicBezTo>
                    <a:pt x="324" y="571"/>
                    <a:pt x="331" y="496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30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1722943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1" y="577"/>
                    <a:pt x="47" y="646"/>
                  </a:cubicBezTo>
                  <a:cubicBezTo>
                    <a:pt x="70" y="716"/>
                    <a:pt x="110" y="785"/>
                    <a:pt x="176" y="861"/>
                  </a:cubicBezTo>
                  <a:cubicBezTo>
                    <a:pt x="242" y="785"/>
                    <a:pt x="275" y="716"/>
                    <a:pt x="298" y="643"/>
                  </a:cubicBezTo>
                  <a:cubicBezTo>
                    <a:pt x="324" y="567"/>
                    <a:pt x="331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1844276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8"/>
                    <a:pt x="21" y="578"/>
                    <a:pt x="44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8" y="644"/>
                  </a:cubicBezTo>
                  <a:cubicBezTo>
                    <a:pt x="321" y="571"/>
                    <a:pt x="331" y="495"/>
                    <a:pt x="324" y="423"/>
                  </a:cubicBezTo>
                  <a:cubicBezTo>
                    <a:pt x="321" y="347"/>
                    <a:pt x="308" y="274"/>
                    <a:pt x="275" y="198"/>
                  </a:cubicBezTo>
                  <a:cubicBezTo>
                    <a:pt x="242" y="129"/>
                    <a:pt x="199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887065" y="34863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7"/>
                    <a:pt x="40" y="149"/>
                    <a:pt x="24" y="225"/>
                  </a:cubicBezTo>
                  <a:cubicBezTo>
                    <a:pt x="7" y="298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8" y="644"/>
                  </a:cubicBezTo>
                  <a:cubicBezTo>
                    <a:pt x="321" y="568"/>
                    <a:pt x="331" y="496"/>
                    <a:pt x="324" y="420"/>
                  </a:cubicBezTo>
                  <a:cubicBezTo>
                    <a:pt x="321" y="347"/>
                    <a:pt x="308" y="271"/>
                    <a:pt x="275" y="199"/>
                  </a:cubicBezTo>
                  <a:cubicBezTo>
                    <a:pt x="242" y="126"/>
                    <a:pt x="199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1761004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8"/>
                    <a:pt x="20" y="578"/>
                    <a:pt x="47" y="647"/>
                  </a:cubicBezTo>
                  <a:cubicBezTo>
                    <a:pt x="70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1808522" y="333173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2" y="789"/>
                    <a:pt x="275" y="720"/>
                    <a:pt x="298" y="644"/>
                  </a:cubicBezTo>
                  <a:cubicBezTo>
                    <a:pt x="324" y="571"/>
                    <a:pt x="331" y="495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29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2006494" y="3292005"/>
              <a:ext cx="18742" cy="42674"/>
            </a:xfrm>
            <a:custGeom>
              <a:avLst/>
              <a:gdLst/>
              <a:ahLst/>
              <a:cxnLst/>
              <a:rect l="l" t="t" r="r" b="b"/>
              <a:pathLst>
                <a:path w="325" h="740" extrusionOk="0">
                  <a:moveTo>
                    <a:pt x="83" y="1"/>
                  </a:moveTo>
                  <a:cubicBezTo>
                    <a:pt x="50" y="90"/>
                    <a:pt x="34" y="149"/>
                    <a:pt x="24" y="208"/>
                  </a:cubicBezTo>
                  <a:cubicBezTo>
                    <a:pt x="11" y="261"/>
                    <a:pt x="1" y="311"/>
                    <a:pt x="1" y="363"/>
                  </a:cubicBezTo>
                  <a:cubicBezTo>
                    <a:pt x="1" y="413"/>
                    <a:pt x="1" y="469"/>
                    <a:pt x="14" y="528"/>
                  </a:cubicBezTo>
                  <a:cubicBezTo>
                    <a:pt x="24" y="591"/>
                    <a:pt x="40" y="657"/>
                    <a:pt x="83" y="739"/>
                  </a:cubicBezTo>
                  <a:cubicBezTo>
                    <a:pt x="169" y="696"/>
                    <a:pt x="225" y="644"/>
                    <a:pt x="261" y="584"/>
                  </a:cubicBezTo>
                  <a:cubicBezTo>
                    <a:pt x="298" y="522"/>
                    <a:pt x="317" y="446"/>
                    <a:pt x="324" y="373"/>
                  </a:cubicBezTo>
                  <a:cubicBezTo>
                    <a:pt x="324" y="297"/>
                    <a:pt x="308" y="222"/>
                    <a:pt x="271" y="156"/>
                  </a:cubicBezTo>
                  <a:cubicBezTo>
                    <a:pt x="228" y="90"/>
                    <a:pt x="172" y="30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2037519" y="3408609"/>
              <a:ext cx="18511" cy="42443"/>
            </a:xfrm>
            <a:custGeom>
              <a:avLst/>
              <a:gdLst/>
              <a:ahLst/>
              <a:cxnLst/>
              <a:rect l="l" t="t" r="r" b="b"/>
              <a:pathLst>
                <a:path w="321" h="736" extrusionOk="0">
                  <a:moveTo>
                    <a:pt x="83" y="0"/>
                  </a:moveTo>
                  <a:cubicBezTo>
                    <a:pt x="50" y="86"/>
                    <a:pt x="33" y="149"/>
                    <a:pt x="20" y="205"/>
                  </a:cubicBezTo>
                  <a:cubicBezTo>
                    <a:pt x="7" y="261"/>
                    <a:pt x="0" y="310"/>
                    <a:pt x="0" y="363"/>
                  </a:cubicBezTo>
                  <a:cubicBezTo>
                    <a:pt x="0" y="412"/>
                    <a:pt x="0" y="465"/>
                    <a:pt x="10" y="528"/>
                  </a:cubicBezTo>
                  <a:cubicBezTo>
                    <a:pt x="20" y="590"/>
                    <a:pt x="37" y="653"/>
                    <a:pt x="83" y="736"/>
                  </a:cubicBezTo>
                  <a:cubicBezTo>
                    <a:pt x="169" y="696"/>
                    <a:pt x="221" y="643"/>
                    <a:pt x="258" y="581"/>
                  </a:cubicBezTo>
                  <a:cubicBezTo>
                    <a:pt x="297" y="518"/>
                    <a:pt x="317" y="445"/>
                    <a:pt x="320" y="369"/>
                  </a:cubicBezTo>
                  <a:cubicBezTo>
                    <a:pt x="320" y="297"/>
                    <a:pt x="304" y="218"/>
                    <a:pt x="268" y="152"/>
                  </a:cubicBezTo>
                  <a:cubicBezTo>
                    <a:pt x="228" y="86"/>
                    <a:pt x="169" y="3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1633385" y="3517774"/>
              <a:ext cx="18511" cy="52304"/>
            </a:xfrm>
            <a:custGeom>
              <a:avLst/>
              <a:gdLst/>
              <a:ahLst/>
              <a:cxnLst/>
              <a:rect l="l" t="t" r="r" b="b"/>
              <a:pathLst>
                <a:path w="321" h="907" extrusionOk="0">
                  <a:moveTo>
                    <a:pt x="162" y="0"/>
                  </a:moveTo>
                  <a:cubicBezTo>
                    <a:pt x="96" y="73"/>
                    <a:pt x="63" y="152"/>
                    <a:pt x="34" y="224"/>
                  </a:cubicBezTo>
                  <a:cubicBezTo>
                    <a:pt x="14" y="300"/>
                    <a:pt x="1" y="379"/>
                    <a:pt x="1" y="452"/>
                  </a:cubicBezTo>
                  <a:cubicBezTo>
                    <a:pt x="1" y="528"/>
                    <a:pt x="7" y="604"/>
                    <a:pt x="34" y="679"/>
                  </a:cubicBezTo>
                  <a:cubicBezTo>
                    <a:pt x="57" y="752"/>
                    <a:pt x="96" y="831"/>
                    <a:pt x="162" y="907"/>
                  </a:cubicBezTo>
                  <a:cubicBezTo>
                    <a:pt x="231" y="831"/>
                    <a:pt x="264" y="752"/>
                    <a:pt x="287" y="679"/>
                  </a:cubicBezTo>
                  <a:cubicBezTo>
                    <a:pt x="311" y="604"/>
                    <a:pt x="320" y="528"/>
                    <a:pt x="320" y="452"/>
                  </a:cubicBezTo>
                  <a:cubicBezTo>
                    <a:pt x="320" y="379"/>
                    <a:pt x="314" y="300"/>
                    <a:pt x="287" y="224"/>
                  </a:cubicBezTo>
                  <a:cubicBezTo>
                    <a:pt x="264" y="152"/>
                    <a:pt x="228" y="73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2856801" y="3470140"/>
              <a:ext cx="47230" cy="48614"/>
            </a:xfrm>
            <a:custGeom>
              <a:avLst/>
              <a:gdLst/>
              <a:ahLst/>
              <a:cxnLst/>
              <a:rect l="l" t="t" r="r" b="b"/>
              <a:pathLst>
                <a:path w="819" h="843" extrusionOk="0">
                  <a:moveTo>
                    <a:pt x="352" y="1"/>
                  </a:moveTo>
                  <a:cubicBezTo>
                    <a:pt x="337" y="1"/>
                    <a:pt x="322" y="10"/>
                    <a:pt x="320" y="28"/>
                  </a:cubicBezTo>
                  <a:lnTo>
                    <a:pt x="287" y="279"/>
                  </a:lnTo>
                  <a:cubicBezTo>
                    <a:pt x="287" y="292"/>
                    <a:pt x="274" y="305"/>
                    <a:pt x="258" y="308"/>
                  </a:cubicBezTo>
                  <a:lnTo>
                    <a:pt x="40" y="354"/>
                  </a:lnTo>
                  <a:cubicBezTo>
                    <a:pt x="7" y="361"/>
                    <a:pt x="0" y="407"/>
                    <a:pt x="37" y="420"/>
                  </a:cubicBezTo>
                  <a:lnTo>
                    <a:pt x="228" y="500"/>
                  </a:lnTo>
                  <a:cubicBezTo>
                    <a:pt x="241" y="503"/>
                    <a:pt x="254" y="519"/>
                    <a:pt x="251" y="536"/>
                  </a:cubicBezTo>
                  <a:lnTo>
                    <a:pt x="211" y="803"/>
                  </a:lnTo>
                  <a:cubicBezTo>
                    <a:pt x="209" y="826"/>
                    <a:pt x="229" y="843"/>
                    <a:pt x="249" y="843"/>
                  </a:cubicBezTo>
                  <a:cubicBezTo>
                    <a:pt x="257" y="843"/>
                    <a:pt x="265" y="840"/>
                    <a:pt x="271" y="833"/>
                  </a:cubicBezTo>
                  <a:lnTo>
                    <a:pt x="459" y="622"/>
                  </a:lnTo>
                  <a:cubicBezTo>
                    <a:pt x="465" y="614"/>
                    <a:pt x="473" y="611"/>
                    <a:pt x="481" y="611"/>
                  </a:cubicBezTo>
                  <a:cubicBezTo>
                    <a:pt x="487" y="611"/>
                    <a:pt x="493" y="612"/>
                    <a:pt x="498" y="615"/>
                  </a:cubicBezTo>
                  <a:lnTo>
                    <a:pt x="762" y="721"/>
                  </a:lnTo>
                  <a:cubicBezTo>
                    <a:pt x="767" y="723"/>
                    <a:pt x="772" y="724"/>
                    <a:pt x="777" y="724"/>
                  </a:cubicBezTo>
                  <a:cubicBezTo>
                    <a:pt x="802" y="724"/>
                    <a:pt x="819" y="696"/>
                    <a:pt x="802" y="671"/>
                  </a:cubicBezTo>
                  <a:lnTo>
                    <a:pt x="653" y="444"/>
                  </a:lnTo>
                  <a:cubicBezTo>
                    <a:pt x="653" y="437"/>
                    <a:pt x="653" y="420"/>
                    <a:pt x="667" y="407"/>
                  </a:cubicBezTo>
                  <a:lnTo>
                    <a:pt x="799" y="265"/>
                  </a:lnTo>
                  <a:cubicBezTo>
                    <a:pt x="817" y="240"/>
                    <a:pt x="800" y="206"/>
                    <a:pt x="770" y="206"/>
                  </a:cubicBezTo>
                  <a:cubicBezTo>
                    <a:pt x="768" y="206"/>
                    <a:pt x="767" y="206"/>
                    <a:pt x="766" y="206"/>
                  </a:cubicBezTo>
                  <a:lnTo>
                    <a:pt x="558" y="252"/>
                  </a:lnTo>
                  <a:cubicBezTo>
                    <a:pt x="556" y="253"/>
                    <a:pt x="555" y="253"/>
                    <a:pt x="553" y="253"/>
                  </a:cubicBezTo>
                  <a:cubicBezTo>
                    <a:pt x="544" y="253"/>
                    <a:pt x="530" y="244"/>
                    <a:pt x="521" y="236"/>
                  </a:cubicBezTo>
                  <a:lnTo>
                    <a:pt x="380" y="15"/>
                  </a:lnTo>
                  <a:cubicBezTo>
                    <a:pt x="373" y="5"/>
                    <a:pt x="362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2968215" y="3445459"/>
              <a:ext cx="47979" cy="49363"/>
            </a:xfrm>
            <a:custGeom>
              <a:avLst/>
              <a:gdLst/>
              <a:ahLst/>
              <a:cxnLst/>
              <a:rect l="l" t="t" r="r" b="b"/>
              <a:pathLst>
                <a:path w="832" h="856" extrusionOk="0">
                  <a:moveTo>
                    <a:pt x="517" y="0"/>
                  </a:moveTo>
                  <a:cubicBezTo>
                    <a:pt x="508" y="0"/>
                    <a:pt x="498" y="4"/>
                    <a:pt x="489" y="14"/>
                  </a:cubicBezTo>
                  <a:lnTo>
                    <a:pt x="337" y="222"/>
                  </a:lnTo>
                  <a:cubicBezTo>
                    <a:pt x="332" y="232"/>
                    <a:pt x="321" y="236"/>
                    <a:pt x="311" y="236"/>
                  </a:cubicBezTo>
                  <a:cubicBezTo>
                    <a:pt x="307" y="236"/>
                    <a:pt x="304" y="236"/>
                    <a:pt x="301" y="235"/>
                  </a:cubicBezTo>
                  <a:lnTo>
                    <a:pt x="87" y="172"/>
                  </a:lnTo>
                  <a:cubicBezTo>
                    <a:pt x="83" y="171"/>
                    <a:pt x="80" y="171"/>
                    <a:pt x="76" y="171"/>
                  </a:cubicBezTo>
                  <a:cubicBezTo>
                    <a:pt x="49" y="171"/>
                    <a:pt x="29" y="205"/>
                    <a:pt x="47" y="225"/>
                  </a:cubicBezTo>
                  <a:lnTo>
                    <a:pt x="179" y="390"/>
                  </a:lnTo>
                  <a:cubicBezTo>
                    <a:pt x="189" y="403"/>
                    <a:pt x="189" y="420"/>
                    <a:pt x="179" y="433"/>
                  </a:cubicBezTo>
                  <a:lnTo>
                    <a:pt x="21" y="651"/>
                  </a:lnTo>
                  <a:cubicBezTo>
                    <a:pt x="1" y="677"/>
                    <a:pt x="21" y="705"/>
                    <a:pt x="46" y="705"/>
                  </a:cubicBezTo>
                  <a:cubicBezTo>
                    <a:pt x="50" y="705"/>
                    <a:pt x="53" y="705"/>
                    <a:pt x="57" y="703"/>
                  </a:cubicBezTo>
                  <a:lnTo>
                    <a:pt x="324" y="608"/>
                  </a:lnTo>
                  <a:cubicBezTo>
                    <a:pt x="327" y="607"/>
                    <a:pt x="331" y="607"/>
                    <a:pt x="334" y="607"/>
                  </a:cubicBezTo>
                  <a:cubicBezTo>
                    <a:pt x="345" y="607"/>
                    <a:pt x="355" y="611"/>
                    <a:pt x="360" y="621"/>
                  </a:cubicBezTo>
                  <a:lnTo>
                    <a:pt x="539" y="845"/>
                  </a:lnTo>
                  <a:cubicBezTo>
                    <a:pt x="545" y="853"/>
                    <a:pt x="554" y="856"/>
                    <a:pt x="563" y="856"/>
                  </a:cubicBezTo>
                  <a:cubicBezTo>
                    <a:pt x="581" y="856"/>
                    <a:pt x="601" y="841"/>
                    <a:pt x="601" y="819"/>
                  </a:cubicBezTo>
                  <a:lnTo>
                    <a:pt x="581" y="548"/>
                  </a:lnTo>
                  <a:cubicBezTo>
                    <a:pt x="588" y="522"/>
                    <a:pt x="598" y="512"/>
                    <a:pt x="614" y="505"/>
                  </a:cubicBezTo>
                  <a:lnTo>
                    <a:pt x="799" y="440"/>
                  </a:lnTo>
                  <a:cubicBezTo>
                    <a:pt x="832" y="430"/>
                    <a:pt x="829" y="383"/>
                    <a:pt x="799" y="374"/>
                  </a:cubicBezTo>
                  <a:lnTo>
                    <a:pt x="598" y="317"/>
                  </a:lnTo>
                  <a:cubicBezTo>
                    <a:pt x="585" y="314"/>
                    <a:pt x="571" y="301"/>
                    <a:pt x="571" y="288"/>
                  </a:cubicBezTo>
                  <a:lnTo>
                    <a:pt x="552" y="34"/>
                  </a:lnTo>
                  <a:cubicBezTo>
                    <a:pt x="550" y="13"/>
                    <a:pt x="534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2998606" y="3567598"/>
              <a:ext cx="39502" cy="36042"/>
            </a:xfrm>
            <a:custGeom>
              <a:avLst/>
              <a:gdLst/>
              <a:ahLst/>
              <a:cxnLst/>
              <a:rect l="l" t="t" r="r" b="b"/>
              <a:pathLst>
                <a:path w="685" h="625" extrusionOk="0">
                  <a:moveTo>
                    <a:pt x="129" y="1"/>
                  </a:moveTo>
                  <a:cubicBezTo>
                    <a:pt x="112" y="1"/>
                    <a:pt x="96" y="17"/>
                    <a:pt x="104" y="36"/>
                  </a:cubicBezTo>
                  <a:lnTo>
                    <a:pt x="163" y="224"/>
                  </a:lnTo>
                  <a:cubicBezTo>
                    <a:pt x="170" y="234"/>
                    <a:pt x="163" y="244"/>
                    <a:pt x="157" y="251"/>
                  </a:cubicBezTo>
                  <a:lnTo>
                    <a:pt x="21" y="360"/>
                  </a:lnTo>
                  <a:cubicBezTo>
                    <a:pt x="0" y="375"/>
                    <a:pt x="9" y="403"/>
                    <a:pt x="31" y="403"/>
                  </a:cubicBezTo>
                  <a:cubicBezTo>
                    <a:pt x="33" y="403"/>
                    <a:pt x="36" y="403"/>
                    <a:pt x="38" y="402"/>
                  </a:cubicBezTo>
                  <a:lnTo>
                    <a:pt x="203" y="393"/>
                  </a:lnTo>
                  <a:cubicBezTo>
                    <a:pt x="216" y="393"/>
                    <a:pt x="226" y="399"/>
                    <a:pt x="232" y="409"/>
                  </a:cubicBezTo>
                  <a:lnTo>
                    <a:pt x="298" y="607"/>
                  </a:lnTo>
                  <a:cubicBezTo>
                    <a:pt x="302" y="618"/>
                    <a:pt x="312" y="624"/>
                    <a:pt x="323" y="624"/>
                  </a:cubicBezTo>
                  <a:cubicBezTo>
                    <a:pt x="334" y="624"/>
                    <a:pt x="345" y="618"/>
                    <a:pt x="348" y="607"/>
                  </a:cubicBezTo>
                  <a:lnTo>
                    <a:pt x="407" y="396"/>
                  </a:lnTo>
                  <a:cubicBezTo>
                    <a:pt x="411" y="383"/>
                    <a:pt x="420" y="379"/>
                    <a:pt x="434" y="376"/>
                  </a:cubicBezTo>
                  <a:lnTo>
                    <a:pt x="651" y="360"/>
                  </a:lnTo>
                  <a:cubicBezTo>
                    <a:pt x="674" y="360"/>
                    <a:pt x="684" y="320"/>
                    <a:pt x="664" y="310"/>
                  </a:cubicBezTo>
                  <a:lnTo>
                    <a:pt x="483" y="201"/>
                  </a:lnTo>
                  <a:cubicBezTo>
                    <a:pt x="481" y="202"/>
                    <a:pt x="479" y="203"/>
                    <a:pt x="477" y="203"/>
                  </a:cubicBezTo>
                  <a:cubicBezTo>
                    <a:pt x="469" y="203"/>
                    <a:pt x="467" y="192"/>
                    <a:pt x="470" y="181"/>
                  </a:cubicBezTo>
                  <a:lnTo>
                    <a:pt x="513" y="36"/>
                  </a:lnTo>
                  <a:cubicBezTo>
                    <a:pt x="518" y="19"/>
                    <a:pt x="503" y="4"/>
                    <a:pt x="486" y="4"/>
                  </a:cubicBezTo>
                  <a:cubicBezTo>
                    <a:pt x="481" y="4"/>
                    <a:pt x="475" y="6"/>
                    <a:pt x="470" y="10"/>
                  </a:cubicBezTo>
                  <a:lnTo>
                    <a:pt x="341" y="109"/>
                  </a:lnTo>
                  <a:cubicBezTo>
                    <a:pt x="338" y="112"/>
                    <a:pt x="333" y="114"/>
                    <a:pt x="328" y="114"/>
                  </a:cubicBezTo>
                  <a:cubicBezTo>
                    <a:pt x="323" y="114"/>
                    <a:pt x="318" y="112"/>
                    <a:pt x="315" y="109"/>
                  </a:cubicBezTo>
                  <a:lnTo>
                    <a:pt x="140" y="3"/>
                  </a:lnTo>
                  <a:cubicBezTo>
                    <a:pt x="137" y="2"/>
                    <a:pt x="133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3079686" y="3494707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3"/>
                    <a:pt x="601" y="8"/>
                  </a:cubicBezTo>
                  <a:lnTo>
                    <a:pt x="436" y="140"/>
                  </a:lnTo>
                  <a:cubicBezTo>
                    <a:pt x="430" y="143"/>
                    <a:pt x="423" y="145"/>
                    <a:pt x="416" y="145"/>
                  </a:cubicBezTo>
                  <a:cubicBezTo>
                    <a:pt x="410" y="145"/>
                    <a:pt x="405" y="144"/>
                    <a:pt x="400" y="143"/>
                  </a:cubicBezTo>
                  <a:lnTo>
                    <a:pt x="175" y="11"/>
                  </a:lnTo>
                  <a:cubicBezTo>
                    <a:pt x="170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5"/>
                  </a:lnTo>
                  <a:cubicBezTo>
                    <a:pt x="215" y="308"/>
                    <a:pt x="208" y="324"/>
                    <a:pt x="198" y="334"/>
                  </a:cubicBezTo>
                  <a:lnTo>
                    <a:pt x="24" y="473"/>
                  </a:lnTo>
                  <a:cubicBezTo>
                    <a:pt x="0" y="492"/>
                    <a:pt x="17" y="535"/>
                    <a:pt x="50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1" y="548"/>
                  </a:cubicBezTo>
                  <a:lnTo>
                    <a:pt x="380" y="802"/>
                  </a:lnTo>
                  <a:cubicBezTo>
                    <a:pt x="385" y="818"/>
                    <a:pt x="398" y="826"/>
                    <a:pt x="412" y="826"/>
                  </a:cubicBezTo>
                  <a:cubicBezTo>
                    <a:pt x="426" y="826"/>
                    <a:pt x="441" y="818"/>
                    <a:pt x="446" y="802"/>
                  </a:cubicBezTo>
                  <a:lnTo>
                    <a:pt x="522" y="532"/>
                  </a:lnTo>
                  <a:cubicBezTo>
                    <a:pt x="528" y="519"/>
                    <a:pt x="538" y="506"/>
                    <a:pt x="551" y="506"/>
                  </a:cubicBezTo>
                  <a:lnTo>
                    <a:pt x="835" y="486"/>
                  </a:lnTo>
                  <a:cubicBezTo>
                    <a:pt x="868" y="483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1" y="268"/>
                    <a:pt x="597" y="252"/>
                    <a:pt x="601" y="235"/>
                  </a:cubicBezTo>
                  <a:lnTo>
                    <a:pt x="657" y="44"/>
                  </a:lnTo>
                  <a:cubicBezTo>
                    <a:pt x="662" y="19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3166591" y="3665114"/>
              <a:ext cx="47230" cy="48556"/>
            </a:xfrm>
            <a:custGeom>
              <a:avLst/>
              <a:gdLst/>
              <a:ahLst/>
              <a:cxnLst/>
              <a:rect l="l" t="t" r="r" b="b"/>
              <a:pathLst>
                <a:path w="819" h="842" extrusionOk="0">
                  <a:moveTo>
                    <a:pt x="352" y="0"/>
                  </a:moveTo>
                  <a:cubicBezTo>
                    <a:pt x="337" y="0"/>
                    <a:pt x="322" y="10"/>
                    <a:pt x="320" y="27"/>
                  </a:cubicBezTo>
                  <a:lnTo>
                    <a:pt x="287" y="278"/>
                  </a:lnTo>
                  <a:cubicBezTo>
                    <a:pt x="287" y="291"/>
                    <a:pt x="274" y="304"/>
                    <a:pt x="258" y="308"/>
                  </a:cubicBezTo>
                  <a:lnTo>
                    <a:pt x="40" y="354"/>
                  </a:lnTo>
                  <a:cubicBezTo>
                    <a:pt x="7" y="360"/>
                    <a:pt x="1" y="407"/>
                    <a:pt x="34" y="420"/>
                  </a:cubicBezTo>
                  <a:lnTo>
                    <a:pt x="228" y="499"/>
                  </a:lnTo>
                  <a:cubicBezTo>
                    <a:pt x="241" y="502"/>
                    <a:pt x="255" y="519"/>
                    <a:pt x="248" y="535"/>
                  </a:cubicBezTo>
                  <a:lnTo>
                    <a:pt x="212" y="802"/>
                  </a:lnTo>
                  <a:cubicBezTo>
                    <a:pt x="209" y="825"/>
                    <a:pt x="228" y="842"/>
                    <a:pt x="247" y="842"/>
                  </a:cubicBezTo>
                  <a:cubicBezTo>
                    <a:pt x="256" y="842"/>
                    <a:pt x="264" y="839"/>
                    <a:pt x="271" y="832"/>
                  </a:cubicBezTo>
                  <a:lnTo>
                    <a:pt x="459" y="621"/>
                  </a:lnTo>
                  <a:cubicBezTo>
                    <a:pt x="465" y="613"/>
                    <a:pt x="473" y="610"/>
                    <a:pt x="481" y="610"/>
                  </a:cubicBezTo>
                  <a:cubicBezTo>
                    <a:pt x="486" y="610"/>
                    <a:pt x="491" y="612"/>
                    <a:pt x="495" y="614"/>
                  </a:cubicBezTo>
                  <a:lnTo>
                    <a:pt x="759" y="720"/>
                  </a:lnTo>
                  <a:cubicBezTo>
                    <a:pt x="764" y="722"/>
                    <a:pt x="769" y="723"/>
                    <a:pt x="774" y="723"/>
                  </a:cubicBezTo>
                  <a:cubicBezTo>
                    <a:pt x="800" y="723"/>
                    <a:pt x="819" y="695"/>
                    <a:pt x="802" y="670"/>
                  </a:cubicBezTo>
                  <a:lnTo>
                    <a:pt x="654" y="443"/>
                  </a:lnTo>
                  <a:cubicBezTo>
                    <a:pt x="657" y="436"/>
                    <a:pt x="657" y="420"/>
                    <a:pt x="667" y="407"/>
                  </a:cubicBezTo>
                  <a:lnTo>
                    <a:pt x="799" y="265"/>
                  </a:lnTo>
                  <a:cubicBezTo>
                    <a:pt x="818" y="239"/>
                    <a:pt x="800" y="205"/>
                    <a:pt x="770" y="205"/>
                  </a:cubicBezTo>
                  <a:cubicBezTo>
                    <a:pt x="768" y="205"/>
                    <a:pt x="767" y="205"/>
                    <a:pt x="766" y="205"/>
                  </a:cubicBezTo>
                  <a:lnTo>
                    <a:pt x="558" y="252"/>
                  </a:lnTo>
                  <a:cubicBezTo>
                    <a:pt x="556" y="252"/>
                    <a:pt x="554" y="252"/>
                    <a:pt x="552" y="252"/>
                  </a:cubicBezTo>
                  <a:cubicBezTo>
                    <a:pt x="540" y="252"/>
                    <a:pt x="527" y="244"/>
                    <a:pt x="522" y="235"/>
                  </a:cubicBezTo>
                  <a:lnTo>
                    <a:pt x="380" y="14"/>
                  </a:lnTo>
                  <a:cubicBezTo>
                    <a:pt x="373" y="5"/>
                    <a:pt x="363" y="0"/>
                    <a:pt x="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3250209" y="3565465"/>
              <a:ext cx="48037" cy="49363"/>
            </a:xfrm>
            <a:custGeom>
              <a:avLst/>
              <a:gdLst/>
              <a:ahLst/>
              <a:cxnLst/>
              <a:rect l="l" t="t" r="r" b="b"/>
              <a:pathLst>
                <a:path w="833" h="856" extrusionOk="0">
                  <a:moveTo>
                    <a:pt x="517" y="1"/>
                  </a:moveTo>
                  <a:cubicBezTo>
                    <a:pt x="507" y="1"/>
                    <a:pt x="497" y="6"/>
                    <a:pt x="490" y="17"/>
                  </a:cubicBezTo>
                  <a:lnTo>
                    <a:pt x="338" y="222"/>
                  </a:lnTo>
                  <a:cubicBezTo>
                    <a:pt x="330" y="232"/>
                    <a:pt x="319" y="236"/>
                    <a:pt x="308" y="236"/>
                  </a:cubicBezTo>
                  <a:cubicBezTo>
                    <a:pt x="305" y="236"/>
                    <a:pt x="302" y="236"/>
                    <a:pt x="298" y="235"/>
                  </a:cubicBezTo>
                  <a:lnTo>
                    <a:pt x="84" y="172"/>
                  </a:lnTo>
                  <a:cubicBezTo>
                    <a:pt x="81" y="172"/>
                    <a:pt x="79" y="172"/>
                    <a:pt x="76" y="172"/>
                  </a:cubicBezTo>
                  <a:cubicBezTo>
                    <a:pt x="48" y="172"/>
                    <a:pt x="30" y="204"/>
                    <a:pt x="48" y="225"/>
                  </a:cubicBezTo>
                  <a:lnTo>
                    <a:pt x="180" y="390"/>
                  </a:lnTo>
                  <a:cubicBezTo>
                    <a:pt x="186" y="403"/>
                    <a:pt x="186" y="420"/>
                    <a:pt x="180" y="433"/>
                  </a:cubicBezTo>
                  <a:lnTo>
                    <a:pt x="18" y="650"/>
                  </a:lnTo>
                  <a:cubicBezTo>
                    <a:pt x="1" y="677"/>
                    <a:pt x="21" y="705"/>
                    <a:pt x="45" y="705"/>
                  </a:cubicBezTo>
                  <a:cubicBezTo>
                    <a:pt x="48" y="705"/>
                    <a:pt x="51" y="704"/>
                    <a:pt x="54" y="703"/>
                  </a:cubicBezTo>
                  <a:lnTo>
                    <a:pt x="325" y="611"/>
                  </a:lnTo>
                  <a:cubicBezTo>
                    <a:pt x="328" y="609"/>
                    <a:pt x="331" y="608"/>
                    <a:pt x="334" y="608"/>
                  </a:cubicBezTo>
                  <a:cubicBezTo>
                    <a:pt x="343" y="608"/>
                    <a:pt x="354" y="614"/>
                    <a:pt x="361" y="621"/>
                  </a:cubicBezTo>
                  <a:lnTo>
                    <a:pt x="539" y="845"/>
                  </a:lnTo>
                  <a:cubicBezTo>
                    <a:pt x="546" y="852"/>
                    <a:pt x="554" y="856"/>
                    <a:pt x="562" y="856"/>
                  </a:cubicBezTo>
                  <a:cubicBezTo>
                    <a:pt x="580" y="856"/>
                    <a:pt x="599" y="841"/>
                    <a:pt x="599" y="819"/>
                  </a:cubicBezTo>
                  <a:lnTo>
                    <a:pt x="579" y="548"/>
                  </a:lnTo>
                  <a:cubicBezTo>
                    <a:pt x="589" y="528"/>
                    <a:pt x="602" y="512"/>
                    <a:pt x="612" y="509"/>
                  </a:cubicBezTo>
                  <a:lnTo>
                    <a:pt x="800" y="443"/>
                  </a:lnTo>
                  <a:cubicBezTo>
                    <a:pt x="833" y="430"/>
                    <a:pt x="826" y="383"/>
                    <a:pt x="800" y="377"/>
                  </a:cubicBezTo>
                  <a:lnTo>
                    <a:pt x="595" y="317"/>
                  </a:lnTo>
                  <a:cubicBezTo>
                    <a:pt x="585" y="314"/>
                    <a:pt x="572" y="301"/>
                    <a:pt x="572" y="288"/>
                  </a:cubicBezTo>
                  <a:lnTo>
                    <a:pt x="552" y="34"/>
                  </a:lnTo>
                  <a:cubicBezTo>
                    <a:pt x="548" y="14"/>
                    <a:pt x="533" y="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3379038" y="3546723"/>
              <a:ext cx="38349" cy="38118"/>
            </a:xfrm>
            <a:custGeom>
              <a:avLst/>
              <a:gdLst/>
              <a:ahLst/>
              <a:cxnLst/>
              <a:rect l="l" t="t" r="r" b="b"/>
              <a:pathLst>
                <a:path w="665" h="661" extrusionOk="0">
                  <a:moveTo>
                    <a:pt x="225" y="1"/>
                  </a:moveTo>
                  <a:cubicBezTo>
                    <a:pt x="212" y="1"/>
                    <a:pt x="201" y="12"/>
                    <a:pt x="201" y="29"/>
                  </a:cubicBezTo>
                  <a:lnTo>
                    <a:pt x="201" y="227"/>
                  </a:lnTo>
                  <a:cubicBezTo>
                    <a:pt x="201" y="237"/>
                    <a:pt x="192" y="247"/>
                    <a:pt x="185" y="250"/>
                  </a:cubicBezTo>
                  <a:lnTo>
                    <a:pt x="23" y="309"/>
                  </a:lnTo>
                  <a:cubicBezTo>
                    <a:pt x="0" y="316"/>
                    <a:pt x="0" y="352"/>
                    <a:pt x="27" y="359"/>
                  </a:cubicBezTo>
                  <a:lnTo>
                    <a:pt x="185" y="398"/>
                  </a:lnTo>
                  <a:cubicBezTo>
                    <a:pt x="195" y="402"/>
                    <a:pt x="205" y="412"/>
                    <a:pt x="205" y="425"/>
                  </a:cubicBezTo>
                  <a:lnTo>
                    <a:pt x="205" y="633"/>
                  </a:lnTo>
                  <a:cubicBezTo>
                    <a:pt x="205" y="649"/>
                    <a:pt x="218" y="661"/>
                    <a:pt x="232" y="661"/>
                  </a:cubicBezTo>
                  <a:cubicBezTo>
                    <a:pt x="240" y="661"/>
                    <a:pt x="248" y="657"/>
                    <a:pt x="254" y="649"/>
                  </a:cubicBezTo>
                  <a:lnTo>
                    <a:pt x="376" y="468"/>
                  </a:lnTo>
                  <a:cubicBezTo>
                    <a:pt x="386" y="461"/>
                    <a:pt x="393" y="458"/>
                    <a:pt x="406" y="458"/>
                  </a:cubicBezTo>
                  <a:lnTo>
                    <a:pt x="620" y="514"/>
                  </a:lnTo>
                  <a:cubicBezTo>
                    <a:pt x="624" y="515"/>
                    <a:pt x="627" y="516"/>
                    <a:pt x="630" y="516"/>
                  </a:cubicBezTo>
                  <a:cubicBezTo>
                    <a:pt x="651" y="516"/>
                    <a:pt x="664" y="489"/>
                    <a:pt x="650" y="474"/>
                  </a:cubicBezTo>
                  <a:lnTo>
                    <a:pt x="515" y="313"/>
                  </a:lnTo>
                  <a:cubicBezTo>
                    <a:pt x="495" y="306"/>
                    <a:pt x="495" y="293"/>
                    <a:pt x="498" y="283"/>
                  </a:cubicBezTo>
                  <a:lnTo>
                    <a:pt x="584" y="161"/>
                  </a:lnTo>
                  <a:cubicBezTo>
                    <a:pt x="599" y="143"/>
                    <a:pt x="581" y="117"/>
                    <a:pt x="561" y="117"/>
                  </a:cubicBezTo>
                  <a:cubicBezTo>
                    <a:pt x="559" y="117"/>
                    <a:pt x="557" y="117"/>
                    <a:pt x="554" y="118"/>
                  </a:cubicBezTo>
                  <a:lnTo>
                    <a:pt x="403" y="174"/>
                  </a:lnTo>
                  <a:cubicBezTo>
                    <a:pt x="399" y="175"/>
                    <a:pt x="396" y="175"/>
                    <a:pt x="394" y="175"/>
                  </a:cubicBezTo>
                  <a:cubicBezTo>
                    <a:pt x="386" y="175"/>
                    <a:pt x="380" y="172"/>
                    <a:pt x="373" y="164"/>
                  </a:cubicBezTo>
                  <a:lnTo>
                    <a:pt x="248" y="13"/>
                  </a:lnTo>
                  <a:cubicBezTo>
                    <a:pt x="240" y="4"/>
                    <a:pt x="233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3530704" y="3440153"/>
              <a:ext cx="48037" cy="49479"/>
            </a:xfrm>
            <a:custGeom>
              <a:avLst/>
              <a:gdLst/>
              <a:ahLst/>
              <a:cxnLst/>
              <a:rect l="l" t="t" r="r" b="b"/>
              <a:pathLst>
                <a:path w="833" h="858" extrusionOk="0">
                  <a:moveTo>
                    <a:pt x="518" y="1"/>
                  </a:moveTo>
                  <a:cubicBezTo>
                    <a:pt x="508" y="1"/>
                    <a:pt x="498" y="6"/>
                    <a:pt x="490" y="17"/>
                  </a:cubicBezTo>
                  <a:lnTo>
                    <a:pt x="338" y="225"/>
                  </a:lnTo>
                  <a:cubicBezTo>
                    <a:pt x="331" y="232"/>
                    <a:pt x="321" y="237"/>
                    <a:pt x="310" y="237"/>
                  </a:cubicBezTo>
                  <a:cubicBezTo>
                    <a:pt x="306" y="237"/>
                    <a:pt x="302" y="237"/>
                    <a:pt x="299" y="235"/>
                  </a:cubicBezTo>
                  <a:lnTo>
                    <a:pt x="84" y="175"/>
                  </a:lnTo>
                  <a:cubicBezTo>
                    <a:pt x="81" y="174"/>
                    <a:pt x="77" y="174"/>
                    <a:pt x="73" y="174"/>
                  </a:cubicBezTo>
                  <a:cubicBezTo>
                    <a:pt x="47" y="174"/>
                    <a:pt x="31" y="205"/>
                    <a:pt x="48" y="228"/>
                  </a:cubicBezTo>
                  <a:lnTo>
                    <a:pt x="180" y="393"/>
                  </a:lnTo>
                  <a:cubicBezTo>
                    <a:pt x="187" y="406"/>
                    <a:pt x="187" y="423"/>
                    <a:pt x="180" y="433"/>
                  </a:cubicBezTo>
                  <a:lnTo>
                    <a:pt x="18" y="654"/>
                  </a:lnTo>
                  <a:cubicBezTo>
                    <a:pt x="0" y="678"/>
                    <a:pt x="23" y="707"/>
                    <a:pt x="48" y="707"/>
                  </a:cubicBezTo>
                  <a:cubicBezTo>
                    <a:pt x="50" y="707"/>
                    <a:pt x="52" y="707"/>
                    <a:pt x="55" y="706"/>
                  </a:cubicBezTo>
                  <a:lnTo>
                    <a:pt x="325" y="611"/>
                  </a:lnTo>
                  <a:cubicBezTo>
                    <a:pt x="327" y="610"/>
                    <a:pt x="330" y="609"/>
                    <a:pt x="333" y="609"/>
                  </a:cubicBezTo>
                  <a:cubicBezTo>
                    <a:pt x="342" y="609"/>
                    <a:pt x="354" y="614"/>
                    <a:pt x="361" y="624"/>
                  </a:cubicBezTo>
                  <a:lnTo>
                    <a:pt x="539" y="845"/>
                  </a:lnTo>
                  <a:cubicBezTo>
                    <a:pt x="546" y="854"/>
                    <a:pt x="555" y="858"/>
                    <a:pt x="564" y="858"/>
                  </a:cubicBezTo>
                  <a:cubicBezTo>
                    <a:pt x="582" y="858"/>
                    <a:pt x="599" y="843"/>
                    <a:pt x="599" y="822"/>
                  </a:cubicBezTo>
                  <a:lnTo>
                    <a:pt x="579" y="548"/>
                  </a:lnTo>
                  <a:cubicBezTo>
                    <a:pt x="589" y="528"/>
                    <a:pt x="596" y="512"/>
                    <a:pt x="612" y="508"/>
                  </a:cubicBezTo>
                  <a:lnTo>
                    <a:pt x="800" y="442"/>
                  </a:lnTo>
                  <a:cubicBezTo>
                    <a:pt x="833" y="429"/>
                    <a:pt x="826" y="383"/>
                    <a:pt x="800" y="377"/>
                  </a:cubicBezTo>
                  <a:lnTo>
                    <a:pt x="596" y="317"/>
                  </a:lnTo>
                  <a:cubicBezTo>
                    <a:pt x="586" y="314"/>
                    <a:pt x="572" y="301"/>
                    <a:pt x="572" y="291"/>
                  </a:cubicBezTo>
                  <a:lnTo>
                    <a:pt x="553" y="34"/>
                  </a:lnTo>
                  <a:cubicBezTo>
                    <a:pt x="549" y="13"/>
                    <a:pt x="53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3305974" y="3707154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3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8"/>
                    <a:pt x="414" y="148"/>
                  </a:cubicBezTo>
                  <a:cubicBezTo>
                    <a:pt x="410" y="148"/>
                    <a:pt x="405" y="147"/>
                    <a:pt x="400" y="146"/>
                  </a:cubicBezTo>
                  <a:lnTo>
                    <a:pt x="176" y="11"/>
                  </a:lnTo>
                  <a:cubicBezTo>
                    <a:pt x="170" y="7"/>
                    <a:pt x="164" y="6"/>
                    <a:pt x="159" y="6"/>
                  </a:cubicBezTo>
                  <a:cubicBezTo>
                    <a:pt x="137" y="6"/>
                    <a:pt x="118" y="27"/>
                    <a:pt x="126" y="53"/>
                  </a:cubicBezTo>
                  <a:lnTo>
                    <a:pt x="209" y="298"/>
                  </a:lnTo>
                  <a:cubicBezTo>
                    <a:pt x="215" y="311"/>
                    <a:pt x="209" y="327"/>
                    <a:pt x="199" y="334"/>
                  </a:cubicBezTo>
                  <a:lnTo>
                    <a:pt x="24" y="476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2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8"/>
                    <a:pt x="411" y="828"/>
                  </a:cubicBezTo>
                  <a:cubicBezTo>
                    <a:pt x="426" y="828"/>
                    <a:pt x="441" y="819"/>
                    <a:pt x="446" y="805"/>
                  </a:cubicBezTo>
                  <a:lnTo>
                    <a:pt x="522" y="532"/>
                  </a:lnTo>
                  <a:cubicBezTo>
                    <a:pt x="529" y="518"/>
                    <a:pt x="538" y="509"/>
                    <a:pt x="552" y="509"/>
                  </a:cubicBezTo>
                  <a:lnTo>
                    <a:pt x="835" y="485"/>
                  </a:lnTo>
                  <a:cubicBezTo>
                    <a:pt x="868" y="482"/>
                    <a:pt x="881" y="443"/>
                    <a:pt x="852" y="426"/>
                  </a:cubicBezTo>
                  <a:lnTo>
                    <a:pt x="618" y="284"/>
                  </a:lnTo>
                  <a:cubicBezTo>
                    <a:pt x="601" y="265"/>
                    <a:pt x="598" y="251"/>
                    <a:pt x="601" y="235"/>
                  </a:cubicBezTo>
                  <a:lnTo>
                    <a:pt x="657" y="47"/>
                  </a:lnTo>
                  <a:cubicBezTo>
                    <a:pt x="662" y="22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3272930" y="3787311"/>
              <a:ext cx="50805" cy="47749"/>
            </a:xfrm>
            <a:custGeom>
              <a:avLst/>
              <a:gdLst/>
              <a:ahLst/>
              <a:cxnLst/>
              <a:rect l="l" t="t" r="r" b="b"/>
              <a:pathLst>
                <a:path w="881" h="828" extrusionOk="0">
                  <a:moveTo>
                    <a:pt x="624" y="0"/>
                  </a:moveTo>
                  <a:cubicBezTo>
                    <a:pt x="617" y="0"/>
                    <a:pt x="610" y="3"/>
                    <a:pt x="604" y="9"/>
                  </a:cubicBezTo>
                  <a:lnTo>
                    <a:pt x="439" y="141"/>
                  </a:lnTo>
                  <a:cubicBezTo>
                    <a:pt x="431" y="145"/>
                    <a:pt x="423" y="146"/>
                    <a:pt x="415" y="146"/>
                  </a:cubicBezTo>
                  <a:cubicBezTo>
                    <a:pt x="410" y="146"/>
                    <a:pt x="405" y="146"/>
                    <a:pt x="399" y="144"/>
                  </a:cubicBezTo>
                  <a:lnTo>
                    <a:pt x="178" y="12"/>
                  </a:lnTo>
                  <a:cubicBezTo>
                    <a:pt x="171" y="9"/>
                    <a:pt x="164" y="7"/>
                    <a:pt x="158" y="7"/>
                  </a:cubicBezTo>
                  <a:cubicBezTo>
                    <a:pt x="136" y="7"/>
                    <a:pt x="118" y="26"/>
                    <a:pt x="129" y="52"/>
                  </a:cubicBezTo>
                  <a:lnTo>
                    <a:pt x="211" y="296"/>
                  </a:lnTo>
                  <a:cubicBezTo>
                    <a:pt x="214" y="309"/>
                    <a:pt x="211" y="326"/>
                    <a:pt x="198" y="332"/>
                  </a:cubicBezTo>
                  <a:lnTo>
                    <a:pt x="23" y="474"/>
                  </a:lnTo>
                  <a:cubicBezTo>
                    <a:pt x="0" y="494"/>
                    <a:pt x="17" y="537"/>
                    <a:pt x="50" y="537"/>
                  </a:cubicBezTo>
                  <a:lnTo>
                    <a:pt x="261" y="523"/>
                  </a:lnTo>
                  <a:cubicBezTo>
                    <a:pt x="277" y="523"/>
                    <a:pt x="287" y="530"/>
                    <a:pt x="294" y="547"/>
                  </a:cubicBezTo>
                  <a:lnTo>
                    <a:pt x="379" y="804"/>
                  </a:lnTo>
                  <a:cubicBezTo>
                    <a:pt x="386" y="820"/>
                    <a:pt x="399" y="827"/>
                    <a:pt x="412" y="827"/>
                  </a:cubicBezTo>
                  <a:cubicBezTo>
                    <a:pt x="426" y="827"/>
                    <a:pt x="440" y="819"/>
                    <a:pt x="445" y="804"/>
                  </a:cubicBezTo>
                  <a:lnTo>
                    <a:pt x="524" y="530"/>
                  </a:lnTo>
                  <a:cubicBezTo>
                    <a:pt x="528" y="520"/>
                    <a:pt x="541" y="507"/>
                    <a:pt x="551" y="507"/>
                  </a:cubicBezTo>
                  <a:lnTo>
                    <a:pt x="838" y="487"/>
                  </a:lnTo>
                  <a:cubicBezTo>
                    <a:pt x="871" y="481"/>
                    <a:pt x="881" y="441"/>
                    <a:pt x="854" y="424"/>
                  </a:cubicBezTo>
                  <a:lnTo>
                    <a:pt x="617" y="283"/>
                  </a:lnTo>
                  <a:cubicBezTo>
                    <a:pt x="604" y="263"/>
                    <a:pt x="597" y="246"/>
                    <a:pt x="604" y="233"/>
                  </a:cubicBezTo>
                  <a:lnTo>
                    <a:pt x="656" y="45"/>
                  </a:lnTo>
                  <a:cubicBezTo>
                    <a:pt x="661" y="21"/>
                    <a:pt x="643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3365544" y="3865739"/>
              <a:ext cx="50978" cy="47633"/>
            </a:xfrm>
            <a:custGeom>
              <a:avLst/>
              <a:gdLst/>
              <a:ahLst/>
              <a:cxnLst/>
              <a:rect l="l" t="t" r="r" b="b"/>
              <a:pathLst>
                <a:path w="884" h="826" extrusionOk="0">
                  <a:moveTo>
                    <a:pt x="623" y="0"/>
                  </a:moveTo>
                  <a:cubicBezTo>
                    <a:pt x="616" y="0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1" y="145"/>
                    <a:pt x="425" y="147"/>
                    <a:pt x="419" y="147"/>
                  </a:cubicBezTo>
                  <a:cubicBezTo>
                    <a:pt x="414" y="147"/>
                    <a:pt x="408" y="146"/>
                    <a:pt x="402" y="143"/>
                  </a:cubicBezTo>
                  <a:lnTo>
                    <a:pt x="178" y="11"/>
                  </a:lnTo>
                  <a:cubicBezTo>
                    <a:pt x="172" y="7"/>
                    <a:pt x="166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8"/>
                  </a:lnTo>
                  <a:cubicBezTo>
                    <a:pt x="214" y="308"/>
                    <a:pt x="211" y="324"/>
                    <a:pt x="198" y="334"/>
                  </a:cubicBezTo>
                  <a:lnTo>
                    <a:pt x="26" y="473"/>
                  </a:lnTo>
                  <a:cubicBezTo>
                    <a:pt x="0" y="496"/>
                    <a:pt x="17" y="535"/>
                    <a:pt x="50" y="535"/>
                  </a:cubicBezTo>
                  <a:lnTo>
                    <a:pt x="261" y="522"/>
                  </a:lnTo>
                  <a:cubicBezTo>
                    <a:pt x="277" y="522"/>
                    <a:pt x="290" y="532"/>
                    <a:pt x="294" y="549"/>
                  </a:cubicBezTo>
                  <a:lnTo>
                    <a:pt x="379" y="802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2"/>
                  </a:cubicBezTo>
                  <a:lnTo>
                    <a:pt x="524" y="532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3"/>
                  </a:cubicBezTo>
                  <a:lnTo>
                    <a:pt x="620" y="285"/>
                  </a:lnTo>
                  <a:cubicBezTo>
                    <a:pt x="604" y="265"/>
                    <a:pt x="600" y="248"/>
                    <a:pt x="604" y="235"/>
                  </a:cubicBezTo>
                  <a:lnTo>
                    <a:pt x="656" y="44"/>
                  </a:lnTo>
                  <a:cubicBezTo>
                    <a:pt x="664" y="19"/>
                    <a:pt x="644" y="0"/>
                    <a:pt x="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3438148" y="3780391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2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7"/>
                    <a:pt x="414" y="147"/>
                  </a:cubicBezTo>
                  <a:cubicBezTo>
                    <a:pt x="410" y="147"/>
                    <a:pt x="405" y="147"/>
                    <a:pt x="400" y="145"/>
                  </a:cubicBezTo>
                  <a:lnTo>
                    <a:pt x="176" y="14"/>
                  </a:lnTo>
                  <a:cubicBezTo>
                    <a:pt x="170" y="10"/>
                    <a:pt x="163" y="8"/>
                    <a:pt x="157" y="8"/>
                  </a:cubicBezTo>
                  <a:cubicBezTo>
                    <a:pt x="136" y="8"/>
                    <a:pt x="119" y="28"/>
                    <a:pt x="126" y="53"/>
                  </a:cubicBezTo>
                  <a:lnTo>
                    <a:pt x="209" y="297"/>
                  </a:lnTo>
                  <a:cubicBezTo>
                    <a:pt x="215" y="310"/>
                    <a:pt x="209" y="327"/>
                    <a:pt x="199" y="333"/>
                  </a:cubicBezTo>
                  <a:lnTo>
                    <a:pt x="24" y="475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1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7"/>
                    <a:pt x="411" y="827"/>
                  </a:cubicBezTo>
                  <a:cubicBezTo>
                    <a:pt x="426" y="827"/>
                    <a:pt x="441" y="819"/>
                    <a:pt x="446" y="805"/>
                  </a:cubicBezTo>
                  <a:lnTo>
                    <a:pt x="522" y="531"/>
                  </a:lnTo>
                  <a:cubicBezTo>
                    <a:pt x="529" y="518"/>
                    <a:pt x="538" y="508"/>
                    <a:pt x="552" y="508"/>
                  </a:cubicBezTo>
                  <a:lnTo>
                    <a:pt x="835" y="485"/>
                  </a:lnTo>
                  <a:cubicBezTo>
                    <a:pt x="868" y="482"/>
                    <a:pt x="881" y="442"/>
                    <a:pt x="852" y="426"/>
                  </a:cubicBezTo>
                  <a:lnTo>
                    <a:pt x="618" y="284"/>
                  </a:lnTo>
                  <a:cubicBezTo>
                    <a:pt x="608" y="264"/>
                    <a:pt x="598" y="248"/>
                    <a:pt x="601" y="235"/>
                  </a:cubicBezTo>
                  <a:lnTo>
                    <a:pt x="657" y="47"/>
                  </a:lnTo>
                  <a:cubicBezTo>
                    <a:pt x="662" y="21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3212264" y="3882636"/>
              <a:ext cx="50978" cy="47691"/>
            </a:xfrm>
            <a:custGeom>
              <a:avLst/>
              <a:gdLst/>
              <a:ahLst/>
              <a:cxnLst/>
              <a:rect l="l" t="t" r="r" b="b"/>
              <a:pathLst>
                <a:path w="884" h="827" extrusionOk="0">
                  <a:moveTo>
                    <a:pt x="623" y="1"/>
                  </a:moveTo>
                  <a:cubicBezTo>
                    <a:pt x="616" y="1"/>
                    <a:pt x="609" y="3"/>
                    <a:pt x="604" y="8"/>
                  </a:cubicBezTo>
                  <a:lnTo>
                    <a:pt x="439" y="140"/>
                  </a:lnTo>
                  <a:cubicBezTo>
                    <a:pt x="431" y="144"/>
                    <a:pt x="423" y="146"/>
                    <a:pt x="415" y="146"/>
                  </a:cubicBezTo>
                  <a:cubicBezTo>
                    <a:pt x="410" y="146"/>
                    <a:pt x="405" y="145"/>
                    <a:pt x="399" y="143"/>
                  </a:cubicBezTo>
                  <a:lnTo>
                    <a:pt x="178" y="11"/>
                  </a:lnTo>
                  <a:cubicBezTo>
                    <a:pt x="172" y="8"/>
                    <a:pt x="165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5"/>
                  </a:lnTo>
                  <a:cubicBezTo>
                    <a:pt x="214" y="308"/>
                    <a:pt x="211" y="325"/>
                    <a:pt x="198" y="335"/>
                  </a:cubicBezTo>
                  <a:lnTo>
                    <a:pt x="26" y="473"/>
                  </a:lnTo>
                  <a:cubicBezTo>
                    <a:pt x="0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7" y="523"/>
                    <a:pt x="290" y="533"/>
                    <a:pt x="294" y="549"/>
                  </a:cubicBezTo>
                  <a:lnTo>
                    <a:pt x="379" y="803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3"/>
                  </a:cubicBezTo>
                  <a:lnTo>
                    <a:pt x="524" y="533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4"/>
                  </a:cubicBezTo>
                  <a:lnTo>
                    <a:pt x="620" y="285"/>
                  </a:lnTo>
                  <a:cubicBezTo>
                    <a:pt x="607" y="262"/>
                    <a:pt x="600" y="246"/>
                    <a:pt x="604" y="236"/>
                  </a:cubicBezTo>
                  <a:lnTo>
                    <a:pt x="656" y="44"/>
                  </a:lnTo>
                  <a:cubicBezTo>
                    <a:pt x="664" y="20"/>
                    <a:pt x="644" y="1"/>
                    <a:pt x="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3643732" y="3484211"/>
              <a:ext cx="50863" cy="47691"/>
            </a:xfrm>
            <a:custGeom>
              <a:avLst/>
              <a:gdLst/>
              <a:ahLst/>
              <a:cxnLst/>
              <a:rect l="l" t="t" r="r" b="b"/>
              <a:pathLst>
                <a:path w="882" h="827" extrusionOk="0">
                  <a:moveTo>
                    <a:pt x="624" y="1"/>
                  </a:moveTo>
                  <a:cubicBezTo>
                    <a:pt x="617" y="1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2" y="144"/>
                    <a:pt x="424" y="146"/>
                    <a:pt x="416" y="146"/>
                  </a:cubicBezTo>
                  <a:cubicBezTo>
                    <a:pt x="411" y="146"/>
                    <a:pt x="405" y="145"/>
                    <a:pt x="400" y="143"/>
                  </a:cubicBezTo>
                  <a:lnTo>
                    <a:pt x="179" y="12"/>
                  </a:lnTo>
                  <a:cubicBezTo>
                    <a:pt x="173" y="8"/>
                    <a:pt x="166" y="6"/>
                    <a:pt x="160" y="6"/>
                  </a:cubicBezTo>
                  <a:cubicBezTo>
                    <a:pt x="137" y="6"/>
                    <a:pt x="119" y="28"/>
                    <a:pt x="129" y="54"/>
                  </a:cubicBezTo>
                  <a:lnTo>
                    <a:pt x="212" y="295"/>
                  </a:lnTo>
                  <a:cubicBezTo>
                    <a:pt x="215" y="308"/>
                    <a:pt x="212" y="325"/>
                    <a:pt x="199" y="335"/>
                  </a:cubicBezTo>
                  <a:lnTo>
                    <a:pt x="24" y="473"/>
                  </a:lnTo>
                  <a:cubicBezTo>
                    <a:pt x="1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8" y="523"/>
                    <a:pt x="288" y="533"/>
                    <a:pt x="294" y="549"/>
                  </a:cubicBezTo>
                  <a:lnTo>
                    <a:pt x="380" y="803"/>
                  </a:lnTo>
                  <a:cubicBezTo>
                    <a:pt x="386" y="819"/>
                    <a:pt x="400" y="827"/>
                    <a:pt x="413" y="827"/>
                  </a:cubicBezTo>
                  <a:cubicBezTo>
                    <a:pt x="427" y="827"/>
                    <a:pt x="441" y="818"/>
                    <a:pt x="446" y="803"/>
                  </a:cubicBezTo>
                  <a:lnTo>
                    <a:pt x="525" y="533"/>
                  </a:lnTo>
                  <a:cubicBezTo>
                    <a:pt x="528" y="519"/>
                    <a:pt x="542" y="506"/>
                    <a:pt x="552" y="506"/>
                  </a:cubicBezTo>
                  <a:lnTo>
                    <a:pt x="838" y="486"/>
                  </a:lnTo>
                  <a:cubicBezTo>
                    <a:pt x="871" y="483"/>
                    <a:pt x="881" y="440"/>
                    <a:pt x="855" y="424"/>
                  </a:cubicBezTo>
                  <a:lnTo>
                    <a:pt x="618" y="285"/>
                  </a:lnTo>
                  <a:cubicBezTo>
                    <a:pt x="604" y="269"/>
                    <a:pt x="598" y="252"/>
                    <a:pt x="604" y="236"/>
                  </a:cubicBezTo>
                  <a:lnTo>
                    <a:pt x="657" y="45"/>
                  </a:lnTo>
                  <a:cubicBezTo>
                    <a:pt x="662" y="20"/>
                    <a:pt x="64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3661897" y="3381505"/>
              <a:ext cx="39329" cy="35927"/>
            </a:xfrm>
            <a:custGeom>
              <a:avLst/>
              <a:gdLst/>
              <a:ahLst/>
              <a:cxnLst/>
              <a:rect l="l" t="t" r="r" b="b"/>
              <a:pathLst>
                <a:path w="682" h="623" extrusionOk="0">
                  <a:moveTo>
                    <a:pt x="126" y="1"/>
                  </a:moveTo>
                  <a:cubicBezTo>
                    <a:pt x="109" y="1"/>
                    <a:pt x="96" y="18"/>
                    <a:pt x="101" y="38"/>
                  </a:cubicBezTo>
                  <a:lnTo>
                    <a:pt x="164" y="223"/>
                  </a:lnTo>
                  <a:cubicBezTo>
                    <a:pt x="167" y="236"/>
                    <a:pt x="164" y="243"/>
                    <a:pt x="157" y="252"/>
                  </a:cubicBezTo>
                  <a:lnTo>
                    <a:pt x="19" y="358"/>
                  </a:lnTo>
                  <a:cubicBezTo>
                    <a:pt x="0" y="374"/>
                    <a:pt x="11" y="404"/>
                    <a:pt x="32" y="404"/>
                  </a:cubicBezTo>
                  <a:cubicBezTo>
                    <a:pt x="33" y="404"/>
                    <a:pt x="34" y="404"/>
                    <a:pt x="35" y="404"/>
                  </a:cubicBezTo>
                  <a:lnTo>
                    <a:pt x="200" y="391"/>
                  </a:lnTo>
                  <a:cubicBezTo>
                    <a:pt x="213" y="391"/>
                    <a:pt x="227" y="401"/>
                    <a:pt x="230" y="407"/>
                  </a:cubicBezTo>
                  <a:lnTo>
                    <a:pt x="296" y="605"/>
                  </a:lnTo>
                  <a:cubicBezTo>
                    <a:pt x="301" y="617"/>
                    <a:pt x="312" y="623"/>
                    <a:pt x="323" y="623"/>
                  </a:cubicBezTo>
                  <a:cubicBezTo>
                    <a:pt x="334" y="623"/>
                    <a:pt x="344" y="617"/>
                    <a:pt x="345" y="605"/>
                  </a:cubicBezTo>
                  <a:lnTo>
                    <a:pt x="408" y="394"/>
                  </a:lnTo>
                  <a:cubicBezTo>
                    <a:pt x="411" y="384"/>
                    <a:pt x="421" y="378"/>
                    <a:pt x="431" y="374"/>
                  </a:cubicBezTo>
                  <a:lnTo>
                    <a:pt x="652" y="358"/>
                  </a:lnTo>
                  <a:cubicBezTo>
                    <a:pt x="675" y="358"/>
                    <a:pt x="682" y="322"/>
                    <a:pt x="662" y="309"/>
                  </a:cubicBezTo>
                  <a:lnTo>
                    <a:pt x="481" y="203"/>
                  </a:lnTo>
                  <a:cubicBezTo>
                    <a:pt x="474" y="203"/>
                    <a:pt x="464" y="190"/>
                    <a:pt x="471" y="180"/>
                  </a:cubicBezTo>
                  <a:lnTo>
                    <a:pt x="510" y="38"/>
                  </a:lnTo>
                  <a:cubicBezTo>
                    <a:pt x="518" y="18"/>
                    <a:pt x="503" y="2"/>
                    <a:pt x="487" y="2"/>
                  </a:cubicBezTo>
                  <a:cubicBezTo>
                    <a:pt x="481" y="2"/>
                    <a:pt x="476" y="4"/>
                    <a:pt x="471" y="8"/>
                  </a:cubicBezTo>
                  <a:lnTo>
                    <a:pt x="342" y="107"/>
                  </a:lnTo>
                  <a:cubicBezTo>
                    <a:pt x="337" y="111"/>
                    <a:pt x="332" y="112"/>
                    <a:pt x="327" y="112"/>
                  </a:cubicBezTo>
                  <a:cubicBezTo>
                    <a:pt x="322" y="112"/>
                    <a:pt x="317" y="111"/>
                    <a:pt x="312" y="107"/>
                  </a:cubicBezTo>
                  <a:lnTo>
                    <a:pt x="141" y="5"/>
                  </a:lnTo>
                  <a:cubicBezTo>
                    <a:pt x="136" y="2"/>
                    <a:pt x="131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165265" y="3762803"/>
              <a:ext cx="50286" cy="49075"/>
            </a:xfrm>
            <a:custGeom>
              <a:avLst/>
              <a:gdLst/>
              <a:ahLst/>
              <a:cxnLst/>
              <a:rect l="l" t="t" r="r" b="b"/>
              <a:pathLst>
                <a:path w="872" h="851" extrusionOk="0">
                  <a:moveTo>
                    <a:pt x="652" y="1"/>
                  </a:moveTo>
                  <a:cubicBezTo>
                    <a:pt x="644" y="1"/>
                    <a:pt x="637" y="3"/>
                    <a:pt x="630" y="9"/>
                  </a:cubicBezTo>
                  <a:lnTo>
                    <a:pt x="433" y="173"/>
                  </a:lnTo>
                  <a:cubicBezTo>
                    <a:pt x="424" y="178"/>
                    <a:pt x="415" y="182"/>
                    <a:pt x="405" y="182"/>
                  </a:cubicBezTo>
                  <a:cubicBezTo>
                    <a:pt x="400" y="182"/>
                    <a:pt x="394" y="180"/>
                    <a:pt x="390" y="177"/>
                  </a:cubicBezTo>
                  <a:lnTo>
                    <a:pt x="198" y="65"/>
                  </a:lnTo>
                  <a:cubicBezTo>
                    <a:pt x="193" y="61"/>
                    <a:pt x="187" y="60"/>
                    <a:pt x="181" y="60"/>
                  </a:cubicBezTo>
                  <a:cubicBezTo>
                    <a:pt x="158" y="60"/>
                    <a:pt x="138" y="84"/>
                    <a:pt x="149" y="111"/>
                  </a:cubicBezTo>
                  <a:lnTo>
                    <a:pt x="238" y="299"/>
                  </a:lnTo>
                  <a:cubicBezTo>
                    <a:pt x="248" y="312"/>
                    <a:pt x="241" y="332"/>
                    <a:pt x="231" y="342"/>
                  </a:cubicBezTo>
                  <a:lnTo>
                    <a:pt x="24" y="513"/>
                  </a:lnTo>
                  <a:cubicBezTo>
                    <a:pt x="0" y="536"/>
                    <a:pt x="17" y="576"/>
                    <a:pt x="50" y="576"/>
                  </a:cubicBezTo>
                  <a:lnTo>
                    <a:pt x="334" y="553"/>
                  </a:lnTo>
                  <a:cubicBezTo>
                    <a:pt x="347" y="553"/>
                    <a:pt x="363" y="559"/>
                    <a:pt x="367" y="572"/>
                  </a:cubicBezTo>
                  <a:lnTo>
                    <a:pt x="485" y="833"/>
                  </a:lnTo>
                  <a:cubicBezTo>
                    <a:pt x="491" y="845"/>
                    <a:pt x="504" y="851"/>
                    <a:pt x="516" y="851"/>
                  </a:cubicBezTo>
                  <a:cubicBezTo>
                    <a:pt x="532" y="851"/>
                    <a:pt x="548" y="841"/>
                    <a:pt x="551" y="823"/>
                  </a:cubicBezTo>
                  <a:lnTo>
                    <a:pt x="597" y="556"/>
                  </a:lnTo>
                  <a:cubicBezTo>
                    <a:pt x="611" y="533"/>
                    <a:pt x="624" y="520"/>
                    <a:pt x="634" y="520"/>
                  </a:cubicBezTo>
                  <a:lnTo>
                    <a:pt x="828" y="503"/>
                  </a:lnTo>
                  <a:cubicBezTo>
                    <a:pt x="861" y="500"/>
                    <a:pt x="871" y="457"/>
                    <a:pt x="841" y="441"/>
                  </a:cubicBezTo>
                  <a:lnTo>
                    <a:pt x="660" y="335"/>
                  </a:lnTo>
                  <a:cubicBezTo>
                    <a:pt x="647" y="325"/>
                    <a:pt x="637" y="312"/>
                    <a:pt x="644" y="295"/>
                  </a:cubicBezTo>
                  <a:lnTo>
                    <a:pt x="686" y="42"/>
                  </a:lnTo>
                  <a:cubicBezTo>
                    <a:pt x="691" y="18"/>
                    <a:pt x="672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389303" y="3646314"/>
              <a:ext cx="51036" cy="47749"/>
            </a:xfrm>
            <a:custGeom>
              <a:avLst/>
              <a:gdLst/>
              <a:ahLst/>
              <a:cxnLst/>
              <a:rect l="l" t="t" r="r" b="b"/>
              <a:pathLst>
                <a:path w="885" h="828" extrusionOk="0">
                  <a:moveTo>
                    <a:pt x="622" y="0"/>
                  </a:moveTo>
                  <a:cubicBezTo>
                    <a:pt x="616" y="0"/>
                    <a:pt x="609" y="2"/>
                    <a:pt x="604" y="7"/>
                  </a:cubicBezTo>
                  <a:lnTo>
                    <a:pt x="439" y="139"/>
                  </a:lnTo>
                  <a:cubicBezTo>
                    <a:pt x="431" y="145"/>
                    <a:pt x="424" y="147"/>
                    <a:pt x="416" y="147"/>
                  </a:cubicBezTo>
                  <a:cubicBezTo>
                    <a:pt x="412" y="147"/>
                    <a:pt x="407" y="147"/>
                    <a:pt x="403" y="146"/>
                  </a:cubicBezTo>
                  <a:lnTo>
                    <a:pt x="178" y="14"/>
                  </a:lnTo>
                  <a:cubicBezTo>
                    <a:pt x="171" y="9"/>
                    <a:pt x="164" y="7"/>
                    <a:pt x="157" y="7"/>
                  </a:cubicBezTo>
                  <a:cubicBezTo>
                    <a:pt x="136" y="7"/>
                    <a:pt x="119" y="28"/>
                    <a:pt x="129" y="53"/>
                  </a:cubicBezTo>
                  <a:lnTo>
                    <a:pt x="211" y="297"/>
                  </a:lnTo>
                  <a:cubicBezTo>
                    <a:pt x="215" y="310"/>
                    <a:pt x="211" y="327"/>
                    <a:pt x="198" y="333"/>
                  </a:cubicBezTo>
                  <a:lnTo>
                    <a:pt x="27" y="475"/>
                  </a:lnTo>
                  <a:cubicBezTo>
                    <a:pt x="0" y="495"/>
                    <a:pt x="17" y="535"/>
                    <a:pt x="50" y="535"/>
                  </a:cubicBezTo>
                  <a:lnTo>
                    <a:pt x="261" y="525"/>
                  </a:lnTo>
                  <a:cubicBezTo>
                    <a:pt x="277" y="525"/>
                    <a:pt x="291" y="531"/>
                    <a:pt x="294" y="548"/>
                  </a:cubicBezTo>
                  <a:lnTo>
                    <a:pt x="380" y="805"/>
                  </a:lnTo>
                  <a:cubicBezTo>
                    <a:pt x="386" y="821"/>
                    <a:pt x="399" y="827"/>
                    <a:pt x="413" y="827"/>
                  </a:cubicBezTo>
                  <a:cubicBezTo>
                    <a:pt x="428" y="827"/>
                    <a:pt x="442" y="819"/>
                    <a:pt x="446" y="805"/>
                  </a:cubicBezTo>
                  <a:lnTo>
                    <a:pt x="525" y="531"/>
                  </a:lnTo>
                  <a:cubicBezTo>
                    <a:pt x="528" y="518"/>
                    <a:pt x="541" y="508"/>
                    <a:pt x="554" y="508"/>
                  </a:cubicBezTo>
                  <a:lnTo>
                    <a:pt x="838" y="485"/>
                  </a:lnTo>
                  <a:cubicBezTo>
                    <a:pt x="871" y="482"/>
                    <a:pt x="884" y="442"/>
                    <a:pt x="854" y="426"/>
                  </a:cubicBezTo>
                  <a:lnTo>
                    <a:pt x="620" y="284"/>
                  </a:lnTo>
                  <a:cubicBezTo>
                    <a:pt x="607" y="264"/>
                    <a:pt x="601" y="248"/>
                    <a:pt x="604" y="235"/>
                  </a:cubicBezTo>
                  <a:lnTo>
                    <a:pt x="657" y="47"/>
                  </a:lnTo>
                  <a:cubicBezTo>
                    <a:pt x="664" y="21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462714" y="3532940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2"/>
                    <a:pt x="600" y="7"/>
                  </a:cubicBezTo>
                  <a:lnTo>
                    <a:pt x="436" y="139"/>
                  </a:lnTo>
                  <a:cubicBezTo>
                    <a:pt x="428" y="145"/>
                    <a:pt x="422" y="147"/>
                    <a:pt x="416" y="147"/>
                  </a:cubicBezTo>
                  <a:cubicBezTo>
                    <a:pt x="411" y="147"/>
                    <a:pt x="405" y="146"/>
                    <a:pt x="399" y="143"/>
                  </a:cubicBezTo>
                  <a:lnTo>
                    <a:pt x="175" y="11"/>
                  </a:lnTo>
                  <a:cubicBezTo>
                    <a:pt x="169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8"/>
                  </a:lnTo>
                  <a:cubicBezTo>
                    <a:pt x="211" y="308"/>
                    <a:pt x="208" y="324"/>
                    <a:pt x="198" y="334"/>
                  </a:cubicBezTo>
                  <a:lnTo>
                    <a:pt x="23" y="472"/>
                  </a:lnTo>
                  <a:cubicBezTo>
                    <a:pt x="0" y="496"/>
                    <a:pt x="13" y="535"/>
                    <a:pt x="46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0" y="548"/>
                  </a:cubicBezTo>
                  <a:lnTo>
                    <a:pt x="376" y="802"/>
                  </a:lnTo>
                  <a:cubicBezTo>
                    <a:pt x="383" y="818"/>
                    <a:pt x="397" y="826"/>
                    <a:pt x="411" y="826"/>
                  </a:cubicBezTo>
                  <a:cubicBezTo>
                    <a:pt x="425" y="826"/>
                    <a:pt x="439" y="817"/>
                    <a:pt x="442" y="802"/>
                  </a:cubicBezTo>
                  <a:lnTo>
                    <a:pt x="521" y="532"/>
                  </a:lnTo>
                  <a:cubicBezTo>
                    <a:pt x="525" y="519"/>
                    <a:pt x="538" y="505"/>
                    <a:pt x="551" y="505"/>
                  </a:cubicBezTo>
                  <a:lnTo>
                    <a:pt x="835" y="486"/>
                  </a:lnTo>
                  <a:cubicBezTo>
                    <a:pt x="868" y="482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0" y="268"/>
                    <a:pt x="597" y="252"/>
                    <a:pt x="600" y="235"/>
                  </a:cubicBezTo>
                  <a:lnTo>
                    <a:pt x="653" y="44"/>
                  </a:lnTo>
                  <a:cubicBezTo>
                    <a:pt x="661" y="19"/>
                    <a:pt x="642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2893997" y="2915091"/>
              <a:ext cx="715596" cy="557818"/>
            </a:xfrm>
            <a:custGeom>
              <a:avLst/>
              <a:gdLst/>
              <a:ahLst/>
              <a:cxnLst/>
              <a:rect l="l" t="t" r="r" b="b"/>
              <a:pathLst>
                <a:path w="12409" h="9673" extrusionOk="0">
                  <a:moveTo>
                    <a:pt x="2610" y="0"/>
                  </a:moveTo>
                  <a:cubicBezTo>
                    <a:pt x="1100" y="3557"/>
                    <a:pt x="0" y="9672"/>
                    <a:pt x="6455" y="9672"/>
                  </a:cubicBezTo>
                  <a:cubicBezTo>
                    <a:pt x="6625" y="9672"/>
                    <a:pt x="6800" y="9668"/>
                    <a:pt x="6980" y="9660"/>
                  </a:cubicBezTo>
                  <a:cubicBezTo>
                    <a:pt x="11709" y="9422"/>
                    <a:pt x="12408" y="4235"/>
                    <a:pt x="11267" y="544"/>
                  </a:cubicBezTo>
                  <a:lnTo>
                    <a:pt x="2617" y="7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523553" y="3218883"/>
              <a:ext cx="119141" cy="91864"/>
            </a:xfrm>
            <a:custGeom>
              <a:avLst/>
              <a:gdLst/>
              <a:ahLst/>
              <a:cxnLst/>
              <a:rect l="l" t="t" r="r" b="b"/>
              <a:pathLst>
                <a:path w="2066" h="1593" extrusionOk="0">
                  <a:moveTo>
                    <a:pt x="894" y="0"/>
                  </a:moveTo>
                  <a:cubicBezTo>
                    <a:pt x="714" y="0"/>
                    <a:pt x="503" y="38"/>
                    <a:pt x="258" y="124"/>
                  </a:cubicBezTo>
                  <a:lnTo>
                    <a:pt x="1" y="1278"/>
                  </a:lnTo>
                  <a:cubicBezTo>
                    <a:pt x="335" y="1502"/>
                    <a:pt x="628" y="1592"/>
                    <a:pt x="872" y="1592"/>
                  </a:cubicBezTo>
                  <a:cubicBezTo>
                    <a:pt x="1897" y="1592"/>
                    <a:pt x="2066" y="0"/>
                    <a:pt x="894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2807150" y="2615277"/>
              <a:ext cx="751004" cy="469183"/>
            </a:xfrm>
            <a:custGeom>
              <a:avLst/>
              <a:gdLst/>
              <a:ahLst/>
              <a:cxnLst/>
              <a:rect l="l" t="t" r="r" b="b"/>
              <a:pathLst>
                <a:path w="13023" h="8136" extrusionOk="0">
                  <a:moveTo>
                    <a:pt x="6382" y="1"/>
                  </a:moveTo>
                  <a:cubicBezTo>
                    <a:pt x="5612" y="1"/>
                    <a:pt x="4899" y="580"/>
                    <a:pt x="5158" y="1865"/>
                  </a:cubicBezTo>
                  <a:cubicBezTo>
                    <a:pt x="4759" y="1021"/>
                    <a:pt x="4194" y="697"/>
                    <a:pt x="3650" y="697"/>
                  </a:cubicBezTo>
                  <a:cubicBezTo>
                    <a:pt x="2306" y="697"/>
                    <a:pt x="1090" y="2675"/>
                    <a:pt x="2810" y="3689"/>
                  </a:cubicBezTo>
                  <a:cubicBezTo>
                    <a:pt x="2496" y="3588"/>
                    <a:pt x="2214" y="3543"/>
                    <a:pt x="1963" y="3543"/>
                  </a:cubicBezTo>
                  <a:cubicBezTo>
                    <a:pt x="0" y="3543"/>
                    <a:pt x="13" y="6301"/>
                    <a:pt x="1957" y="6301"/>
                  </a:cubicBezTo>
                  <a:cubicBezTo>
                    <a:pt x="2296" y="6301"/>
                    <a:pt x="2694" y="6217"/>
                    <a:pt x="3150" y="6020"/>
                  </a:cubicBezTo>
                  <a:lnTo>
                    <a:pt x="3150" y="6020"/>
                  </a:lnTo>
                  <a:cubicBezTo>
                    <a:pt x="2490" y="7229"/>
                    <a:pt x="3369" y="7935"/>
                    <a:pt x="4283" y="7935"/>
                  </a:cubicBezTo>
                  <a:cubicBezTo>
                    <a:pt x="4998" y="7935"/>
                    <a:pt x="5734" y="7502"/>
                    <a:pt x="5769" y="6538"/>
                  </a:cubicBezTo>
                  <a:cubicBezTo>
                    <a:pt x="5800" y="7643"/>
                    <a:pt x="6548" y="8136"/>
                    <a:pt x="7336" y="8136"/>
                  </a:cubicBezTo>
                  <a:cubicBezTo>
                    <a:pt x="8313" y="8136"/>
                    <a:pt x="9352" y="7378"/>
                    <a:pt x="9162" y="6090"/>
                  </a:cubicBezTo>
                  <a:lnTo>
                    <a:pt x="9162" y="6090"/>
                  </a:lnTo>
                  <a:cubicBezTo>
                    <a:pt x="9513" y="6516"/>
                    <a:pt x="9983" y="6697"/>
                    <a:pt x="10444" y="6697"/>
                  </a:cubicBezTo>
                  <a:cubicBezTo>
                    <a:pt x="11767" y="6697"/>
                    <a:pt x="13022" y="5204"/>
                    <a:pt x="11220" y="3715"/>
                  </a:cubicBezTo>
                  <a:lnTo>
                    <a:pt x="11144" y="3418"/>
                  </a:lnTo>
                  <a:cubicBezTo>
                    <a:pt x="12688" y="1708"/>
                    <a:pt x="11120" y="153"/>
                    <a:pt x="9671" y="153"/>
                  </a:cubicBezTo>
                  <a:cubicBezTo>
                    <a:pt x="8883" y="153"/>
                    <a:pt x="8130" y="614"/>
                    <a:pt x="7932" y="1760"/>
                  </a:cubicBezTo>
                  <a:cubicBezTo>
                    <a:pt x="8055" y="636"/>
                    <a:pt x="7187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425057" y="2771844"/>
              <a:ext cx="217695" cy="511280"/>
            </a:xfrm>
            <a:custGeom>
              <a:avLst/>
              <a:gdLst/>
              <a:ahLst/>
              <a:cxnLst/>
              <a:rect l="l" t="t" r="r" b="b"/>
              <a:pathLst>
                <a:path w="3775" h="8866" extrusionOk="0">
                  <a:moveTo>
                    <a:pt x="1506" y="0"/>
                  </a:moveTo>
                  <a:cubicBezTo>
                    <a:pt x="1042" y="0"/>
                    <a:pt x="555" y="152"/>
                    <a:pt x="99" y="479"/>
                  </a:cubicBezTo>
                  <a:lnTo>
                    <a:pt x="0" y="3381"/>
                  </a:lnTo>
                  <a:cubicBezTo>
                    <a:pt x="251" y="5030"/>
                    <a:pt x="821" y="7652"/>
                    <a:pt x="1900" y="8866"/>
                  </a:cubicBezTo>
                  <a:cubicBezTo>
                    <a:pt x="3104" y="7134"/>
                    <a:pt x="3506" y="4684"/>
                    <a:pt x="3648" y="2715"/>
                  </a:cubicBezTo>
                  <a:cubicBezTo>
                    <a:pt x="3774" y="1048"/>
                    <a:pt x="2723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2939151" y="2862786"/>
              <a:ext cx="360653" cy="116546"/>
            </a:xfrm>
            <a:custGeom>
              <a:avLst/>
              <a:gdLst/>
              <a:ahLst/>
              <a:cxnLst/>
              <a:rect l="l" t="t" r="r" b="b"/>
              <a:pathLst>
                <a:path w="6254" h="2021" extrusionOk="0">
                  <a:moveTo>
                    <a:pt x="495" y="0"/>
                  </a:moveTo>
                  <a:lnTo>
                    <a:pt x="495" y="0"/>
                  </a:lnTo>
                  <a:cubicBezTo>
                    <a:pt x="360" y="53"/>
                    <a:pt x="225" y="129"/>
                    <a:pt x="129" y="254"/>
                  </a:cubicBezTo>
                  <a:cubicBezTo>
                    <a:pt x="33" y="383"/>
                    <a:pt x="0" y="558"/>
                    <a:pt x="37" y="716"/>
                  </a:cubicBezTo>
                  <a:cubicBezTo>
                    <a:pt x="116" y="1036"/>
                    <a:pt x="376" y="1287"/>
                    <a:pt x="690" y="1385"/>
                  </a:cubicBezTo>
                  <a:cubicBezTo>
                    <a:pt x="783" y="1415"/>
                    <a:pt x="884" y="1432"/>
                    <a:pt x="986" y="1432"/>
                  </a:cubicBezTo>
                  <a:cubicBezTo>
                    <a:pt x="1054" y="1432"/>
                    <a:pt x="1122" y="1424"/>
                    <a:pt x="1188" y="1409"/>
                  </a:cubicBezTo>
                  <a:cubicBezTo>
                    <a:pt x="1356" y="1372"/>
                    <a:pt x="1507" y="1283"/>
                    <a:pt x="1633" y="1168"/>
                  </a:cubicBezTo>
                  <a:cubicBezTo>
                    <a:pt x="1705" y="1102"/>
                    <a:pt x="1768" y="1030"/>
                    <a:pt x="1824" y="953"/>
                  </a:cubicBezTo>
                  <a:lnTo>
                    <a:pt x="1824" y="953"/>
                  </a:lnTo>
                  <a:cubicBezTo>
                    <a:pt x="1857" y="1078"/>
                    <a:pt x="1906" y="1201"/>
                    <a:pt x="1976" y="1316"/>
                  </a:cubicBezTo>
                  <a:cubicBezTo>
                    <a:pt x="2164" y="1633"/>
                    <a:pt x="2503" y="1867"/>
                    <a:pt x="2876" y="1920"/>
                  </a:cubicBezTo>
                  <a:cubicBezTo>
                    <a:pt x="2931" y="1928"/>
                    <a:pt x="2987" y="1933"/>
                    <a:pt x="3043" y="1933"/>
                  </a:cubicBezTo>
                  <a:cubicBezTo>
                    <a:pt x="3366" y="1933"/>
                    <a:pt x="3689" y="1790"/>
                    <a:pt x="3908" y="1557"/>
                  </a:cubicBezTo>
                  <a:cubicBezTo>
                    <a:pt x="4003" y="1457"/>
                    <a:pt x="4082" y="1344"/>
                    <a:pt x="4140" y="1225"/>
                  </a:cubicBezTo>
                  <a:lnTo>
                    <a:pt x="4140" y="1225"/>
                  </a:lnTo>
                  <a:cubicBezTo>
                    <a:pt x="4203" y="1353"/>
                    <a:pt x="4282" y="1473"/>
                    <a:pt x="4377" y="1583"/>
                  </a:cubicBezTo>
                  <a:cubicBezTo>
                    <a:pt x="4502" y="1722"/>
                    <a:pt x="4654" y="1837"/>
                    <a:pt x="4822" y="1920"/>
                  </a:cubicBezTo>
                  <a:cubicBezTo>
                    <a:pt x="4961" y="1987"/>
                    <a:pt x="5117" y="2021"/>
                    <a:pt x="5272" y="2021"/>
                  </a:cubicBezTo>
                  <a:cubicBezTo>
                    <a:pt x="5308" y="2021"/>
                    <a:pt x="5344" y="2019"/>
                    <a:pt x="5379" y="2015"/>
                  </a:cubicBezTo>
                  <a:cubicBezTo>
                    <a:pt x="5570" y="1999"/>
                    <a:pt x="5755" y="1916"/>
                    <a:pt x="5894" y="1794"/>
                  </a:cubicBezTo>
                  <a:cubicBezTo>
                    <a:pt x="6039" y="1666"/>
                    <a:pt x="6121" y="1491"/>
                    <a:pt x="6164" y="1320"/>
                  </a:cubicBezTo>
                  <a:cubicBezTo>
                    <a:pt x="6253" y="973"/>
                    <a:pt x="6167" y="627"/>
                    <a:pt x="6045" y="317"/>
                  </a:cubicBezTo>
                  <a:lnTo>
                    <a:pt x="6045" y="317"/>
                  </a:lnTo>
                  <a:cubicBezTo>
                    <a:pt x="6078" y="482"/>
                    <a:pt x="6101" y="647"/>
                    <a:pt x="6105" y="808"/>
                  </a:cubicBezTo>
                  <a:cubicBezTo>
                    <a:pt x="6105" y="973"/>
                    <a:pt x="6085" y="1135"/>
                    <a:pt x="6032" y="1277"/>
                  </a:cubicBezTo>
                  <a:cubicBezTo>
                    <a:pt x="5934" y="1571"/>
                    <a:pt x="5664" y="1768"/>
                    <a:pt x="5380" y="1768"/>
                  </a:cubicBezTo>
                  <a:cubicBezTo>
                    <a:pt x="5377" y="1768"/>
                    <a:pt x="5375" y="1768"/>
                    <a:pt x="5373" y="1768"/>
                  </a:cubicBezTo>
                  <a:cubicBezTo>
                    <a:pt x="5370" y="1768"/>
                    <a:pt x="5367" y="1768"/>
                    <a:pt x="5364" y="1768"/>
                  </a:cubicBezTo>
                  <a:cubicBezTo>
                    <a:pt x="5077" y="1768"/>
                    <a:pt x="4807" y="1611"/>
                    <a:pt x="4631" y="1376"/>
                  </a:cubicBezTo>
                  <a:cubicBezTo>
                    <a:pt x="4538" y="1260"/>
                    <a:pt x="4469" y="1128"/>
                    <a:pt x="4416" y="986"/>
                  </a:cubicBezTo>
                  <a:cubicBezTo>
                    <a:pt x="4367" y="841"/>
                    <a:pt x="4334" y="693"/>
                    <a:pt x="4314" y="541"/>
                  </a:cubicBezTo>
                  <a:cubicBezTo>
                    <a:pt x="4302" y="450"/>
                    <a:pt x="4223" y="381"/>
                    <a:pt x="4133" y="381"/>
                  </a:cubicBezTo>
                  <a:cubicBezTo>
                    <a:pt x="4125" y="381"/>
                    <a:pt x="4117" y="382"/>
                    <a:pt x="4109" y="383"/>
                  </a:cubicBezTo>
                  <a:cubicBezTo>
                    <a:pt x="4027" y="396"/>
                    <a:pt x="3968" y="459"/>
                    <a:pt x="3954" y="535"/>
                  </a:cubicBezTo>
                  <a:lnTo>
                    <a:pt x="3954" y="545"/>
                  </a:lnTo>
                  <a:cubicBezTo>
                    <a:pt x="3912" y="828"/>
                    <a:pt x="3819" y="1105"/>
                    <a:pt x="3631" y="1290"/>
                  </a:cubicBezTo>
                  <a:cubicBezTo>
                    <a:pt x="3474" y="1456"/>
                    <a:pt x="3255" y="1540"/>
                    <a:pt x="3033" y="1540"/>
                  </a:cubicBezTo>
                  <a:cubicBezTo>
                    <a:pt x="3000" y="1540"/>
                    <a:pt x="2966" y="1538"/>
                    <a:pt x="2932" y="1534"/>
                  </a:cubicBezTo>
                  <a:cubicBezTo>
                    <a:pt x="2675" y="1501"/>
                    <a:pt x="2437" y="1349"/>
                    <a:pt x="2302" y="1122"/>
                  </a:cubicBezTo>
                  <a:cubicBezTo>
                    <a:pt x="2157" y="894"/>
                    <a:pt x="2111" y="607"/>
                    <a:pt x="2127" y="317"/>
                  </a:cubicBezTo>
                  <a:lnTo>
                    <a:pt x="2127" y="310"/>
                  </a:lnTo>
                  <a:cubicBezTo>
                    <a:pt x="2137" y="215"/>
                    <a:pt x="2062" y="132"/>
                    <a:pt x="1966" y="122"/>
                  </a:cubicBezTo>
                  <a:cubicBezTo>
                    <a:pt x="1963" y="122"/>
                    <a:pt x="1961" y="122"/>
                    <a:pt x="1959" y="122"/>
                  </a:cubicBezTo>
                  <a:cubicBezTo>
                    <a:pt x="1879" y="122"/>
                    <a:pt x="1810" y="174"/>
                    <a:pt x="1791" y="248"/>
                  </a:cubicBezTo>
                  <a:cubicBezTo>
                    <a:pt x="1712" y="512"/>
                    <a:pt x="1603" y="765"/>
                    <a:pt x="1432" y="953"/>
                  </a:cubicBezTo>
                  <a:cubicBezTo>
                    <a:pt x="1293" y="1100"/>
                    <a:pt x="1105" y="1185"/>
                    <a:pt x="907" y="1185"/>
                  </a:cubicBezTo>
                  <a:cubicBezTo>
                    <a:pt x="856" y="1185"/>
                    <a:pt x="804" y="1179"/>
                    <a:pt x="752" y="1168"/>
                  </a:cubicBezTo>
                  <a:cubicBezTo>
                    <a:pt x="505" y="1112"/>
                    <a:pt x="258" y="930"/>
                    <a:pt x="165" y="680"/>
                  </a:cubicBezTo>
                  <a:cubicBezTo>
                    <a:pt x="119" y="558"/>
                    <a:pt x="122" y="416"/>
                    <a:pt x="188" y="294"/>
                  </a:cubicBezTo>
                  <a:cubicBezTo>
                    <a:pt x="254" y="172"/>
                    <a:pt x="370" y="73"/>
                    <a:pt x="495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3170397" y="3243507"/>
              <a:ext cx="72142" cy="27738"/>
            </a:xfrm>
            <a:custGeom>
              <a:avLst/>
              <a:gdLst/>
              <a:ahLst/>
              <a:cxnLst/>
              <a:rect l="l" t="t" r="r" b="b"/>
              <a:pathLst>
                <a:path w="1251" h="481" extrusionOk="0">
                  <a:moveTo>
                    <a:pt x="608" y="1"/>
                  </a:moveTo>
                  <a:cubicBezTo>
                    <a:pt x="606" y="1"/>
                    <a:pt x="603" y="1"/>
                    <a:pt x="601" y="1"/>
                  </a:cubicBezTo>
                  <a:cubicBezTo>
                    <a:pt x="353" y="1"/>
                    <a:pt x="156" y="162"/>
                    <a:pt x="27" y="360"/>
                  </a:cubicBezTo>
                  <a:cubicBezTo>
                    <a:pt x="1" y="396"/>
                    <a:pt x="27" y="452"/>
                    <a:pt x="63" y="472"/>
                  </a:cubicBezTo>
                  <a:cubicBezTo>
                    <a:pt x="75" y="478"/>
                    <a:pt x="86" y="480"/>
                    <a:pt x="98" y="480"/>
                  </a:cubicBezTo>
                  <a:cubicBezTo>
                    <a:pt x="128" y="480"/>
                    <a:pt x="156" y="462"/>
                    <a:pt x="175" y="436"/>
                  </a:cubicBezTo>
                  <a:cubicBezTo>
                    <a:pt x="274" y="288"/>
                    <a:pt x="423" y="166"/>
                    <a:pt x="607" y="166"/>
                  </a:cubicBezTo>
                  <a:cubicBezTo>
                    <a:pt x="802" y="166"/>
                    <a:pt x="970" y="297"/>
                    <a:pt x="1086" y="443"/>
                  </a:cubicBezTo>
                  <a:cubicBezTo>
                    <a:pt x="1105" y="464"/>
                    <a:pt x="1132" y="479"/>
                    <a:pt x="1158" y="479"/>
                  </a:cubicBezTo>
                  <a:cubicBezTo>
                    <a:pt x="1172" y="479"/>
                    <a:pt x="1185" y="475"/>
                    <a:pt x="1198" y="466"/>
                  </a:cubicBezTo>
                  <a:cubicBezTo>
                    <a:pt x="1234" y="446"/>
                    <a:pt x="1250" y="390"/>
                    <a:pt x="1221" y="353"/>
                  </a:cubicBezTo>
                  <a:cubicBezTo>
                    <a:pt x="1071" y="161"/>
                    <a:pt x="859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3112788" y="3265767"/>
              <a:ext cx="190533" cy="102475"/>
            </a:xfrm>
            <a:custGeom>
              <a:avLst/>
              <a:gdLst/>
              <a:ahLst/>
              <a:cxnLst/>
              <a:rect l="l" t="t" r="r" b="b"/>
              <a:pathLst>
                <a:path w="3304" h="1777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858"/>
                    <a:pt x="548" y="1659"/>
                    <a:pt x="1303" y="1752"/>
                  </a:cubicBezTo>
                  <a:cubicBezTo>
                    <a:pt x="1393" y="1769"/>
                    <a:pt x="1484" y="1777"/>
                    <a:pt x="1577" y="1777"/>
                  </a:cubicBezTo>
                  <a:cubicBezTo>
                    <a:pt x="2419" y="1777"/>
                    <a:pt x="3304" y="1101"/>
                    <a:pt x="3173" y="307"/>
                  </a:cubicBezTo>
                  <a:lnTo>
                    <a:pt x="3173" y="307"/>
                  </a:lnTo>
                  <a:cubicBezTo>
                    <a:pt x="2794" y="426"/>
                    <a:pt x="2374" y="489"/>
                    <a:pt x="1953" y="489"/>
                  </a:cubicBezTo>
                  <a:cubicBezTo>
                    <a:pt x="1289" y="489"/>
                    <a:pt x="622" y="333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3324254" y="3265536"/>
              <a:ext cx="84656" cy="76986"/>
            </a:xfrm>
            <a:custGeom>
              <a:avLst/>
              <a:gdLst/>
              <a:ahLst/>
              <a:cxnLst/>
              <a:rect l="l" t="t" r="r" b="b"/>
              <a:pathLst>
                <a:path w="1468" h="1335" extrusionOk="0">
                  <a:moveTo>
                    <a:pt x="717" y="0"/>
                  </a:moveTo>
                  <a:cubicBezTo>
                    <a:pt x="654" y="0"/>
                    <a:pt x="591" y="9"/>
                    <a:pt x="531" y="28"/>
                  </a:cubicBezTo>
                  <a:cubicBezTo>
                    <a:pt x="179" y="143"/>
                    <a:pt x="0" y="519"/>
                    <a:pt x="96" y="868"/>
                  </a:cubicBezTo>
                  <a:cubicBezTo>
                    <a:pt x="175" y="1152"/>
                    <a:pt x="466" y="1334"/>
                    <a:pt x="752" y="1334"/>
                  </a:cubicBezTo>
                  <a:cubicBezTo>
                    <a:pt x="814" y="1334"/>
                    <a:pt x="877" y="1326"/>
                    <a:pt x="937" y="1307"/>
                  </a:cubicBezTo>
                  <a:cubicBezTo>
                    <a:pt x="1297" y="1195"/>
                    <a:pt x="1468" y="819"/>
                    <a:pt x="1372" y="466"/>
                  </a:cubicBezTo>
                  <a:cubicBezTo>
                    <a:pt x="1294" y="182"/>
                    <a:pt x="1003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3006276" y="3251061"/>
              <a:ext cx="84714" cy="76871"/>
            </a:xfrm>
            <a:custGeom>
              <a:avLst/>
              <a:gdLst/>
              <a:ahLst/>
              <a:cxnLst/>
              <a:rect l="l" t="t" r="r" b="b"/>
              <a:pathLst>
                <a:path w="1469" h="1333" extrusionOk="0">
                  <a:moveTo>
                    <a:pt x="719" y="0"/>
                  </a:moveTo>
                  <a:cubicBezTo>
                    <a:pt x="655" y="0"/>
                    <a:pt x="592" y="9"/>
                    <a:pt x="531" y="28"/>
                  </a:cubicBezTo>
                  <a:cubicBezTo>
                    <a:pt x="175" y="143"/>
                    <a:pt x="1" y="519"/>
                    <a:pt x="93" y="869"/>
                  </a:cubicBezTo>
                  <a:cubicBezTo>
                    <a:pt x="171" y="1151"/>
                    <a:pt x="460" y="1333"/>
                    <a:pt x="744" y="1333"/>
                  </a:cubicBezTo>
                  <a:cubicBezTo>
                    <a:pt x="808" y="1333"/>
                    <a:pt x="872" y="1324"/>
                    <a:pt x="934" y="1304"/>
                  </a:cubicBezTo>
                  <a:cubicBezTo>
                    <a:pt x="1293" y="1195"/>
                    <a:pt x="1468" y="819"/>
                    <a:pt x="1372" y="463"/>
                  </a:cubicBezTo>
                  <a:cubicBezTo>
                    <a:pt x="1294" y="180"/>
                    <a:pt x="1004" y="0"/>
                    <a:pt x="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3250959" y="3094148"/>
              <a:ext cx="96766" cy="27853"/>
            </a:xfrm>
            <a:custGeom>
              <a:avLst/>
              <a:gdLst/>
              <a:ahLst/>
              <a:cxnLst/>
              <a:rect l="l" t="t" r="r" b="b"/>
              <a:pathLst>
                <a:path w="1678" h="483" extrusionOk="0">
                  <a:moveTo>
                    <a:pt x="862" y="0"/>
                  </a:moveTo>
                  <a:cubicBezTo>
                    <a:pt x="569" y="0"/>
                    <a:pt x="272" y="114"/>
                    <a:pt x="61" y="325"/>
                  </a:cubicBezTo>
                  <a:cubicBezTo>
                    <a:pt x="1" y="380"/>
                    <a:pt x="62" y="459"/>
                    <a:pt x="126" y="459"/>
                  </a:cubicBezTo>
                  <a:cubicBezTo>
                    <a:pt x="146" y="459"/>
                    <a:pt x="166" y="452"/>
                    <a:pt x="183" y="434"/>
                  </a:cubicBezTo>
                  <a:cubicBezTo>
                    <a:pt x="361" y="257"/>
                    <a:pt x="606" y="166"/>
                    <a:pt x="849" y="166"/>
                  </a:cubicBezTo>
                  <a:cubicBezTo>
                    <a:pt x="1096" y="166"/>
                    <a:pt x="1341" y="261"/>
                    <a:pt x="1512" y="457"/>
                  </a:cubicBezTo>
                  <a:cubicBezTo>
                    <a:pt x="1528" y="475"/>
                    <a:pt x="1545" y="482"/>
                    <a:pt x="1563" y="482"/>
                  </a:cubicBezTo>
                  <a:cubicBezTo>
                    <a:pt x="1622" y="482"/>
                    <a:pt x="1677" y="393"/>
                    <a:pt x="1621" y="332"/>
                  </a:cubicBezTo>
                  <a:cubicBezTo>
                    <a:pt x="1425" y="106"/>
                    <a:pt x="114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3080897" y="3095532"/>
              <a:ext cx="90250" cy="26239"/>
            </a:xfrm>
            <a:custGeom>
              <a:avLst/>
              <a:gdLst/>
              <a:ahLst/>
              <a:cxnLst/>
              <a:rect l="l" t="t" r="r" b="b"/>
              <a:pathLst>
                <a:path w="1565" h="455" extrusionOk="0">
                  <a:moveTo>
                    <a:pt x="811" y="0"/>
                  </a:moveTo>
                  <a:cubicBezTo>
                    <a:pt x="529" y="0"/>
                    <a:pt x="267" y="135"/>
                    <a:pt x="62" y="321"/>
                  </a:cubicBezTo>
                  <a:cubicBezTo>
                    <a:pt x="0" y="375"/>
                    <a:pt x="63" y="455"/>
                    <a:pt x="129" y="455"/>
                  </a:cubicBezTo>
                  <a:cubicBezTo>
                    <a:pt x="148" y="455"/>
                    <a:pt x="167" y="448"/>
                    <a:pt x="184" y="433"/>
                  </a:cubicBezTo>
                  <a:cubicBezTo>
                    <a:pt x="356" y="277"/>
                    <a:pt x="578" y="168"/>
                    <a:pt x="813" y="168"/>
                  </a:cubicBezTo>
                  <a:cubicBezTo>
                    <a:pt x="827" y="168"/>
                    <a:pt x="840" y="168"/>
                    <a:pt x="853" y="169"/>
                  </a:cubicBezTo>
                  <a:cubicBezTo>
                    <a:pt x="1058" y="176"/>
                    <a:pt x="1252" y="271"/>
                    <a:pt x="1394" y="420"/>
                  </a:cubicBezTo>
                  <a:cubicBezTo>
                    <a:pt x="1411" y="438"/>
                    <a:pt x="1429" y="445"/>
                    <a:pt x="1447" y="445"/>
                  </a:cubicBezTo>
                  <a:cubicBezTo>
                    <a:pt x="1509" y="445"/>
                    <a:pt x="1564" y="357"/>
                    <a:pt x="1503" y="298"/>
                  </a:cubicBezTo>
                  <a:cubicBezTo>
                    <a:pt x="1335" y="116"/>
                    <a:pt x="1097" y="11"/>
                    <a:pt x="850" y="1"/>
                  </a:cubicBezTo>
                  <a:cubicBezTo>
                    <a:pt x="837" y="0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3235619" y="3144204"/>
              <a:ext cx="144976" cy="51093"/>
            </a:xfrm>
            <a:custGeom>
              <a:avLst/>
              <a:gdLst/>
              <a:ahLst/>
              <a:cxnLst/>
              <a:rect l="l" t="t" r="r" b="b"/>
              <a:pathLst>
                <a:path w="2514" h="886" extrusionOk="0">
                  <a:moveTo>
                    <a:pt x="1267" y="0"/>
                  </a:moveTo>
                  <a:cubicBezTo>
                    <a:pt x="820" y="0"/>
                    <a:pt x="389" y="176"/>
                    <a:pt x="77" y="483"/>
                  </a:cubicBezTo>
                  <a:cubicBezTo>
                    <a:pt x="20" y="532"/>
                    <a:pt x="1" y="608"/>
                    <a:pt x="20" y="681"/>
                  </a:cubicBezTo>
                  <a:cubicBezTo>
                    <a:pt x="40" y="760"/>
                    <a:pt x="106" y="826"/>
                    <a:pt x="189" y="845"/>
                  </a:cubicBezTo>
                  <a:cubicBezTo>
                    <a:pt x="208" y="850"/>
                    <a:pt x="228" y="853"/>
                    <a:pt x="248" y="853"/>
                  </a:cubicBezTo>
                  <a:cubicBezTo>
                    <a:pt x="306" y="853"/>
                    <a:pt x="362" y="831"/>
                    <a:pt x="406" y="786"/>
                  </a:cubicBezTo>
                  <a:cubicBezTo>
                    <a:pt x="626" y="567"/>
                    <a:pt x="932" y="445"/>
                    <a:pt x="1248" y="445"/>
                  </a:cubicBezTo>
                  <a:cubicBezTo>
                    <a:pt x="1264" y="445"/>
                    <a:pt x="1280" y="446"/>
                    <a:pt x="1297" y="446"/>
                  </a:cubicBezTo>
                  <a:cubicBezTo>
                    <a:pt x="1617" y="456"/>
                    <a:pt x="1900" y="585"/>
                    <a:pt x="2098" y="812"/>
                  </a:cubicBezTo>
                  <a:cubicBezTo>
                    <a:pt x="2143" y="862"/>
                    <a:pt x="2201" y="886"/>
                    <a:pt x="2258" y="886"/>
                  </a:cubicBezTo>
                  <a:cubicBezTo>
                    <a:pt x="2276" y="886"/>
                    <a:pt x="2295" y="883"/>
                    <a:pt x="2312" y="878"/>
                  </a:cubicBezTo>
                  <a:cubicBezTo>
                    <a:pt x="2342" y="868"/>
                    <a:pt x="2365" y="855"/>
                    <a:pt x="2392" y="832"/>
                  </a:cubicBezTo>
                  <a:cubicBezTo>
                    <a:pt x="2481" y="753"/>
                    <a:pt x="2514" y="611"/>
                    <a:pt x="2415" y="499"/>
                  </a:cubicBezTo>
                  <a:cubicBezTo>
                    <a:pt x="2148" y="189"/>
                    <a:pt x="1758" y="14"/>
                    <a:pt x="1326" y="1"/>
                  </a:cubicBezTo>
                  <a:cubicBezTo>
                    <a:pt x="1306" y="0"/>
                    <a:pt x="1287" y="0"/>
                    <a:pt x="1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3029458" y="3152335"/>
              <a:ext cx="136268" cy="49306"/>
            </a:xfrm>
            <a:custGeom>
              <a:avLst/>
              <a:gdLst/>
              <a:ahLst/>
              <a:cxnLst/>
              <a:rect l="l" t="t" r="r" b="b"/>
              <a:pathLst>
                <a:path w="2363" h="855" extrusionOk="0">
                  <a:moveTo>
                    <a:pt x="1220" y="1"/>
                  </a:moveTo>
                  <a:cubicBezTo>
                    <a:pt x="731" y="1"/>
                    <a:pt x="342" y="257"/>
                    <a:pt x="100" y="477"/>
                  </a:cubicBezTo>
                  <a:cubicBezTo>
                    <a:pt x="11" y="556"/>
                    <a:pt x="1" y="685"/>
                    <a:pt x="83" y="774"/>
                  </a:cubicBezTo>
                  <a:cubicBezTo>
                    <a:pt x="128" y="822"/>
                    <a:pt x="196" y="854"/>
                    <a:pt x="265" y="854"/>
                  </a:cubicBezTo>
                  <a:cubicBezTo>
                    <a:pt x="318" y="854"/>
                    <a:pt x="371" y="836"/>
                    <a:pt x="416" y="793"/>
                  </a:cubicBezTo>
                  <a:cubicBezTo>
                    <a:pt x="594" y="635"/>
                    <a:pt x="877" y="453"/>
                    <a:pt x="1229" y="453"/>
                  </a:cubicBezTo>
                  <a:cubicBezTo>
                    <a:pt x="1244" y="453"/>
                    <a:pt x="1259" y="453"/>
                    <a:pt x="1274" y="454"/>
                  </a:cubicBezTo>
                  <a:cubicBezTo>
                    <a:pt x="1521" y="464"/>
                    <a:pt x="1765" y="576"/>
                    <a:pt x="1950" y="770"/>
                  </a:cubicBezTo>
                  <a:cubicBezTo>
                    <a:pt x="1994" y="815"/>
                    <a:pt x="2047" y="838"/>
                    <a:pt x="2100" y="838"/>
                  </a:cubicBezTo>
                  <a:cubicBezTo>
                    <a:pt x="2122" y="838"/>
                    <a:pt x="2143" y="834"/>
                    <a:pt x="2164" y="826"/>
                  </a:cubicBezTo>
                  <a:cubicBezTo>
                    <a:pt x="2197" y="820"/>
                    <a:pt x="2227" y="800"/>
                    <a:pt x="2257" y="774"/>
                  </a:cubicBezTo>
                  <a:cubicBezTo>
                    <a:pt x="2339" y="695"/>
                    <a:pt x="2362" y="553"/>
                    <a:pt x="2263" y="447"/>
                  </a:cubicBezTo>
                  <a:cubicBezTo>
                    <a:pt x="2006" y="177"/>
                    <a:pt x="1653" y="22"/>
                    <a:pt x="1274" y="2"/>
                  </a:cubicBezTo>
                  <a:cubicBezTo>
                    <a:pt x="1256" y="1"/>
                    <a:pt x="1238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7" name="Google Shape;1333;p36"/>
          <p:cNvSpPr txBox="1">
            <a:spLocks noGrp="1"/>
          </p:cNvSpPr>
          <p:nvPr>
            <p:ph type="subTitle" idx="1"/>
          </p:nvPr>
        </p:nvSpPr>
        <p:spPr>
          <a:xfrm>
            <a:off x="3337719" y="3727863"/>
            <a:ext cx="6553200" cy="12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 algn="just"/>
            <a:r>
              <a:rPr lang="en-US" sz="7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7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7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7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-243681" y="567327"/>
            <a:ext cx="12745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NHIỆT LIỆT CHÀO MỪNG </a:t>
            </a:r>
          </a:p>
          <a:p>
            <a:pPr algn="ctr"/>
            <a:r>
              <a:rPr lang="en-US" sz="6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CÁC THẦY GIÁO, CÔ GIÁO</a:t>
            </a:r>
          </a:p>
          <a:p>
            <a:pPr algn="ctr"/>
            <a:r>
              <a:rPr lang="en-US" sz="6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VỀ DỰ GIỜ LỚP 4A4</a:t>
            </a:r>
          </a:p>
        </p:txBody>
      </p:sp>
      <p:pic>
        <p:nvPicPr>
          <p:cNvPr id="15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1991" y="-135303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978009"/>
            <a:ext cx="7467600" cy="472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8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519" y="152400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Thứ</a:t>
            </a:r>
            <a:r>
              <a:rPr lang="en-US" sz="4800" dirty="0"/>
              <a:t> </a:t>
            </a:r>
            <a:r>
              <a:rPr lang="en-US" sz="4800" dirty="0" err="1"/>
              <a:t>Tư</a:t>
            </a:r>
            <a:r>
              <a:rPr lang="en-US" sz="4800" dirty="0"/>
              <a:t>, </a:t>
            </a:r>
            <a:r>
              <a:rPr lang="en-US" sz="4800" dirty="0" err="1"/>
              <a:t>ngày</a:t>
            </a:r>
            <a:r>
              <a:rPr lang="en-US" sz="4800" dirty="0"/>
              <a:t> 12 </a:t>
            </a:r>
            <a:r>
              <a:rPr lang="en-US" sz="4800" dirty="0" err="1"/>
              <a:t>tháng</a:t>
            </a:r>
            <a:r>
              <a:rPr lang="en-US" sz="4800" dirty="0"/>
              <a:t> 2 </a:t>
            </a:r>
            <a:r>
              <a:rPr lang="en-US" sz="4800" dirty="0" err="1"/>
              <a:t>năm</a:t>
            </a:r>
            <a:r>
              <a:rPr lang="en-US" sz="4800" dirty="0"/>
              <a:t> 2025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1919" y="983397"/>
            <a:ext cx="6300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viết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</a:p>
          <a:p>
            <a:pPr algn="ctr"/>
            <a:r>
              <a:rPr lang="en-US" sz="4800" dirty="0" err="1">
                <a:solidFill>
                  <a:srgbClr val="FF0000"/>
                </a:solidFill>
              </a:rPr>
              <a:t>Tả</a:t>
            </a:r>
            <a:r>
              <a:rPr lang="en-US" sz="4800" dirty="0">
                <a:solidFill>
                  <a:srgbClr val="FF0000"/>
                </a:solidFill>
              </a:rPr>
              <a:t> con </a:t>
            </a:r>
            <a:r>
              <a:rPr lang="en-US" sz="4800" dirty="0" err="1">
                <a:solidFill>
                  <a:srgbClr val="FF0000"/>
                </a:solidFill>
              </a:rPr>
              <a:t>vật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(</a:t>
            </a:r>
            <a:r>
              <a:rPr lang="en-US" sz="4800" dirty="0" err="1">
                <a:solidFill>
                  <a:srgbClr val="FF0000"/>
                </a:solidFill>
              </a:rPr>
              <a:t>Cấu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tạo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của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văn</a:t>
            </a:r>
            <a:r>
              <a:rPr lang="en-US" sz="4800" dirty="0">
                <a:solidFill>
                  <a:srgbClr val="FF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9184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25" r="1887"/>
          <a:stretch/>
        </p:blipFill>
        <p:spPr>
          <a:xfrm>
            <a:off x="3032919" y="1371600"/>
            <a:ext cx="6781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13719"/>
            <a:ext cx="12161838" cy="707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nõn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tai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tai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tẹo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nguậy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liếc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30000"/>
              </a:lnSpc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318" y="609600"/>
            <a:ext cx="1202451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61719" y="2133600"/>
            <a:ext cx="3886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18519" y="2133600"/>
            <a:ext cx="228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2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13719"/>
            <a:ext cx="12161838" cy="707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nõn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tai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tai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tẹo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nguậy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liếc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30000"/>
              </a:lnSpc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0780" y="366689"/>
            <a:ext cx="457200" cy="54800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170780" y="1467109"/>
            <a:ext cx="457200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70780" y="3309006"/>
            <a:ext cx="457200" cy="433753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170780" y="5562600"/>
            <a:ext cx="457200" cy="433753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719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 rot="10800000">
            <a:off x="1013619" y="2223554"/>
            <a:ext cx="6096000" cy="160020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519" y="609600"/>
            <a:ext cx="1150620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780" y="-76200"/>
            <a:ext cx="2377574" cy="740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8919" y="2700489"/>
            <a:ext cx="510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47119" y="1219200"/>
            <a:ext cx="922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17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9719" y="664452"/>
            <a:ext cx="7086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127780" y="-76200"/>
            <a:ext cx="2377574" cy="740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492" y="1281688"/>
            <a:ext cx="11668139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nõn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tai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loud Callout 26"/>
          <p:cNvSpPr/>
          <p:nvPr/>
        </p:nvSpPr>
        <p:spPr>
          <a:xfrm rot="10800000">
            <a:off x="1117704" y="5285351"/>
            <a:ext cx="8774817" cy="16002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314113" y="5682323"/>
            <a:ext cx="8382000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794919" y="19050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36049" y="2514600"/>
            <a:ext cx="15210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285088" y="3124200"/>
            <a:ext cx="956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18919" y="38100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61519" y="4419600"/>
            <a:ext cx="9876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174168" y="2514600"/>
            <a:ext cx="645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7319" y="3124200"/>
            <a:ext cx="645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9719" y="664452"/>
            <a:ext cx="7086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127780" y="-76200"/>
            <a:ext cx="2377574" cy="740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719" y="1244872"/>
            <a:ext cx="11668139" cy="8125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loud Callout 26"/>
          <p:cNvSpPr/>
          <p:nvPr/>
        </p:nvSpPr>
        <p:spPr>
          <a:xfrm rot="10953871">
            <a:off x="1159556" y="5336369"/>
            <a:ext cx="8312371" cy="160020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32719" y="5879213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780" y="1953911"/>
            <a:ext cx="120340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tai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tẹo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nguậy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liếc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928519" y="247165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461919" y="54102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495925" y="5386647"/>
            <a:ext cx="108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0576" y="2971800"/>
            <a:ext cx="44734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47519" y="2971800"/>
            <a:ext cx="41441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33519" y="2971800"/>
            <a:ext cx="648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28319" y="3429000"/>
            <a:ext cx="126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31919" y="3419302"/>
            <a:ext cx="1728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28519" y="3962400"/>
            <a:ext cx="1476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15741" y="4419600"/>
            <a:ext cx="162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59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9719" y="664452"/>
            <a:ext cx="7086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127780" y="-76200"/>
            <a:ext cx="2377574" cy="740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719" y="1244872"/>
            <a:ext cx="11668139" cy="740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loud Callout 26"/>
          <p:cNvSpPr/>
          <p:nvPr/>
        </p:nvSpPr>
        <p:spPr>
          <a:xfrm rot="10800000">
            <a:off x="1316566" y="4893126"/>
            <a:ext cx="9488752" cy="160020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11491" y="5322900"/>
            <a:ext cx="8836627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718" y="2662637"/>
            <a:ext cx="11668139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719" y="2009077"/>
            <a:ext cx="941796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913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4" r="9742" b="11258"/>
          <a:stretch/>
        </p:blipFill>
        <p:spPr>
          <a:xfrm>
            <a:off x="1083752" y="990600"/>
            <a:ext cx="9341560" cy="503341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-5068" y="5286154"/>
            <a:ext cx="12202134" cy="1123217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092" y="2839036"/>
            <a:ext cx="3713472" cy="37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5771" y="1638768"/>
            <a:ext cx="6742177" cy="1200268"/>
          </a:xfrm>
          <a:prstGeom prst="rect">
            <a:avLst/>
          </a:prstGeom>
          <a:noFill/>
        </p:spPr>
        <p:txBody>
          <a:bodyPr wrap="square" lIns="91379" tIns="45690" rIns="91379" bIns="4569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 defTabSz="457200"/>
            <a:r>
              <a:rPr lang="en-US" sz="72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KHỞI</a:t>
            </a:r>
            <a:r>
              <a:rPr lang="en-US" sz="72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endParaRPr lang="en-US" sz="7200" dirty="0">
              <a:solidFill>
                <a:srgbClr val="0070C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1101" y="3023905"/>
            <a:ext cx="68259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Trò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chơi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Lật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mảnh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ghép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6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4397" y="1080104"/>
            <a:ext cx="7086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64397" y="1901661"/>
            <a:ext cx="10231422" cy="8125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2691" y="2883943"/>
            <a:ext cx="941796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770323" y="3700026"/>
            <a:ext cx="10492195" cy="8125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519" y="0"/>
            <a:ext cx="2377574" cy="740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28119" y="1060846"/>
            <a:ext cx="7086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728119" y="1862215"/>
            <a:ext cx="9144000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0445" y="2868007"/>
            <a:ext cx="839204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2728119" y="3723823"/>
            <a:ext cx="9144000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519" y="0"/>
            <a:ext cx="2377574" cy="740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15" y="1030069"/>
            <a:ext cx="2162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8475" y="2420034"/>
            <a:ext cx="242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5081" y="3810000"/>
            <a:ext cx="2162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2386774" y="2057400"/>
            <a:ext cx="188946" cy="140731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8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07"/>
            <a:ext cx="12161838" cy="716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2936" y="345526"/>
            <a:ext cx="5144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8798" y="1529251"/>
            <a:ext cx="6306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MB: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37319" y="2514600"/>
            <a:ext cx="6080125" cy="32029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1712" y="5867400"/>
            <a:ext cx="5886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KB: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50884" y="152925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0177" y="25222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1885" y="583868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919" y="1506360"/>
            <a:ext cx="5826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….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7444" y="3250403"/>
            <a:ext cx="5631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…..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10357" y="5832006"/>
            <a:ext cx="5631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…..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0884" y="350187"/>
            <a:ext cx="5631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42395" y="1493252"/>
            <a:ext cx="152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85088" y="3410914"/>
            <a:ext cx="152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45098" y="4128149"/>
            <a:ext cx="152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4451" y="6329599"/>
            <a:ext cx="152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28119" y="1355075"/>
            <a:ext cx="7086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726893" y="2037674"/>
            <a:ext cx="6859226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0445" y="2868007"/>
            <a:ext cx="62488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2711971" y="4277582"/>
            <a:ext cx="7331348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519" y="0"/>
            <a:ext cx="2377574" cy="740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15" y="1353233"/>
            <a:ext cx="2162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15" y="2096868"/>
            <a:ext cx="242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115" y="4277582"/>
            <a:ext cx="2162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87" y="648662"/>
            <a:ext cx="4980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3499" y="3606225"/>
            <a:ext cx="433484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6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2" y="0"/>
            <a:ext cx="12126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372" y="31865"/>
            <a:ext cx="11948319" cy="659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hoi.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ổ,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504" y="990600"/>
            <a:ext cx="11962015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ĩ.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372" y="31865"/>
            <a:ext cx="11948319" cy="659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hoi.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ổ,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3519" y="9906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52119" y="990600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0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060466"/>
              </p:ext>
            </p:extLst>
          </p:nvPr>
        </p:nvGraphicFramePr>
        <p:xfrm>
          <a:off x="594519" y="1447800"/>
          <a:ext cx="11430000" cy="3833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979136232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1554851453"/>
                    </a:ext>
                  </a:extLst>
                </a:gridCol>
              </a:tblGrid>
              <a:tr h="815946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2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3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3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3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3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261991"/>
                  </a:ext>
                </a:extLst>
              </a:tr>
              <a:tr h="2877285"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5313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94519" y="457200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23119" y="1035048"/>
            <a:ext cx="24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80919" y="1006067"/>
            <a:ext cx="45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767615"/>
              </p:ext>
            </p:extLst>
          </p:nvPr>
        </p:nvGraphicFramePr>
        <p:xfrm>
          <a:off x="594519" y="1447800"/>
          <a:ext cx="11430000" cy="4321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979136232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1554851453"/>
                    </a:ext>
                  </a:extLst>
                </a:gridCol>
              </a:tblGrid>
              <a:tr h="815946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2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3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3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3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3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261991"/>
                  </a:ext>
                </a:extLst>
              </a:tr>
              <a:tr h="2877285"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5313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94519" y="457200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23119" y="1035048"/>
            <a:ext cx="24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80919" y="1006067"/>
            <a:ext cx="45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4519" y="2227811"/>
            <a:ext cx="5052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962564" y="2438400"/>
            <a:ext cx="60801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933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313" y="69367"/>
            <a:ext cx="5005804" cy="3276600"/>
          </a:xfrm>
          <a:prstGeom prst="rect">
            <a:avLst/>
          </a:prstGeom>
        </p:spPr>
      </p:pic>
      <p:pic>
        <p:nvPicPr>
          <p:cNvPr id="12" name="Picture 6" descr="75802612353628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13" y="0"/>
            <a:ext cx="4726606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r="12901"/>
          <a:stretch/>
        </p:blipFill>
        <p:spPr>
          <a:xfrm>
            <a:off x="6383512" y="3351329"/>
            <a:ext cx="4726607" cy="3506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519" y="3351604"/>
            <a:ext cx="5026994" cy="3516787"/>
          </a:xfrm>
          <a:prstGeom prst="rect">
            <a:avLst/>
          </a:prstGeom>
        </p:spPr>
      </p:pic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1358727" y="8774"/>
            <a:ext cx="5026992" cy="3371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6395979" y="-21476"/>
            <a:ext cx="4726607" cy="34097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356517" y="3380550"/>
            <a:ext cx="5026993" cy="34878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6383510" y="3398646"/>
            <a:ext cx="4726609" cy="34593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Action Button: End 23">
            <a:hlinkClick r:id="rId11" action="ppaction://hlinksldjump" highlightClick="1"/>
          </p:cNvPr>
          <p:cNvSpPr/>
          <p:nvPr/>
        </p:nvSpPr>
        <p:spPr>
          <a:xfrm>
            <a:off x="10574107" y="5905500"/>
            <a:ext cx="1585119" cy="990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0805319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1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0805319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2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0812405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3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0819491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4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0840591" y="177338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5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0854763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6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875863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7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0907626" y="177337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8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0891745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9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0907626" y="18980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10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312151" y="460244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318919" y="461962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0" y="0"/>
            <a:ext cx="2514600" cy="1323975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204119" y="1600200"/>
            <a:ext cx="9451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2800322" y="2522756"/>
            <a:ext cx="312578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. 2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2627313" y="5392738"/>
            <a:ext cx="38100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B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2778313" y="3334989"/>
            <a:ext cx="312578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. 3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800321" y="4178300"/>
            <a:ext cx="312578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. 4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4" grpId="0" animBg="1"/>
      <p:bldP spid="16" grpId="0" animBg="1"/>
      <p:bldP spid="17" grpId="0"/>
      <p:bldP spid="18" grpId="0" animBg="1"/>
      <p:bldP spid="21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0805319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1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0805319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2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0812405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3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0819491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4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0840591" y="177338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5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0854763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6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875863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7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0907626" y="177337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8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0891745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9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0907626" y="18980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10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312151" y="460244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318919" y="461962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0" y="0"/>
            <a:ext cx="2514600" cy="1323975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204119" y="1600200"/>
            <a:ext cx="9451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2800322" y="2522756"/>
            <a:ext cx="312578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. 2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2627313" y="5392738"/>
            <a:ext cx="38100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A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2778313" y="3334989"/>
            <a:ext cx="312578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. 3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800321" y="4178300"/>
            <a:ext cx="312578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. 4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4" grpId="0" animBg="1"/>
      <p:bldP spid="16" grpId="0" animBg="1"/>
      <p:bldP spid="17" grpId="0"/>
      <p:bldP spid="18" grpId="0" animBg="1"/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0805319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1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0805319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2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0812405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3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0819491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4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0840591" y="177338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5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0854763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6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875863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7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0907626" y="177337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8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0891745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9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0907626" y="18980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10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312151" y="460244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318919" y="461962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0" y="0"/>
            <a:ext cx="2514600" cy="1323975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257300" y="2170163"/>
            <a:ext cx="9451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2194719" y="4216680"/>
            <a:ext cx="6882606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xúc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49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4" grpId="0" animBg="1"/>
      <p:bldP spid="16" grpId="0" animBg="1"/>
      <p:bldP spid="17" grpId="0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626C9D82-51CD-98BB-484C-2404B910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50383"/>
            <a:ext cx="10023754" cy="3363027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025A92D2-8A48-F27E-5D14-B557A964C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99100" y="1490874"/>
            <a:ext cx="1303152" cy="1658306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3EC83F83-878E-C579-F630-423390BB4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80" y="3312645"/>
            <a:ext cx="9850902" cy="3263428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40E6D86F-0B0D-BF2F-5CE5-A4F9234400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51476" y="151757"/>
            <a:ext cx="1038875" cy="947974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F6900801-9DAD-C108-55BE-B1F2C9FCE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240881" y="5180717"/>
            <a:ext cx="3127026" cy="1722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7116-D4EC-537C-9BD8-0C72ECE01754}"/>
              </a:ext>
            </a:extLst>
          </p:cNvPr>
          <p:cNvSpPr txBox="1"/>
          <p:nvPr/>
        </p:nvSpPr>
        <p:spPr>
          <a:xfrm>
            <a:off x="552586" y="1926386"/>
            <a:ext cx="10993921" cy="2118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8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3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3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3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38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3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3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3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3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3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3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3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3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3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3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3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Google Shape;1556;p37"/>
          <p:cNvSpPr txBox="1">
            <a:spLocks noGrp="1"/>
          </p:cNvSpPr>
          <p:nvPr>
            <p:ph type="title"/>
          </p:nvPr>
        </p:nvSpPr>
        <p:spPr>
          <a:xfrm>
            <a:off x="3270065" y="938824"/>
            <a:ext cx="4357992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 algn="ctr"/>
            <a:r>
              <a:rPr lang="en-US" sz="7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0303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965" y="0"/>
            <a:ext cx="6385719" cy="4114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mào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endParaRPr lang="en-US" sz="5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mượt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tơ</a:t>
            </a:r>
            <a:endParaRPr lang="en-US" sz="5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sớm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mơ</a:t>
            </a:r>
            <a:endParaRPr lang="en-US" sz="5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dậy</a:t>
            </a:r>
            <a:r>
              <a:rPr lang="en-US" sz="54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212484" y="4724400"/>
            <a:ext cx="5410200" cy="16764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án</a:t>
            </a:r>
            <a:r>
              <a:rPr lang="en-US" sz="3600" dirty="0">
                <a:solidFill>
                  <a:srgbClr val="FF0000"/>
                </a:solidFill>
              </a:rPr>
              <a:t>: Con </a:t>
            </a:r>
            <a:r>
              <a:rPr lang="en-US" sz="3600" dirty="0" err="1">
                <a:solidFill>
                  <a:srgbClr val="FF0000"/>
                </a:solidFill>
              </a:rPr>
              <a:t>gà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trống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1D1640-AD68-2815-5CE3-C54D4C2E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684" y="3810000"/>
            <a:ext cx="4267200" cy="3048000"/>
          </a:xfrm>
          <a:prstGeom prst="rect">
            <a:avLst/>
          </a:prstGeom>
        </p:spPr>
      </p:pic>
      <p:sp>
        <p:nvSpPr>
          <p:cNvPr id="4" name="Action Button: End 3">
            <a:hlinkClick r:id="rId3" action="ppaction://hlinksldjump" highlightClick="1"/>
          </p:cNvPr>
          <p:cNvSpPr/>
          <p:nvPr/>
        </p:nvSpPr>
        <p:spPr>
          <a:xfrm>
            <a:off x="10574107" y="5905500"/>
            <a:ext cx="1585119" cy="990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75802612353628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20" y="3581400"/>
            <a:ext cx="46482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-15081" y="14068"/>
            <a:ext cx="6781800" cy="457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en-US" sz="54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5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54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vi-VN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màng</a:t>
            </a:r>
            <a:r>
              <a:rPr lang="vi-VN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endParaRPr lang="en-US" sz="5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cạp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cạp</a:t>
            </a:r>
            <a:r>
              <a:rPr lang="en-US" sz="54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70719" y="4953000"/>
            <a:ext cx="5410200" cy="16764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án</a:t>
            </a:r>
            <a:r>
              <a:rPr lang="en-US" sz="3600" dirty="0">
                <a:solidFill>
                  <a:srgbClr val="FF0000"/>
                </a:solidFill>
              </a:rPr>
              <a:t>: Con </a:t>
            </a:r>
            <a:r>
              <a:rPr lang="en-US" sz="3600" dirty="0" err="1">
                <a:solidFill>
                  <a:srgbClr val="FF0000"/>
                </a:solidFill>
              </a:rPr>
              <a:t>vịt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Action Button: End 4">
            <a:hlinkClick r:id="rId3" action="ppaction://hlinksldjump" highlightClick="1"/>
          </p:cNvPr>
          <p:cNvSpPr/>
          <p:nvPr/>
        </p:nvSpPr>
        <p:spPr>
          <a:xfrm>
            <a:off x="10574107" y="5905500"/>
            <a:ext cx="1585119" cy="990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3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119" y="228600"/>
            <a:ext cx="12161838" cy="2514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52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2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2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52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52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endParaRPr lang="en-US" sz="52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5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Đuôi</a:t>
            </a:r>
            <a:r>
              <a:rPr lang="en-US" sz="52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xoè</a:t>
            </a:r>
            <a:r>
              <a:rPr lang="en-US" sz="52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52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52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2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52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52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52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2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1119" y="4005018"/>
            <a:ext cx="5410200" cy="16764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án</a:t>
            </a:r>
            <a:r>
              <a:rPr lang="en-US" sz="3600" dirty="0">
                <a:solidFill>
                  <a:srgbClr val="FF0000"/>
                </a:solidFill>
              </a:rPr>
              <a:t>: Con </a:t>
            </a:r>
            <a:r>
              <a:rPr lang="en-US" sz="3600" dirty="0" err="1">
                <a:solidFill>
                  <a:srgbClr val="FF0000"/>
                </a:solidFill>
              </a:rPr>
              <a:t>chim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công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319" y="2963172"/>
            <a:ext cx="5997474" cy="3760092"/>
          </a:xfrm>
          <a:prstGeom prst="rect">
            <a:avLst/>
          </a:prstGeom>
        </p:spPr>
      </p:pic>
      <p:sp>
        <p:nvSpPr>
          <p:cNvPr id="7" name="Action Button: End 6">
            <a:hlinkClick r:id="rId3" action="ppaction://hlinksldjump" highlightClick="1"/>
          </p:cNvPr>
          <p:cNvSpPr/>
          <p:nvPr/>
        </p:nvSpPr>
        <p:spPr>
          <a:xfrm>
            <a:off x="10574107" y="5905500"/>
            <a:ext cx="1585119" cy="990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28600"/>
            <a:ext cx="12268200" cy="28297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đuôi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tai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ctr"/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hồng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mượt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94519" y="4038600"/>
            <a:ext cx="5410200" cy="16764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án</a:t>
            </a:r>
            <a:r>
              <a:rPr lang="en-US" sz="3600" dirty="0">
                <a:solidFill>
                  <a:srgbClr val="FF0000"/>
                </a:solidFill>
              </a:rPr>
              <a:t>: Con </a:t>
            </a:r>
            <a:r>
              <a:rPr lang="en-US" sz="3600" dirty="0" err="1">
                <a:solidFill>
                  <a:srgbClr val="FF0000"/>
                </a:solidFill>
              </a:rPr>
              <a:t>thỏ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253" y="3505200"/>
            <a:ext cx="5041500" cy="3124200"/>
          </a:xfrm>
          <a:prstGeom prst="rect">
            <a:avLst/>
          </a:prstGeom>
        </p:spPr>
      </p:pic>
      <p:sp>
        <p:nvSpPr>
          <p:cNvPr id="5" name="Action Button: End 4">
            <a:hlinkClick r:id="rId3" action="ppaction://hlinksldjump" highlightClick="1"/>
          </p:cNvPr>
          <p:cNvSpPr/>
          <p:nvPr/>
        </p:nvSpPr>
        <p:spPr>
          <a:xfrm>
            <a:off x="10574107" y="5905500"/>
            <a:ext cx="1585119" cy="990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9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Dog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27" y="2303034"/>
            <a:ext cx="3032919" cy="226896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571" y="2303034"/>
            <a:ext cx="3123677" cy="2268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320" y="4571023"/>
            <a:ext cx="3029989" cy="2286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919" y="2331151"/>
            <a:ext cx="3016499" cy="229251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99" y="2315911"/>
            <a:ext cx="3066119" cy="22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0533" y="4571023"/>
            <a:ext cx="3118135" cy="2268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1572" y="0"/>
            <a:ext cx="3123676" cy="2351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/>
          <a:srcRect r="12901"/>
          <a:stretch/>
        </p:blipFill>
        <p:spPr>
          <a:xfrm>
            <a:off x="5928518" y="0"/>
            <a:ext cx="3143053" cy="2349162"/>
          </a:xfrm>
          <a:prstGeom prst="rect">
            <a:avLst/>
          </a:prstGeom>
        </p:spPr>
      </p:pic>
      <p:pic>
        <p:nvPicPr>
          <p:cNvPr id="11" name="Picture 6" descr="758026123536284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20" y="-37131"/>
            <a:ext cx="2973520" cy="238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9825" y="-37131"/>
            <a:ext cx="3082743" cy="2404829"/>
          </a:xfrm>
          <a:prstGeom prst="rect">
            <a:avLst/>
          </a:prstGeom>
        </p:spPr>
      </p:pic>
      <p:pic>
        <p:nvPicPr>
          <p:cNvPr id="18" name="Picture 33" descr="bo laisi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0"/>
          <a:stretch>
            <a:fillRect/>
          </a:stretch>
        </p:blipFill>
        <p:spPr bwMode="auto">
          <a:xfrm>
            <a:off x="-48281" y="4602888"/>
            <a:ext cx="3081199" cy="223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250px-Gamevaga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8" y="4580314"/>
            <a:ext cx="3016500" cy="229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8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19" y="914400"/>
            <a:ext cx="7543800" cy="481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2490</Words>
  <Application>Microsoft Macintosh PowerPoint</Application>
  <PresentationFormat>Custom</PresentationFormat>
  <Paragraphs>195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.VnBahamasBH</vt:lpstr>
      <vt:lpstr>Arial</vt:lpstr>
      <vt:lpstr>Arial-Rounded</vt:lpstr>
      <vt:lpstr>Calibri</vt:lpstr>
      <vt:lpstr>Calibri Light</vt:lpstr>
      <vt:lpstr>Karla Regular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Hiền Thu</cp:lastModifiedBy>
  <cp:revision>178</cp:revision>
  <dcterms:created xsi:type="dcterms:W3CDTF">2024-11-24T07:24:00Z</dcterms:created>
  <dcterms:modified xsi:type="dcterms:W3CDTF">2025-02-28T01:14:11Z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A28A73E5874A4DE7BFD5063994C3BDFE_13</vt:lpwstr>
  </property>
  <property fmtid="{D5CDD505-2E9C-101B-9397-08002B2CF9AE}" pid="3" name="KSOProductBuildVer">
    <vt:lpwstr>1033-12.2.0.18911</vt:lpwstr>
  </property>
</Properties>
</file>