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1"/>
  </p:notesMasterIdLst>
  <p:sldIdLst>
    <p:sldId id="256" r:id="rId3"/>
    <p:sldId id="259" r:id="rId4"/>
    <p:sldId id="284" r:id="rId5"/>
    <p:sldId id="265" r:id="rId6"/>
    <p:sldId id="285" r:id="rId7"/>
    <p:sldId id="260" r:id="rId8"/>
    <p:sldId id="286" r:id="rId9"/>
    <p:sldId id="28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929A"/>
    <a:srgbClr val="FF7430"/>
    <a:srgbClr val="FFD930"/>
    <a:srgbClr val="67D1D3"/>
    <a:srgbClr val="D4E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B1D83EBD-8B6A-4FFF-A16F-67917EB0A3D5}" type="datetimeFigureOut">
              <a:rPr lang="zh-CN" altLang="en-US" smtClean="0"/>
              <a:pPr/>
              <a:t>2025/4/10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3B2FD0C-B6D3-45AF-856F-A405129FD4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334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AD807-486F-4AB0-8523-4BC4824C6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CEC0F39-DF58-4747-BB84-321E657DC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7B1C4A-A41E-4C5F-856F-0809A830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B624B-52F2-4FF6-B722-AFDDF5B1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83CD38-1B3D-44EA-9EFC-A285AAA7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65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A36918-751F-42D0-A62A-F4CB12A8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E8C2FB3-56CE-4228-B4C3-77DBE5C3B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82AEF1-2A14-414F-B5B0-5F498E879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7EF697-97BB-404C-BD6D-1A311B41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60BDB5-9791-487B-9B82-B4C125B2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1289FC-0CD6-4EB1-9BCA-0D278EBC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A4DA799-554F-4054-B2BA-91B72F8DE0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AEB0990-E84E-4126-A8DA-513A8D952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78B8262-0E90-4B5A-840A-C736DF2F0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FE6EF98-9507-40AF-B063-138FC7007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DBF2AAA-09C2-4448-88DD-A3DF29C32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EDAFB38-3405-4ACE-B1A5-CCD233BC5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955DFE9-8C09-4536-9CA1-7B795E827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BE63EDB-E1BD-4017-8AF2-C456589E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6D5EBC3-E83D-4F15-A901-5348BE7D0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11D28118-5F1B-4AED-9A4B-85047C701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C24C766-51F4-4E4F-BADB-5AB38F3AE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278683A-DBAC-4A9F-9767-90C850CB9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EEC72E7-111C-4E5B-AE6F-CA5548D8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DF406E76-E79B-4C62-BFF9-29D3699C4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774DBF8-757B-4B26-BA17-FCC8CC08C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7B5195F4-229C-458D-9CF4-141A6A14B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0A7103F0-D134-4E59-955B-395E67812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78C5468-B0EA-4F22-BBF3-92644ACD8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F8C3F06-C29B-4B85-B1EA-F34DA192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9894C236-4884-4CE4-A2FA-3A90B3218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B14D3764-D03A-4366-AD90-B45B8D7C9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83E6B2C0-4951-476F-8249-0FA4C0E61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BFD4FC86-8B60-4789-B9BD-FD6E390CA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E185E9F8-CB53-44F1-85C5-6A675D82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77747D7-CEA5-4CA5-B6E1-B1DC2984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5CA6ED07-6767-48DB-90A6-B67C23671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0A14D5AE-83BA-466F-9AD4-2F7FAC3BE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71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72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3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4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5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94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1E60C-B347-4202-988A-67FA0A3B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B6B0C6-FD37-419F-B5A1-35192F68D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518D4B-BAE7-4080-B8A9-B9402D8C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E8EA98-89EE-45ED-BFDF-3F98307E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7B6EAA-8F28-49DB-8DD1-FB26F0A4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9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5F4478D-E517-4090-ADCE-99F10F578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897F9A-14D6-4AD9-BADA-D0112F7CD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AD1ADC-0F44-49A7-BA76-7C9EF5EA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94F93C-1482-4B23-ABA0-431045E2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DFB142-C316-4206-AF92-3D6CFCDE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66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6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68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12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9431D-BE35-4CC5-B636-B7723A72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B4A05F-39B4-40CC-A12E-58CEF15E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F4D303-9177-4ECD-B3F6-DDF66EC1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25159C-18AB-4FB9-AA2C-B6C9B68E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38A19-42F1-41A5-9CFA-B8623612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1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C7802-779E-4FB9-B1C0-624DB4C9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B4B74E-95BF-4B8E-95D6-07E115BED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8B777F-C685-4C74-A6C1-95351D50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7E430E-1F1E-45F0-95FE-D94A02A7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B32CAC-C153-453D-8448-3880C6DC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79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8E9ADC-368F-4BEA-A730-EC68CFB9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76A6DC-75D0-43DA-8DE7-D1416DF6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03CD18-A4ED-42E4-853E-F7B3EDAD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9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D3EFF-9542-43D3-8D5B-3E35E7E4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C114F4-4E18-4A8C-8D2A-1562ED3C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1F159F-9800-4436-A178-314298B35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43C950-6F8F-4596-B458-CFB89836B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F50E92-2EB5-4AB0-B295-B27ECFD7F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DB7EB2-91E7-4B8E-A6C1-B797D630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5CEE3D-CF63-4840-ADD5-767CF8F7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D017C9D-E716-435B-887F-3B7185B5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343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D3EFF-9542-43D3-8D5B-3E35E7E4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C114F4-4E18-4A8C-8D2A-1562ED3C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1F159F-9800-4436-A178-314298B35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43C950-6F8F-4596-B458-CFB89836B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F50E92-2EB5-4AB0-B295-B27ECFD7F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DB7EB2-91E7-4B8E-A6C1-B797D630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5CEE3D-CF63-4840-ADD5-767CF8F7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D017C9D-E716-435B-887F-3B7185B5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617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03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AA7650-4EBE-408D-97D7-01D2B1CE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36996B-68E5-4816-BCAD-70DFC992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A7CDC6-A265-4B4B-A5F8-D84F6340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F861C06-08F3-41B0-B7EB-382E3E0135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95AE76C-DE87-4B0F-A8D2-4BAE47DBB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2E8EDA2-DC54-4147-AE39-E83051EB3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DB918F7-C149-42BE-8DDB-84F325B07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A7FED5C-FED8-4CC5-AA59-696930887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C0C944C-7B8A-4562-B6CD-B32D7A83F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08420A3-0ECA-4FA4-8BEB-26DF535A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F47CB80-3AEC-4FCB-96D8-963250AD5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3EE6A2-6DE1-41D0-94D9-7A501BBA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4F662BC-23C4-4DF8-81D1-A516872CF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ABDFFD4-BEF1-43F5-A3D0-80668BFD3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E9A5DE9-F714-4119-90BB-8D5B49FC8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30CEE1A-60DA-4040-A66D-E44AC14F8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5997722-3CFF-4921-8329-6EFCE95CB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9CFEAAB-837B-4381-8AD2-740EA0A0C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BB1C03C-4DAE-46B2-A7B7-D0924DABC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64221BC-AE55-44E0-949D-BD82F4ACF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8D46D2D8-181A-4E93-AD3C-BD600672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F43D974-2913-4CF2-9120-12FB47184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C4A92F2-1780-4909-825D-801CEB61C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BD89031E-77FD-46CC-9550-53E313716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BA3B8669-F1CE-4468-B959-400760304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7894973A-3C98-469D-AF8C-E1C5B189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94F47D97-275F-41E4-8423-6F0C11EE6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F8780D8-948E-4A2A-9564-1AAF7A31A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1965349-B515-4988-A6F0-331D9AB2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2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33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5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6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7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8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9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0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1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2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3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4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5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6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8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9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0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1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2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3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4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5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6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7" name="图片 66">
            <a:extLst>
              <a:ext uri="{FF2B5EF4-FFF2-40B4-BE49-F238E27FC236}">
                <a16:creationId xmlns:a16="http://schemas.microsoft.com/office/drawing/2014/main" id="{2FAB37B6-C8B0-40C6-8C6D-31E458912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8E8384F-7826-4083-9EBA-37F12A7E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ED8811-D677-4529-8A86-D5DC85CD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4EB985-18F5-43DF-B071-50651A54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7369FB-EE57-4B5E-B70C-53EA31917E8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696791E-C2CE-40A4-A7E4-E6997BD1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4BAA21B-5E7D-4A66-AD85-F4613437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48D64D5-34CE-4581-B8E6-52CFC11D5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391F55D-B526-482D-B19A-DEA3AA6DB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9BAC88-6763-42D0-9BB6-05EA3161C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BF9F5BA-6BAA-46E9-AD9C-D57C4F13B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E186A2E-6F85-4915-BEAE-43871F522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F62E1B3-C478-43B1-90F5-B9F463C80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57E446A-E1C6-4455-AF67-96CD36BC0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9DE032D-A2E3-4467-820C-AD5D3461F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B241AA-9F38-4DFC-8687-8AF76AA03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1E30565-FCE9-4552-AAED-01E9307B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6053FB5-97AB-4CB1-AC81-9A867A0A4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7ACDF3E-8DEC-4222-84FB-F6F9E7B27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CBB36D1-BEDD-4507-81EC-8DE40AFA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A8973B6-2855-4205-8339-0D28F0274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C186ED4-0B18-45AD-A00C-4B238861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08B4609-EA38-4704-B89E-3C5462FD1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80DF21A-7842-499B-8B8D-A9CCE91E2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37B1E53-03A3-4880-A4E6-C2F42F0A9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92EEF4B-E049-44E8-94F8-9E2C65C91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F816D1B-01C0-4E22-BBC1-62CB54830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4F671EC-AF4F-4D2E-8F11-83DF7A6D2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E4D1BE-AD45-4579-A5EC-002E64A1C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7350A-5936-4C72-8151-EDC6EBD9A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6" name="图片 65">
            <a:extLst>
              <a:ext uri="{FF2B5EF4-FFF2-40B4-BE49-F238E27FC236}">
                <a16:creationId xmlns:a16="http://schemas.microsoft.com/office/drawing/2014/main" id="{712C043F-2DAD-41B9-A74C-A4FBD4319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68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69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0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1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2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99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F5FB50-68C0-4D3D-ABD8-263420F8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7BEC14-E0CB-414B-B481-3A5199C6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8C45B9-774A-48FE-92EA-5C8CBBEA6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ABBAA7-F970-49D6-80CF-60DE6EB4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94AD08-2474-462E-A0A2-5EA0D7A8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EEBD0E-8715-4959-8F60-4C30AC4F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1E50000-C594-448A-B310-0E1D7AF95D2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71184F2-DC9D-4143-AEE9-5DDD38F36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8A91D67-C7A1-499E-A545-4FE5EF9F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7F0163E-9CAB-4F5E-A3CE-D3D02BF3E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E5EE5FA-3B41-4C7D-BB47-350ED043B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1E5B115-AD8C-45C6-B7D9-190160902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C9E67E-54A4-45ED-AFFC-9B6793A3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24A0EEC-2CDD-4B0E-BB90-C3538BF8A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0FFC1C3-54A0-45D3-84E7-6D298057E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E74F34F-75C6-44AC-9B3D-9A1C7612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CE4F5ED-51E2-49ED-B6D5-5FC2D28E5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450C6DF-3CE7-43EC-A98A-6740E71F4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C1517A9-D369-4848-A2B9-9D5F45BB8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3EB172C-E578-45E1-ACB3-472BE00E4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4F7578E-0FFB-4945-9B22-FBA353903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589C5E7-0A45-4497-ADA8-FBE657EFF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8C5C7B1A-4AEC-413E-ACD8-FF4D5EA3D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6D855E2-EDAE-4B3C-A04E-3C582DFB8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F269427-E09E-4F31-BED5-AD51FD02F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0BC097B-6F10-4AC4-A33D-B8897EF96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600065BB-68F4-44D5-BEF1-2E539D189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1FFF2C36-E24A-4AF6-8768-2A3B9B240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A97F92DD-9B19-4F6E-8D06-0E39A595B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6CD1F24D-22C2-476C-86CA-CEDCC48F5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291C35B3-5220-4B00-86AF-F12F4E191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99414610-4A89-4C1E-88AD-86283B8B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56AB8090-64BC-4059-97A1-2A26D74CF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71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72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3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4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5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99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619AB5-F273-44FF-83E1-A0FF36F7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BEBC13-BF64-4640-A63F-9A098F872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E3D6F4-F634-464F-B7A0-8C2199BC6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4039E0C-DFDB-4232-A402-105148096660}" type="datetimeFigureOut">
              <a:rPr lang="zh-CN" altLang="en-US" smtClean="0"/>
              <a:pPr/>
              <a:t>2025/4/10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56BDFA-031C-4FF9-B5D3-962AF6424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3109A3-B8C3-4F17-889E-AE0EB01BE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BF86BDC3-3B89-4FE2-86D8-65BF6D0E7FA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15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6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56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.emf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.emf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.emf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12C0F42-F453-4462-96AE-F1972B86AD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F385038-2910-474B-9B8B-78A1C629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588793C-5D34-4358-9250-8A01D3A9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D01126F-8940-49DB-9233-0C0B03F0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69F18BD-07F7-439D-9C12-88C48BBC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F77DB34-75B3-4CB7-B8E7-4A3F082F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028C94-73F5-4AF0-80A1-7F4720E19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F3E0A38-8A45-409E-8E0A-DEB477465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23F4521-E88B-47E7-9A65-871461F4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4F31748-E612-4498-8045-3A3AD2F2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0ECD662-7162-4207-84C9-3559120D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3CB3EBF-492B-4243-AF4C-802855DBF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D237871-1760-4F07-B07B-90E6E4297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34E3EB6-D128-4696-B9D1-3B1B1B96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B843F85-78BF-42ED-BDEB-562D07B9E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C6DD9C3-A4E7-41B3-A772-22ED1D3B7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89A6CB2-161D-4538-83C8-DEF7736A3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31C7EAB-0741-4E73-8414-A8E369662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1E9CDB3-6B76-46D6-ABEE-891BF5BB2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505279C-37E0-4120-B8BB-70646418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BE47A5BD-4A6C-4EAC-A39E-EAE4C870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9663A5EB-95C4-4621-8A53-4846684B4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46D9C9A-E094-4AD8-A0CB-B2041D8CD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F175FA4-AC61-42D7-9611-AA60BFD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BF2F17B-09CF-4B15-8E78-2A37EA6A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9300A45-567E-4D96-867F-8D89CBFB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20D7C827-EBBE-4A5B-A2BC-9AE4A3799C61}"/>
              </a:ext>
            </a:extLst>
          </p:cNvPr>
          <p:cNvGrpSpPr/>
          <p:nvPr/>
        </p:nvGrpSpPr>
        <p:grpSpPr>
          <a:xfrm>
            <a:off x="8028781" y="5470394"/>
            <a:ext cx="681038" cy="1627188"/>
            <a:chOff x="8007350" y="3171826"/>
            <a:chExt cx="681038" cy="1627188"/>
          </a:xfrm>
        </p:grpSpPr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674451C7-C5D9-48D9-B16E-D8850ED8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8235A840-3454-4D9C-BBB8-D49D5635C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C7BA625-CA69-41C0-8BE4-0CD108FF3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7419F10-A58C-447C-84BD-DFB1F742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DE62D121-4D0F-49C1-A47B-4E9C7DF8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16F8E616-7539-442A-95F7-E06DDE7E8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D4048C19-16A3-4E81-938F-66561D20E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FB2010BF-A65E-4BF0-AA13-4EBC88D4E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961A2C96-2FB1-41EE-9CC6-6746D5DB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6898D4A2-6ED7-4709-8862-C8A399CD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83DA5124-85CF-4423-96D6-8540C9A1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F807D10B-1363-474E-A5B5-92329552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CC798AF2-42A4-4339-9594-C6AE940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FF71AEF-59BD-4262-97F3-09439F68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6D937DD5-C2F8-41C5-9E4D-F1CF1DF1D631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85BA7D64-96FE-4B0F-84C4-80B005C58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8BC4B3EF-2743-428B-B2F7-858FCF487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F20CF893-D42E-4FB6-A18A-18D11CE8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EB456682-D849-4A76-BE16-235CC573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30C7198E-2836-4EF4-A02D-28A8F1F2C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71CF176A-E855-4EE4-BB76-A90333AD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2CE6F745-893C-4E8C-80C8-CD3F69A41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5FF57A32-3ABB-4123-9992-7C45784A1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4289FAB5-798E-4C99-B19C-55F68C60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0F808443-15C4-41F5-AC11-9794176FC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id="{9263D6EA-0265-4F01-8931-FE6D3B103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ADE3C02B-4695-4607-ADB3-378AC178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24A93018-1CDC-45E2-A66A-5B5EE622B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0B4367D2-CE5A-4B4D-AAE5-ED14DD705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9962A32E-5133-4386-930E-18270BDB56E0}"/>
              </a:ext>
            </a:extLst>
          </p:cNvPr>
          <p:cNvGrpSpPr/>
          <p:nvPr/>
        </p:nvGrpSpPr>
        <p:grpSpPr>
          <a:xfrm>
            <a:off x="9159081" y="5027481"/>
            <a:ext cx="898525" cy="2139951"/>
            <a:chOff x="9137650" y="2728913"/>
            <a:chExt cx="898525" cy="2139951"/>
          </a:xfrm>
        </p:grpSpPr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719D484A-CEFF-49A6-8AD6-B405DF94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4595F644-C43A-417B-977A-892EDF9C2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CD415BE3-52B1-4A49-823E-234AFA88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444ADC93-4681-4210-B452-4F90125F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032F83E1-8DE7-4B65-BAE9-C2E74A6B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47C21E89-6AD0-4638-9544-F1F5EB254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FE0BD3E4-EFCF-4AEE-A9D7-53726CFA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0348EBD3-E6E3-4920-BA59-E585029A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1A47F1AD-9B0A-4665-AE6D-E2E0F612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8EF7E64A-514E-447B-87E4-A9A208792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D1E9E0F6-A5AB-4845-A7F2-BD76C1163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970A9736-31AD-46EC-8137-6A7A422FC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15BE6BAB-868E-4F2F-9144-5A783D23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409B552E-B20F-4FEA-9A8F-11786217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B26F62BD-A721-4C2B-80E2-4C798A49796F}"/>
              </a:ext>
            </a:extLst>
          </p:cNvPr>
          <p:cNvGrpSpPr/>
          <p:nvPr/>
        </p:nvGrpSpPr>
        <p:grpSpPr>
          <a:xfrm>
            <a:off x="6450806" y="5014781"/>
            <a:ext cx="773113" cy="2178051"/>
            <a:chOff x="6429375" y="2716213"/>
            <a:chExt cx="773113" cy="2178051"/>
          </a:xfrm>
        </p:grpSpPr>
        <p:sp>
          <p:nvSpPr>
            <p:cNvPr id="79" name="Rectangle 75">
              <a:extLst>
                <a:ext uri="{FF2B5EF4-FFF2-40B4-BE49-F238E27FC236}">
                  <a16:creationId xmlns:a16="http://schemas.microsoft.com/office/drawing/2014/main" id="{B5BD2104-C870-46A9-A206-8C781FD05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FF16E75F-B284-4007-8324-7C5F6657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56B58D50-4AC7-4572-97DC-D106F3254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B1658CFA-3BE8-4341-9277-867BC66F9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7C3AAD1A-4970-4219-B56D-432AC1C9B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5344F09E-11D3-4716-A585-469482D3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3595FCC-1192-4FF8-B7EB-DD18191B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3A1989DD-2BD5-44E8-8DDB-F32BD190A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55196A10-9765-4486-8B2E-CFA4AE7E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A7F63400-CA86-4060-ADC9-EFFDFFC9E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id="{0765814F-D23A-4E2B-8D4B-21D19F1D6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C9E5F847-FC2F-438A-B2F7-552FD44FD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F85D3060-88F2-4ABE-819F-20B6C30D4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2D427D38-7CD6-40AA-9962-F7F8D606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39958AF5-51CD-4ED7-BDA0-D6600F7E506E}"/>
              </a:ext>
            </a:extLst>
          </p:cNvPr>
          <p:cNvGrpSpPr/>
          <p:nvPr/>
        </p:nvGrpSpPr>
        <p:grpSpPr>
          <a:xfrm>
            <a:off x="11551444" y="5283069"/>
            <a:ext cx="661987" cy="1866900"/>
            <a:chOff x="11530013" y="2984501"/>
            <a:chExt cx="661987" cy="1866900"/>
          </a:xfrm>
        </p:grpSpPr>
        <p:sp>
          <p:nvSpPr>
            <p:cNvPr id="93" name="Rectangle 89">
              <a:extLst>
                <a:ext uri="{FF2B5EF4-FFF2-40B4-BE49-F238E27FC236}">
                  <a16:creationId xmlns:a16="http://schemas.microsoft.com/office/drawing/2014/main" id="{9FBE3A36-F971-444F-BEA8-B6BE9DEA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1F23A05D-5CBD-4ECF-8CDC-26849C7E6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763A67CE-82BB-4464-B413-E16EB31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104FD489-6CC3-4F42-80DA-5C57EEF4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FC6BBF05-6AB5-41F7-B6E3-305338D1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6B55B190-129B-4489-9B68-9A6CF1ED2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C8ADB3CC-1849-47FF-8745-A2041D77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CAC7570F-553F-4698-B8A3-53CC99DB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360E70A2-FE62-43AD-AE51-2D168700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98">
              <a:extLst>
                <a:ext uri="{FF2B5EF4-FFF2-40B4-BE49-F238E27FC236}">
                  <a16:creationId xmlns:a16="http://schemas.microsoft.com/office/drawing/2014/main" id="{8C815A7D-759B-4284-B460-1329F6DD6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99">
              <a:extLst>
                <a:ext uri="{FF2B5EF4-FFF2-40B4-BE49-F238E27FC236}">
                  <a16:creationId xmlns:a16="http://schemas.microsoft.com/office/drawing/2014/main" id="{DB146AAC-B32F-4585-A961-C018433D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100">
              <a:extLst>
                <a:ext uri="{FF2B5EF4-FFF2-40B4-BE49-F238E27FC236}">
                  <a16:creationId xmlns:a16="http://schemas.microsoft.com/office/drawing/2014/main" id="{CA591FF3-F031-4302-900A-C2FA1E4A1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0893F4FA-6C47-4FB3-BC65-F03C501B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282D640E-933A-4EC5-ADE8-66B99CE7D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B8B29D35-50C8-450B-A916-1DDBD726F977}"/>
              </a:ext>
            </a:extLst>
          </p:cNvPr>
          <p:cNvGrpSpPr/>
          <p:nvPr/>
        </p:nvGrpSpPr>
        <p:grpSpPr>
          <a:xfrm>
            <a:off x="3659981" y="4568694"/>
            <a:ext cx="1073151" cy="2563813"/>
            <a:chOff x="3638550" y="2270126"/>
            <a:chExt cx="1073151" cy="2563813"/>
          </a:xfrm>
        </p:grpSpPr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4D60FB96-D28B-45A4-A3E9-C788B20D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3A161D78-9047-490F-AA94-A59A63095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F9A80628-5E88-4E0A-BBCD-DD9473881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77117802-5DA6-4C65-A14B-974464B3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CD3631E8-CC2C-423F-A3D0-AC1AB5540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DF254119-6A42-41CA-B8F8-9B712979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B34793E3-C74D-4DCF-A43A-8B3929E7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A7986CC2-F535-4106-A434-3996281E4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025CCFBC-57D3-4117-B8B1-DE775D07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Oval 112">
              <a:extLst>
                <a:ext uri="{FF2B5EF4-FFF2-40B4-BE49-F238E27FC236}">
                  <a16:creationId xmlns:a16="http://schemas.microsoft.com/office/drawing/2014/main" id="{0CE0A58D-D813-430D-A3A8-404C53056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113">
              <a:extLst>
                <a:ext uri="{FF2B5EF4-FFF2-40B4-BE49-F238E27FC236}">
                  <a16:creationId xmlns:a16="http://schemas.microsoft.com/office/drawing/2014/main" id="{3789774B-CE08-4417-AB51-743EAE42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114">
              <a:extLst>
                <a:ext uri="{FF2B5EF4-FFF2-40B4-BE49-F238E27FC236}">
                  <a16:creationId xmlns:a16="http://schemas.microsoft.com/office/drawing/2014/main" id="{B7259A26-D427-41EF-BEA5-CFF17D43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AAB7130E-6A79-4660-8AFA-C6F4008B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A05A71E0-1BED-423D-B1D6-1C13F420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7F4A2673-9542-4FAB-8193-EF4516F95FC1}"/>
              </a:ext>
            </a:extLst>
          </p:cNvPr>
          <p:cNvGrpSpPr/>
          <p:nvPr/>
        </p:nvGrpSpPr>
        <p:grpSpPr>
          <a:xfrm>
            <a:off x="1246981" y="4252781"/>
            <a:ext cx="1042988" cy="2814638"/>
            <a:chOff x="1225550" y="1954213"/>
            <a:chExt cx="1042988" cy="2814638"/>
          </a:xfrm>
        </p:grpSpPr>
        <p:sp>
          <p:nvSpPr>
            <p:cNvPr id="121" name="Rectangle 117">
              <a:extLst>
                <a:ext uri="{FF2B5EF4-FFF2-40B4-BE49-F238E27FC236}">
                  <a16:creationId xmlns:a16="http://schemas.microsoft.com/office/drawing/2014/main" id="{05A1F7A1-77E6-4942-988C-EA06B085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Oval 118">
              <a:extLst>
                <a:ext uri="{FF2B5EF4-FFF2-40B4-BE49-F238E27FC236}">
                  <a16:creationId xmlns:a16="http://schemas.microsoft.com/office/drawing/2014/main" id="{9647BBD2-D080-4910-ADAB-A1E3C4BFB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FCED2B34-4CCD-4BC2-8F89-D3E62F1F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07F7B9DB-CD6E-4933-8D2B-7A7F28A6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0F9F0CC0-2E23-4F0F-977D-1C4E4D0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7D623661-90D5-42EE-9425-39FC12BC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271F647C-D723-4DD2-A601-839876AF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C6A58A0B-7AF6-4709-B819-91134D977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B2D56AE8-EADD-4B53-829C-C602F5C8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Oval 126">
              <a:extLst>
                <a:ext uri="{FF2B5EF4-FFF2-40B4-BE49-F238E27FC236}">
                  <a16:creationId xmlns:a16="http://schemas.microsoft.com/office/drawing/2014/main" id="{E76527E6-D25E-4AB2-B102-E91814F7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Oval 127">
              <a:extLst>
                <a:ext uri="{FF2B5EF4-FFF2-40B4-BE49-F238E27FC236}">
                  <a16:creationId xmlns:a16="http://schemas.microsoft.com/office/drawing/2014/main" id="{07F1248D-1F40-4E1D-B4F8-D15EF95E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28">
              <a:extLst>
                <a:ext uri="{FF2B5EF4-FFF2-40B4-BE49-F238E27FC236}">
                  <a16:creationId xmlns:a16="http://schemas.microsoft.com/office/drawing/2014/main" id="{91B0EFCC-072F-4A6E-9E76-2CB8663D1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ECE72A1B-DAC2-4B32-8A4C-7E76F5FE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AE80286D-FAE3-4819-827E-FAD0BD86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EB84D0D9-17D4-407D-BB95-A082594FFFAD}"/>
              </a:ext>
            </a:extLst>
          </p:cNvPr>
          <p:cNvGrpSpPr/>
          <p:nvPr/>
        </p:nvGrpSpPr>
        <p:grpSpPr>
          <a:xfrm>
            <a:off x="2747169" y="5378319"/>
            <a:ext cx="738187" cy="1755775"/>
            <a:chOff x="2725738" y="3079751"/>
            <a:chExt cx="738187" cy="1755775"/>
          </a:xfrm>
        </p:grpSpPr>
        <p:sp>
          <p:nvSpPr>
            <p:cNvPr id="135" name="Rectangle 131">
              <a:extLst>
                <a:ext uri="{FF2B5EF4-FFF2-40B4-BE49-F238E27FC236}">
                  <a16:creationId xmlns:a16="http://schemas.microsoft.com/office/drawing/2014/main" id="{0063F67F-4C3B-4243-8584-891C95CE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Oval 132">
              <a:extLst>
                <a:ext uri="{FF2B5EF4-FFF2-40B4-BE49-F238E27FC236}">
                  <a16:creationId xmlns:a16="http://schemas.microsoft.com/office/drawing/2014/main" id="{E150D195-D002-47DB-B6B1-63E16CEF5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909CD58A-60B0-486C-B826-341BF1F31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90EC068A-B305-420C-A57C-A3DBD2B1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EDAFED27-6862-4BE0-8D6F-EF3AC4930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32D2DA41-54A7-40AC-BE46-AEACCEEE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8BE12079-8210-48C7-A835-6F8C6DB0F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583D0E6D-27CE-4A4B-9D12-4693F2D8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52AD3E0D-402C-46BD-BB1B-308B74DF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Oval 140">
              <a:extLst>
                <a:ext uri="{FF2B5EF4-FFF2-40B4-BE49-F238E27FC236}">
                  <a16:creationId xmlns:a16="http://schemas.microsoft.com/office/drawing/2014/main" id="{716EF221-7CFB-48A4-8A94-1EC09BF4B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Oval 141">
              <a:extLst>
                <a:ext uri="{FF2B5EF4-FFF2-40B4-BE49-F238E27FC236}">
                  <a16:creationId xmlns:a16="http://schemas.microsoft.com/office/drawing/2014/main" id="{42412815-9FFB-4FC0-99E9-F31C543FA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Oval 142">
              <a:extLst>
                <a:ext uri="{FF2B5EF4-FFF2-40B4-BE49-F238E27FC236}">
                  <a16:creationId xmlns:a16="http://schemas.microsoft.com/office/drawing/2014/main" id="{D8C8A3D4-6740-477A-A5EC-926D2E5E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0A84BECD-1AA9-4057-AD73-E5F337EE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438361B4-02E6-41F9-9783-557BD0F64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6" name="Group 183">
            <a:extLst>
              <a:ext uri="{FF2B5EF4-FFF2-40B4-BE49-F238E27FC236}">
                <a16:creationId xmlns:a16="http://schemas.microsoft.com/office/drawing/2014/main" id="{BF1EB960-9B2F-45AC-9419-AC2F0EABD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25" y="61782"/>
            <a:ext cx="6242049" cy="6875463"/>
            <a:chOff x="3766" y="55"/>
            <a:chExt cx="3932" cy="4331"/>
          </a:xfrm>
        </p:grpSpPr>
        <p:sp>
          <p:nvSpPr>
            <p:cNvPr id="197" name="AutoShape 182">
              <a:extLst>
                <a:ext uri="{FF2B5EF4-FFF2-40B4-BE49-F238E27FC236}">
                  <a16:creationId xmlns:a16="http://schemas.microsoft.com/office/drawing/2014/main" id="{8FA903F7-5CFC-4DBC-B963-616B3383DF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67" y="55"/>
              <a:ext cx="390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85">
              <a:extLst>
                <a:ext uri="{FF2B5EF4-FFF2-40B4-BE49-F238E27FC236}">
                  <a16:creationId xmlns:a16="http://schemas.microsoft.com/office/drawing/2014/main" id="{3E41323A-FF3E-4A36-8332-E7807EB0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309"/>
              <a:ext cx="164" cy="215"/>
            </a:xfrm>
            <a:custGeom>
              <a:avLst/>
              <a:gdLst>
                <a:gd name="T0" fmla="*/ 111 w 135"/>
                <a:gd name="T1" fmla="*/ 17 h 177"/>
                <a:gd name="T2" fmla="*/ 77 w 135"/>
                <a:gd name="T3" fmla="*/ 175 h 177"/>
                <a:gd name="T4" fmla="*/ 111 w 135"/>
                <a:gd name="T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77">
                  <a:moveTo>
                    <a:pt x="111" y="17"/>
                  </a:moveTo>
                  <a:cubicBezTo>
                    <a:pt x="95" y="35"/>
                    <a:pt x="0" y="172"/>
                    <a:pt x="77" y="175"/>
                  </a:cubicBezTo>
                  <a:cubicBezTo>
                    <a:pt x="135" y="177"/>
                    <a:pt x="118" y="28"/>
                    <a:pt x="1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86">
              <a:extLst>
                <a:ext uri="{FF2B5EF4-FFF2-40B4-BE49-F238E27FC236}">
                  <a16:creationId xmlns:a16="http://schemas.microsoft.com/office/drawing/2014/main" id="{CC8215D2-0804-4DE7-BAA6-164DDA52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177"/>
              <a:ext cx="116" cy="180"/>
            </a:xfrm>
            <a:custGeom>
              <a:avLst/>
              <a:gdLst>
                <a:gd name="T0" fmla="*/ 61 w 95"/>
                <a:gd name="T1" fmla="*/ 0 h 148"/>
                <a:gd name="T2" fmla="*/ 46 w 95"/>
                <a:gd name="T3" fmla="*/ 138 h 148"/>
                <a:gd name="T4" fmla="*/ 61 w 95"/>
                <a:gd name="T5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48">
                  <a:moveTo>
                    <a:pt x="61" y="0"/>
                  </a:moveTo>
                  <a:cubicBezTo>
                    <a:pt x="53" y="14"/>
                    <a:pt x="0" y="128"/>
                    <a:pt x="46" y="138"/>
                  </a:cubicBezTo>
                  <a:cubicBezTo>
                    <a:pt x="95" y="148"/>
                    <a:pt x="67" y="38"/>
                    <a:pt x="6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Freeform 187">
              <a:extLst>
                <a:ext uri="{FF2B5EF4-FFF2-40B4-BE49-F238E27FC236}">
                  <a16:creationId xmlns:a16="http://schemas.microsoft.com/office/drawing/2014/main" id="{BE993A30-D420-44BE-9AAC-425AD8A8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" y="197"/>
              <a:ext cx="79" cy="168"/>
            </a:xfrm>
            <a:custGeom>
              <a:avLst/>
              <a:gdLst>
                <a:gd name="T0" fmla="*/ 39 w 65"/>
                <a:gd name="T1" fmla="*/ 0 h 138"/>
                <a:gd name="T2" fmla="*/ 21 w 65"/>
                <a:gd name="T3" fmla="*/ 138 h 138"/>
                <a:gd name="T4" fmla="*/ 47 w 65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8">
                  <a:moveTo>
                    <a:pt x="39" y="0"/>
                  </a:moveTo>
                  <a:cubicBezTo>
                    <a:pt x="20" y="40"/>
                    <a:pt x="0" y="96"/>
                    <a:pt x="21" y="138"/>
                  </a:cubicBezTo>
                  <a:cubicBezTo>
                    <a:pt x="65" y="121"/>
                    <a:pt x="47" y="42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2" name="Freeform 188">
              <a:extLst>
                <a:ext uri="{FF2B5EF4-FFF2-40B4-BE49-F238E27FC236}">
                  <a16:creationId xmlns:a16="http://schemas.microsoft.com/office/drawing/2014/main" id="{C7678BEE-CAB5-4EE6-B7F9-C2B51978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" y="1234"/>
              <a:ext cx="126" cy="161"/>
            </a:xfrm>
            <a:custGeom>
              <a:avLst/>
              <a:gdLst>
                <a:gd name="T0" fmla="*/ 51 w 103"/>
                <a:gd name="T1" fmla="*/ 9 h 132"/>
                <a:gd name="T2" fmla="*/ 50 w 103"/>
                <a:gd name="T3" fmla="*/ 132 h 132"/>
                <a:gd name="T4" fmla="*/ 68 w 103"/>
                <a:gd name="T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32">
                  <a:moveTo>
                    <a:pt x="51" y="9"/>
                  </a:moveTo>
                  <a:cubicBezTo>
                    <a:pt x="39" y="22"/>
                    <a:pt x="0" y="131"/>
                    <a:pt x="50" y="132"/>
                  </a:cubicBezTo>
                  <a:cubicBezTo>
                    <a:pt x="103" y="132"/>
                    <a:pt x="74" y="22"/>
                    <a:pt x="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3" name="Freeform 189">
              <a:extLst>
                <a:ext uri="{FF2B5EF4-FFF2-40B4-BE49-F238E27FC236}">
                  <a16:creationId xmlns:a16="http://schemas.microsoft.com/office/drawing/2014/main" id="{C7F3C47B-6BE3-4944-81A2-57CACA44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" y="2633"/>
              <a:ext cx="112" cy="167"/>
            </a:xfrm>
            <a:custGeom>
              <a:avLst/>
              <a:gdLst>
                <a:gd name="T0" fmla="*/ 40 w 92"/>
                <a:gd name="T1" fmla="*/ 0 h 137"/>
                <a:gd name="T2" fmla="*/ 40 w 92"/>
                <a:gd name="T3" fmla="*/ 122 h 137"/>
                <a:gd name="T4" fmla="*/ 40 w 92"/>
                <a:gd name="T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37">
                  <a:moveTo>
                    <a:pt x="40" y="0"/>
                  </a:moveTo>
                  <a:cubicBezTo>
                    <a:pt x="30" y="22"/>
                    <a:pt x="0" y="111"/>
                    <a:pt x="40" y="122"/>
                  </a:cubicBezTo>
                  <a:cubicBezTo>
                    <a:pt x="92" y="137"/>
                    <a:pt x="55" y="22"/>
                    <a:pt x="4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4" name="Freeform 190">
              <a:extLst>
                <a:ext uri="{FF2B5EF4-FFF2-40B4-BE49-F238E27FC236}">
                  <a16:creationId xmlns:a16="http://schemas.microsoft.com/office/drawing/2014/main" id="{F9490A9A-2BD6-482D-82B0-3602143D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3439"/>
              <a:ext cx="92" cy="150"/>
            </a:xfrm>
            <a:custGeom>
              <a:avLst/>
              <a:gdLst>
                <a:gd name="T0" fmla="*/ 55 w 75"/>
                <a:gd name="T1" fmla="*/ 0 h 123"/>
                <a:gd name="T2" fmla="*/ 47 w 75"/>
                <a:gd name="T3" fmla="*/ 123 h 123"/>
                <a:gd name="T4" fmla="*/ 55 w 75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3">
                  <a:moveTo>
                    <a:pt x="55" y="0"/>
                  </a:moveTo>
                  <a:cubicBezTo>
                    <a:pt x="34" y="38"/>
                    <a:pt x="0" y="93"/>
                    <a:pt x="47" y="123"/>
                  </a:cubicBezTo>
                  <a:cubicBezTo>
                    <a:pt x="75" y="95"/>
                    <a:pt x="66" y="37"/>
                    <a:pt x="5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5" name="Freeform 191">
              <a:extLst>
                <a:ext uri="{FF2B5EF4-FFF2-40B4-BE49-F238E27FC236}">
                  <a16:creationId xmlns:a16="http://schemas.microsoft.com/office/drawing/2014/main" id="{10CABAA6-BC1F-43B4-A3F1-3956BBF3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124"/>
              <a:ext cx="119" cy="150"/>
            </a:xfrm>
            <a:custGeom>
              <a:avLst/>
              <a:gdLst>
                <a:gd name="T0" fmla="*/ 41 w 97"/>
                <a:gd name="T1" fmla="*/ 9 h 123"/>
                <a:gd name="T2" fmla="*/ 50 w 97"/>
                <a:gd name="T3" fmla="*/ 113 h 123"/>
                <a:gd name="T4" fmla="*/ 59 w 97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23">
                  <a:moveTo>
                    <a:pt x="41" y="9"/>
                  </a:moveTo>
                  <a:cubicBezTo>
                    <a:pt x="30" y="28"/>
                    <a:pt x="0" y="123"/>
                    <a:pt x="50" y="113"/>
                  </a:cubicBezTo>
                  <a:cubicBezTo>
                    <a:pt x="97" y="104"/>
                    <a:pt x="71" y="18"/>
                    <a:pt x="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6" name="Freeform 192">
              <a:extLst>
                <a:ext uri="{FF2B5EF4-FFF2-40B4-BE49-F238E27FC236}">
                  <a16:creationId xmlns:a16="http://schemas.microsoft.com/office/drawing/2014/main" id="{04830ABE-5671-4ABD-B509-E9DACA0B9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3534"/>
              <a:ext cx="89" cy="170"/>
            </a:xfrm>
            <a:custGeom>
              <a:avLst/>
              <a:gdLst>
                <a:gd name="T0" fmla="*/ 21 w 73"/>
                <a:gd name="T1" fmla="*/ 17 h 140"/>
                <a:gd name="T2" fmla="*/ 30 w 73"/>
                <a:gd name="T3" fmla="*/ 140 h 140"/>
                <a:gd name="T4" fmla="*/ 39 w 73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40">
                  <a:moveTo>
                    <a:pt x="21" y="17"/>
                  </a:moveTo>
                  <a:cubicBezTo>
                    <a:pt x="8" y="50"/>
                    <a:pt x="0" y="117"/>
                    <a:pt x="30" y="140"/>
                  </a:cubicBezTo>
                  <a:cubicBezTo>
                    <a:pt x="73" y="108"/>
                    <a:pt x="56" y="4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" name="Freeform 193">
              <a:extLst>
                <a:ext uri="{FF2B5EF4-FFF2-40B4-BE49-F238E27FC236}">
                  <a16:creationId xmlns:a16="http://schemas.microsoft.com/office/drawing/2014/main" id="{D7088559-8957-4343-82A7-1BF81376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4001"/>
              <a:ext cx="86" cy="176"/>
            </a:xfrm>
            <a:custGeom>
              <a:avLst/>
              <a:gdLst>
                <a:gd name="T0" fmla="*/ 42 w 71"/>
                <a:gd name="T1" fmla="*/ 0 h 145"/>
                <a:gd name="T2" fmla="*/ 9 w 71"/>
                <a:gd name="T3" fmla="*/ 129 h 145"/>
                <a:gd name="T4" fmla="*/ 42 w 71"/>
                <a:gd name="T5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45">
                  <a:moveTo>
                    <a:pt x="42" y="0"/>
                  </a:moveTo>
                  <a:cubicBezTo>
                    <a:pt x="15" y="25"/>
                    <a:pt x="0" y="91"/>
                    <a:pt x="9" y="129"/>
                  </a:cubicBezTo>
                  <a:cubicBezTo>
                    <a:pt x="71" y="145"/>
                    <a:pt x="58" y="37"/>
                    <a:pt x="4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8" name="Freeform 194">
              <a:extLst>
                <a:ext uri="{FF2B5EF4-FFF2-40B4-BE49-F238E27FC236}">
                  <a16:creationId xmlns:a16="http://schemas.microsoft.com/office/drawing/2014/main" id="{D1509DAC-C40F-44D4-8425-3E8CB7CE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679"/>
              <a:ext cx="83" cy="167"/>
            </a:xfrm>
            <a:custGeom>
              <a:avLst/>
              <a:gdLst>
                <a:gd name="T0" fmla="*/ 40 w 68"/>
                <a:gd name="T1" fmla="*/ 0 h 137"/>
                <a:gd name="T2" fmla="*/ 25 w 68"/>
                <a:gd name="T3" fmla="*/ 137 h 137"/>
                <a:gd name="T4" fmla="*/ 49 w 68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37">
                  <a:moveTo>
                    <a:pt x="40" y="0"/>
                  </a:moveTo>
                  <a:cubicBezTo>
                    <a:pt x="14" y="32"/>
                    <a:pt x="0" y="98"/>
                    <a:pt x="25" y="137"/>
                  </a:cubicBezTo>
                  <a:cubicBezTo>
                    <a:pt x="60" y="107"/>
                    <a:pt x="68" y="43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9" name="Freeform 195">
              <a:extLst>
                <a:ext uri="{FF2B5EF4-FFF2-40B4-BE49-F238E27FC236}">
                  <a16:creationId xmlns:a16="http://schemas.microsoft.com/office/drawing/2014/main" id="{51D4FBAC-7283-4707-9882-7263043F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1733"/>
              <a:ext cx="490" cy="2653"/>
            </a:xfrm>
            <a:custGeom>
              <a:avLst/>
              <a:gdLst>
                <a:gd name="T0" fmla="*/ 402 w 402"/>
                <a:gd name="T1" fmla="*/ 0 h 2176"/>
                <a:gd name="T2" fmla="*/ 291 w 402"/>
                <a:gd name="T3" fmla="*/ 337 h 2176"/>
                <a:gd name="T4" fmla="*/ 222 w 402"/>
                <a:gd name="T5" fmla="*/ 670 h 2176"/>
                <a:gd name="T6" fmla="*/ 143 w 402"/>
                <a:gd name="T7" fmla="*/ 1166 h 2176"/>
                <a:gd name="T8" fmla="*/ 166 w 402"/>
                <a:gd name="T9" fmla="*/ 1786 h 2176"/>
                <a:gd name="T10" fmla="*/ 262 w 402"/>
                <a:gd name="T11" fmla="*/ 2038 h 2176"/>
                <a:gd name="T12" fmla="*/ 257 w 402"/>
                <a:gd name="T13" fmla="*/ 2165 h 2176"/>
                <a:gd name="T14" fmla="*/ 96 w 402"/>
                <a:gd name="T15" fmla="*/ 1762 h 2176"/>
                <a:gd name="T16" fmla="*/ 183 w 402"/>
                <a:gd name="T17" fmla="*/ 388 h 2176"/>
                <a:gd name="T18" fmla="*/ 211 w 402"/>
                <a:gd name="T19" fmla="*/ 80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176">
                  <a:moveTo>
                    <a:pt x="402" y="0"/>
                  </a:moveTo>
                  <a:cubicBezTo>
                    <a:pt x="378" y="116"/>
                    <a:pt x="321" y="223"/>
                    <a:pt x="291" y="337"/>
                  </a:cubicBezTo>
                  <a:cubicBezTo>
                    <a:pt x="261" y="446"/>
                    <a:pt x="243" y="557"/>
                    <a:pt x="222" y="670"/>
                  </a:cubicBezTo>
                  <a:cubicBezTo>
                    <a:pt x="190" y="835"/>
                    <a:pt x="156" y="1000"/>
                    <a:pt x="143" y="1166"/>
                  </a:cubicBezTo>
                  <a:cubicBezTo>
                    <a:pt x="127" y="1372"/>
                    <a:pt x="122" y="1583"/>
                    <a:pt x="166" y="1786"/>
                  </a:cubicBezTo>
                  <a:cubicBezTo>
                    <a:pt x="186" y="1882"/>
                    <a:pt x="221" y="1955"/>
                    <a:pt x="262" y="2038"/>
                  </a:cubicBezTo>
                  <a:cubicBezTo>
                    <a:pt x="277" y="2071"/>
                    <a:pt x="335" y="2176"/>
                    <a:pt x="257" y="2165"/>
                  </a:cubicBezTo>
                  <a:cubicBezTo>
                    <a:pt x="159" y="2150"/>
                    <a:pt x="112" y="1844"/>
                    <a:pt x="96" y="1762"/>
                  </a:cubicBezTo>
                  <a:cubicBezTo>
                    <a:pt x="0" y="1279"/>
                    <a:pt x="124" y="861"/>
                    <a:pt x="183" y="388"/>
                  </a:cubicBezTo>
                  <a:cubicBezTo>
                    <a:pt x="195" y="291"/>
                    <a:pt x="228" y="180"/>
                    <a:pt x="211" y="80"/>
                  </a:cubicBezTo>
                </a:path>
              </a:pathLst>
            </a:custGeom>
            <a:solidFill>
              <a:srgbClr val="83A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0" name="Freeform 196">
              <a:extLst>
                <a:ext uri="{FF2B5EF4-FFF2-40B4-BE49-F238E27FC236}">
                  <a16:creationId xmlns:a16="http://schemas.microsoft.com/office/drawing/2014/main" id="{97E7E68F-9182-4DCA-B422-F3B5D1E9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784"/>
              <a:ext cx="641" cy="824"/>
            </a:xfrm>
            <a:custGeom>
              <a:avLst/>
              <a:gdLst>
                <a:gd name="T0" fmla="*/ 220 w 526"/>
                <a:gd name="T1" fmla="*/ 126 h 676"/>
                <a:gd name="T2" fmla="*/ 104 w 526"/>
                <a:gd name="T3" fmla="*/ 48 h 676"/>
                <a:gd name="T4" fmla="*/ 89 w 526"/>
                <a:gd name="T5" fmla="*/ 37 h 676"/>
                <a:gd name="T6" fmla="*/ 0 w 526"/>
                <a:gd name="T7" fmla="*/ 0 h 676"/>
                <a:gd name="T8" fmla="*/ 368 w 526"/>
                <a:gd name="T9" fmla="*/ 676 h 676"/>
                <a:gd name="T10" fmla="*/ 526 w 526"/>
                <a:gd name="T11" fmla="*/ 252 h 676"/>
                <a:gd name="T12" fmla="*/ 298 w 526"/>
                <a:gd name="T13" fmla="*/ 159 h 676"/>
                <a:gd name="T14" fmla="*/ 220 w 526"/>
                <a:gd name="T15" fmla="*/ 12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676">
                  <a:moveTo>
                    <a:pt x="220" y="126"/>
                  </a:moveTo>
                  <a:cubicBezTo>
                    <a:pt x="181" y="109"/>
                    <a:pt x="142" y="82"/>
                    <a:pt x="104" y="48"/>
                  </a:cubicBezTo>
                  <a:cubicBezTo>
                    <a:pt x="100" y="45"/>
                    <a:pt x="94" y="42"/>
                    <a:pt x="89" y="37"/>
                  </a:cubicBezTo>
                  <a:cubicBezTo>
                    <a:pt x="59" y="29"/>
                    <a:pt x="30" y="17"/>
                    <a:pt x="0" y="0"/>
                  </a:cubicBezTo>
                  <a:cubicBezTo>
                    <a:pt x="22" y="270"/>
                    <a:pt x="168" y="497"/>
                    <a:pt x="368" y="676"/>
                  </a:cubicBezTo>
                  <a:cubicBezTo>
                    <a:pt x="526" y="252"/>
                    <a:pt x="526" y="252"/>
                    <a:pt x="526" y="252"/>
                  </a:cubicBezTo>
                  <a:cubicBezTo>
                    <a:pt x="448" y="234"/>
                    <a:pt x="372" y="204"/>
                    <a:pt x="298" y="159"/>
                  </a:cubicBezTo>
                  <a:cubicBezTo>
                    <a:pt x="281" y="148"/>
                    <a:pt x="248" y="137"/>
                    <a:pt x="220" y="126"/>
                  </a:cubicBezTo>
                  <a:close/>
                </a:path>
              </a:pathLst>
            </a:custGeom>
            <a:solidFill>
              <a:srgbClr val="519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1" name="Freeform 197">
              <a:extLst>
                <a:ext uri="{FF2B5EF4-FFF2-40B4-BE49-F238E27FC236}">
                  <a16:creationId xmlns:a16="http://schemas.microsoft.com/office/drawing/2014/main" id="{8770E6E4-AD12-44B8-85D8-33F6C9E24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839"/>
              <a:ext cx="40" cy="123"/>
            </a:xfrm>
            <a:custGeom>
              <a:avLst/>
              <a:gdLst>
                <a:gd name="T0" fmla="*/ 33 w 33"/>
                <a:gd name="T1" fmla="*/ 0 h 101"/>
                <a:gd name="T2" fmla="*/ 0 w 33"/>
                <a:gd name="T3" fmla="*/ 3 h 101"/>
                <a:gd name="T4" fmla="*/ 0 w 33"/>
                <a:gd name="T5" fmla="*/ 87 h 101"/>
                <a:gd name="T6" fmla="*/ 33 w 33"/>
                <a:gd name="T7" fmla="*/ 101 h 101"/>
                <a:gd name="T8" fmla="*/ 33 w 3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1">
                  <a:moveTo>
                    <a:pt x="33" y="0"/>
                  </a:moveTo>
                  <a:cubicBezTo>
                    <a:pt x="22" y="1"/>
                    <a:pt x="11" y="2"/>
                    <a:pt x="0" y="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1" y="92"/>
                    <a:pt x="23" y="96"/>
                    <a:pt x="33" y="10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2" name="Freeform 198">
              <a:extLst>
                <a:ext uri="{FF2B5EF4-FFF2-40B4-BE49-F238E27FC236}">
                  <a16:creationId xmlns:a16="http://schemas.microsoft.com/office/drawing/2014/main" id="{471079E0-67D1-4C79-AF86-E1947CC1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845"/>
              <a:ext cx="35" cy="87"/>
            </a:xfrm>
            <a:custGeom>
              <a:avLst/>
              <a:gdLst>
                <a:gd name="T0" fmla="*/ 28 w 28"/>
                <a:gd name="T1" fmla="*/ 0 h 71"/>
                <a:gd name="T2" fmla="*/ 0 w 28"/>
                <a:gd name="T3" fmla="*/ 0 h 71"/>
                <a:gd name="T4" fmla="*/ 0 w 28"/>
                <a:gd name="T5" fmla="*/ 56 h 71"/>
                <a:gd name="T6" fmla="*/ 28 w 28"/>
                <a:gd name="T7" fmla="*/ 71 h 71"/>
                <a:gd name="T8" fmla="*/ 28 w 2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1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1"/>
                    <a:pt x="19" y="66"/>
                    <a:pt x="28" y="7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3" name="Freeform 199">
              <a:extLst>
                <a:ext uri="{FF2B5EF4-FFF2-40B4-BE49-F238E27FC236}">
                  <a16:creationId xmlns:a16="http://schemas.microsoft.com/office/drawing/2014/main" id="{8B511748-9506-4B24-B7D1-2C462B9D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829"/>
              <a:ext cx="79" cy="61"/>
            </a:xfrm>
            <a:custGeom>
              <a:avLst/>
              <a:gdLst>
                <a:gd name="T0" fmla="*/ 0 w 65"/>
                <a:gd name="T1" fmla="*/ 0 h 50"/>
                <a:gd name="T2" fmla="*/ 15 w 65"/>
                <a:gd name="T3" fmla="*/ 11 h 50"/>
                <a:gd name="T4" fmla="*/ 65 w 65"/>
                <a:gd name="T5" fmla="*/ 50 h 50"/>
                <a:gd name="T6" fmla="*/ 65 w 65"/>
                <a:gd name="T7" fmla="*/ 11 h 50"/>
                <a:gd name="T8" fmla="*/ 0 w 6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0">
                  <a:moveTo>
                    <a:pt x="0" y="0"/>
                  </a:moveTo>
                  <a:cubicBezTo>
                    <a:pt x="5" y="5"/>
                    <a:pt x="11" y="8"/>
                    <a:pt x="15" y="11"/>
                  </a:cubicBezTo>
                  <a:cubicBezTo>
                    <a:pt x="31" y="25"/>
                    <a:pt x="48" y="39"/>
                    <a:pt x="65" y="5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3" y="9"/>
                    <a:pt x="22" y="5"/>
                    <a:pt x="0" y="0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4" name="Freeform 200">
              <a:extLst>
                <a:ext uri="{FF2B5EF4-FFF2-40B4-BE49-F238E27FC236}">
                  <a16:creationId xmlns:a16="http://schemas.microsoft.com/office/drawing/2014/main" id="{27C64421-BA8D-47A4-8E00-36433D2A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843"/>
              <a:ext cx="33" cy="71"/>
            </a:xfrm>
            <a:custGeom>
              <a:avLst/>
              <a:gdLst>
                <a:gd name="T0" fmla="*/ 27 w 27"/>
                <a:gd name="T1" fmla="*/ 2 h 58"/>
                <a:gd name="T2" fmla="*/ 0 w 27"/>
                <a:gd name="T3" fmla="*/ 0 h 58"/>
                <a:gd name="T4" fmla="*/ 0 w 27"/>
                <a:gd name="T5" fmla="*/ 39 h 58"/>
                <a:gd name="T6" fmla="*/ 27 w 27"/>
                <a:gd name="T7" fmla="*/ 58 h 58"/>
                <a:gd name="T8" fmla="*/ 27 w 27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27" y="2"/>
                  </a:moveTo>
                  <a:cubicBezTo>
                    <a:pt x="18" y="1"/>
                    <a:pt x="9" y="1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46"/>
                    <a:pt x="18" y="52"/>
                    <a:pt x="27" y="58"/>
                  </a:cubicBezTo>
                  <a:lnTo>
                    <a:pt x="27" y="2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5" name="Freeform 201">
              <a:extLst>
                <a:ext uri="{FF2B5EF4-FFF2-40B4-BE49-F238E27FC236}">
                  <a16:creationId xmlns:a16="http://schemas.microsoft.com/office/drawing/2014/main" id="{972637AD-22BC-4949-81A9-57201596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843"/>
              <a:ext cx="34" cy="102"/>
            </a:xfrm>
            <a:custGeom>
              <a:avLst/>
              <a:gdLst>
                <a:gd name="T0" fmla="*/ 0 w 28"/>
                <a:gd name="T1" fmla="*/ 2 h 84"/>
                <a:gd name="T2" fmla="*/ 0 w 28"/>
                <a:gd name="T3" fmla="*/ 73 h 84"/>
                <a:gd name="T4" fmla="*/ 11 w 28"/>
                <a:gd name="T5" fmla="*/ 78 h 84"/>
                <a:gd name="T6" fmla="*/ 28 w 28"/>
                <a:gd name="T7" fmla="*/ 84 h 84"/>
                <a:gd name="T8" fmla="*/ 28 w 28"/>
                <a:gd name="T9" fmla="*/ 0 h 84"/>
                <a:gd name="T10" fmla="*/ 0 w 28"/>
                <a:gd name="T11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4">
                  <a:moveTo>
                    <a:pt x="0" y="2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4" y="75"/>
                    <a:pt x="8" y="76"/>
                    <a:pt x="11" y="78"/>
                  </a:cubicBezTo>
                  <a:cubicBezTo>
                    <a:pt x="17" y="80"/>
                    <a:pt x="22" y="82"/>
                    <a:pt x="28" y="8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1"/>
                    <a:pt x="9" y="1"/>
                    <a:pt x="0" y="2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6" name="Freeform 202">
              <a:extLst>
                <a:ext uri="{FF2B5EF4-FFF2-40B4-BE49-F238E27FC236}">
                  <a16:creationId xmlns:a16="http://schemas.microsoft.com/office/drawing/2014/main" id="{F22DB3C4-57D8-4B21-A846-CE5D04A2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832"/>
              <a:ext cx="41" cy="151"/>
            </a:xfrm>
            <a:custGeom>
              <a:avLst/>
              <a:gdLst>
                <a:gd name="T0" fmla="*/ 0 w 34"/>
                <a:gd name="T1" fmla="*/ 6 h 124"/>
                <a:gd name="T2" fmla="*/ 0 w 34"/>
                <a:gd name="T3" fmla="*/ 107 h 124"/>
                <a:gd name="T4" fmla="*/ 28 w 34"/>
                <a:gd name="T5" fmla="*/ 120 h 124"/>
                <a:gd name="T6" fmla="*/ 34 w 34"/>
                <a:gd name="T7" fmla="*/ 124 h 124"/>
                <a:gd name="T8" fmla="*/ 34 w 34"/>
                <a:gd name="T9" fmla="*/ 0 h 124"/>
                <a:gd name="T10" fmla="*/ 0 w 34"/>
                <a:gd name="T11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4">
                  <a:moveTo>
                    <a:pt x="0" y="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11" y="111"/>
                    <a:pt x="21" y="116"/>
                    <a:pt x="28" y="120"/>
                  </a:cubicBezTo>
                  <a:cubicBezTo>
                    <a:pt x="30" y="121"/>
                    <a:pt x="32" y="122"/>
                    <a:pt x="34" y="12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2"/>
                    <a:pt x="11" y="4"/>
                    <a:pt x="0" y="6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7" name="Freeform 203">
              <a:extLst>
                <a:ext uri="{FF2B5EF4-FFF2-40B4-BE49-F238E27FC236}">
                  <a16:creationId xmlns:a16="http://schemas.microsoft.com/office/drawing/2014/main" id="{EC8554EE-653A-41A3-A7EC-8784C9D1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822"/>
              <a:ext cx="48" cy="187"/>
            </a:xfrm>
            <a:custGeom>
              <a:avLst/>
              <a:gdLst>
                <a:gd name="T0" fmla="*/ 39 w 39"/>
                <a:gd name="T1" fmla="*/ 0 h 153"/>
                <a:gd name="T2" fmla="*/ 0 w 39"/>
                <a:gd name="T3" fmla="*/ 8 h 153"/>
                <a:gd name="T4" fmla="*/ 0 w 39"/>
                <a:gd name="T5" fmla="*/ 132 h 153"/>
                <a:gd name="T6" fmla="*/ 39 w 39"/>
                <a:gd name="T7" fmla="*/ 153 h 153"/>
                <a:gd name="T8" fmla="*/ 39 w 39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3">
                  <a:moveTo>
                    <a:pt x="39" y="0"/>
                  </a:moveTo>
                  <a:cubicBezTo>
                    <a:pt x="26" y="3"/>
                    <a:pt x="13" y="6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3" y="139"/>
                    <a:pt x="26" y="146"/>
                    <a:pt x="39" y="15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8" name="Freeform 204">
              <a:extLst>
                <a:ext uri="{FF2B5EF4-FFF2-40B4-BE49-F238E27FC236}">
                  <a16:creationId xmlns:a16="http://schemas.microsoft.com/office/drawing/2014/main" id="{ACCC8236-5758-4D04-B8EF-4BE6C54E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811"/>
              <a:ext cx="40" cy="218"/>
            </a:xfrm>
            <a:custGeom>
              <a:avLst/>
              <a:gdLst>
                <a:gd name="T0" fmla="*/ 33 w 33"/>
                <a:gd name="T1" fmla="*/ 0 h 179"/>
                <a:gd name="T2" fmla="*/ 0 w 33"/>
                <a:gd name="T3" fmla="*/ 9 h 179"/>
                <a:gd name="T4" fmla="*/ 0 w 33"/>
                <a:gd name="T5" fmla="*/ 162 h 179"/>
                <a:gd name="T6" fmla="*/ 33 w 33"/>
                <a:gd name="T7" fmla="*/ 179 h 179"/>
                <a:gd name="T8" fmla="*/ 33 w 33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9">
                  <a:moveTo>
                    <a:pt x="33" y="0"/>
                  </a:moveTo>
                  <a:cubicBezTo>
                    <a:pt x="22" y="3"/>
                    <a:pt x="11" y="6"/>
                    <a:pt x="0" y="9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1" y="168"/>
                    <a:pt x="22" y="173"/>
                    <a:pt x="33" y="17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9" name="Freeform 205">
              <a:extLst>
                <a:ext uri="{FF2B5EF4-FFF2-40B4-BE49-F238E27FC236}">
                  <a16:creationId xmlns:a16="http://schemas.microsoft.com/office/drawing/2014/main" id="{0BF54336-736B-4E27-895D-CD4805F2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799"/>
              <a:ext cx="40" cy="247"/>
            </a:xfrm>
            <a:custGeom>
              <a:avLst/>
              <a:gdLst>
                <a:gd name="T0" fmla="*/ 33 w 33"/>
                <a:gd name="T1" fmla="*/ 0 h 203"/>
                <a:gd name="T2" fmla="*/ 0 w 33"/>
                <a:gd name="T3" fmla="*/ 10 h 203"/>
                <a:gd name="T4" fmla="*/ 0 w 33"/>
                <a:gd name="T5" fmla="*/ 189 h 203"/>
                <a:gd name="T6" fmla="*/ 33 w 33"/>
                <a:gd name="T7" fmla="*/ 203 h 203"/>
                <a:gd name="T8" fmla="*/ 33 w 3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3">
                  <a:moveTo>
                    <a:pt x="33" y="0"/>
                  </a:moveTo>
                  <a:cubicBezTo>
                    <a:pt x="22" y="3"/>
                    <a:pt x="11" y="7"/>
                    <a:pt x="0" y="1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1" y="194"/>
                    <a:pt x="22" y="198"/>
                    <a:pt x="33" y="203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0" name="Freeform 206">
              <a:extLst>
                <a:ext uri="{FF2B5EF4-FFF2-40B4-BE49-F238E27FC236}">
                  <a16:creationId xmlns:a16="http://schemas.microsoft.com/office/drawing/2014/main" id="{A3B226E8-B6AC-4040-991D-5E2165866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783"/>
              <a:ext cx="48" cy="282"/>
            </a:xfrm>
            <a:custGeom>
              <a:avLst/>
              <a:gdLst>
                <a:gd name="T0" fmla="*/ 39 w 39"/>
                <a:gd name="T1" fmla="*/ 0 h 231"/>
                <a:gd name="T2" fmla="*/ 0 w 39"/>
                <a:gd name="T3" fmla="*/ 13 h 231"/>
                <a:gd name="T4" fmla="*/ 0 w 39"/>
                <a:gd name="T5" fmla="*/ 216 h 231"/>
                <a:gd name="T6" fmla="*/ 39 w 39"/>
                <a:gd name="T7" fmla="*/ 231 h 231"/>
                <a:gd name="T8" fmla="*/ 39 w 39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1">
                  <a:moveTo>
                    <a:pt x="39" y="0"/>
                  </a:moveTo>
                  <a:cubicBezTo>
                    <a:pt x="26" y="4"/>
                    <a:pt x="13" y="9"/>
                    <a:pt x="0" y="13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3" y="221"/>
                    <a:pt x="26" y="226"/>
                    <a:pt x="39" y="231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1" name="Freeform 207">
              <a:extLst>
                <a:ext uri="{FF2B5EF4-FFF2-40B4-BE49-F238E27FC236}">
                  <a16:creationId xmlns:a16="http://schemas.microsoft.com/office/drawing/2014/main" id="{739D52FE-409A-4F53-98C6-B6D43BEF3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766"/>
              <a:ext cx="47" cy="313"/>
            </a:xfrm>
            <a:custGeom>
              <a:avLst/>
              <a:gdLst>
                <a:gd name="T0" fmla="*/ 39 w 39"/>
                <a:gd name="T1" fmla="*/ 0 h 257"/>
                <a:gd name="T2" fmla="*/ 0 w 39"/>
                <a:gd name="T3" fmla="*/ 14 h 257"/>
                <a:gd name="T4" fmla="*/ 0 w 39"/>
                <a:gd name="T5" fmla="*/ 245 h 257"/>
                <a:gd name="T6" fmla="*/ 39 w 39"/>
                <a:gd name="T7" fmla="*/ 257 h 257"/>
                <a:gd name="T8" fmla="*/ 39 w 39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7">
                  <a:moveTo>
                    <a:pt x="39" y="0"/>
                  </a:moveTo>
                  <a:cubicBezTo>
                    <a:pt x="26" y="5"/>
                    <a:pt x="13" y="9"/>
                    <a:pt x="0" y="14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3" y="249"/>
                    <a:pt x="26" y="253"/>
                    <a:pt x="39" y="25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2" name="Freeform 208">
              <a:extLst>
                <a:ext uri="{FF2B5EF4-FFF2-40B4-BE49-F238E27FC236}">
                  <a16:creationId xmlns:a16="http://schemas.microsoft.com/office/drawing/2014/main" id="{B751C4FD-BDA1-4F99-98D5-164465F9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745"/>
              <a:ext cx="55" cy="347"/>
            </a:xfrm>
            <a:custGeom>
              <a:avLst/>
              <a:gdLst>
                <a:gd name="T0" fmla="*/ 0 w 45"/>
                <a:gd name="T1" fmla="*/ 17 h 284"/>
                <a:gd name="T2" fmla="*/ 0 w 45"/>
                <a:gd name="T3" fmla="*/ 274 h 284"/>
                <a:gd name="T4" fmla="*/ 39 w 45"/>
                <a:gd name="T5" fmla="*/ 284 h 284"/>
                <a:gd name="T6" fmla="*/ 45 w 45"/>
                <a:gd name="T7" fmla="*/ 271 h 284"/>
                <a:gd name="T8" fmla="*/ 45 w 45"/>
                <a:gd name="T9" fmla="*/ 0 h 284"/>
                <a:gd name="T10" fmla="*/ 0 w 45"/>
                <a:gd name="T1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84">
                  <a:moveTo>
                    <a:pt x="0" y="17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13" y="278"/>
                    <a:pt x="26" y="281"/>
                    <a:pt x="39" y="284"/>
                  </a:cubicBezTo>
                  <a:cubicBezTo>
                    <a:pt x="45" y="271"/>
                    <a:pt x="45" y="271"/>
                    <a:pt x="45" y="27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0" y="5"/>
                    <a:pt x="15" y="11"/>
                    <a:pt x="0" y="17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3" name="Freeform 209">
              <a:extLst>
                <a:ext uri="{FF2B5EF4-FFF2-40B4-BE49-F238E27FC236}">
                  <a16:creationId xmlns:a16="http://schemas.microsoft.com/office/drawing/2014/main" id="{FC53908A-8046-48B3-A71B-4182B171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728"/>
              <a:ext cx="40" cy="348"/>
            </a:xfrm>
            <a:custGeom>
              <a:avLst/>
              <a:gdLst>
                <a:gd name="T0" fmla="*/ 33 w 33"/>
                <a:gd name="T1" fmla="*/ 0 h 285"/>
                <a:gd name="T2" fmla="*/ 0 w 33"/>
                <a:gd name="T3" fmla="*/ 14 h 285"/>
                <a:gd name="T4" fmla="*/ 0 w 33"/>
                <a:gd name="T5" fmla="*/ 285 h 285"/>
                <a:gd name="T6" fmla="*/ 33 w 33"/>
                <a:gd name="T7" fmla="*/ 196 h 285"/>
                <a:gd name="T8" fmla="*/ 33 w 33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5">
                  <a:moveTo>
                    <a:pt x="33" y="0"/>
                  </a:moveTo>
                  <a:cubicBezTo>
                    <a:pt x="22" y="5"/>
                    <a:pt x="11" y="9"/>
                    <a:pt x="0" y="14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33" y="196"/>
                    <a:pt x="33" y="196"/>
                    <a:pt x="33" y="196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4" name="Freeform 210">
              <a:extLst>
                <a:ext uri="{FF2B5EF4-FFF2-40B4-BE49-F238E27FC236}">
                  <a16:creationId xmlns:a16="http://schemas.microsoft.com/office/drawing/2014/main" id="{FAFAEDA8-2CAD-419B-B508-498F67FC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715"/>
              <a:ext cx="35" cy="252"/>
            </a:xfrm>
            <a:custGeom>
              <a:avLst/>
              <a:gdLst>
                <a:gd name="T0" fmla="*/ 28 w 28"/>
                <a:gd name="T1" fmla="*/ 0 h 207"/>
                <a:gd name="T2" fmla="*/ 0 w 28"/>
                <a:gd name="T3" fmla="*/ 11 h 207"/>
                <a:gd name="T4" fmla="*/ 0 w 28"/>
                <a:gd name="T5" fmla="*/ 207 h 207"/>
                <a:gd name="T6" fmla="*/ 28 w 28"/>
                <a:gd name="T7" fmla="*/ 133 h 207"/>
                <a:gd name="T8" fmla="*/ 28 w 2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7">
                  <a:moveTo>
                    <a:pt x="28" y="0"/>
                  </a:moveTo>
                  <a:cubicBezTo>
                    <a:pt x="18" y="4"/>
                    <a:pt x="9" y="8"/>
                    <a:pt x="0" y="1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8" y="133"/>
                    <a:pt x="28" y="133"/>
                    <a:pt x="28" y="133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5" name="Freeform 211">
              <a:extLst>
                <a:ext uri="{FF2B5EF4-FFF2-40B4-BE49-F238E27FC236}">
                  <a16:creationId xmlns:a16="http://schemas.microsoft.com/office/drawing/2014/main" id="{45E1D65F-57DE-4B6D-A3D1-63E63513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686"/>
              <a:ext cx="70" cy="191"/>
            </a:xfrm>
            <a:custGeom>
              <a:avLst/>
              <a:gdLst>
                <a:gd name="T0" fmla="*/ 18 w 58"/>
                <a:gd name="T1" fmla="*/ 17 h 157"/>
                <a:gd name="T2" fmla="*/ 0 w 58"/>
                <a:gd name="T3" fmla="*/ 24 h 157"/>
                <a:gd name="T4" fmla="*/ 0 w 58"/>
                <a:gd name="T5" fmla="*/ 157 h 157"/>
                <a:gd name="T6" fmla="*/ 58 w 58"/>
                <a:gd name="T7" fmla="*/ 0 h 157"/>
                <a:gd name="T8" fmla="*/ 18 w 58"/>
                <a:gd name="T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7">
                  <a:moveTo>
                    <a:pt x="18" y="17"/>
                  </a:moveTo>
                  <a:cubicBezTo>
                    <a:pt x="12" y="19"/>
                    <a:pt x="6" y="22"/>
                    <a:pt x="0" y="24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5" y="6"/>
                    <a:pt x="31" y="11"/>
                    <a:pt x="18" y="17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6" name="Freeform 212">
              <a:extLst>
                <a:ext uri="{FF2B5EF4-FFF2-40B4-BE49-F238E27FC236}">
                  <a16:creationId xmlns:a16="http://schemas.microsoft.com/office/drawing/2014/main" id="{48880BC4-8DF5-42B3-992F-A93FA56E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109"/>
              <a:ext cx="361" cy="757"/>
            </a:xfrm>
            <a:custGeom>
              <a:avLst/>
              <a:gdLst>
                <a:gd name="T0" fmla="*/ 153 w 296"/>
                <a:gd name="T1" fmla="*/ 0 h 621"/>
                <a:gd name="T2" fmla="*/ 0 w 296"/>
                <a:gd name="T3" fmla="*/ 410 h 621"/>
                <a:gd name="T4" fmla="*/ 296 w 296"/>
                <a:gd name="T5" fmla="*/ 621 h 621"/>
                <a:gd name="T6" fmla="*/ 153 w 296"/>
                <a:gd name="T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21">
                  <a:moveTo>
                    <a:pt x="153" y="0"/>
                  </a:moveTo>
                  <a:cubicBezTo>
                    <a:pt x="0" y="410"/>
                    <a:pt x="0" y="410"/>
                    <a:pt x="0" y="410"/>
                  </a:cubicBezTo>
                  <a:cubicBezTo>
                    <a:pt x="90" y="490"/>
                    <a:pt x="191" y="561"/>
                    <a:pt x="296" y="6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7" name="Freeform 213">
              <a:extLst>
                <a:ext uri="{FF2B5EF4-FFF2-40B4-BE49-F238E27FC236}">
                  <a16:creationId xmlns:a16="http://schemas.microsoft.com/office/drawing/2014/main" id="{26363FE8-A826-4970-940D-ECDA65C4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087"/>
              <a:ext cx="532" cy="47"/>
            </a:xfrm>
            <a:custGeom>
              <a:avLst/>
              <a:gdLst>
                <a:gd name="T0" fmla="*/ 437 w 437"/>
                <a:gd name="T1" fmla="*/ 0 h 39"/>
                <a:gd name="T2" fmla="*/ 5 w 437"/>
                <a:gd name="T3" fmla="*/ 4 h 39"/>
                <a:gd name="T4" fmla="*/ 0 w 437"/>
                <a:gd name="T5" fmla="*/ 18 h 39"/>
                <a:gd name="T6" fmla="*/ 5 w 437"/>
                <a:gd name="T7" fmla="*/ 39 h 39"/>
                <a:gd name="T8" fmla="*/ 419 w 437"/>
                <a:gd name="T9" fmla="*/ 39 h 39"/>
                <a:gd name="T10" fmla="*/ 437 w 43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9">
                  <a:moveTo>
                    <a:pt x="437" y="0"/>
                  </a:moveTo>
                  <a:cubicBezTo>
                    <a:pt x="292" y="30"/>
                    <a:pt x="146" y="37"/>
                    <a:pt x="5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19" y="39"/>
                    <a:pt x="419" y="39"/>
                    <a:pt x="419" y="39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8" name="Freeform 214">
              <a:extLst>
                <a:ext uri="{FF2B5EF4-FFF2-40B4-BE49-F238E27FC236}">
                  <a16:creationId xmlns:a16="http://schemas.microsoft.com/office/drawing/2014/main" id="{501603C5-BDDD-488C-B6D3-E1BF8934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134"/>
              <a:ext cx="504" cy="45"/>
            </a:xfrm>
            <a:custGeom>
              <a:avLst/>
              <a:gdLst>
                <a:gd name="T0" fmla="*/ 504 w 504"/>
                <a:gd name="T1" fmla="*/ 0 h 45"/>
                <a:gd name="T2" fmla="*/ 0 w 504"/>
                <a:gd name="T3" fmla="*/ 0 h 45"/>
                <a:gd name="T4" fmla="*/ 11 w 504"/>
                <a:gd name="T5" fmla="*/ 45 h 45"/>
                <a:gd name="T6" fmla="*/ 484 w 504"/>
                <a:gd name="T7" fmla="*/ 45 h 45"/>
                <a:gd name="T8" fmla="*/ 504 w 5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45">
                  <a:moveTo>
                    <a:pt x="5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484" y="45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9" name="Freeform 215">
              <a:extLst>
                <a:ext uri="{FF2B5EF4-FFF2-40B4-BE49-F238E27FC236}">
                  <a16:creationId xmlns:a16="http://schemas.microsoft.com/office/drawing/2014/main" id="{8189EC2B-FD43-403D-A682-AA6B7841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179"/>
              <a:ext cx="473" cy="45"/>
            </a:xfrm>
            <a:custGeom>
              <a:avLst/>
              <a:gdLst>
                <a:gd name="T0" fmla="*/ 473 w 473"/>
                <a:gd name="T1" fmla="*/ 0 h 45"/>
                <a:gd name="T2" fmla="*/ 0 w 473"/>
                <a:gd name="T3" fmla="*/ 0 h 45"/>
                <a:gd name="T4" fmla="*/ 10 w 473"/>
                <a:gd name="T5" fmla="*/ 45 h 45"/>
                <a:gd name="T6" fmla="*/ 452 w 473"/>
                <a:gd name="T7" fmla="*/ 45 h 45"/>
                <a:gd name="T8" fmla="*/ 473 w 47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5">
                  <a:moveTo>
                    <a:pt x="473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452" y="4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0" name="Freeform 216">
              <a:extLst>
                <a:ext uri="{FF2B5EF4-FFF2-40B4-BE49-F238E27FC236}">
                  <a16:creationId xmlns:a16="http://schemas.microsoft.com/office/drawing/2014/main" id="{8ED03A8C-D163-4D49-A23E-0E1BF20B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224"/>
              <a:ext cx="442" cy="42"/>
            </a:xfrm>
            <a:custGeom>
              <a:avLst/>
              <a:gdLst>
                <a:gd name="T0" fmla="*/ 442 w 442"/>
                <a:gd name="T1" fmla="*/ 0 h 42"/>
                <a:gd name="T2" fmla="*/ 0 w 442"/>
                <a:gd name="T3" fmla="*/ 0 h 42"/>
                <a:gd name="T4" fmla="*/ 9 w 442"/>
                <a:gd name="T5" fmla="*/ 42 h 42"/>
                <a:gd name="T6" fmla="*/ 424 w 442"/>
                <a:gd name="T7" fmla="*/ 42 h 42"/>
                <a:gd name="T8" fmla="*/ 442 w 44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2">
                  <a:moveTo>
                    <a:pt x="442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424" y="4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1" name="Freeform 217">
              <a:extLst>
                <a:ext uri="{FF2B5EF4-FFF2-40B4-BE49-F238E27FC236}">
                  <a16:creationId xmlns:a16="http://schemas.microsoft.com/office/drawing/2014/main" id="{58E403FA-6212-4637-B4EA-F19D0559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66"/>
              <a:ext cx="415" cy="35"/>
            </a:xfrm>
            <a:custGeom>
              <a:avLst/>
              <a:gdLst>
                <a:gd name="T0" fmla="*/ 415 w 415"/>
                <a:gd name="T1" fmla="*/ 0 h 35"/>
                <a:gd name="T2" fmla="*/ 0 w 415"/>
                <a:gd name="T3" fmla="*/ 0 h 35"/>
                <a:gd name="T4" fmla="*/ 9 w 415"/>
                <a:gd name="T5" fmla="*/ 35 h 35"/>
                <a:gd name="T6" fmla="*/ 399 w 415"/>
                <a:gd name="T7" fmla="*/ 35 h 35"/>
                <a:gd name="T8" fmla="*/ 415 w 4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5">
                  <a:moveTo>
                    <a:pt x="415" y="0"/>
                  </a:moveTo>
                  <a:lnTo>
                    <a:pt x="0" y="0"/>
                  </a:lnTo>
                  <a:lnTo>
                    <a:pt x="9" y="35"/>
                  </a:lnTo>
                  <a:lnTo>
                    <a:pt x="399" y="3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2" name="Freeform 218">
              <a:extLst>
                <a:ext uri="{FF2B5EF4-FFF2-40B4-BE49-F238E27FC236}">
                  <a16:creationId xmlns:a16="http://schemas.microsoft.com/office/drawing/2014/main" id="{2FC7C81F-830A-460A-B807-68554F74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301"/>
              <a:ext cx="390" cy="45"/>
            </a:xfrm>
            <a:custGeom>
              <a:avLst/>
              <a:gdLst>
                <a:gd name="T0" fmla="*/ 390 w 390"/>
                <a:gd name="T1" fmla="*/ 0 h 45"/>
                <a:gd name="T2" fmla="*/ 0 w 390"/>
                <a:gd name="T3" fmla="*/ 0 h 45"/>
                <a:gd name="T4" fmla="*/ 10 w 390"/>
                <a:gd name="T5" fmla="*/ 45 h 45"/>
                <a:gd name="T6" fmla="*/ 369 w 390"/>
                <a:gd name="T7" fmla="*/ 45 h 45"/>
                <a:gd name="T8" fmla="*/ 390 w 3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45">
                  <a:moveTo>
                    <a:pt x="390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369" y="4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3" name="Freeform 219">
              <a:extLst>
                <a:ext uri="{FF2B5EF4-FFF2-40B4-BE49-F238E27FC236}">
                  <a16:creationId xmlns:a16="http://schemas.microsoft.com/office/drawing/2014/main" id="{A1E2D067-1DFF-4A5E-B227-529F9FE4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" y="1346"/>
              <a:ext cx="359" cy="42"/>
            </a:xfrm>
            <a:custGeom>
              <a:avLst/>
              <a:gdLst>
                <a:gd name="T0" fmla="*/ 359 w 359"/>
                <a:gd name="T1" fmla="*/ 0 h 42"/>
                <a:gd name="T2" fmla="*/ 0 w 359"/>
                <a:gd name="T3" fmla="*/ 0 h 42"/>
                <a:gd name="T4" fmla="*/ 9 w 359"/>
                <a:gd name="T5" fmla="*/ 42 h 42"/>
                <a:gd name="T6" fmla="*/ 340 w 359"/>
                <a:gd name="T7" fmla="*/ 42 h 42"/>
                <a:gd name="T8" fmla="*/ 359 w 3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42">
                  <a:moveTo>
                    <a:pt x="359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340" y="42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4" name="Freeform 220">
              <a:extLst>
                <a:ext uri="{FF2B5EF4-FFF2-40B4-BE49-F238E27FC236}">
                  <a16:creationId xmlns:a16="http://schemas.microsoft.com/office/drawing/2014/main" id="{AF7BA7DD-FE67-409D-BC3E-2004F6DB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1388"/>
              <a:ext cx="331" cy="45"/>
            </a:xfrm>
            <a:custGeom>
              <a:avLst/>
              <a:gdLst>
                <a:gd name="T0" fmla="*/ 331 w 331"/>
                <a:gd name="T1" fmla="*/ 0 h 45"/>
                <a:gd name="T2" fmla="*/ 0 w 331"/>
                <a:gd name="T3" fmla="*/ 0 h 45"/>
                <a:gd name="T4" fmla="*/ 11 w 331"/>
                <a:gd name="T5" fmla="*/ 45 h 45"/>
                <a:gd name="T6" fmla="*/ 310 w 331"/>
                <a:gd name="T7" fmla="*/ 45 h 45"/>
                <a:gd name="T8" fmla="*/ 331 w 33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5">
                  <a:moveTo>
                    <a:pt x="331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310" y="4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5" name="Freeform 221">
              <a:extLst>
                <a:ext uri="{FF2B5EF4-FFF2-40B4-BE49-F238E27FC236}">
                  <a16:creationId xmlns:a16="http://schemas.microsoft.com/office/drawing/2014/main" id="{8101D45F-AAB7-4F65-A422-383B12AAB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1433"/>
              <a:ext cx="299" cy="45"/>
            </a:xfrm>
            <a:custGeom>
              <a:avLst/>
              <a:gdLst>
                <a:gd name="T0" fmla="*/ 299 w 299"/>
                <a:gd name="T1" fmla="*/ 0 h 45"/>
                <a:gd name="T2" fmla="*/ 0 w 299"/>
                <a:gd name="T3" fmla="*/ 0 h 45"/>
                <a:gd name="T4" fmla="*/ 10 w 299"/>
                <a:gd name="T5" fmla="*/ 45 h 45"/>
                <a:gd name="T6" fmla="*/ 278 w 299"/>
                <a:gd name="T7" fmla="*/ 45 h 45"/>
                <a:gd name="T8" fmla="*/ 299 w 29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45">
                  <a:moveTo>
                    <a:pt x="299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278" y="45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6" name="Freeform 222">
              <a:extLst>
                <a:ext uri="{FF2B5EF4-FFF2-40B4-BE49-F238E27FC236}">
                  <a16:creationId xmlns:a16="http://schemas.microsoft.com/office/drawing/2014/main" id="{4F2BDCDE-8318-4001-8B4D-127B54374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478"/>
              <a:ext cx="268" cy="49"/>
            </a:xfrm>
            <a:custGeom>
              <a:avLst/>
              <a:gdLst>
                <a:gd name="T0" fmla="*/ 268 w 268"/>
                <a:gd name="T1" fmla="*/ 0 h 49"/>
                <a:gd name="T2" fmla="*/ 0 w 268"/>
                <a:gd name="T3" fmla="*/ 0 h 49"/>
                <a:gd name="T4" fmla="*/ 11 w 268"/>
                <a:gd name="T5" fmla="*/ 49 h 49"/>
                <a:gd name="T6" fmla="*/ 246 w 268"/>
                <a:gd name="T7" fmla="*/ 49 h 49"/>
                <a:gd name="T8" fmla="*/ 268 w 26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9">
                  <a:moveTo>
                    <a:pt x="268" y="0"/>
                  </a:moveTo>
                  <a:lnTo>
                    <a:pt x="0" y="0"/>
                  </a:lnTo>
                  <a:lnTo>
                    <a:pt x="11" y="49"/>
                  </a:lnTo>
                  <a:lnTo>
                    <a:pt x="246" y="4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7" name="Freeform 223">
              <a:extLst>
                <a:ext uri="{FF2B5EF4-FFF2-40B4-BE49-F238E27FC236}">
                  <a16:creationId xmlns:a16="http://schemas.microsoft.com/office/drawing/2014/main" id="{80F79B84-3BF8-48A9-B746-45FCAB6C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1527"/>
              <a:ext cx="235" cy="46"/>
            </a:xfrm>
            <a:custGeom>
              <a:avLst/>
              <a:gdLst>
                <a:gd name="T0" fmla="*/ 235 w 235"/>
                <a:gd name="T1" fmla="*/ 0 h 46"/>
                <a:gd name="T2" fmla="*/ 0 w 235"/>
                <a:gd name="T3" fmla="*/ 0 h 46"/>
                <a:gd name="T4" fmla="*/ 11 w 235"/>
                <a:gd name="T5" fmla="*/ 46 h 46"/>
                <a:gd name="T6" fmla="*/ 215 w 235"/>
                <a:gd name="T7" fmla="*/ 46 h 46"/>
                <a:gd name="T8" fmla="*/ 235 w 23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46">
                  <a:moveTo>
                    <a:pt x="235" y="0"/>
                  </a:moveTo>
                  <a:lnTo>
                    <a:pt x="0" y="0"/>
                  </a:lnTo>
                  <a:lnTo>
                    <a:pt x="11" y="46"/>
                  </a:lnTo>
                  <a:lnTo>
                    <a:pt x="215" y="4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8" name="Freeform 224">
              <a:extLst>
                <a:ext uri="{FF2B5EF4-FFF2-40B4-BE49-F238E27FC236}">
                  <a16:creationId xmlns:a16="http://schemas.microsoft.com/office/drawing/2014/main" id="{010B5EFE-0D8F-4BED-BB77-2A08B379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618"/>
              <a:ext cx="172" cy="40"/>
            </a:xfrm>
            <a:custGeom>
              <a:avLst/>
              <a:gdLst>
                <a:gd name="T0" fmla="*/ 172 w 172"/>
                <a:gd name="T1" fmla="*/ 0 h 40"/>
                <a:gd name="T2" fmla="*/ 0 w 172"/>
                <a:gd name="T3" fmla="*/ 0 h 40"/>
                <a:gd name="T4" fmla="*/ 9 w 172"/>
                <a:gd name="T5" fmla="*/ 40 h 40"/>
                <a:gd name="T6" fmla="*/ 152 w 172"/>
                <a:gd name="T7" fmla="*/ 40 h 40"/>
                <a:gd name="T8" fmla="*/ 172 w 17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0">
                  <a:moveTo>
                    <a:pt x="172" y="0"/>
                  </a:moveTo>
                  <a:lnTo>
                    <a:pt x="0" y="0"/>
                  </a:lnTo>
                  <a:lnTo>
                    <a:pt x="9" y="40"/>
                  </a:lnTo>
                  <a:lnTo>
                    <a:pt x="152" y="4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9" name="Freeform 225">
              <a:extLst>
                <a:ext uri="{FF2B5EF4-FFF2-40B4-BE49-F238E27FC236}">
                  <a16:creationId xmlns:a16="http://schemas.microsoft.com/office/drawing/2014/main" id="{6EB8FD9C-F39D-4DB9-ADC5-10B4D709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658"/>
              <a:ext cx="143" cy="32"/>
            </a:xfrm>
            <a:custGeom>
              <a:avLst/>
              <a:gdLst>
                <a:gd name="T0" fmla="*/ 143 w 143"/>
                <a:gd name="T1" fmla="*/ 0 h 32"/>
                <a:gd name="T2" fmla="*/ 0 w 143"/>
                <a:gd name="T3" fmla="*/ 0 h 32"/>
                <a:gd name="T4" fmla="*/ 7 w 143"/>
                <a:gd name="T5" fmla="*/ 32 h 32"/>
                <a:gd name="T6" fmla="*/ 130 w 143"/>
                <a:gd name="T7" fmla="*/ 32 h 32"/>
                <a:gd name="T8" fmla="*/ 143 w 14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2">
                  <a:moveTo>
                    <a:pt x="143" y="0"/>
                  </a:moveTo>
                  <a:lnTo>
                    <a:pt x="0" y="0"/>
                  </a:lnTo>
                  <a:lnTo>
                    <a:pt x="7" y="32"/>
                  </a:lnTo>
                  <a:lnTo>
                    <a:pt x="130" y="3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0" name="Freeform 226">
              <a:extLst>
                <a:ext uri="{FF2B5EF4-FFF2-40B4-BE49-F238E27FC236}">
                  <a16:creationId xmlns:a16="http://schemas.microsoft.com/office/drawing/2014/main" id="{1D63E9B6-9381-4353-BF3A-77830C1D6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690"/>
              <a:ext cx="123" cy="50"/>
            </a:xfrm>
            <a:custGeom>
              <a:avLst/>
              <a:gdLst>
                <a:gd name="T0" fmla="*/ 123 w 123"/>
                <a:gd name="T1" fmla="*/ 0 h 50"/>
                <a:gd name="T2" fmla="*/ 0 w 123"/>
                <a:gd name="T3" fmla="*/ 0 h 50"/>
                <a:gd name="T4" fmla="*/ 12 w 123"/>
                <a:gd name="T5" fmla="*/ 50 h 50"/>
                <a:gd name="T6" fmla="*/ 100 w 123"/>
                <a:gd name="T7" fmla="*/ 50 h 50"/>
                <a:gd name="T8" fmla="*/ 123 w 12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0">
                  <a:moveTo>
                    <a:pt x="123" y="0"/>
                  </a:moveTo>
                  <a:lnTo>
                    <a:pt x="0" y="0"/>
                  </a:lnTo>
                  <a:lnTo>
                    <a:pt x="12" y="50"/>
                  </a:lnTo>
                  <a:lnTo>
                    <a:pt x="100" y="5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1" name="Freeform 227">
              <a:extLst>
                <a:ext uri="{FF2B5EF4-FFF2-40B4-BE49-F238E27FC236}">
                  <a16:creationId xmlns:a16="http://schemas.microsoft.com/office/drawing/2014/main" id="{23878D94-2ECE-413D-83ED-44F76A854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1740"/>
              <a:ext cx="88" cy="36"/>
            </a:xfrm>
            <a:custGeom>
              <a:avLst/>
              <a:gdLst>
                <a:gd name="T0" fmla="*/ 88 w 88"/>
                <a:gd name="T1" fmla="*/ 0 h 36"/>
                <a:gd name="T2" fmla="*/ 0 w 88"/>
                <a:gd name="T3" fmla="*/ 0 h 36"/>
                <a:gd name="T4" fmla="*/ 7 w 88"/>
                <a:gd name="T5" fmla="*/ 36 h 36"/>
                <a:gd name="T6" fmla="*/ 71 w 88"/>
                <a:gd name="T7" fmla="*/ 36 h 36"/>
                <a:gd name="T8" fmla="*/ 88 w 8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6">
                  <a:moveTo>
                    <a:pt x="88" y="0"/>
                  </a:moveTo>
                  <a:lnTo>
                    <a:pt x="0" y="0"/>
                  </a:lnTo>
                  <a:lnTo>
                    <a:pt x="7" y="36"/>
                  </a:lnTo>
                  <a:lnTo>
                    <a:pt x="71" y="3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2" name="Freeform 228">
              <a:extLst>
                <a:ext uri="{FF2B5EF4-FFF2-40B4-BE49-F238E27FC236}">
                  <a16:creationId xmlns:a16="http://schemas.microsoft.com/office/drawing/2014/main" id="{A0E80EDF-C4BB-4587-A1DD-E6F18AFB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1776"/>
              <a:ext cx="64" cy="26"/>
            </a:xfrm>
            <a:custGeom>
              <a:avLst/>
              <a:gdLst>
                <a:gd name="T0" fmla="*/ 64 w 64"/>
                <a:gd name="T1" fmla="*/ 0 h 26"/>
                <a:gd name="T2" fmla="*/ 0 w 64"/>
                <a:gd name="T3" fmla="*/ 0 h 26"/>
                <a:gd name="T4" fmla="*/ 8 w 64"/>
                <a:gd name="T5" fmla="*/ 26 h 26"/>
                <a:gd name="T6" fmla="*/ 52 w 64"/>
                <a:gd name="T7" fmla="*/ 26 h 26"/>
                <a:gd name="T8" fmla="*/ 64 w 6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6">
                  <a:moveTo>
                    <a:pt x="64" y="0"/>
                  </a:moveTo>
                  <a:lnTo>
                    <a:pt x="0" y="0"/>
                  </a:lnTo>
                  <a:lnTo>
                    <a:pt x="8" y="26"/>
                  </a:lnTo>
                  <a:lnTo>
                    <a:pt x="52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3" name="Freeform 229">
              <a:extLst>
                <a:ext uri="{FF2B5EF4-FFF2-40B4-BE49-F238E27FC236}">
                  <a16:creationId xmlns:a16="http://schemas.microsoft.com/office/drawing/2014/main" id="{C2FB6652-6476-4090-9CD0-1E9B2F5D3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802"/>
              <a:ext cx="44" cy="64"/>
            </a:xfrm>
            <a:custGeom>
              <a:avLst/>
              <a:gdLst>
                <a:gd name="T0" fmla="*/ 0 w 36"/>
                <a:gd name="T1" fmla="*/ 0 h 52"/>
                <a:gd name="T2" fmla="*/ 11 w 36"/>
                <a:gd name="T3" fmla="*/ 52 h 52"/>
                <a:gd name="T4" fmla="*/ 12 w 36"/>
                <a:gd name="T5" fmla="*/ 52 h 52"/>
                <a:gd name="T6" fmla="*/ 36 w 36"/>
                <a:gd name="T7" fmla="*/ 0 h 52"/>
                <a:gd name="T8" fmla="*/ 0 w 3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2">
                  <a:moveTo>
                    <a:pt x="0" y="0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4" name="Freeform 230">
              <a:extLst>
                <a:ext uri="{FF2B5EF4-FFF2-40B4-BE49-F238E27FC236}">
                  <a16:creationId xmlns:a16="http://schemas.microsoft.com/office/drawing/2014/main" id="{BF31E397-E5E0-4C0D-A6CA-D4381525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573"/>
              <a:ext cx="204" cy="45"/>
            </a:xfrm>
            <a:custGeom>
              <a:avLst/>
              <a:gdLst>
                <a:gd name="T0" fmla="*/ 204 w 204"/>
                <a:gd name="T1" fmla="*/ 0 h 45"/>
                <a:gd name="T2" fmla="*/ 0 w 204"/>
                <a:gd name="T3" fmla="*/ 0 h 45"/>
                <a:gd name="T4" fmla="*/ 11 w 204"/>
                <a:gd name="T5" fmla="*/ 45 h 45"/>
                <a:gd name="T6" fmla="*/ 183 w 204"/>
                <a:gd name="T7" fmla="*/ 45 h 45"/>
                <a:gd name="T8" fmla="*/ 204 w 2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5">
                  <a:moveTo>
                    <a:pt x="2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183" y="4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5" name="Freeform 231">
              <a:extLst>
                <a:ext uri="{FF2B5EF4-FFF2-40B4-BE49-F238E27FC236}">
                  <a16:creationId xmlns:a16="http://schemas.microsoft.com/office/drawing/2014/main" id="{3896782C-E093-4BF8-9C5A-3C8AB34C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084"/>
              <a:ext cx="316" cy="28"/>
            </a:xfrm>
            <a:custGeom>
              <a:avLst/>
              <a:gdLst>
                <a:gd name="T0" fmla="*/ 254 w 260"/>
                <a:gd name="T1" fmla="*/ 0 h 23"/>
                <a:gd name="T2" fmla="*/ 14 w 260"/>
                <a:gd name="T3" fmla="*/ 0 h 23"/>
                <a:gd name="T4" fmla="*/ 4 w 260"/>
                <a:gd name="T5" fmla="*/ 2 h 23"/>
                <a:gd name="T6" fmla="*/ 0 w 260"/>
                <a:gd name="T7" fmla="*/ 12 h 23"/>
                <a:gd name="T8" fmla="*/ 10 w 260"/>
                <a:gd name="T9" fmla="*/ 23 h 23"/>
                <a:gd name="T10" fmla="*/ 260 w 260"/>
                <a:gd name="T11" fmla="*/ 23 h 23"/>
                <a:gd name="T12" fmla="*/ 254 w 26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3">
                  <a:moveTo>
                    <a:pt x="25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7" y="2"/>
                    <a:pt x="4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260" y="23"/>
                    <a:pt x="260" y="23"/>
                    <a:pt x="260" y="23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6" name="Freeform 232">
              <a:extLst>
                <a:ext uri="{FF2B5EF4-FFF2-40B4-BE49-F238E27FC236}">
                  <a16:creationId xmlns:a16="http://schemas.microsoft.com/office/drawing/2014/main" id="{1AECC7DA-4001-45B8-82C4-1E1DF690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112"/>
              <a:ext cx="309" cy="22"/>
            </a:xfrm>
            <a:custGeom>
              <a:avLst/>
              <a:gdLst>
                <a:gd name="T0" fmla="*/ 304 w 309"/>
                <a:gd name="T1" fmla="*/ 0 h 22"/>
                <a:gd name="T2" fmla="*/ 0 w 309"/>
                <a:gd name="T3" fmla="*/ 0 h 22"/>
                <a:gd name="T4" fmla="*/ 20 w 309"/>
                <a:gd name="T5" fmla="*/ 22 h 22"/>
                <a:gd name="T6" fmla="*/ 309 w 309"/>
                <a:gd name="T7" fmla="*/ 22 h 22"/>
                <a:gd name="T8" fmla="*/ 304 w 30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22">
                  <a:moveTo>
                    <a:pt x="304" y="0"/>
                  </a:moveTo>
                  <a:lnTo>
                    <a:pt x="0" y="0"/>
                  </a:lnTo>
                  <a:lnTo>
                    <a:pt x="20" y="22"/>
                  </a:lnTo>
                  <a:lnTo>
                    <a:pt x="309" y="2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7" name="Freeform 233">
              <a:extLst>
                <a:ext uri="{FF2B5EF4-FFF2-40B4-BE49-F238E27FC236}">
                  <a16:creationId xmlns:a16="http://schemas.microsoft.com/office/drawing/2014/main" id="{E9B8D6C1-E0F0-40E8-8533-8E96D01A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166"/>
              <a:ext cx="273" cy="32"/>
            </a:xfrm>
            <a:custGeom>
              <a:avLst/>
              <a:gdLst>
                <a:gd name="T0" fmla="*/ 266 w 273"/>
                <a:gd name="T1" fmla="*/ 0 h 32"/>
                <a:gd name="T2" fmla="*/ 0 w 273"/>
                <a:gd name="T3" fmla="*/ 0 h 32"/>
                <a:gd name="T4" fmla="*/ 31 w 273"/>
                <a:gd name="T5" fmla="*/ 32 h 32"/>
                <a:gd name="T6" fmla="*/ 273 w 273"/>
                <a:gd name="T7" fmla="*/ 32 h 32"/>
                <a:gd name="T8" fmla="*/ 266 w 27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">
                  <a:moveTo>
                    <a:pt x="266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273" y="3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8" name="Freeform 234">
              <a:extLst>
                <a:ext uri="{FF2B5EF4-FFF2-40B4-BE49-F238E27FC236}">
                  <a16:creationId xmlns:a16="http://schemas.microsoft.com/office/drawing/2014/main" id="{5E305D0A-7F80-42C1-9FC5-A53E1E11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1198"/>
              <a:ext cx="249" cy="26"/>
            </a:xfrm>
            <a:custGeom>
              <a:avLst/>
              <a:gdLst>
                <a:gd name="T0" fmla="*/ 242 w 249"/>
                <a:gd name="T1" fmla="*/ 0 h 26"/>
                <a:gd name="T2" fmla="*/ 0 w 249"/>
                <a:gd name="T3" fmla="*/ 0 h 26"/>
                <a:gd name="T4" fmla="*/ 25 w 249"/>
                <a:gd name="T5" fmla="*/ 26 h 26"/>
                <a:gd name="T6" fmla="*/ 249 w 249"/>
                <a:gd name="T7" fmla="*/ 26 h 26"/>
                <a:gd name="T8" fmla="*/ 242 w 24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6">
                  <a:moveTo>
                    <a:pt x="242" y="0"/>
                  </a:moveTo>
                  <a:lnTo>
                    <a:pt x="0" y="0"/>
                  </a:lnTo>
                  <a:lnTo>
                    <a:pt x="25" y="26"/>
                  </a:lnTo>
                  <a:lnTo>
                    <a:pt x="249" y="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9" name="Freeform 235">
              <a:extLst>
                <a:ext uri="{FF2B5EF4-FFF2-40B4-BE49-F238E27FC236}">
                  <a16:creationId xmlns:a16="http://schemas.microsoft.com/office/drawing/2014/main" id="{BA8E3A50-CEE2-47AA-B397-D62DD7E8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1224"/>
              <a:ext cx="233" cy="37"/>
            </a:xfrm>
            <a:custGeom>
              <a:avLst/>
              <a:gdLst>
                <a:gd name="T0" fmla="*/ 224 w 233"/>
                <a:gd name="T1" fmla="*/ 0 h 37"/>
                <a:gd name="T2" fmla="*/ 0 w 233"/>
                <a:gd name="T3" fmla="*/ 0 h 37"/>
                <a:gd name="T4" fmla="*/ 36 w 233"/>
                <a:gd name="T5" fmla="*/ 37 h 37"/>
                <a:gd name="T6" fmla="*/ 233 w 233"/>
                <a:gd name="T7" fmla="*/ 37 h 37"/>
                <a:gd name="T8" fmla="*/ 224 w 2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7">
                  <a:moveTo>
                    <a:pt x="224" y="0"/>
                  </a:moveTo>
                  <a:lnTo>
                    <a:pt x="0" y="0"/>
                  </a:lnTo>
                  <a:lnTo>
                    <a:pt x="36" y="37"/>
                  </a:lnTo>
                  <a:lnTo>
                    <a:pt x="233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0" name="Freeform 236">
              <a:extLst>
                <a:ext uri="{FF2B5EF4-FFF2-40B4-BE49-F238E27FC236}">
                  <a16:creationId xmlns:a16="http://schemas.microsoft.com/office/drawing/2014/main" id="{260C7FA6-5B9F-4394-AF68-7CAB1BDA2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261"/>
              <a:ext cx="208" cy="40"/>
            </a:xfrm>
            <a:custGeom>
              <a:avLst/>
              <a:gdLst>
                <a:gd name="T0" fmla="*/ 197 w 208"/>
                <a:gd name="T1" fmla="*/ 0 h 40"/>
                <a:gd name="T2" fmla="*/ 0 w 208"/>
                <a:gd name="T3" fmla="*/ 0 h 40"/>
                <a:gd name="T4" fmla="*/ 39 w 208"/>
                <a:gd name="T5" fmla="*/ 40 h 40"/>
                <a:gd name="T6" fmla="*/ 208 w 208"/>
                <a:gd name="T7" fmla="*/ 40 h 40"/>
                <a:gd name="T8" fmla="*/ 197 w 20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0">
                  <a:moveTo>
                    <a:pt x="197" y="0"/>
                  </a:moveTo>
                  <a:lnTo>
                    <a:pt x="0" y="0"/>
                  </a:lnTo>
                  <a:lnTo>
                    <a:pt x="39" y="40"/>
                  </a:lnTo>
                  <a:lnTo>
                    <a:pt x="208" y="4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1" name="Freeform 237">
              <a:extLst>
                <a:ext uri="{FF2B5EF4-FFF2-40B4-BE49-F238E27FC236}">
                  <a16:creationId xmlns:a16="http://schemas.microsoft.com/office/drawing/2014/main" id="{A5FF0D24-C8B5-4E42-8E10-9BAB0094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301"/>
              <a:ext cx="176" cy="32"/>
            </a:xfrm>
            <a:custGeom>
              <a:avLst/>
              <a:gdLst>
                <a:gd name="T0" fmla="*/ 169 w 176"/>
                <a:gd name="T1" fmla="*/ 0 h 32"/>
                <a:gd name="T2" fmla="*/ 0 w 176"/>
                <a:gd name="T3" fmla="*/ 0 h 32"/>
                <a:gd name="T4" fmla="*/ 30 w 176"/>
                <a:gd name="T5" fmla="*/ 32 h 32"/>
                <a:gd name="T6" fmla="*/ 176 w 176"/>
                <a:gd name="T7" fmla="*/ 32 h 32"/>
                <a:gd name="T8" fmla="*/ 169 w 17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2">
                  <a:moveTo>
                    <a:pt x="169" y="0"/>
                  </a:moveTo>
                  <a:lnTo>
                    <a:pt x="0" y="0"/>
                  </a:lnTo>
                  <a:lnTo>
                    <a:pt x="30" y="32"/>
                  </a:lnTo>
                  <a:lnTo>
                    <a:pt x="176" y="3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2" name="Freeform 238">
              <a:extLst>
                <a:ext uri="{FF2B5EF4-FFF2-40B4-BE49-F238E27FC236}">
                  <a16:creationId xmlns:a16="http://schemas.microsoft.com/office/drawing/2014/main" id="{FAF73A80-7D63-4113-BF2E-FBD31731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1333"/>
              <a:ext cx="157" cy="41"/>
            </a:xfrm>
            <a:custGeom>
              <a:avLst/>
              <a:gdLst>
                <a:gd name="T0" fmla="*/ 146 w 157"/>
                <a:gd name="T1" fmla="*/ 0 h 41"/>
                <a:gd name="T2" fmla="*/ 0 w 157"/>
                <a:gd name="T3" fmla="*/ 0 h 41"/>
                <a:gd name="T4" fmla="*/ 39 w 157"/>
                <a:gd name="T5" fmla="*/ 41 h 41"/>
                <a:gd name="T6" fmla="*/ 157 w 157"/>
                <a:gd name="T7" fmla="*/ 41 h 41"/>
                <a:gd name="T8" fmla="*/ 146 w 15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1">
                  <a:moveTo>
                    <a:pt x="146" y="0"/>
                  </a:moveTo>
                  <a:lnTo>
                    <a:pt x="0" y="0"/>
                  </a:lnTo>
                  <a:lnTo>
                    <a:pt x="39" y="41"/>
                  </a:lnTo>
                  <a:lnTo>
                    <a:pt x="157" y="4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3" name="Freeform 239">
              <a:extLst>
                <a:ext uri="{FF2B5EF4-FFF2-40B4-BE49-F238E27FC236}">
                  <a16:creationId xmlns:a16="http://schemas.microsoft.com/office/drawing/2014/main" id="{054994D7-07AE-46D6-A47B-96E103F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374"/>
              <a:ext cx="124" cy="27"/>
            </a:xfrm>
            <a:custGeom>
              <a:avLst/>
              <a:gdLst>
                <a:gd name="T0" fmla="*/ 118 w 124"/>
                <a:gd name="T1" fmla="*/ 0 h 27"/>
                <a:gd name="T2" fmla="*/ 0 w 124"/>
                <a:gd name="T3" fmla="*/ 0 h 27"/>
                <a:gd name="T4" fmla="*/ 27 w 124"/>
                <a:gd name="T5" fmla="*/ 27 h 27"/>
                <a:gd name="T6" fmla="*/ 124 w 124"/>
                <a:gd name="T7" fmla="*/ 27 h 27"/>
                <a:gd name="T8" fmla="*/ 118 w 12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7">
                  <a:moveTo>
                    <a:pt x="118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124" y="2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4" name="Freeform 240">
              <a:extLst>
                <a:ext uri="{FF2B5EF4-FFF2-40B4-BE49-F238E27FC236}">
                  <a16:creationId xmlns:a16="http://schemas.microsoft.com/office/drawing/2014/main" id="{02169F7D-EEC2-4ECE-A31E-DD4EC541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1428"/>
              <a:ext cx="87" cy="32"/>
            </a:xfrm>
            <a:custGeom>
              <a:avLst/>
              <a:gdLst>
                <a:gd name="T0" fmla="*/ 80 w 87"/>
                <a:gd name="T1" fmla="*/ 0 h 32"/>
                <a:gd name="T2" fmla="*/ 0 w 87"/>
                <a:gd name="T3" fmla="*/ 0 h 32"/>
                <a:gd name="T4" fmla="*/ 31 w 87"/>
                <a:gd name="T5" fmla="*/ 32 h 32"/>
                <a:gd name="T6" fmla="*/ 87 w 87"/>
                <a:gd name="T7" fmla="*/ 32 h 32"/>
                <a:gd name="T8" fmla="*/ 80 w 8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2">
                  <a:moveTo>
                    <a:pt x="80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87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5" name="Freeform 241">
              <a:extLst>
                <a:ext uri="{FF2B5EF4-FFF2-40B4-BE49-F238E27FC236}">
                  <a16:creationId xmlns:a16="http://schemas.microsoft.com/office/drawing/2014/main" id="{665BDE64-7CDB-4134-A5D4-EC11E456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1460"/>
              <a:ext cx="63" cy="27"/>
            </a:xfrm>
            <a:custGeom>
              <a:avLst/>
              <a:gdLst>
                <a:gd name="T0" fmla="*/ 56 w 63"/>
                <a:gd name="T1" fmla="*/ 0 h 27"/>
                <a:gd name="T2" fmla="*/ 0 w 63"/>
                <a:gd name="T3" fmla="*/ 0 h 27"/>
                <a:gd name="T4" fmla="*/ 27 w 63"/>
                <a:gd name="T5" fmla="*/ 27 h 27"/>
                <a:gd name="T6" fmla="*/ 63 w 63"/>
                <a:gd name="T7" fmla="*/ 27 h 27"/>
                <a:gd name="T8" fmla="*/ 56 w 6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7">
                  <a:moveTo>
                    <a:pt x="56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63" y="2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6" name="Freeform 242">
              <a:extLst>
                <a:ext uri="{FF2B5EF4-FFF2-40B4-BE49-F238E27FC236}">
                  <a16:creationId xmlns:a16="http://schemas.microsoft.com/office/drawing/2014/main" id="{17FB73A4-68D9-4452-9D64-53001F3B6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1487"/>
              <a:ext cx="47" cy="46"/>
            </a:xfrm>
            <a:custGeom>
              <a:avLst/>
              <a:gdLst>
                <a:gd name="T0" fmla="*/ 0 w 47"/>
                <a:gd name="T1" fmla="*/ 0 h 46"/>
                <a:gd name="T2" fmla="*/ 44 w 47"/>
                <a:gd name="T3" fmla="*/ 46 h 46"/>
                <a:gd name="T4" fmla="*/ 47 w 47"/>
                <a:gd name="T5" fmla="*/ 46 h 46"/>
                <a:gd name="T6" fmla="*/ 36 w 47"/>
                <a:gd name="T7" fmla="*/ 0 h 46"/>
                <a:gd name="T8" fmla="*/ 0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lnTo>
                    <a:pt x="44" y="46"/>
                  </a:lnTo>
                  <a:lnTo>
                    <a:pt x="47" y="46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7" name="Freeform 243">
              <a:extLst>
                <a:ext uri="{FF2B5EF4-FFF2-40B4-BE49-F238E27FC236}">
                  <a16:creationId xmlns:a16="http://schemas.microsoft.com/office/drawing/2014/main" id="{9156F274-9262-44F5-9CD0-FC237018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1401"/>
              <a:ext cx="105" cy="27"/>
            </a:xfrm>
            <a:custGeom>
              <a:avLst/>
              <a:gdLst>
                <a:gd name="T0" fmla="*/ 97 w 105"/>
                <a:gd name="T1" fmla="*/ 0 h 27"/>
                <a:gd name="T2" fmla="*/ 0 w 105"/>
                <a:gd name="T3" fmla="*/ 0 h 27"/>
                <a:gd name="T4" fmla="*/ 25 w 105"/>
                <a:gd name="T5" fmla="*/ 27 h 27"/>
                <a:gd name="T6" fmla="*/ 105 w 105"/>
                <a:gd name="T7" fmla="*/ 27 h 27"/>
                <a:gd name="T8" fmla="*/ 97 w 10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7">
                  <a:moveTo>
                    <a:pt x="97" y="0"/>
                  </a:moveTo>
                  <a:lnTo>
                    <a:pt x="0" y="0"/>
                  </a:lnTo>
                  <a:lnTo>
                    <a:pt x="25" y="27"/>
                  </a:lnTo>
                  <a:lnTo>
                    <a:pt x="105" y="2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8" name="Freeform 244">
              <a:extLst>
                <a:ext uri="{FF2B5EF4-FFF2-40B4-BE49-F238E27FC236}">
                  <a16:creationId xmlns:a16="http://schemas.microsoft.com/office/drawing/2014/main" id="{4FD2F8B7-D50A-4087-9AB6-6D06248D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134"/>
              <a:ext cx="298" cy="32"/>
            </a:xfrm>
            <a:custGeom>
              <a:avLst/>
              <a:gdLst>
                <a:gd name="T0" fmla="*/ 289 w 298"/>
                <a:gd name="T1" fmla="*/ 0 h 32"/>
                <a:gd name="T2" fmla="*/ 0 w 298"/>
                <a:gd name="T3" fmla="*/ 0 h 32"/>
                <a:gd name="T4" fmla="*/ 32 w 298"/>
                <a:gd name="T5" fmla="*/ 32 h 32"/>
                <a:gd name="T6" fmla="*/ 298 w 298"/>
                <a:gd name="T7" fmla="*/ 32 h 32"/>
                <a:gd name="T8" fmla="*/ 289 w 29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2">
                  <a:moveTo>
                    <a:pt x="289" y="0"/>
                  </a:moveTo>
                  <a:lnTo>
                    <a:pt x="0" y="0"/>
                  </a:lnTo>
                  <a:lnTo>
                    <a:pt x="32" y="32"/>
                  </a:lnTo>
                  <a:lnTo>
                    <a:pt x="298" y="3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9" name="Freeform 245">
              <a:extLst>
                <a:ext uri="{FF2B5EF4-FFF2-40B4-BE49-F238E27FC236}">
                  <a16:creationId xmlns:a16="http://schemas.microsoft.com/office/drawing/2014/main" id="{05CBFBCE-B812-4390-89E6-A45FC78A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1057"/>
              <a:ext cx="292" cy="27"/>
            </a:xfrm>
            <a:custGeom>
              <a:avLst/>
              <a:gdLst>
                <a:gd name="T0" fmla="*/ 235 w 240"/>
                <a:gd name="T1" fmla="*/ 0 h 22"/>
                <a:gd name="T2" fmla="*/ 90 w 240"/>
                <a:gd name="T3" fmla="*/ 0 h 22"/>
                <a:gd name="T4" fmla="*/ 0 w 240"/>
                <a:gd name="T5" fmla="*/ 22 h 22"/>
                <a:gd name="T6" fmla="*/ 240 w 240"/>
                <a:gd name="T7" fmla="*/ 22 h 22"/>
                <a:gd name="T8" fmla="*/ 235 w 24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2">
                  <a:moveTo>
                    <a:pt x="23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60" y="8"/>
                    <a:pt x="30" y="16"/>
                    <a:pt x="0" y="22"/>
                  </a:cubicBezTo>
                  <a:cubicBezTo>
                    <a:pt x="240" y="22"/>
                    <a:pt x="240" y="22"/>
                    <a:pt x="240" y="22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0" name="Freeform 246">
              <a:extLst>
                <a:ext uri="{FF2B5EF4-FFF2-40B4-BE49-F238E27FC236}">
                  <a16:creationId xmlns:a16="http://schemas.microsoft.com/office/drawing/2014/main" id="{0B383D91-DC94-4793-8798-A03EDEE8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1005"/>
              <a:ext cx="177" cy="52"/>
            </a:xfrm>
            <a:custGeom>
              <a:avLst/>
              <a:gdLst>
                <a:gd name="T0" fmla="*/ 134 w 145"/>
                <a:gd name="T1" fmla="*/ 0 h 43"/>
                <a:gd name="T2" fmla="*/ 0 w 145"/>
                <a:gd name="T3" fmla="*/ 43 h 43"/>
                <a:gd name="T4" fmla="*/ 145 w 145"/>
                <a:gd name="T5" fmla="*/ 43 h 43"/>
                <a:gd name="T6" fmla="*/ 134 w 145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3">
                  <a:moveTo>
                    <a:pt x="134" y="0"/>
                  </a:moveTo>
                  <a:cubicBezTo>
                    <a:pt x="90" y="16"/>
                    <a:pt x="45" y="31"/>
                    <a:pt x="0" y="43"/>
                  </a:cubicBezTo>
                  <a:cubicBezTo>
                    <a:pt x="145" y="43"/>
                    <a:pt x="145" y="43"/>
                    <a:pt x="145" y="43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1" name="Freeform 247">
              <a:extLst>
                <a:ext uri="{FF2B5EF4-FFF2-40B4-BE49-F238E27FC236}">
                  <a16:creationId xmlns:a16="http://schemas.microsoft.com/office/drawing/2014/main" id="{9A72D974-23C9-4F98-9F1D-EC4DCA6D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1533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2" name="Freeform 248">
              <a:extLst>
                <a:ext uri="{FF2B5EF4-FFF2-40B4-BE49-F238E27FC236}">
                  <a16:creationId xmlns:a16="http://schemas.microsoft.com/office/drawing/2014/main" id="{F5BB6463-DDF9-44E2-8825-D8AC1C82A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1099"/>
              <a:ext cx="633" cy="467"/>
            </a:xfrm>
            <a:custGeom>
              <a:avLst/>
              <a:gdLst>
                <a:gd name="T0" fmla="*/ 215 w 633"/>
                <a:gd name="T1" fmla="*/ 0 h 467"/>
                <a:gd name="T2" fmla="*/ 0 w 633"/>
                <a:gd name="T3" fmla="*/ 467 h 467"/>
                <a:gd name="T4" fmla="*/ 633 w 633"/>
                <a:gd name="T5" fmla="*/ 434 h 467"/>
                <a:gd name="T6" fmla="*/ 215 w 633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467">
                  <a:moveTo>
                    <a:pt x="215" y="0"/>
                  </a:moveTo>
                  <a:lnTo>
                    <a:pt x="0" y="467"/>
                  </a:lnTo>
                  <a:lnTo>
                    <a:pt x="633" y="4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2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3" name="Freeform 249">
              <a:extLst>
                <a:ext uri="{FF2B5EF4-FFF2-40B4-BE49-F238E27FC236}">
                  <a16:creationId xmlns:a16="http://schemas.microsoft.com/office/drawing/2014/main" id="{34FDBF0D-5285-4C4A-A002-8B7EAF1D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1574"/>
              <a:ext cx="339" cy="449"/>
            </a:xfrm>
            <a:custGeom>
              <a:avLst/>
              <a:gdLst>
                <a:gd name="T0" fmla="*/ 110 w 278"/>
                <a:gd name="T1" fmla="*/ 0 h 368"/>
                <a:gd name="T2" fmla="*/ 0 w 278"/>
                <a:gd name="T3" fmla="*/ 239 h 368"/>
                <a:gd name="T4" fmla="*/ 274 w 278"/>
                <a:gd name="T5" fmla="*/ 368 h 368"/>
                <a:gd name="T6" fmla="*/ 278 w 278"/>
                <a:gd name="T7" fmla="*/ 364 h 368"/>
                <a:gd name="T8" fmla="*/ 110 w 278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68">
                  <a:moveTo>
                    <a:pt x="110" y="0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90" y="290"/>
                    <a:pt x="183" y="333"/>
                    <a:pt x="274" y="368"/>
                  </a:cubicBezTo>
                  <a:cubicBezTo>
                    <a:pt x="278" y="364"/>
                    <a:pt x="278" y="364"/>
                    <a:pt x="278" y="364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795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4" name="Freeform 250">
              <a:extLst>
                <a:ext uri="{FF2B5EF4-FFF2-40B4-BE49-F238E27FC236}">
                  <a16:creationId xmlns:a16="http://schemas.microsoft.com/office/drawing/2014/main" id="{4033A80D-9F15-45F6-850B-A47CC29FC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2018"/>
              <a:ext cx="9" cy="7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4 h 6"/>
                <a:gd name="T4" fmla="*/ 7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7" y="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5" name="Freeform 251">
              <a:extLst>
                <a:ext uri="{FF2B5EF4-FFF2-40B4-BE49-F238E27FC236}">
                  <a16:creationId xmlns:a16="http://schemas.microsoft.com/office/drawing/2014/main" id="{3AF67301-4E08-48F9-8C8C-1BF565F23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604"/>
              <a:ext cx="569" cy="41"/>
            </a:xfrm>
            <a:custGeom>
              <a:avLst/>
              <a:gdLst>
                <a:gd name="T0" fmla="*/ 569 w 569"/>
                <a:gd name="T1" fmla="*/ 0 h 41"/>
                <a:gd name="T2" fmla="*/ 0 w 569"/>
                <a:gd name="T3" fmla="*/ 0 h 41"/>
                <a:gd name="T4" fmla="*/ 19 w 569"/>
                <a:gd name="T5" fmla="*/ 41 h 41"/>
                <a:gd name="T6" fmla="*/ 532 w 569"/>
                <a:gd name="T7" fmla="*/ 41 h 41"/>
                <a:gd name="T8" fmla="*/ 569 w 56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41">
                  <a:moveTo>
                    <a:pt x="569" y="0"/>
                  </a:moveTo>
                  <a:lnTo>
                    <a:pt x="0" y="0"/>
                  </a:lnTo>
                  <a:lnTo>
                    <a:pt x="19" y="41"/>
                  </a:lnTo>
                  <a:lnTo>
                    <a:pt x="532" y="41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6" name="Freeform 252">
              <a:extLst>
                <a:ext uri="{FF2B5EF4-FFF2-40B4-BE49-F238E27FC236}">
                  <a16:creationId xmlns:a16="http://schemas.microsoft.com/office/drawing/2014/main" id="{26891740-CCFF-4A88-A090-4F6FE1AF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645"/>
              <a:ext cx="513" cy="45"/>
            </a:xfrm>
            <a:custGeom>
              <a:avLst/>
              <a:gdLst>
                <a:gd name="T0" fmla="*/ 513 w 513"/>
                <a:gd name="T1" fmla="*/ 0 h 45"/>
                <a:gd name="T2" fmla="*/ 0 w 513"/>
                <a:gd name="T3" fmla="*/ 0 h 45"/>
                <a:gd name="T4" fmla="*/ 21 w 513"/>
                <a:gd name="T5" fmla="*/ 45 h 45"/>
                <a:gd name="T6" fmla="*/ 472 w 513"/>
                <a:gd name="T7" fmla="*/ 45 h 45"/>
                <a:gd name="T8" fmla="*/ 513 w 51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">
                  <a:moveTo>
                    <a:pt x="513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472" y="45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7" name="Freeform 253">
              <a:extLst>
                <a:ext uri="{FF2B5EF4-FFF2-40B4-BE49-F238E27FC236}">
                  <a16:creationId xmlns:a16="http://schemas.microsoft.com/office/drawing/2014/main" id="{1B369B0B-8DC0-450C-904C-FB80FE9E5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1690"/>
              <a:ext cx="451" cy="40"/>
            </a:xfrm>
            <a:custGeom>
              <a:avLst/>
              <a:gdLst>
                <a:gd name="T0" fmla="*/ 451 w 451"/>
                <a:gd name="T1" fmla="*/ 0 h 40"/>
                <a:gd name="T2" fmla="*/ 0 w 451"/>
                <a:gd name="T3" fmla="*/ 0 h 40"/>
                <a:gd name="T4" fmla="*/ 18 w 451"/>
                <a:gd name="T5" fmla="*/ 40 h 40"/>
                <a:gd name="T6" fmla="*/ 414 w 451"/>
                <a:gd name="T7" fmla="*/ 40 h 40"/>
                <a:gd name="T8" fmla="*/ 451 w 45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40">
                  <a:moveTo>
                    <a:pt x="451" y="0"/>
                  </a:moveTo>
                  <a:lnTo>
                    <a:pt x="0" y="0"/>
                  </a:lnTo>
                  <a:lnTo>
                    <a:pt x="18" y="40"/>
                  </a:lnTo>
                  <a:lnTo>
                    <a:pt x="414" y="4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8" name="Freeform 254">
              <a:extLst>
                <a:ext uri="{FF2B5EF4-FFF2-40B4-BE49-F238E27FC236}">
                  <a16:creationId xmlns:a16="http://schemas.microsoft.com/office/drawing/2014/main" id="{E244776D-A76D-491F-9433-622DD2E79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1730"/>
              <a:ext cx="396" cy="46"/>
            </a:xfrm>
            <a:custGeom>
              <a:avLst/>
              <a:gdLst>
                <a:gd name="T0" fmla="*/ 396 w 396"/>
                <a:gd name="T1" fmla="*/ 0 h 46"/>
                <a:gd name="T2" fmla="*/ 0 w 396"/>
                <a:gd name="T3" fmla="*/ 0 h 46"/>
                <a:gd name="T4" fmla="*/ 21 w 396"/>
                <a:gd name="T5" fmla="*/ 46 h 46"/>
                <a:gd name="T6" fmla="*/ 355 w 396"/>
                <a:gd name="T7" fmla="*/ 46 h 46"/>
                <a:gd name="T8" fmla="*/ 396 w 39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46">
                  <a:moveTo>
                    <a:pt x="396" y="0"/>
                  </a:moveTo>
                  <a:lnTo>
                    <a:pt x="0" y="0"/>
                  </a:lnTo>
                  <a:lnTo>
                    <a:pt x="21" y="46"/>
                  </a:lnTo>
                  <a:lnTo>
                    <a:pt x="355" y="4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9" name="Freeform 255">
              <a:extLst>
                <a:ext uri="{FF2B5EF4-FFF2-40B4-BE49-F238E27FC236}">
                  <a16:creationId xmlns:a16="http://schemas.microsoft.com/office/drawing/2014/main" id="{D33A4D84-BD79-4F6F-8832-0366992B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776"/>
              <a:ext cx="334" cy="45"/>
            </a:xfrm>
            <a:custGeom>
              <a:avLst/>
              <a:gdLst>
                <a:gd name="T0" fmla="*/ 334 w 334"/>
                <a:gd name="T1" fmla="*/ 0 h 45"/>
                <a:gd name="T2" fmla="*/ 0 w 334"/>
                <a:gd name="T3" fmla="*/ 0 h 45"/>
                <a:gd name="T4" fmla="*/ 21 w 334"/>
                <a:gd name="T5" fmla="*/ 45 h 45"/>
                <a:gd name="T6" fmla="*/ 293 w 334"/>
                <a:gd name="T7" fmla="*/ 45 h 45"/>
                <a:gd name="T8" fmla="*/ 334 w 33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45">
                  <a:moveTo>
                    <a:pt x="334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293" y="4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0" name="Freeform 256">
              <a:extLst>
                <a:ext uri="{FF2B5EF4-FFF2-40B4-BE49-F238E27FC236}">
                  <a16:creationId xmlns:a16="http://schemas.microsoft.com/office/drawing/2014/main" id="{F2790002-DA89-4AFB-B10E-BECFFCDB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821"/>
              <a:ext cx="272" cy="31"/>
            </a:xfrm>
            <a:custGeom>
              <a:avLst/>
              <a:gdLst>
                <a:gd name="T0" fmla="*/ 272 w 272"/>
                <a:gd name="T1" fmla="*/ 0 h 31"/>
                <a:gd name="T2" fmla="*/ 0 w 272"/>
                <a:gd name="T3" fmla="*/ 0 h 31"/>
                <a:gd name="T4" fmla="*/ 14 w 272"/>
                <a:gd name="T5" fmla="*/ 31 h 31"/>
                <a:gd name="T6" fmla="*/ 242 w 272"/>
                <a:gd name="T7" fmla="*/ 31 h 31"/>
                <a:gd name="T8" fmla="*/ 272 w 27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1">
                  <a:moveTo>
                    <a:pt x="272" y="0"/>
                  </a:moveTo>
                  <a:lnTo>
                    <a:pt x="0" y="0"/>
                  </a:lnTo>
                  <a:lnTo>
                    <a:pt x="14" y="31"/>
                  </a:lnTo>
                  <a:lnTo>
                    <a:pt x="242" y="3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1" name="Freeform 257">
              <a:extLst>
                <a:ext uri="{FF2B5EF4-FFF2-40B4-BE49-F238E27FC236}">
                  <a16:creationId xmlns:a16="http://schemas.microsoft.com/office/drawing/2014/main" id="{D7A91F98-85B7-464F-A44E-AF59259A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1852"/>
              <a:ext cx="228" cy="45"/>
            </a:xfrm>
            <a:custGeom>
              <a:avLst/>
              <a:gdLst>
                <a:gd name="T0" fmla="*/ 228 w 228"/>
                <a:gd name="T1" fmla="*/ 0 h 45"/>
                <a:gd name="T2" fmla="*/ 0 w 228"/>
                <a:gd name="T3" fmla="*/ 0 h 45"/>
                <a:gd name="T4" fmla="*/ 21 w 228"/>
                <a:gd name="T5" fmla="*/ 45 h 45"/>
                <a:gd name="T6" fmla="*/ 187 w 228"/>
                <a:gd name="T7" fmla="*/ 45 h 45"/>
                <a:gd name="T8" fmla="*/ 228 w 228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45">
                  <a:moveTo>
                    <a:pt x="228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187" y="4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2" name="Freeform 258">
              <a:extLst>
                <a:ext uri="{FF2B5EF4-FFF2-40B4-BE49-F238E27FC236}">
                  <a16:creationId xmlns:a16="http://schemas.microsoft.com/office/drawing/2014/main" id="{FD74854F-5752-469D-AAEF-94191A44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1897"/>
              <a:ext cx="166" cy="42"/>
            </a:xfrm>
            <a:custGeom>
              <a:avLst/>
              <a:gdLst>
                <a:gd name="T0" fmla="*/ 166 w 166"/>
                <a:gd name="T1" fmla="*/ 0 h 42"/>
                <a:gd name="T2" fmla="*/ 0 w 166"/>
                <a:gd name="T3" fmla="*/ 0 h 42"/>
                <a:gd name="T4" fmla="*/ 20 w 166"/>
                <a:gd name="T5" fmla="*/ 42 h 42"/>
                <a:gd name="T6" fmla="*/ 129 w 166"/>
                <a:gd name="T7" fmla="*/ 42 h 42"/>
                <a:gd name="T8" fmla="*/ 166 w 16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2">
                  <a:moveTo>
                    <a:pt x="166" y="0"/>
                  </a:moveTo>
                  <a:lnTo>
                    <a:pt x="0" y="0"/>
                  </a:lnTo>
                  <a:lnTo>
                    <a:pt x="20" y="42"/>
                  </a:lnTo>
                  <a:lnTo>
                    <a:pt x="129" y="4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3" name="Freeform 259">
              <a:extLst>
                <a:ext uri="{FF2B5EF4-FFF2-40B4-BE49-F238E27FC236}">
                  <a16:creationId xmlns:a16="http://schemas.microsoft.com/office/drawing/2014/main" id="{4399CC10-1B12-4C5D-A989-51DAA331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939"/>
              <a:ext cx="109" cy="32"/>
            </a:xfrm>
            <a:custGeom>
              <a:avLst/>
              <a:gdLst>
                <a:gd name="T0" fmla="*/ 109 w 109"/>
                <a:gd name="T1" fmla="*/ 0 h 32"/>
                <a:gd name="T2" fmla="*/ 0 w 109"/>
                <a:gd name="T3" fmla="*/ 0 h 32"/>
                <a:gd name="T4" fmla="*/ 14 w 109"/>
                <a:gd name="T5" fmla="*/ 32 h 32"/>
                <a:gd name="T6" fmla="*/ 80 w 109"/>
                <a:gd name="T7" fmla="*/ 32 h 32"/>
                <a:gd name="T8" fmla="*/ 109 w 10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2">
                  <a:moveTo>
                    <a:pt x="109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80" y="3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4" name="Freeform 260">
              <a:extLst>
                <a:ext uri="{FF2B5EF4-FFF2-40B4-BE49-F238E27FC236}">
                  <a16:creationId xmlns:a16="http://schemas.microsoft.com/office/drawing/2014/main" id="{2BD857B0-7033-43A0-B8A2-EBEB2D6A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1971"/>
              <a:ext cx="66" cy="47"/>
            </a:xfrm>
            <a:custGeom>
              <a:avLst/>
              <a:gdLst>
                <a:gd name="T0" fmla="*/ 66 w 66"/>
                <a:gd name="T1" fmla="*/ 0 h 47"/>
                <a:gd name="T2" fmla="*/ 0 w 66"/>
                <a:gd name="T3" fmla="*/ 0 h 47"/>
                <a:gd name="T4" fmla="*/ 22 w 66"/>
                <a:gd name="T5" fmla="*/ 47 h 47"/>
                <a:gd name="T6" fmla="*/ 66 w 6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7">
                  <a:moveTo>
                    <a:pt x="66" y="0"/>
                  </a:moveTo>
                  <a:lnTo>
                    <a:pt x="0" y="0"/>
                  </a:lnTo>
                  <a:lnTo>
                    <a:pt x="22" y="4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5" name="Freeform 261">
              <a:extLst>
                <a:ext uri="{FF2B5EF4-FFF2-40B4-BE49-F238E27FC236}">
                  <a16:creationId xmlns:a16="http://schemas.microsoft.com/office/drawing/2014/main" id="{80F5030D-0467-4CC1-9506-FE288026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559"/>
              <a:ext cx="624" cy="45"/>
            </a:xfrm>
            <a:custGeom>
              <a:avLst/>
              <a:gdLst>
                <a:gd name="T0" fmla="*/ 624 w 624"/>
                <a:gd name="T1" fmla="*/ 0 h 45"/>
                <a:gd name="T2" fmla="*/ 137 w 624"/>
                <a:gd name="T3" fmla="*/ 0 h 45"/>
                <a:gd name="T4" fmla="*/ 4 w 624"/>
                <a:gd name="T5" fmla="*/ 7 h 45"/>
                <a:gd name="T6" fmla="*/ 0 w 624"/>
                <a:gd name="T7" fmla="*/ 15 h 45"/>
                <a:gd name="T8" fmla="*/ 14 w 624"/>
                <a:gd name="T9" fmla="*/ 45 h 45"/>
                <a:gd name="T10" fmla="*/ 583 w 624"/>
                <a:gd name="T11" fmla="*/ 45 h 45"/>
                <a:gd name="T12" fmla="*/ 624 w 624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45">
                  <a:moveTo>
                    <a:pt x="624" y="0"/>
                  </a:moveTo>
                  <a:lnTo>
                    <a:pt x="137" y="0"/>
                  </a:lnTo>
                  <a:lnTo>
                    <a:pt x="4" y="7"/>
                  </a:lnTo>
                  <a:lnTo>
                    <a:pt x="0" y="15"/>
                  </a:lnTo>
                  <a:lnTo>
                    <a:pt x="14" y="45"/>
                  </a:lnTo>
                  <a:lnTo>
                    <a:pt x="583" y="4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6" name="Freeform 262">
              <a:extLst>
                <a:ext uri="{FF2B5EF4-FFF2-40B4-BE49-F238E27FC236}">
                  <a16:creationId xmlns:a16="http://schemas.microsoft.com/office/drawing/2014/main" id="{899FB843-F30E-40C6-AE39-7188F60D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1533"/>
              <a:ext cx="506" cy="26"/>
            </a:xfrm>
            <a:custGeom>
              <a:avLst/>
              <a:gdLst>
                <a:gd name="T0" fmla="*/ 506 w 506"/>
                <a:gd name="T1" fmla="*/ 7 h 26"/>
                <a:gd name="T2" fmla="*/ 506 w 506"/>
                <a:gd name="T3" fmla="*/ 6 h 26"/>
                <a:gd name="T4" fmla="*/ 500 w 506"/>
                <a:gd name="T5" fmla="*/ 0 h 26"/>
                <a:gd name="T6" fmla="*/ 0 w 506"/>
                <a:gd name="T7" fmla="*/ 26 h 26"/>
                <a:gd name="T8" fmla="*/ 487 w 506"/>
                <a:gd name="T9" fmla="*/ 26 h 26"/>
                <a:gd name="T10" fmla="*/ 506 w 506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26">
                  <a:moveTo>
                    <a:pt x="506" y="7"/>
                  </a:moveTo>
                  <a:lnTo>
                    <a:pt x="506" y="6"/>
                  </a:lnTo>
                  <a:lnTo>
                    <a:pt x="500" y="0"/>
                  </a:lnTo>
                  <a:lnTo>
                    <a:pt x="0" y="26"/>
                  </a:lnTo>
                  <a:lnTo>
                    <a:pt x="487" y="26"/>
                  </a:lnTo>
                  <a:lnTo>
                    <a:pt x="506" y="7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7" name="Freeform 263">
              <a:extLst>
                <a:ext uri="{FF2B5EF4-FFF2-40B4-BE49-F238E27FC236}">
                  <a16:creationId xmlns:a16="http://schemas.microsoft.com/office/drawing/2014/main" id="{B77306EB-6E91-4C68-82F1-AD26884F6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540"/>
              <a:ext cx="590" cy="609"/>
            </a:xfrm>
            <a:custGeom>
              <a:avLst/>
              <a:gdLst>
                <a:gd name="T0" fmla="*/ 359 w 484"/>
                <a:gd name="T1" fmla="*/ 0 h 499"/>
                <a:gd name="T2" fmla="*/ 0 w 484"/>
                <a:gd name="T3" fmla="*/ 392 h 499"/>
                <a:gd name="T4" fmla="*/ 3 w 484"/>
                <a:gd name="T5" fmla="*/ 398 h 499"/>
                <a:gd name="T6" fmla="*/ 135 w 484"/>
                <a:gd name="T7" fmla="*/ 443 h 499"/>
                <a:gd name="T8" fmla="*/ 484 w 484"/>
                <a:gd name="T9" fmla="*/ 499 h 499"/>
                <a:gd name="T10" fmla="*/ 359 w 484"/>
                <a:gd name="T1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" h="499">
                  <a:moveTo>
                    <a:pt x="359" y="0"/>
                  </a:moveTo>
                  <a:cubicBezTo>
                    <a:pt x="0" y="392"/>
                    <a:pt x="0" y="392"/>
                    <a:pt x="0" y="392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47" y="415"/>
                    <a:pt x="92" y="430"/>
                    <a:pt x="135" y="443"/>
                  </a:cubicBezTo>
                  <a:cubicBezTo>
                    <a:pt x="240" y="473"/>
                    <a:pt x="361" y="492"/>
                    <a:pt x="484" y="499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8" name="Freeform 264">
              <a:extLst>
                <a:ext uri="{FF2B5EF4-FFF2-40B4-BE49-F238E27FC236}">
                  <a16:creationId xmlns:a16="http://schemas.microsoft.com/office/drawing/2014/main" id="{0BFF13CF-F722-4FE4-BDC7-4341DAA39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427"/>
              <a:ext cx="812" cy="725"/>
            </a:xfrm>
            <a:custGeom>
              <a:avLst/>
              <a:gdLst>
                <a:gd name="T0" fmla="*/ 125 w 666"/>
                <a:gd name="T1" fmla="*/ 212 h 595"/>
                <a:gd name="T2" fmla="*/ 0 w 666"/>
                <a:gd name="T3" fmla="*/ 545 h 595"/>
                <a:gd name="T4" fmla="*/ 666 w 666"/>
                <a:gd name="T5" fmla="*/ 474 h 595"/>
                <a:gd name="T6" fmla="*/ 547 w 666"/>
                <a:gd name="T7" fmla="*/ 0 h 595"/>
                <a:gd name="T8" fmla="*/ 125 w 666"/>
                <a:gd name="T9" fmla="*/ 2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595">
                  <a:moveTo>
                    <a:pt x="125" y="212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218" y="595"/>
                    <a:pt x="447" y="553"/>
                    <a:pt x="666" y="474"/>
                  </a:cubicBezTo>
                  <a:cubicBezTo>
                    <a:pt x="547" y="0"/>
                    <a:pt x="547" y="0"/>
                    <a:pt x="547" y="0"/>
                  </a:cubicBezTo>
                  <a:cubicBezTo>
                    <a:pt x="405" y="68"/>
                    <a:pt x="269" y="150"/>
                    <a:pt x="125" y="212"/>
                  </a:cubicBezTo>
                  <a:close/>
                </a:path>
              </a:pathLst>
            </a:custGeom>
            <a:solidFill>
              <a:srgbClr val="885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9" name="Freeform 265">
              <a:extLst>
                <a:ext uri="{FF2B5EF4-FFF2-40B4-BE49-F238E27FC236}">
                  <a16:creationId xmlns:a16="http://schemas.microsoft.com/office/drawing/2014/main" id="{6DB8D7DF-9BDA-4FE0-842C-BE9BB78B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6"/>
              <a:ext cx="862" cy="829"/>
            </a:xfrm>
            <a:custGeom>
              <a:avLst/>
              <a:gdLst>
                <a:gd name="T0" fmla="*/ 627 w 708"/>
                <a:gd name="T1" fmla="*/ 9 h 680"/>
                <a:gd name="T2" fmla="*/ 110 w 708"/>
                <a:gd name="T3" fmla="*/ 157 h 680"/>
                <a:gd name="T4" fmla="*/ 0 w 708"/>
                <a:gd name="T5" fmla="*/ 206 h 680"/>
                <a:gd name="T6" fmla="*/ 119 w 708"/>
                <a:gd name="T7" fmla="*/ 680 h 680"/>
                <a:gd name="T8" fmla="*/ 553 w 708"/>
                <a:gd name="T9" fmla="*/ 481 h 680"/>
                <a:gd name="T10" fmla="*/ 644 w 708"/>
                <a:gd name="T11" fmla="*/ 441 h 680"/>
                <a:gd name="T12" fmla="*/ 708 w 708"/>
                <a:gd name="T13" fmla="*/ 0 h 680"/>
                <a:gd name="T14" fmla="*/ 627 w 708"/>
                <a:gd name="T15" fmla="*/ 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8" h="680">
                  <a:moveTo>
                    <a:pt x="627" y="9"/>
                  </a:moveTo>
                  <a:cubicBezTo>
                    <a:pt x="447" y="34"/>
                    <a:pt x="269" y="92"/>
                    <a:pt x="110" y="157"/>
                  </a:cubicBezTo>
                  <a:cubicBezTo>
                    <a:pt x="72" y="172"/>
                    <a:pt x="36" y="189"/>
                    <a:pt x="0" y="206"/>
                  </a:cubicBezTo>
                  <a:cubicBezTo>
                    <a:pt x="119" y="680"/>
                    <a:pt x="119" y="680"/>
                    <a:pt x="119" y="680"/>
                  </a:cubicBezTo>
                  <a:cubicBezTo>
                    <a:pt x="272" y="625"/>
                    <a:pt x="419" y="552"/>
                    <a:pt x="553" y="481"/>
                  </a:cubicBezTo>
                  <a:cubicBezTo>
                    <a:pt x="583" y="464"/>
                    <a:pt x="613" y="451"/>
                    <a:pt x="644" y="441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681" y="2"/>
                    <a:pt x="654" y="5"/>
                    <a:pt x="627" y="9"/>
                  </a:cubicBezTo>
                  <a:close/>
                </a:path>
              </a:pathLst>
            </a:custGeom>
            <a:solidFill>
              <a:srgbClr val="A97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0" name="Freeform 266">
              <a:extLst>
                <a:ext uri="{FF2B5EF4-FFF2-40B4-BE49-F238E27FC236}">
                  <a16:creationId xmlns:a16="http://schemas.microsoft.com/office/drawing/2014/main" id="{3B96D24B-9136-4021-8BE7-163E6D27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169"/>
              <a:ext cx="381" cy="545"/>
            </a:xfrm>
            <a:custGeom>
              <a:avLst/>
              <a:gdLst>
                <a:gd name="T0" fmla="*/ 64 w 312"/>
                <a:gd name="T1" fmla="*/ 6 h 447"/>
                <a:gd name="T2" fmla="*/ 0 w 312"/>
                <a:gd name="T3" fmla="*/ 447 h 447"/>
                <a:gd name="T4" fmla="*/ 134 w 312"/>
                <a:gd name="T5" fmla="*/ 420 h 447"/>
                <a:gd name="T6" fmla="*/ 312 w 312"/>
                <a:gd name="T7" fmla="*/ 14 h 447"/>
                <a:gd name="T8" fmla="*/ 64 w 312"/>
                <a:gd name="T9" fmla="*/ 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447">
                  <a:moveTo>
                    <a:pt x="64" y="6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44" y="433"/>
                    <a:pt x="89" y="424"/>
                    <a:pt x="134" y="420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231" y="1"/>
                    <a:pt x="148" y="0"/>
                    <a:pt x="64" y="6"/>
                  </a:cubicBezTo>
                  <a:close/>
                </a:path>
              </a:pathLst>
            </a:custGeom>
            <a:solidFill>
              <a:srgbClr val="426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1" name="Freeform 267">
              <a:extLst>
                <a:ext uri="{FF2B5EF4-FFF2-40B4-BE49-F238E27FC236}">
                  <a16:creationId xmlns:a16="http://schemas.microsoft.com/office/drawing/2014/main" id="{BBE1DE27-7AC1-492A-B33A-20075273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247"/>
              <a:ext cx="321" cy="473"/>
            </a:xfrm>
            <a:custGeom>
              <a:avLst/>
              <a:gdLst>
                <a:gd name="T0" fmla="*/ 212 w 263"/>
                <a:gd name="T1" fmla="*/ 157 h 388"/>
                <a:gd name="T2" fmla="*/ 15 w 263"/>
                <a:gd name="T3" fmla="*/ 0 h 388"/>
                <a:gd name="T4" fmla="*/ 0 w 263"/>
                <a:gd name="T5" fmla="*/ 371 h 388"/>
                <a:gd name="T6" fmla="*/ 127 w 263"/>
                <a:gd name="T7" fmla="*/ 388 h 388"/>
                <a:gd name="T8" fmla="*/ 212 w 263"/>
                <a:gd name="T9" fmla="*/ 15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88">
                  <a:moveTo>
                    <a:pt x="212" y="157"/>
                  </a:moveTo>
                  <a:cubicBezTo>
                    <a:pt x="173" y="79"/>
                    <a:pt x="96" y="31"/>
                    <a:pt x="15" y="0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43" y="376"/>
                    <a:pt x="85" y="382"/>
                    <a:pt x="127" y="388"/>
                  </a:cubicBezTo>
                  <a:cubicBezTo>
                    <a:pt x="225" y="349"/>
                    <a:pt x="263" y="257"/>
                    <a:pt x="212" y="157"/>
                  </a:cubicBezTo>
                  <a:close/>
                </a:path>
              </a:pathLst>
            </a:custGeom>
            <a:solidFill>
              <a:srgbClr val="CF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2" name="Freeform 268">
              <a:extLst>
                <a:ext uri="{FF2B5EF4-FFF2-40B4-BE49-F238E27FC236}">
                  <a16:creationId xmlns:a16="http://schemas.microsoft.com/office/drawing/2014/main" id="{7845E140-83DE-4B0F-8F49-7EE365E7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" y="186"/>
              <a:ext cx="454" cy="513"/>
            </a:xfrm>
            <a:custGeom>
              <a:avLst/>
              <a:gdLst>
                <a:gd name="T0" fmla="*/ 251 w 373"/>
                <a:gd name="T1" fmla="*/ 14 h 421"/>
                <a:gd name="T2" fmla="*/ 178 w 373"/>
                <a:gd name="T3" fmla="*/ 0 h 421"/>
                <a:gd name="T4" fmla="*/ 0 w 373"/>
                <a:gd name="T5" fmla="*/ 406 h 421"/>
                <a:gd name="T6" fmla="*/ 270 w 373"/>
                <a:gd name="T7" fmla="*/ 411 h 421"/>
                <a:gd name="T8" fmla="*/ 358 w 373"/>
                <a:gd name="T9" fmla="*/ 421 h 421"/>
                <a:gd name="T10" fmla="*/ 373 w 373"/>
                <a:gd name="T11" fmla="*/ 50 h 421"/>
                <a:gd name="T12" fmla="*/ 251 w 373"/>
                <a:gd name="T13" fmla="*/ 1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421">
                  <a:moveTo>
                    <a:pt x="251" y="14"/>
                  </a:moveTo>
                  <a:cubicBezTo>
                    <a:pt x="227" y="8"/>
                    <a:pt x="203" y="3"/>
                    <a:pt x="178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88" y="397"/>
                    <a:pt x="179" y="403"/>
                    <a:pt x="270" y="411"/>
                  </a:cubicBezTo>
                  <a:cubicBezTo>
                    <a:pt x="299" y="415"/>
                    <a:pt x="329" y="418"/>
                    <a:pt x="358" y="421"/>
                  </a:cubicBezTo>
                  <a:cubicBezTo>
                    <a:pt x="373" y="50"/>
                    <a:pt x="373" y="50"/>
                    <a:pt x="373" y="50"/>
                  </a:cubicBezTo>
                  <a:cubicBezTo>
                    <a:pt x="332" y="35"/>
                    <a:pt x="290" y="23"/>
                    <a:pt x="251" y="14"/>
                  </a:cubicBezTo>
                  <a:close/>
                </a:path>
              </a:pathLst>
            </a:custGeom>
            <a:solidFill>
              <a:srgbClr val="E87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3" name="Freeform 269">
              <a:extLst>
                <a:ext uri="{FF2B5EF4-FFF2-40B4-BE49-F238E27FC236}">
                  <a16:creationId xmlns:a16="http://schemas.microsoft.com/office/drawing/2014/main" id="{1988E1E5-0F0B-468B-883E-4E2781AA1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676"/>
              <a:ext cx="864" cy="1481"/>
            </a:xfrm>
            <a:custGeom>
              <a:avLst/>
              <a:gdLst>
                <a:gd name="T0" fmla="*/ 434 w 709"/>
                <a:gd name="T1" fmla="*/ 71 h 1215"/>
                <a:gd name="T2" fmla="*/ 0 w 709"/>
                <a:gd name="T3" fmla="*/ 270 h 1215"/>
                <a:gd name="T4" fmla="*/ 235 w 709"/>
                <a:gd name="T5" fmla="*/ 1208 h 1215"/>
                <a:gd name="T6" fmla="*/ 664 w 709"/>
                <a:gd name="T7" fmla="*/ 1176 h 1215"/>
                <a:gd name="T8" fmla="*/ 709 w 709"/>
                <a:gd name="T9" fmla="*/ 0 h 1215"/>
                <a:gd name="T10" fmla="*/ 434 w 709"/>
                <a:gd name="T11" fmla="*/ 71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9" h="1215">
                  <a:moveTo>
                    <a:pt x="434" y="71"/>
                  </a:moveTo>
                  <a:cubicBezTo>
                    <a:pt x="300" y="142"/>
                    <a:pt x="153" y="215"/>
                    <a:pt x="0" y="270"/>
                  </a:cubicBezTo>
                  <a:cubicBezTo>
                    <a:pt x="235" y="1208"/>
                    <a:pt x="235" y="1208"/>
                    <a:pt x="235" y="1208"/>
                  </a:cubicBezTo>
                  <a:cubicBezTo>
                    <a:pt x="382" y="1215"/>
                    <a:pt x="532" y="1205"/>
                    <a:pt x="664" y="1176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13" y="4"/>
                    <a:pt x="520" y="23"/>
                    <a:pt x="434" y="71"/>
                  </a:cubicBezTo>
                  <a:close/>
                </a:path>
              </a:pathLst>
            </a:custGeom>
            <a:solidFill>
              <a:srgbClr val="548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4" name="Freeform 270">
              <a:extLst>
                <a:ext uri="{FF2B5EF4-FFF2-40B4-BE49-F238E27FC236}">
                  <a16:creationId xmlns:a16="http://schemas.microsoft.com/office/drawing/2014/main" id="{78DA4630-A96D-4367-AC0D-279C7E90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672"/>
              <a:ext cx="1058" cy="1041"/>
            </a:xfrm>
            <a:custGeom>
              <a:avLst/>
              <a:gdLst>
                <a:gd name="T0" fmla="*/ 794 w 868"/>
                <a:gd name="T1" fmla="*/ 696 h 854"/>
                <a:gd name="T2" fmla="*/ 813 w 868"/>
                <a:gd name="T3" fmla="*/ 364 h 854"/>
                <a:gd name="T4" fmla="*/ 432 w 868"/>
                <a:gd name="T5" fmla="*/ 47 h 854"/>
                <a:gd name="T6" fmla="*/ 455 w 868"/>
                <a:gd name="T7" fmla="*/ 39 h 854"/>
                <a:gd name="T8" fmla="*/ 240 w 868"/>
                <a:gd name="T9" fmla="*/ 12 h 854"/>
                <a:gd name="T10" fmla="*/ 20 w 868"/>
                <a:gd name="T11" fmla="*/ 3 h 854"/>
                <a:gd name="T12" fmla="*/ 0 w 868"/>
                <a:gd name="T13" fmla="*/ 534 h 854"/>
                <a:gd name="T14" fmla="*/ 661 w 868"/>
                <a:gd name="T15" fmla="*/ 854 h 854"/>
                <a:gd name="T16" fmla="*/ 794 w 868"/>
                <a:gd name="T17" fmla="*/ 69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" h="854">
                  <a:moveTo>
                    <a:pt x="794" y="696"/>
                  </a:moveTo>
                  <a:cubicBezTo>
                    <a:pt x="868" y="579"/>
                    <a:pt x="856" y="493"/>
                    <a:pt x="813" y="364"/>
                  </a:cubicBezTo>
                  <a:cubicBezTo>
                    <a:pt x="748" y="171"/>
                    <a:pt x="609" y="102"/>
                    <a:pt x="432" y="47"/>
                  </a:cubicBezTo>
                  <a:cubicBezTo>
                    <a:pt x="440" y="45"/>
                    <a:pt x="448" y="42"/>
                    <a:pt x="455" y="39"/>
                  </a:cubicBezTo>
                  <a:cubicBezTo>
                    <a:pt x="384" y="28"/>
                    <a:pt x="312" y="20"/>
                    <a:pt x="240" y="12"/>
                  </a:cubicBezTo>
                  <a:cubicBezTo>
                    <a:pt x="166" y="5"/>
                    <a:pt x="92" y="0"/>
                    <a:pt x="20" y="3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661" y="854"/>
                    <a:pt x="661" y="854"/>
                    <a:pt x="661" y="854"/>
                  </a:cubicBezTo>
                  <a:cubicBezTo>
                    <a:pt x="712" y="807"/>
                    <a:pt x="757" y="755"/>
                    <a:pt x="794" y="696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5" name="Freeform 271">
              <a:extLst>
                <a:ext uri="{FF2B5EF4-FFF2-40B4-BE49-F238E27FC236}">
                  <a16:creationId xmlns:a16="http://schemas.microsoft.com/office/drawing/2014/main" id="{06F10AAD-A0B9-4A8A-A478-D34C9E15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" y="1689"/>
              <a:ext cx="487" cy="327"/>
            </a:xfrm>
            <a:custGeom>
              <a:avLst/>
              <a:gdLst>
                <a:gd name="T0" fmla="*/ 400 w 400"/>
                <a:gd name="T1" fmla="*/ 201 h 268"/>
                <a:gd name="T2" fmla="*/ 5 w 400"/>
                <a:gd name="T3" fmla="*/ 0 h 268"/>
                <a:gd name="T4" fmla="*/ 0 w 400"/>
                <a:gd name="T5" fmla="*/ 146 h 268"/>
                <a:gd name="T6" fmla="*/ 243 w 400"/>
                <a:gd name="T7" fmla="*/ 268 h 268"/>
                <a:gd name="T8" fmla="*/ 400 w 400"/>
                <a:gd name="T9" fmla="*/ 20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68">
                  <a:moveTo>
                    <a:pt x="400" y="20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43" y="268"/>
                    <a:pt x="243" y="268"/>
                    <a:pt x="243" y="268"/>
                  </a:cubicBezTo>
                  <a:cubicBezTo>
                    <a:pt x="296" y="248"/>
                    <a:pt x="349" y="226"/>
                    <a:pt x="400" y="201"/>
                  </a:cubicBezTo>
                  <a:close/>
                </a:path>
              </a:pathLst>
            </a:custGeom>
            <a:solidFill>
              <a:srgbClr val="81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" name="Freeform 272">
              <a:extLst>
                <a:ext uri="{FF2B5EF4-FFF2-40B4-BE49-F238E27FC236}">
                  <a16:creationId xmlns:a16="http://schemas.microsoft.com/office/drawing/2014/main" id="{BF130520-2B8C-417D-81C3-00E05BD6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1867"/>
              <a:ext cx="306" cy="243"/>
            </a:xfrm>
            <a:custGeom>
              <a:avLst/>
              <a:gdLst>
                <a:gd name="T0" fmla="*/ 8 w 251"/>
                <a:gd name="T1" fmla="*/ 0 h 199"/>
                <a:gd name="T2" fmla="*/ 0 w 251"/>
                <a:gd name="T3" fmla="*/ 199 h 199"/>
                <a:gd name="T4" fmla="*/ 66 w 251"/>
                <a:gd name="T5" fmla="*/ 183 h 199"/>
                <a:gd name="T6" fmla="*/ 251 w 251"/>
                <a:gd name="T7" fmla="*/ 122 h 199"/>
                <a:gd name="T8" fmla="*/ 8 w 251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99">
                  <a:moveTo>
                    <a:pt x="8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23" y="194"/>
                    <a:pt x="45" y="189"/>
                    <a:pt x="66" y="183"/>
                  </a:cubicBezTo>
                  <a:cubicBezTo>
                    <a:pt x="128" y="166"/>
                    <a:pt x="190" y="145"/>
                    <a:pt x="251" y="12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7" name="Freeform 273">
              <a:extLst>
                <a:ext uri="{FF2B5EF4-FFF2-40B4-BE49-F238E27FC236}">
                  <a16:creationId xmlns:a16="http://schemas.microsoft.com/office/drawing/2014/main" id="{08E9D975-3342-4BF9-B7C9-7CC037B3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" y="1515"/>
              <a:ext cx="664" cy="419"/>
            </a:xfrm>
            <a:custGeom>
              <a:avLst/>
              <a:gdLst>
                <a:gd name="T0" fmla="*/ 545 w 545"/>
                <a:gd name="T1" fmla="*/ 261 h 344"/>
                <a:gd name="T2" fmla="*/ 6 w 545"/>
                <a:gd name="T3" fmla="*/ 0 h 344"/>
                <a:gd name="T4" fmla="*/ 0 w 545"/>
                <a:gd name="T5" fmla="*/ 143 h 344"/>
                <a:gd name="T6" fmla="*/ 395 w 545"/>
                <a:gd name="T7" fmla="*/ 344 h 344"/>
                <a:gd name="T8" fmla="*/ 545 w 545"/>
                <a:gd name="T9" fmla="*/ 26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44">
                  <a:moveTo>
                    <a:pt x="545" y="26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395" y="344"/>
                    <a:pt x="395" y="344"/>
                    <a:pt x="395" y="344"/>
                  </a:cubicBezTo>
                  <a:cubicBezTo>
                    <a:pt x="447" y="319"/>
                    <a:pt x="496" y="291"/>
                    <a:pt x="545" y="261"/>
                  </a:cubicBezTo>
                  <a:close/>
                </a:path>
              </a:pathLst>
            </a:custGeom>
            <a:solidFill>
              <a:srgbClr val="E6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8" name="Freeform 274">
              <a:extLst>
                <a:ext uri="{FF2B5EF4-FFF2-40B4-BE49-F238E27FC236}">
                  <a16:creationId xmlns:a16="http://schemas.microsoft.com/office/drawing/2014/main" id="{845447ED-43CD-4D3B-B65B-05CEAAB1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1323"/>
              <a:ext cx="813" cy="510"/>
            </a:xfrm>
            <a:custGeom>
              <a:avLst/>
              <a:gdLst>
                <a:gd name="T0" fmla="*/ 6 w 667"/>
                <a:gd name="T1" fmla="*/ 0 h 418"/>
                <a:gd name="T2" fmla="*/ 0 w 667"/>
                <a:gd name="T3" fmla="*/ 157 h 418"/>
                <a:gd name="T4" fmla="*/ 539 w 667"/>
                <a:gd name="T5" fmla="*/ 418 h 418"/>
                <a:gd name="T6" fmla="*/ 539 w 667"/>
                <a:gd name="T7" fmla="*/ 418 h 418"/>
                <a:gd name="T8" fmla="*/ 667 w 667"/>
                <a:gd name="T9" fmla="*/ 320 h 418"/>
                <a:gd name="T10" fmla="*/ 6 w 667"/>
                <a:gd name="T1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18">
                  <a:moveTo>
                    <a:pt x="6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84" y="389"/>
                    <a:pt x="628" y="356"/>
                    <a:pt x="667" y="32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1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0" name="Freeform 276">
              <a:extLst>
                <a:ext uri="{FF2B5EF4-FFF2-40B4-BE49-F238E27FC236}">
                  <a16:creationId xmlns:a16="http://schemas.microsoft.com/office/drawing/2014/main" id="{39318360-2DA2-4F1E-B8C6-70A3D988F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34"/>
              <a:ext cx="120" cy="187"/>
            </a:xfrm>
            <a:custGeom>
              <a:avLst/>
              <a:gdLst>
                <a:gd name="T0" fmla="*/ 92 w 99"/>
                <a:gd name="T1" fmla="*/ 0 h 153"/>
                <a:gd name="T2" fmla="*/ 51 w 99"/>
                <a:gd name="T3" fmla="*/ 153 h 153"/>
                <a:gd name="T4" fmla="*/ 83 w 99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53">
                  <a:moveTo>
                    <a:pt x="92" y="0"/>
                  </a:moveTo>
                  <a:cubicBezTo>
                    <a:pt x="60" y="35"/>
                    <a:pt x="0" y="114"/>
                    <a:pt x="51" y="153"/>
                  </a:cubicBezTo>
                  <a:cubicBezTo>
                    <a:pt x="87" y="126"/>
                    <a:pt x="99" y="41"/>
                    <a:pt x="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1" name="Freeform 277">
              <a:extLst>
                <a:ext uri="{FF2B5EF4-FFF2-40B4-BE49-F238E27FC236}">
                  <a16:creationId xmlns:a16="http://schemas.microsoft.com/office/drawing/2014/main" id="{58E095EA-C79F-4CD7-B01C-ED4295A4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" y="334"/>
              <a:ext cx="83" cy="176"/>
            </a:xfrm>
            <a:custGeom>
              <a:avLst/>
              <a:gdLst>
                <a:gd name="T0" fmla="*/ 56 w 68"/>
                <a:gd name="T1" fmla="*/ 0 h 144"/>
                <a:gd name="T2" fmla="*/ 28 w 68"/>
                <a:gd name="T3" fmla="*/ 115 h 144"/>
                <a:gd name="T4" fmla="*/ 65 w 68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44">
                  <a:moveTo>
                    <a:pt x="56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8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2" name="Freeform 278">
              <a:extLst>
                <a:ext uri="{FF2B5EF4-FFF2-40B4-BE49-F238E27FC236}">
                  <a16:creationId xmlns:a16="http://schemas.microsoft.com/office/drawing/2014/main" id="{957C440F-3D16-4752-8828-67F882DAF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253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3" name="Freeform 279">
              <a:extLst>
                <a:ext uri="{FF2B5EF4-FFF2-40B4-BE49-F238E27FC236}">
                  <a16:creationId xmlns:a16="http://schemas.microsoft.com/office/drawing/2014/main" id="{E5AE8023-594C-4822-BF0C-1FC1753BA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" y="2218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4" name="Freeform 280">
              <a:extLst>
                <a:ext uri="{FF2B5EF4-FFF2-40B4-BE49-F238E27FC236}">
                  <a16:creationId xmlns:a16="http://schemas.microsoft.com/office/drawing/2014/main" id="{BB64ED86-CE4A-4E99-B027-3BDB0A65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" y="3302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5" name="Freeform 281">
              <a:extLst>
                <a:ext uri="{FF2B5EF4-FFF2-40B4-BE49-F238E27FC236}">
                  <a16:creationId xmlns:a16="http://schemas.microsoft.com/office/drawing/2014/main" id="{C8FD4A0A-D61A-4964-84BD-A2FA88FA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" y="1765"/>
              <a:ext cx="89" cy="164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1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6" y="36"/>
                    <a:pt x="5" y="82"/>
                    <a:pt x="0" y="121"/>
                  </a:cubicBezTo>
                  <a:cubicBezTo>
                    <a:pt x="73" y="135"/>
                    <a:pt x="39" y="38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6" name="Freeform 282">
              <a:extLst>
                <a:ext uri="{FF2B5EF4-FFF2-40B4-BE49-F238E27FC236}">
                  <a16:creationId xmlns:a16="http://schemas.microsoft.com/office/drawing/2014/main" id="{D377C337-9F7E-4290-BD5E-ABA47EAF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" y="757"/>
              <a:ext cx="72" cy="148"/>
            </a:xfrm>
            <a:custGeom>
              <a:avLst/>
              <a:gdLst>
                <a:gd name="T0" fmla="*/ 32 w 59"/>
                <a:gd name="T1" fmla="*/ 0 h 121"/>
                <a:gd name="T2" fmla="*/ 7 w 59"/>
                <a:gd name="T3" fmla="*/ 121 h 121"/>
                <a:gd name="T4" fmla="*/ 40 w 59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21">
                  <a:moveTo>
                    <a:pt x="32" y="0"/>
                  </a:moveTo>
                  <a:cubicBezTo>
                    <a:pt x="10" y="36"/>
                    <a:pt x="0" y="78"/>
                    <a:pt x="7" y="121"/>
                  </a:cubicBezTo>
                  <a:cubicBezTo>
                    <a:pt x="59" y="121"/>
                    <a:pt x="51" y="37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7" name="Freeform 283">
              <a:extLst>
                <a:ext uri="{FF2B5EF4-FFF2-40B4-BE49-F238E27FC236}">
                  <a16:creationId xmlns:a16="http://schemas.microsoft.com/office/drawing/2014/main" id="{BA61B856-2478-41FA-B3B7-0079A95F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" y="2302"/>
              <a:ext cx="73" cy="148"/>
            </a:xfrm>
            <a:custGeom>
              <a:avLst/>
              <a:gdLst>
                <a:gd name="T0" fmla="*/ 33 w 60"/>
                <a:gd name="T1" fmla="*/ 0 h 121"/>
                <a:gd name="T2" fmla="*/ 8 w 60"/>
                <a:gd name="T3" fmla="*/ 121 h 121"/>
                <a:gd name="T4" fmla="*/ 41 w 60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1">
                  <a:moveTo>
                    <a:pt x="33" y="0"/>
                  </a:moveTo>
                  <a:cubicBezTo>
                    <a:pt x="10" y="36"/>
                    <a:pt x="0" y="78"/>
                    <a:pt x="8" y="121"/>
                  </a:cubicBezTo>
                  <a:cubicBezTo>
                    <a:pt x="60" y="121"/>
                    <a:pt x="52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8" name="Freeform 284">
              <a:extLst>
                <a:ext uri="{FF2B5EF4-FFF2-40B4-BE49-F238E27FC236}">
                  <a16:creationId xmlns:a16="http://schemas.microsoft.com/office/drawing/2014/main" id="{B598A177-1D95-49EE-A895-59CE8850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313"/>
              <a:ext cx="73" cy="147"/>
            </a:xfrm>
            <a:custGeom>
              <a:avLst/>
              <a:gdLst>
                <a:gd name="T0" fmla="*/ 32 w 60"/>
                <a:gd name="T1" fmla="*/ 0 h 120"/>
                <a:gd name="T2" fmla="*/ 8 w 60"/>
                <a:gd name="T3" fmla="*/ 120 h 120"/>
                <a:gd name="T4" fmla="*/ 41 w 60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0">
                  <a:moveTo>
                    <a:pt x="32" y="0"/>
                  </a:moveTo>
                  <a:cubicBezTo>
                    <a:pt x="10" y="36"/>
                    <a:pt x="0" y="77"/>
                    <a:pt x="8" y="120"/>
                  </a:cubicBezTo>
                  <a:cubicBezTo>
                    <a:pt x="60" y="120"/>
                    <a:pt x="51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9" name="Freeform 285">
              <a:extLst>
                <a:ext uri="{FF2B5EF4-FFF2-40B4-BE49-F238E27FC236}">
                  <a16:creationId xmlns:a16="http://schemas.microsoft.com/office/drawing/2014/main" id="{55E067A6-59C5-40A4-B1DF-E57AD4C8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1277"/>
              <a:ext cx="123" cy="180"/>
            </a:xfrm>
            <a:custGeom>
              <a:avLst/>
              <a:gdLst>
                <a:gd name="T0" fmla="*/ 68 w 101"/>
                <a:gd name="T1" fmla="*/ 0 h 148"/>
                <a:gd name="T2" fmla="*/ 58 w 101"/>
                <a:gd name="T3" fmla="*/ 137 h 148"/>
                <a:gd name="T4" fmla="*/ 85 w 101"/>
                <a:gd name="T5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48">
                  <a:moveTo>
                    <a:pt x="68" y="0"/>
                  </a:moveTo>
                  <a:cubicBezTo>
                    <a:pt x="59" y="19"/>
                    <a:pt x="0" y="148"/>
                    <a:pt x="58" y="137"/>
                  </a:cubicBezTo>
                  <a:cubicBezTo>
                    <a:pt x="101" y="129"/>
                    <a:pt x="85" y="37"/>
                    <a:pt x="8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0" name="Oval 286">
              <a:extLst>
                <a:ext uri="{FF2B5EF4-FFF2-40B4-BE49-F238E27FC236}">
                  <a16:creationId xmlns:a16="http://schemas.microsoft.com/office/drawing/2014/main" id="{A7AAE445-3C06-4D81-978D-8833108A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885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" name="Oval 287">
              <a:extLst>
                <a:ext uri="{FF2B5EF4-FFF2-40B4-BE49-F238E27FC236}">
                  <a16:creationId xmlns:a16="http://schemas.microsoft.com/office/drawing/2014/main" id="{286F93B4-B2A9-46C1-BBC4-B79070F6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1012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2" name="Oval 288">
              <a:extLst>
                <a:ext uri="{FF2B5EF4-FFF2-40B4-BE49-F238E27FC236}">
                  <a16:creationId xmlns:a16="http://schemas.microsoft.com/office/drawing/2014/main" id="{0AD4EE1B-B1C9-4F4D-9A70-0CC8DAF9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1107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Oval 289">
              <a:extLst>
                <a:ext uri="{FF2B5EF4-FFF2-40B4-BE49-F238E27FC236}">
                  <a16:creationId xmlns:a16="http://schemas.microsoft.com/office/drawing/2014/main" id="{D217DC95-0041-4333-95FC-17C9EDFE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134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Oval 290">
              <a:extLst>
                <a:ext uri="{FF2B5EF4-FFF2-40B4-BE49-F238E27FC236}">
                  <a16:creationId xmlns:a16="http://schemas.microsoft.com/office/drawing/2014/main" id="{D7230DE6-9894-474F-8DBE-271D07A67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266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Oval 291">
              <a:extLst>
                <a:ext uri="{FF2B5EF4-FFF2-40B4-BE49-F238E27FC236}">
                  <a16:creationId xmlns:a16="http://schemas.microsoft.com/office/drawing/2014/main" id="{2ECE987A-1FD5-4A91-B628-C5ADD45C5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1166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Oval 292">
              <a:extLst>
                <a:ext uri="{FF2B5EF4-FFF2-40B4-BE49-F238E27FC236}">
                  <a16:creationId xmlns:a16="http://schemas.microsoft.com/office/drawing/2014/main" id="{711D7FF5-D768-4ADE-A420-DC4662E2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099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Oval 293">
              <a:extLst>
                <a:ext uri="{FF2B5EF4-FFF2-40B4-BE49-F238E27FC236}">
                  <a16:creationId xmlns:a16="http://schemas.microsoft.com/office/drawing/2014/main" id="{9DCDCF26-1F39-4148-8E0E-8EE8BDD07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251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Oval 294">
              <a:extLst>
                <a:ext uri="{FF2B5EF4-FFF2-40B4-BE49-F238E27FC236}">
                  <a16:creationId xmlns:a16="http://schemas.microsoft.com/office/drawing/2014/main" id="{51B233CD-6CD0-49DA-AF2B-D5EB2BA57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1333"/>
              <a:ext cx="36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Oval 295">
              <a:extLst>
                <a:ext uri="{FF2B5EF4-FFF2-40B4-BE49-F238E27FC236}">
                  <a16:creationId xmlns:a16="http://schemas.microsoft.com/office/drawing/2014/main" id="{5DFBCDA8-99B7-4D7E-A4D7-36AA42CB6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1460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Oval 296">
              <a:extLst>
                <a:ext uri="{FF2B5EF4-FFF2-40B4-BE49-F238E27FC236}">
                  <a16:creationId xmlns:a16="http://schemas.microsoft.com/office/drawing/2014/main" id="{EB7BFC60-61E7-4B20-9766-269E7BBEF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157"/>
              <a:ext cx="36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Oval 297">
              <a:extLst>
                <a:ext uri="{FF2B5EF4-FFF2-40B4-BE49-F238E27FC236}">
                  <a16:creationId xmlns:a16="http://schemas.microsoft.com/office/drawing/2014/main" id="{64FC0723-C69F-450B-94F6-01BA819C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004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Freeform 298">
              <a:extLst>
                <a:ext uri="{FF2B5EF4-FFF2-40B4-BE49-F238E27FC236}">
                  <a16:creationId xmlns:a16="http://schemas.microsoft.com/office/drawing/2014/main" id="{A2278853-E1CA-4247-B1B8-44031FA95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270"/>
              <a:ext cx="253" cy="519"/>
            </a:xfrm>
            <a:custGeom>
              <a:avLst/>
              <a:gdLst>
                <a:gd name="T0" fmla="*/ 86 w 208"/>
                <a:gd name="T1" fmla="*/ 0 h 426"/>
                <a:gd name="T2" fmla="*/ 0 w 208"/>
                <a:gd name="T3" fmla="*/ 263 h 426"/>
                <a:gd name="T4" fmla="*/ 186 w 208"/>
                <a:gd name="T5" fmla="*/ 408 h 426"/>
                <a:gd name="T6" fmla="*/ 193 w 208"/>
                <a:gd name="T7" fmla="*/ 412 h 426"/>
                <a:gd name="T8" fmla="*/ 86 w 208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26">
                  <a:moveTo>
                    <a:pt x="86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163" y="389"/>
                    <a:pt x="186" y="408"/>
                  </a:cubicBezTo>
                  <a:cubicBezTo>
                    <a:pt x="208" y="426"/>
                    <a:pt x="193" y="412"/>
                    <a:pt x="193" y="41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816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Freeform 299">
              <a:extLst>
                <a:ext uri="{FF2B5EF4-FFF2-40B4-BE49-F238E27FC236}">
                  <a16:creationId xmlns:a16="http://schemas.microsoft.com/office/drawing/2014/main" id="{89957C96-44AC-41DE-A054-F2AF4E2F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237"/>
              <a:ext cx="407" cy="263"/>
            </a:xfrm>
            <a:custGeom>
              <a:avLst/>
              <a:gdLst>
                <a:gd name="T0" fmla="*/ 129 w 407"/>
                <a:gd name="T1" fmla="*/ 0 h 263"/>
                <a:gd name="T2" fmla="*/ 0 w 407"/>
                <a:gd name="T3" fmla="*/ 263 h 263"/>
                <a:gd name="T4" fmla="*/ 407 w 407"/>
                <a:gd name="T5" fmla="*/ 236 h 263"/>
                <a:gd name="T6" fmla="*/ 129 w 407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263">
                  <a:moveTo>
                    <a:pt x="129" y="0"/>
                  </a:moveTo>
                  <a:lnTo>
                    <a:pt x="0" y="263"/>
                  </a:lnTo>
                  <a:lnTo>
                    <a:pt x="407" y="23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Freeform 300">
              <a:extLst>
                <a:ext uri="{FF2B5EF4-FFF2-40B4-BE49-F238E27FC236}">
                  <a16:creationId xmlns:a16="http://schemas.microsoft.com/office/drawing/2014/main" id="{5E881D16-C6C1-4B2C-B056-4C460964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1699"/>
              <a:ext cx="177" cy="244"/>
            </a:xfrm>
            <a:custGeom>
              <a:avLst/>
              <a:gdLst>
                <a:gd name="T0" fmla="*/ 0 w 177"/>
                <a:gd name="T1" fmla="*/ 158 h 244"/>
                <a:gd name="T2" fmla="*/ 64 w 177"/>
                <a:gd name="T3" fmla="*/ 0 h 244"/>
                <a:gd name="T4" fmla="*/ 177 w 177"/>
                <a:gd name="T5" fmla="*/ 244 h 244"/>
                <a:gd name="T6" fmla="*/ 0 w 177"/>
                <a:gd name="T7" fmla="*/ 15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244">
                  <a:moveTo>
                    <a:pt x="0" y="158"/>
                  </a:moveTo>
                  <a:lnTo>
                    <a:pt x="64" y="0"/>
                  </a:lnTo>
                  <a:lnTo>
                    <a:pt x="177" y="24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Freeform 301">
              <a:extLst>
                <a:ext uri="{FF2B5EF4-FFF2-40B4-BE49-F238E27FC236}">
                  <a16:creationId xmlns:a16="http://schemas.microsoft.com/office/drawing/2014/main" id="{D4EDCE0F-C6FA-40B0-A583-CF24F676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1658"/>
              <a:ext cx="384" cy="425"/>
            </a:xfrm>
            <a:custGeom>
              <a:avLst/>
              <a:gdLst>
                <a:gd name="T0" fmla="*/ 0 w 315"/>
                <a:gd name="T1" fmla="*/ 285 h 348"/>
                <a:gd name="T2" fmla="*/ 256 w 315"/>
                <a:gd name="T3" fmla="*/ 0 h 348"/>
                <a:gd name="T4" fmla="*/ 315 w 315"/>
                <a:gd name="T5" fmla="*/ 348 h 348"/>
                <a:gd name="T6" fmla="*/ 0 w 315"/>
                <a:gd name="T7" fmla="*/ 28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348">
                  <a:moveTo>
                    <a:pt x="0" y="285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315" y="348"/>
                    <a:pt x="315" y="348"/>
                    <a:pt x="315" y="348"/>
                  </a:cubicBezTo>
                  <a:cubicBezTo>
                    <a:pt x="315" y="348"/>
                    <a:pt x="93" y="319"/>
                    <a:pt x="0" y="285"/>
                  </a:cubicBez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6" name="Freeform 302">
              <a:extLst>
                <a:ext uri="{FF2B5EF4-FFF2-40B4-BE49-F238E27FC236}">
                  <a16:creationId xmlns:a16="http://schemas.microsoft.com/office/drawing/2014/main" id="{F2283FD0-9447-484B-82B5-65BC82E5F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" y="914"/>
              <a:ext cx="234" cy="324"/>
            </a:xfrm>
            <a:custGeom>
              <a:avLst/>
              <a:gdLst>
                <a:gd name="T0" fmla="*/ 134 w 192"/>
                <a:gd name="T1" fmla="*/ 0 h 266"/>
                <a:gd name="T2" fmla="*/ 0 w 192"/>
                <a:gd name="T3" fmla="*/ 133 h 266"/>
                <a:gd name="T4" fmla="*/ 134 w 192"/>
                <a:gd name="T5" fmla="*/ 266 h 266"/>
                <a:gd name="T6" fmla="*/ 183 w 192"/>
                <a:gd name="T7" fmla="*/ 257 h 266"/>
                <a:gd name="T8" fmla="*/ 192 w 192"/>
                <a:gd name="T9" fmla="*/ 13 h 266"/>
                <a:gd name="T10" fmla="*/ 134 w 192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66">
                  <a:moveTo>
                    <a:pt x="134" y="0"/>
                  </a:moveTo>
                  <a:cubicBezTo>
                    <a:pt x="60" y="0"/>
                    <a:pt x="0" y="59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ubicBezTo>
                    <a:pt x="151" y="266"/>
                    <a:pt x="168" y="263"/>
                    <a:pt x="183" y="257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75" y="5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Freeform 303">
              <a:extLst>
                <a:ext uri="{FF2B5EF4-FFF2-40B4-BE49-F238E27FC236}">
                  <a16:creationId xmlns:a16="http://schemas.microsoft.com/office/drawing/2014/main" id="{F2F6EB2C-72A5-4E39-B2FB-BE20B3126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827"/>
              <a:ext cx="244" cy="208"/>
            </a:xfrm>
            <a:custGeom>
              <a:avLst/>
              <a:gdLst>
                <a:gd name="T0" fmla="*/ 0 w 200"/>
                <a:gd name="T1" fmla="*/ 70 h 171"/>
                <a:gd name="T2" fmla="*/ 0 w 200"/>
                <a:gd name="T3" fmla="*/ 71 h 171"/>
                <a:gd name="T4" fmla="*/ 100 w 200"/>
                <a:gd name="T5" fmla="*/ 171 h 171"/>
                <a:gd name="T6" fmla="*/ 200 w 200"/>
                <a:gd name="T7" fmla="*/ 71 h 171"/>
                <a:gd name="T8" fmla="*/ 171 w 200"/>
                <a:gd name="T9" fmla="*/ 0 h 171"/>
                <a:gd name="T10" fmla="*/ 0 w 200"/>
                <a:gd name="T11" fmla="*/ 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71">
                  <a:moveTo>
                    <a:pt x="0" y="70"/>
                  </a:moveTo>
                  <a:cubicBezTo>
                    <a:pt x="0" y="70"/>
                    <a:pt x="0" y="71"/>
                    <a:pt x="0" y="71"/>
                  </a:cubicBezTo>
                  <a:cubicBezTo>
                    <a:pt x="0" y="126"/>
                    <a:pt x="44" y="171"/>
                    <a:pt x="100" y="171"/>
                  </a:cubicBezTo>
                  <a:cubicBezTo>
                    <a:pt x="155" y="171"/>
                    <a:pt x="200" y="126"/>
                    <a:pt x="200" y="71"/>
                  </a:cubicBezTo>
                  <a:cubicBezTo>
                    <a:pt x="200" y="43"/>
                    <a:pt x="189" y="18"/>
                    <a:pt x="171" y="0"/>
                  </a:cubicBezTo>
                  <a:cubicBezTo>
                    <a:pt x="112" y="20"/>
                    <a:pt x="54" y="43"/>
                    <a:pt x="0" y="7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Oval 304">
              <a:extLst>
                <a:ext uri="{FF2B5EF4-FFF2-40B4-BE49-F238E27FC236}">
                  <a16:creationId xmlns:a16="http://schemas.microsoft.com/office/drawing/2014/main" id="{26762D08-B3CE-41A1-B2E9-44F4CAA8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171"/>
              <a:ext cx="149" cy="149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Oval 305">
              <a:extLst>
                <a:ext uri="{FF2B5EF4-FFF2-40B4-BE49-F238E27FC236}">
                  <a16:creationId xmlns:a16="http://schemas.microsoft.com/office/drawing/2014/main" id="{29BA92F7-BB6C-45A8-828D-4B70514CC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1510"/>
              <a:ext cx="108" cy="108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Oval 306">
              <a:extLst>
                <a:ext uri="{FF2B5EF4-FFF2-40B4-BE49-F238E27FC236}">
                  <a16:creationId xmlns:a16="http://schemas.microsoft.com/office/drawing/2014/main" id="{7A3197E4-D824-4917-BA4E-BDA4A7610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" y="1360"/>
              <a:ext cx="189" cy="190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Freeform 307">
              <a:extLst>
                <a:ext uri="{FF2B5EF4-FFF2-40B4-BE49-F238E27FC236}">
                  <a16:creationId xmlns:a16="http://schemas.microsoft.com/office/drawing/2014/main" id="{BE1AB54F-A75B-45C9-BDDF-D57CD94F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1618"/>
              <a:ext cx="186" cy="271"/>
            </a:xfrm>
            <a:custGeom>
              <a:avLst/>
              <a:gdLst>
                <a:gd name="T0" fmla="*/ 111 w 153"/>
                <a:gd name="T1" fmla="*/ 0 h 222"/>
                <a:gd name="T2" fmla="*/ 0 w 153"/>
                <a:gd name="T3" fmla="*/ 111 h 222"/>
                <a:gd name="T4" fmla="*/ 111 w 153"/>
                <a:gd name="T5" fmla="*/ 222 h 222"/>
                <a:gd name="T6" fmla="*/ 145 w 153"/>
                <a:gd name="T7" fmla="*/ 217 h 222"/>
                <a:gd name="T8" fmla="*/ 153 w 153"/>
                <a:gd name="T9" fmla="*/ 8 h 222"/>
                <a:gd name="T10" fmla="*/ 111 w 153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22">
                  <a:moveTo>
                    <a:pt x="111" y="0"/>
                  </a:moveTo>
                  <a:cubicBezTo>
                    <a:pt x="50" y="0"/>
                    <a:pt x="0" y="49"/>
                    <a:pt x="0" y="111"/>
                  </a:cubicBezTo>
                  <a:cubicBezTo>
                    <a:pt x="0" y="172"/>
                    <a:pt x="50" y="222"/>
                    <a:pt x="111" y="222"/>
                  </a:cubicBezTo>
                  <a:cubicBezTo>
                    <a:pt x="123" y="222"/>
                    <a:pt x="134" y="220"/>
                    <a:pt x="145" y="217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40" y="3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Freeform 308">
              <a:extLst>
                <a:ext uri="{FF2B5EF4-FFF2-40B4-BE49-F238E27FC236}">
                  <a16:creationId xmlns:a16="http://schemas.microsoft.com/office/drawing/2014/main" id="{898655C3-0F03-4BD9-95ED-071D2744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" y="1950"/>
              <a:ext cx="372" cy="199"/>
            </a:xfrm>
            <a:custGeom>
              <a:avLst/>
              <a:gdLst>
                <a:gd name="T0" fmla="*/ 156 w 305"/>
                <a:gd name="T1" fmla="*/ 0 h 163"/>
                <a:gd name="T2" fmla="*/ 0 w 305"/>
                <a:gd name="T3" fmla="*/ 156 h 163"/>
                <a:gd name="T4" fmla="*/ 0 w 305"/>
                <a:gd name="T5" fmla="*/ 162 h 163"/>
                <a:gd name="T6" fmla="*/ 305 w 305"/>
                <a:gd name="T7" fmla="*/ 128 h 163"/>
                <a:gd name="T8" fmla="*/ 305 w 305"/>
                <a:gd name="T9" fmla="*/ 113 h 163"/>
                <a:gd name="T10" fmla="*/ 156 w 30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163">
                  <a:moveTo>
                    <a:pt x="156" y="0"/>
                  </a:moveTo>
                  <a:cubicBezTo>
                    <a:pt x="70" y="0"/>
                    <a:pt x="0" y="70"/>
                    <a:pt x="0" y="156"/>
                  </a:cubicBezTo>
                  <a:cubicBezTo>
                    <a:pt x="0" y="158"/>
                    <a:pt x="0" y="160"/>
                    <a:pt x="0" y="162"/>
                  </a:cubicBezTo>
                  <a:cubicBezTo>
                    <a:pt x="103" y="163"/>
                    <a:pt x="205" y="151"/>
                    <a:pt x="305" y="128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287" y="48"/>
                    <a:pt x="227" y="0"/>
                    <a:pt x="156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Oval 309">
              <a:extLst>
                <a:ext uri="{FF2B5EF4-FFF2-40B4-BE49-F238E27FC236}">
                  <a16:creationId xmlns:a16="http://schemas.microsoft.com/office/drawing/2014/main" id="{348805E2-041B-4F64-8E1C-7EDD7EF7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1746"/>
              <a:ext cx="216" cy="217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Freeform 310">
              <a:extLst>
                <a:ext uri="{FF2B5EF4-FFF2-40B4-BE49-F238E27FC236}">
                  <a16:creationId xmlns:a16="http://schemas.microsoft.com/office/drawing/2014/main" id="{2E44CC6F-328B-4E9B-9116-C40F3AF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1110"/>
              <a:ext cx="150" cy="240"/>
            </a:xfrm>
            <a:custGeom>
              <a:avLst/>
              <a:gdLst>
                <a:gd name="T0" fmla="*/ 123 w 123"/>
                <a:gd name="T1" fmla="*/ 100 h 197"/>
                <a:gd name="T2" fmla="*/ 23 w 123"/>
                <a:gd name="T3" fmla="*/ 0 h 197"/>
                <a:gd name="T4" fmla="*/ 0 w 123"/>
                <a:gd name="T5" fmla="*/ 3 h 197"/>
                <a:gd name="T6" fmla="*/ 45 w 123"/>
                <a:gd name="T7" fmla="*/ 197 h 197"/>
                <a:gd name="T8" fmla="*/ 123 w 123"/>
                <a:gd name="T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7">
                  <a:moveTo>
                    <a:pt x="123" y="100"/>
                  </a:moveTo>
                  <a:cubicBezTo>
                    <a:pt x="123" y="45"/>
                    <a:pt x="78" y="0"/>
                    <a:pt x="23" y="0"/>
                  </a:cubicBezTo>
                  <a:cubicBezTo>
                    <a:pt x="15" y="0"/>
                    <a:pt x="7" y="1"/>
                    <a:pt x="0" y="3"/>
                  </a:cubicBezTo>
                  <a:cubicBezTo>
                    <a:pt x="45" y="197"/>
                    <a:pt x="45" y="197"/>
                    <a:pt x="45" y="197"/>
                  </a:cubicBezTo>
                  <a:cubicBezTo>
                    <a:pt x="90" y="187"/>
                    <a:pt x="123" y="147"/>
                    <a:pt x="123" y="10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Oval 311">
              <a:extLst>
                <a:ext uri="{FF2B5EF4-FFF2-40B4-BE49-F238E27FC236}">
                  <a16:creationId xmlns:a16="http://schemas.microsoft.com/office/drawing/2014/main" id="{727102C2-D75C-4AAB-8A4C-7FF063BFC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422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Oval 312">
              <a:extLst>
                <a:ext uri="{FF2B5EF4-FFF2-40B4-BE49-F238E27FC236}">
                  <a16:creationId xmlns:a16="http://schemas.microsoft.com/office/drawing/2014/main" id="{EC10C2D9-0A78-4AF4-B8F9-73CD8B9B7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" y="1487"/>
              <a:ext cx="26" cy="26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Oval 313">
              <a:extLst>
                <a:ext uri="{FF2B5EF4-FFF2-40B4-BE49-F238E27FC236}">
                  <a16:creationId xmlns:a16="http://schemas.microsoft.com/office/drawing/2014/main" id="{3025DB84-91E7-46DB-BC15-E8D4BCEF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" y="1538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Oval 314">
              <a:extLst>
                <a:ext uri="{FF2B5EF4-FFF2-40B4-BE49-F238E27FC236}">
                  <a16:creationId xmlns:a16="http://schemas.microsoft.com/office/drawing/2014/main" id="{4E1114EC-E906-4CF2-A6D4-2A61BCF72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" y="1599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Oval 315">
              <a:extLst>
                <a:ext uri="{FF2B5EF4-FFF2-40B4-BE49-F238E27FC236}">
                  <a16:creationId xmlns:a16="http://schemas.microsoft.com/office/drawing/2014/main" id="{5B7C0F64-BD0C-4FE5-9DCB-B38AD9FDC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" y="1666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Oval 316">
              <a:extLst>
                <a:ext uri="{FF2B5EF4-FFF2-40B4-BE49-F238E27FC236}">
                  <a16:creationId xmlns:a16="http://schemas.microsoft.com/office/drawing/2014/main" id="{648AD55A-8B5E-4CA3-9C37-5C32C8C4F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" y="1730"/>
              <a:ext cx="28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Oval 317">
              <a:extLst>
                <a:ext uri="{FF2B5EF4-FFF2-40B4-BE49-F238E27FC236}">
                  <a16:creationId xmlns:a16="http://schemas.microsoft.com/office/drawing/2014/main" id="{AE263564-2053-4070-BD12-94235CE4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622"/>
              <a:ext cx="27" cy="28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Oval 318">
              <a:extLst>
                <a:ext uri="{FF2B5EF4-FFF2-40B4-BE49-F238E27FC236}">
                  <a16:creationId xmlns:a16="http://schemas.microsoft.com/office/drawing/2014/main" id="{3DC94BAB-88F9-4177-9A9F-C914F51C1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" y="1677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Oval 319">
              <a:extLst>
                <a:ext uri="{FF2B5EF4-FFF2-40B4-BE49-F238E27FC236}">
                  <a16:creationId xmlns:a16="http://schemas.microsoft.com/office/drawing/2014/main" id="{FBEBA2FC-AC0A-48A5-81EB-4BF9FC9EF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" y="1738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Oval 320">
              <a:extLst>
                <a:ext uri="{FF2B5EF4-FFF2-40B4-BE49-F238E27FC236}">
                  <a16:creationId xmlns:a16="http://schemas.microsoft.com/office/drawing/2014/main" id="{7BE41144-E14D-4D3D-B096-25F59D51E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" y="1795"/>
              <a:ext cx="26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Oval 321">
              <a:extLst>
                <a:ext uri="{FF2B5EF4-FFF2-40B4-BE49-F238E27FC236}">
                  <a16:creationId xmlns:a16="http://schemas.microsoft.com/office/drawing/2014/main" id="{ABC02841-1D10-4AB3-BBB6-8535252F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" y="1846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Oval 322">
              <a:extLst>
                <a:ext uri="{FF2B5EF4-FFF2-40B4-BE49-F238E27FC236}">
                  <a16:creationId xmlns:a16="http://schemas.microsoft.com/office/drawing/2014/main" id="{7FCEF00F-529E-4B1C-9257-EF8DD064C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" y="1799"/>
              <a:ext cx="28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Oval 323">
              <a:extLst>
                <a:ext uri="{FF2B5EF4-FFF2-40B4-BE49-F238E27FC236}">
                  <a16:creationId xmlns:a16="http://schemas.microsoft.com/office/drawing/2014/main" id="{29288EAC-FF36-4969-8B95-F5DD0D78F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" y="1849"/>
              <a:ext cx="27" cy="28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Oval 324">
              <a:extLst>
                <a:ext uri="{FF2B5EF4-FFF2-40B4-BE49-F238E27FC236}">
                  <a16:creationId xmlns:a16="http://schemas.microsoft.com/office/drawing/2014/main" id="{69F089A5-6E35-461D-B19D-87A7BCB0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1900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Oval 325">
              <a:extLst>
                <a:ext uri="{FF2B5EF4-FFF2-40B4-BE49-F238E27FC236}">
                  <a16:creationId xmlns:a16="http://schemas.microsoft.com/office/drawing/2014/main" id="{BC5FA0F8-B8F3-4622-8852-2E3EF3AB3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" y="1944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Oval 326">
              <a:extLst>
                <a:ext uri="{FF2B5EF4-FFF2-40B4-BE49-F238E27FC236}">
                  <a16:creationId xmlns:a16="http://schemas.microsoft.com/office/drawing/2014/main" id="{64C76F09-1A45-4706-8D71-FAA99BEFA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" y="1988"/>
              <a:ext cx="27" cy="28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Oval 327">
              <a:extLst>
                <a:ext uri="{FF2B5EF4-FFF2-40B4-BE49-F238E27FC236}">
                  <a16:creationId xmlns:a16="http://schemas.microsoft.com/office/drawing/2014/main" id="{77A2FE41-B842-479A-B2F0-F943CF6B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" y="2043"/>
              <a:ext cx="27" cy="26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Freeform 328">
              <a:extLst>
                <a:ext uri="{FF2B5EF4-FFF2-40B4-BE49-F238E27FC236}">
                  <a16:creationId xmlns:a16="http://schemas.microsoft.com/office/drawing/2014/main" id="{A4A9924B-9A45-4E12-858D-3075D7D38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1176"/>
              <a:ext cx="971" cy="537"/>
            </a:xfrm>
            <a:custGeom>
              <a:avLst/>
              <a:gdLst>
                <a:gd name="T0" fmla="*/ 0 w 796"/>
                <a:gd name="T1" fmla="*/ 121 h 441"/>
                <a:gd name="T2" fmla="*/ 212 w 796"/>
                <a:gd name="T3" fmla="*/ 0 h 441"/>
                <a:gd name="T4" fmla="*/ 223 w 796"/>
                <a:gd name="T5" fmla="*/ 222 h 441"/>
                <a:gd name="T6" fmla="*/ 434 w 796"/>
                <a:gd name="T7" fmla="*/ 94 h 441"/>
                <a:gd name="T8" fmla="*/ 401 w 796"/>
                <a:gd name="T9" fmla="*/ 311 h 441"/>
                <a:gd name="T10" fmla="*/ 618 w 796"/>
                <a:gd name="T11" fmla="*/ 166 h 441"/>
                <a:gd name="T12" fmla="*/ 584 w 796"/>
                <a:gd name="T13" fmla="*/ 394 h 441"/>
                <a:gd name="T14" fmla="*/ 796 w 796"/>
                <a:gd name="T15" fmla="*/ 272 h 441"/>
                <a:gd name="T16" fmla="*/ 661 w 796"/>
                <a:gd name="T17" fmla="*/ 441 h 441"/>
                <a:gd name="T18" fmla="*/ 0 w 796"/>
                <a:gd name="T19" fmla="*/ 12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441">
                  <a:moveTo>
                    <a:pt x="0" y="121"/>
                  </a:moveTo>
                  <a:cubicBezTo>
                    <a:pt x="212" y="0"/>
                    <a:pt x="212" y="0"/>
                    <a:pt x="212" y="0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01" y="311"/>
                    <a:pt x="401" y="311"/>
                    <a:pt x="401" y="311"/>
                  </a:cubicBezTo>
                  <a:cubicBezTo>
                    <a:pt x="618" y="166"/>
                    <a:pt x="618" y="166"/>
                    <a:pt x="618" y="166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796" y="272"/>
                    <a:pt x="796" y="272"/>
                    <a:pt x="796" y="272"/>
                  </a:cubicBezTo>
                  <a:cubicBezTo>
                    <a:pt x="796" y="272"/>
                    <a:pt x="688" y="415"/>
                    <a:pt x="661" y="441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Freeform 329">
              <a:extLst>
                <a:ext uri="{FF2B5EF4-FFF2-40B4-BE49-F238E27FC236}">
                  <a16:creationId xmlns:a16="http://schemas.microsoft.com/office/drawing/2014/main" id="{E66E0B69-FB83-4D53-B6C2-FEC844D5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" y="1412"/>
              <a:ext cx="121" cy="121"/>
            </a:xfrm>
            <a:custGeom>
              <a:avLst/>
              <a:gdLst>
                <a:gd name="T0" fmla="*/ 121 w 121"/>
                <a:gd name="T1" fmla="*/ 0 h 121"/>
                <a:gd name="T2" fmla="*/ 0 w 121"/>
                <a:gd name="T3" fmla="*/ 73 h 121"/>
                <a:gd name="T4" fmla="*/ 103 w 121"/>
                <a:gd name="T5" fmla="*/ 121 h 121"/>
                <a:gd name="T6" fmla="*/ 121 w 12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1">
                  <a:moveTo>
                    <a:pt x="121" y="0"/>
                  </a:moveTo>
                  <a:lnTo>
                    <a:pt x="0" y="73"/>
                  </a:lnTo>
                  <a:lnTo>
                    <a:pt x="103" y="12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Freeform 330">
              <a:extLst>
                <a:ext uri="{FF2B5EF4-FFF2-40B4-BE49-F238E27FC236}">
                  <a16:creationId xmlns:a16="http://schemas.microsoft.com/office/drawing/2014/main" id="{436B5D14-9A6E-4E3D-A56D-EF9C807C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" y="1298"/>
              <a:ext cx="118" cy="119"/>
            </a:xfrm>
            <a:custGeom>
              <a:avLst/>
              <a:gdLst>
                <a:gd name="T0" fmla="*/ 112 w 118"/>
                <a:gd name="T1" fmla="*/ 0 h 119"/>
                <a:gd name="T2" fmla="*/ 0 w 118"/>
                <a:gd name="T3" fmla="*/ 63 h 119"/>
                <a:gd name="T4" fmla="*/ 118 w 118"/>
                <a:gd name="T5" fmla="*/ 119 h 119"/>
                <a:gd name="T6" fmla="*/ 112 w 11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9">
                  <a:moveTo>
                    <a:pt x="112" y="0"/>
                  </a:moveTo>
                  <a:lnTo>
                    <a:pt x="0" y="63"/>
                  </a:lnTo>
                  <a:lnTo>
                    <a:pt x="118" y="1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Freeform 331">
              <a:extLst>
                <a:ext uri="{FF2B5EF4-FFF2-40B4-BE49-F238E27FC236}">
                  <a16:creationId xmlns:a16="http://schemas.microsoft.com/office/drawing/2014/main" id="{FE1A37EB-32A8-4B40-8E8E-A5CA295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1629"/>
              <a:ext cx="114" cy="88"/>
            </a:xfrm>
            <a:custGeom>
              <a:avLst/>
              <a:gdLst>
                <a:gd name="T0" fmla="*/ 93 w 93"/>
                <a:gd name="T1" fmla="*/ 0 h 72"/>
                <a:gd name="T2" fmla="*/ 0 w 93"/>
                <a:gd name="T3" fmla="*/ 54 h 72"/>
                <a:gd name="T4" fmla="*/ 38 w 93"/>
                <a:gd name="T5" fmla="*/ 72 h 72"/>
                <a:gd name="T6" fmla="*/ 93 w 93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2">
                  <a:moveTo>
                    <a:pt x="9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67" y="34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Freeform 332">
              <a:extLst>
                <a:ext uri="{FF2B5EF4-FFF2-40B4-BE49-F238E27FC236}">
                  <a16:creationId xmlns:a16="http://schemas.microsoft.com/office/drawing/2014/main" id="{A656B8B3-A79B-4536-8D7C-6CD2B5FE9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" y="1500"/>
              <a:ext cx="128" cy="137"/>
            </a:xfrm>
            <a:custGeom>
              <a:avLst/>
              <a:gdLst>
                <a:gd name="T0" fmla="*/ 128 w 128"/>
                <a:gd name="T1" fmla="*/ 0 h 137"/>
                <a:gd name="T2" fmla="*/ 0 w 128"/>
                <a:gd name="T3" fmla="*/ 85 h 137"/>
                <a:gd name="T4" fmla="*/ 108 w 128"/>
                <a:gd name="T5" fmla="*/ 137 h 137"/>
                <a:gd name="T6" fmla="*/ 128 w 128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7">
                  <a:moveTo>
                    <a:pt x="128" y="0"/>
                  </a:moveTo>
                  <a:lnTo>
                    <a:pt x="0" y="85"/>
                  </a:lnTo>
                  <a:lnTo>
                    <a:pt x="108" y="13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Freeform 333">
              <a:extLst>
                <a:ext uri="{FF2B5EF4-FFF2-40B4-BE49-F238E27FC236}">
                  <a16:creationId xmlns:a16="http://schemas.microsoft.com/office/drawing/2014/main" id="{FB15C7D8-768A-4202-B539-E4CEAA11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837"/>
              <a:ext cx="989" cy="657"/>
            </a:xfrm>
            <a:custGeom>
              <a:avLst/>
              <a:gdLst>
                <a:gd name="T0" fmla="*/ 7 w 989"/>
                <a:gd name="T1" fmla="*/ 311 h 657"/>
                <a:gd name="T2" fmla="*/ 278 w 989"/>
                <a:gd name="T3" fmla="*/ 135 h 657"/>
                <a:gd name="T4" fmla="*/ 304 w 989"/>
                <a:gd name="T5" fmla="*/ 446 h 657"/>
                <a:gd name="T6" fmla="*/ 616 w 989"/>
                <a:gd name="T7" fmla="*/ 263 h 657"/>
                <a:gd name="T8" fmla="*/ 548 w 989"/>
                <a:gd name="T9" fmla="*/ 548 h 657"/>
                <a:gd name="T10" fmla="*/ 847 w 989"/>
                <a:gd name="T11" fmla="*/ 342 h 657"/>
                <a:gd name="T12" fmla="*/ 786 w 989"/>
                <a:gd name="T13" fmla="*/ 657 h 657"/>
                <a:gd name="T14" fmla="*/ 989 w 989"/>
                <a:gd name="T15" fmla="*/ 528 h 657"/>
                <a:gd name="T16" fmla="*/ 982 w 989"/>
                <a:gd name="T17" fmla="*/ 440 h 657"/>
                <a:gd name="T18" fmla="*/ 900 w 989"/>
                <a:gd name="T19" fmla="*/ 487 h 657"/>
                <a:gd name="T20" fmla="*/ 935 w 989"/>
                <a:gd name="T21" fmla="*/ 257 h 657"/>
                <a:gd name="T22" fmla="*/ 657 w 989"/>
                <a:gd name="T23" fmla="*/ 385 h 657"/>
                <a:gd name="T24" fmla="*/ 698 w 989"/>
                <a:gd name="T25" fmla="*/ 175 h 657"/>
                <a:gd name="T26" fmla="*/ 373 w 989"/>
                <a:gd name="T27" fmla="*/ 318 h 657"/>
                <a:gd name="T28" fmla="*/ 339 w 989"/>
                <a:gd name="T29" fmla="*/ 0 h 657"/>
                <a:gd name="T30" fmla="*/ 0 w 989"/>
                <a:gd name="T31" fmla="*/ 216 h 657"/>
                <a:gd name="T32" fmla="*/ 7 w 989"/>
                <a:gd name="T33" fmla="*/ 31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9" h="657">
                  <a:moveTo>
                    <a:pt x="7" y="311"/>
                  </a:moveTo>
                  <a:lnTo>
                    <a:pt x="278" y="135"/>
                  </a:lnTo>
                  <a:lnTo>
                    <a:pt x="304" y="446"/>
                  </a:lnTo>
                  <a:lnTo>
                    <a:pt x="616" y="263"/>
                  </a:lnTo>
                  <a:lnTo>
                    <a:pt x="548" y="548"/>
                  </a:lnTo>
                  <a:lnTo>
                    <a:pt x="847" y="342"/>
                  </a:lnTo>
                  <a:lnTo>
                    <a:pt x="786" y="657"/>
                  </a:lnTo>
                  <a:lnTo>
                    <a:pt x="989" y="528"/>
                  </a:lnTo>
                  <a:lnTo>
                    <a:pt x="982" y="440"/>
                  </a:lnTo>
                  <a:lnTo>
                    <a:pt x="900" y="487"/>
                  </a:lnTo>
                  <a:lnTo>
                    <a:pt x="935" y="257"/>
                  </a:lnTo>
                  <a:lnTo>
                    <a:pt x="657" y="385"/>
                  </a:lnTo>
                  <a:lnTo>
                    <a:pt x="698" y="175"/>
                  </a:lnTo>
                  <a:lnTo>
                    <a:pt x="373" y="318"/>
                  </a:lnTo>
                  <a:lnTo>
                    <a:pt x="339" y="0"/>
                  </a:lnTo>
                  <a:lnTo>
                    <a:pt x="0" y="216"/>
                  </a:lnTo>
                  <a:lnTo>
                    <a:pt x="7" y="31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Freeform 334">
              <a:extLst>
                <a:ext uri="{FF2B5EF4-FFF2-40B4-BE49-F238E27FC236}">
                  <a16:creationId xmlns:a16="http://schemas.microsoft.com/office/drawing/2014/main" id="{B6328813-84C2-453D-8509-A063C889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" y="829"/>
              <a:ext cx="88" cy="326"/>
            </a:xfrm>
            <a:custGeom>
              <a:avLst/>
              <a:gdLst>
                <a:gd name="T0" fmla="*/ 88 w 88"/>
                <a:gd name="T1" fmla="*/ 258 h 326"/>
                <a:gd name="T2" fmla="*/ 7 w 88"/>
                <a:gd name="T3" fmla="*/ 0 h 326"/>
                <a:gd name="T4" fmla="*/ 0 w 88"/>
                <a:gd name="T5" fmla="*/ 163 h 326"/>
                <a:gd name="T6" fmla="*/ 34 w 88"/>
                <a:gd name="T7" fmla="*/ 326 h 326"/>
                <a:gd name="T8" fmla="*/ 88 w 88"/>
                <a:gd name="T9" fmla="*/ 25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26">
                  <a:moveTo>
                    <a:pt x="88" y="258"/>
                  </a:moveTo>
                  <a:lnTo>
                    <a:pt x="7" y="0"/>
                  </a:lnTo>
                  <a:lnTo>
                    <a:pt x="0" y="163"/>
                  </a:lnTo>
                  <a:lnTo>
                    <a:pt x="34" y="326"/>
                  </a:lnTo>
                  <a:lnTo>
                    <a:pt x="88" y="258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Freeform 335">
              <a:extLst>
                <a:ext uri="{FF2B5EF4-FFF2-40B4-BE49-F238E27FC236}">
                  <a16:creationId xmlns:a16="http://schemas.microsoft.com/office/drawing/2014/main" id="{D980890A-67A3-4E8C-BC84-92BC7CC1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" y="707"/>
              <a:ext cx="201" cy="136"/>
            </a:xfrm>
            <a:custGeom>
              <a:avLst/>
              <a:gdLst>
                <a:gd name="T0" fmla="*/ 52 w 165"/>
                <a:gd name="T1" fmla="*/ 0 h 111"/>
                <a:gd name="T2" fmla="*/ 0 w 165"/>
                <a:gd name="T3" fmla="*/ 33 h 111"/>
                <a:gd name="T4" fmla="*/ 6 w 165"/>
                <a:gd name="T5" fmla="*/ 111 h 111"/>
                <a:gd name="T6" fmla="*/ 165 w 165"/>
                <a:gd name="T7" fmla="*/ 7 h 111"/>
                <a:gd name="T8" fmla="*/ 52 w 16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11">
                  <a:moveTo>
                    <a:pt x="52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28" y="2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Freeform 336">
              <a:extLst>
                <a:ext uri="{FF2B5EF4-FFF2-40B4-BE49-F238E27FC236}">
                  <a16:creationId xmlns:a16="http://schemas.microsoft.com/office/drawing/2014/main" id="{01209593-2614-4CF4-8A1F-7DD2635B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732"/>
              <a:ext cx="250" cy="246"/>
            </a:xfrm>
            <a:custGeom>
              <a:avLst/>
              <a:gdLst>
                <a:gd name="T0" fmla="*/ 73 w 205"/>
                <a:gd name="T1" fmla="*/ 97 h 202"/>
                <a:gd name="T2" fmla="*/ 64 w 205"/>
                <a:gd name="T3" fmla="*/ 20 h 202"/>
                <a:gd name="T4" fmla="*/ 0 w 205"/>
                <a:gd name="T5" fmla="*/ 0 h 202"/>
                <a:gd name="T6" fmla="*/ 17 w 205"/>
                <a:gd name="T7" fmla="*/ 202 h 202"/>
                <a:gd name="T8" fmla="*/ 205 w 205"/>
                <a:gd name="T9" fmla="*/ 92 h 202"/>
                <a:gd name="T10" fmla="*/ 155 w 205"/>
                <a:gd name="T11" fmla="*/ 61 h 202"/>
                <a:gd name="T12" fmla="*/ 73 w 205"/>
                <a:gd name="T13" fmla="*/ 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2">
                  <a:moveTo>
                    <a:pt x="73" y="97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43" y="12"/>
                    <a:pt x="22" y="6"/>
                    <a:pt x="0" y="0"/>
                  </a:cubicBezTo>
                  <a:cubicBezTo>
                    <a:pt x="17" y="202"/>
                    <a:pt x="17" y="202"/>
                    <a:pt x="17" y="20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189" y="81"/>
                    <a:pt x="172" y="70"/>
                    <a:pt x="155" y="61"/>
                  </a:cubicBezTo>
                  <a:lnTo>
                    <a:pt x="73" y="97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Freeform 337">
              <a:extLst>
                <a:ext uri="{FF2B5EF4-FFF2-40B4-BE49-F238E27FC236}">
                  <a16:creationId xmlns:a16="http://schemas.microsoft.com/office/drawing/2014/main" id="{A08553A2-AF20-4F5F-924B-13D4F2E4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709"/>
              <a:ext cx="83" cy="141"/>
            </a:xfrm>
            <a:custGeom>
              <a:avLst/>
              <a:gdLst>
                <a:gd name="T0" fmla="*/ 24 w 68"/>
                <a:gd name="T1" fmla="*/ 116 h 116"/>
                <a:gd name="T2" fmla="*/ 68 w 68"/>
                <a:gd name="T3" fmla="*/ 60 h 116"/>
                <a:gd name="T4" fmla="*/ 49 w 68"/>
                <a:gd name="T5" fmla="*/ 0 h 116"/>
                <a:gd name="T6" fmla="*/ 0 w 68"/>
                <a:gd name="T7" fmla="*/ 3 h 116"/>
                <a:gd name="T8" fmla="*/ 24 w 68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6">
                  <a:moveTo>
                    <a:pt x="24" y="116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16" y="1"/>
                    <a:pt x="0" y="3"/>
                  </a:cubicBezTo>
                  <a:lnTo>
                    <a:pt x="24" y="116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Freeform 338">
              <a:extLst>
                <a:ext uri="{FF2B5EF4-FFF2-40B4-BE49-F238E27FC236}">
                  <a16:creationId xmlns:a16="http://schemas.microsoft.com/office/drawing/2014/main" id="{1727AF60-0614-494E-B67D-B5168004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" y="906"/>
              <a:ext cx="110" cy="168"/>
            </a:xfrm>
            <a:custGeom>
              <a:avLst/>
              <a:gdLst>
                <a:gd name="T0" fmla="*/ 58 w 90"/>
                <a:gd name="T1" fmla="*/ 0 h 138"/>
                <a:gd name="T2" fmla="*/ 47 w 90"/>
                <a:gd name="T3" fmla="*/ 138 h 138"/>
                <a:gd name="T4" fmla="*/ 67 w 90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38">
                  <a:moveTo>
                    <a:pt x="58" y="0"/>
                  </a:moveTo>
                  <a:cubicBezTo>
                    <a:pt x="41" y="37"/>
                    <a:pt x="0" y="114"/>
                    <a:pt x="47" y="138"/>
                  </a:cubicBezTo>
                  <a:cubicBezTo>
                    <a:pt x="90" y="109"/>
                    <a:pt x="80" y="42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Freeform 339">
              <a:extLst>
                <a:ext uri="{FF2B5EF4-FFF2-40B4-BE49-F238E27FC236}">
                  <a16:creationId xmlns:a16="http://schemas.microsoft.com/office/drawing/2014/main" id="{681E3FFD-0D18-4D40-ACDA-2E9FEA1F6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" y="1033"/>
              <a:ext cx="89" cy="165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0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7" y="36"/>
                    <a:pt x="6" y="81"/>
                    <a:pt x="0" y="120"/>
                  </a:cubicBezTo>
                  <a:cubicBezTo>
                    <a:pt x="73" y="135"/>
                    <a:pt x="40" y="37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Freeform 340">
              <a:extLst>
                <a:ext uri="{FF2B5EF4-FFF2-40B4-BE49-F238E27FC236}">
                  <a16:creationId xmlns:a16="http://schemas.microsoft.com/office/drawing/2014/main" id="{C3FEA5DF-B399-4919-98B9-FC31F64CE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606"/>
              <a:ext cx="201" cy="289"/>
            </a:xfrm>
            <a:custGeom>
              <a:avLst/>
              <a:gdLst>
                <a:gd name="T0" fmla="*/ 0 w 165"/>
                <a:gd name="T1" fmla="*/ 118 h 237"/>
                <a:gd name="T2" fmla="*/ 119 w 165"/>
                <a:gd name="T3" fmla="*/ 237 h 237"/>
                <a:gd name="T4" fmla="*/ 165 w 165"/>
                <a:gd name="T5" fmla="*/ 228 h 237"/>
                <a:gd name="T6" fmla="*/ 106 w 165"/>
                <a:gd name="T7" fmla="*/ 0 h 237"/>
                <a:gd name="T8" fmla="*/ 0 w 165"/>
                <a:gd name="T9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37">
                  <a:moveTo>
                    <a:pt x="0" y="118"/>
                  </a:moveTo>
                  <a:cubicBezTo>
                    <a:pt x="0" y="184"/>
                    <a:pt x="53" y="237"/>
                    <a:pt x="119" y="237"/>
                  </a:cubicBezTo>
                  <a:cubicBezTo>
                    <a:pt x="135" y="237"/>
                    <a:pt x="151" y="233"/>
                    <a:pt x="165" y="228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7" y="7"/>
                    <a:pt x="0" y="57"/>
                    <a:pt x="0" y="118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Freeform 341">
              <a:extLst>
                <a:ext uri="{FF2B5EF4-FFF2-40B4-BE49-F238E27FC236}">
                  <a16:creationId xmlns:a16="http://schemas.microsoft.com/office/drawing/2014/main" id="{23A60EEB-A66E-4209-8562-22E69C019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655"/>
              <a:ext cx="138" cy="190"/>
            </a:xfrm>
            <a:custGeom>
              <a:avLst/>
              <a:gdLst>
                <a:gd name="T0" fmla="*/ 0 w 113"/>
                <a:gd name="T1" fmla="*/ 78 h 156"/>
                <a:gd name="T2" fmla="*/ 78 w 113"/>
                <a:gd name="T3" fmla="*/ 156 h 156"/>
                <a:gd name="T4" fmla="*/ 113 w 113"/>
                <a:gd name="T5" fmla="*/ 147 h 156"/>
                <a:gd name="T6" fmla="*/ 76 w 113"/>
                <a:gd name="T7" fmla="*/ 0 h 156"/>
                <a:gd name="T8" fmla="*/ 0 w 113"/>
                <a:gd name="T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56">
                  <a:moveTo>
                    <a:pt x="0" y="78"/>
                  </a:moveTo>
                  <a:cubicBezTo>
                    <a:pt x="0" y="121"/>
                    <a:pt x="35" y="156"/>
                    <a:pt x="78" y="156"/>
                  </a:cubicBezTo>
                  <a:cubicBezTo>
                    <a:pt x="91" y="156"/>
                    <a:pt x="103" y="153"/>
                    <a:pt x="113" y="14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4" y="2"/>
                    <a:pt x="0" y="36"/>
                    <a:pt x="0" y="78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Freeform 342">
              <a:extLst>
                <a:ext uri="{FF2B5EF4-FFF2-40B4-BE49-F238E27FC236}">
                  <a16:creationId xmlns:a16="http://schemas.microsoft.com/office/drawing/2014/main" id="{AE05DE96-991A-4AA5-A21A-920B93F6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699"/>
              <a:ext cx="83" cy="102"/>
            </a:xfrm>
            <a:custGeom>
              <a:avLst/>
              <a:gdLst>
                <a:gd name="T0" fmla="*/ 49 w 68"/>
                <a:gd name="T1" fmla="*/ 1 h 84"/>
                <a:gd name="T2" fmla="*/ 42 w 68"/>
                <a:gd name="T3" fmla="*/ 0 h 84"/>
                <a:gd name="T4" fmla="*/ 0 w 68"/>
                <a:gd name="T5" fmla="*/ 42 h 84"/>
                <a:gd name="T6" fmla="*/ 42 w 68"/>
                <a:gd name="T7" fmla="*/ 84 h 84"/>
                <a:gd name="T8" fmla="*/ 68 w 68"/>
                <a:gd name="T9" fmla="*/ 75 h 84"/>
                <a:gd name="T10" fmla="*/ 49 w 68"/>
                <a:gd name="T1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84">
                  <a:moveTo>
                    <a:pt x="49" y="1"/>
                  </a:moveTo>
                  <a:cubicBezTo>
                    <a:pt x="47" y="0"/>
                    <a:pt x="44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52" y="84"/>
                    <a:pt x="61" y="81"/>
                    <a:pt x="68" y="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Freeform 343">
              <a:extLst>
                <a:ext uri="{FF2B5EF4-FFF2-40B4-BE49-F238E27FC236}">
                  <a16:creationId xmlns:a16="http://schemas.microsoft.com/office/drawing/2014/main" id="{F19FF0FD-F47E-4FF9-8294-A7A64F80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534"/>
              <a:ext cx="267" cy="198"/>
            </a:xfrm>
            <a:custGeom>
              <a:avLst/>
              <a:gdLst>
                <a:gd name="T0" fmla="*/ 0 w 219"/>
                <a:gd name="T1" fmla="*/ 109 h 162"/>
                <a:gd name="T2" fmla="*/ 105 w 219"/>
                <a:gd name="T3" fmla="*/ 159 h 162"/>
                <a:gd name="T4" fmla="*/ 215 w 219"/>
                <a:gd name="T5" fmla="*/ 33 h 162"/>
                <a:gd name="T6" fmla="*/ 208 w 219"/>
                <a:gd name="T7" fmla="*/ 0 h 162"/>
                <a:gd name="T8" fmla="*/ 0 w 219"/>
                <a:gd name="T9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62">
                  <a:moveTo>
                    <a:pt x="0" y="109"/>
                  </a:moveTo>
                  <a:cubicBezTo>
                    <a:pt x="23" y="142"/>
                    <a:pt x="62" y="162"/>
                    <a:pt x="105" y="159"/>
                  </a:cubicBezTo>
                  <a:cubicBezTo>
                    <a:pt x="170" y="155"/>
                    <a:pt x="219" y="98"/>
                    <a:pt x="215" y="33"/>
                  </a:cubicBezTo>
                  <a:cubicBezTo>
                    <a:pt x="214" y="21"/>
                    <a:pt x="212" y="11"/>
                    <a:pt x="208" y="0"/>
                  </a:cubicBezTo>
                  <a:cubicBezTo>
                    <a:pt x="146" y="46"/>
                    <a:pt x="71" y="73"/>
                    <a:pt x="0" y="109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Freeform 344">
              <a:extLst>
                <a:ext uri="{FF2B5EF4-FFF2-40B4-BE49-F238E27FC236}">
                  <a16:creationId xmlns:a16="http://schemas.microsoft.com/office/drawing/2014/main" id="{EF7ED486-DBA2-429A-B1ED-30F225FC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564"/>
              <a:ext cx="171" cy="117"/>
            </a:xfrm>
            <a:custGeom>
              <a:avLst/>
              <a:gdLst>
                <a:gd name="T0" fmla="*/ 0 w 140"/>
                <a:gd name="T1" fmla="*/ 67 h 96"/>
                <a:gd name="T2" fmla="*/ 65 w 140"/>
                <a:gd name="T3" fmla="*/ 95 h 96"/>
                <a:gd name="T4" fmla="*/ 137 w 140"/>
                <a:gd name="T5" fmla="*/ 12 h 96"/>
                <a:gd name="T6" fmla="*/ 136 w 140"/>
                <a:gd name="T7" fmla="*/ 0 h 96"/>
                <a:gd name="T8" fmla="*/ 0 w 140"/>
                <a:gd name="T9" fmla="*/ 6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96">
                  <a:moveTo>
                    <a:pt x="0" y="67"/>
                  </a:moveTo>
                  <a:cubicBezTo>
                    <a:pt x="16" y="85"/>
                    <a:pt x="39" y="96"/>
                    <a:pt x="65" y="95"/>
                  </a:cubicBezTo>
                  <a:cubicBezTo>
                    <a:pt x="108" y="92"/>
                    <a:pt x="140" y="55"/>
                    <a:pt x="137" y="12"/>
                  </a:cubicBezTo>
                  <a:cubicBezTo>
                    <a:pt x="137" y="8"/>
                    <a:pt x="137" y="4"/>
                    <a:pt x="136" y="0"/>
                  </a:cubicBezTo>
                  <a:cubicBezTo>
                    <a:pt x="93" y="25"/>
                    <a:pt x="46" y="45"/>
                    <a:pt x="0" y="67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Freeform 345">
              <a:extLst>
                <a:ext uri="{FF2B5EF4-FFF2-40B4-BE49-F238E27FC236}">
                  <a16:creationId xmlns:a16="http://schemas.microsoft.com/office/drawing/2014/main" id="{3577457A-5C3C-447D-8C17-3D9594AC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587"/>
              <a:ext cx="81" cy="49"/>
            </a:xfrm>
            <a:custGeom>
              <a:avLst/>
              <a:gdLst>
                <a:gd name="T0" fmla="*/ 0 w 67"/>
                <a:gd name="T1" fmla="*/ 32 h 40"/>
                <a:gd name="T2" fmla="*/ 28 w 67"/>
                <a:gd name="T3" fmla="*/ 40 h 40"/>
                <a:gd name="T4" fmla="*/ 67 w 67"/>
                <a:gd name="T5" fmla="*/ 0 h 40"/>
                <a:gd name="T6" fmla="*/ 0 w 67"/>
                <a:gd name="T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0" y="32"/>
                  </a:moveTo>
                  <a:cubicBezTo>
                    <a:pt x="8" y="37"/>
                    <a:pt x="17" y="40"/>
                    <a:pt x="28" y="40"/>
                  </a:cubicBezTo>
                  <a:cubicBezTo>
                    <a:pt x="49" y="38"/>
                    <a:pt x="66" y="21"/>
                    <a:pt x="67" y="0"/>
                  </a:cubicBezTo>
                  <a:cubicBezTo>
                    <a:pt x="45" y="11"/>
                    <a:pt x="23" y="21"/>
                    <a:pt x="0" y="32"/>
                  </a:cubicBez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0" name="Oval 346">
              <a:extLst>
                <a:ext uri="{FF2B5EF4-FFF2-40B4-BE49-F238E27FC236}">
                  <a16:creationId xmlns:a16="http://schemas.microsoft.com/office/drawing/2014/main" id="{B0310263-AB0A-4DDA-BC9E-C87AE2128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795"/>
              <a:ext cx="289" cy="289"/>
            </a:xfrm>
            <a:prstGeom prst="ellipse">
              <a:avLst/>
            </a:pr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1" name="Oval 347">
              <a:extLst>
                <a:ext uri="{FF2B5EF4-FFF2-40B4-BE49-F238E27FC236}">
                  <a16:creationId xmlns:a16="http://schemas.microsoft.com/office/drawing/2014/main" id="{A43EA0B5-DAE8-4BF9-80EE-3D217FE73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845"/>
              <a:ext cx="190" cy="190"/>
            </a:xfrm>
            <a:prstGeom prst="ellipse">
              <a:avLst/>
            </a:pr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Oval 348">
              <a:extLst>
                <a:ext uri="{FF2B5EF4-FFF2-40B4-BE49-F238E27FC236}">
                  <a16:creationId xmlns:a16="http://schemas.microsoft.com/office/drawing/2014/main" id="{1DBE7BBC-DE19-4A2E-B7C8-5DA6ECF5A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889"/>
              <a:ext cx="102" cy="103"/>
            </a:xfrm>
            <a:prstGeom prst="ellipse">
              <a:avLst/>
            </a:pr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Freeform 349">
              <a:extLst>
                <a:ext uri="{FF2B5EF4-FFF2-40B4-BE49-F238E27FC236}">
                  <a16:creationId xmlns:a16="http://schemas.microsoft.com/office/drawing/2014/main" id="{F232B332-1490-49FF-B44E-AC6D6DBE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777"/>
              <a:ext cx="156" cy="267"/>
            </a:xfrm>
            <a:custGeom>
              <a:avLst/>
              <a:gdLst>
                <a:gd name="T0" fmla="*/ 73 w 128"/>
                <a:gd name="T1" fmla="*/ 0 h 219"/>
                <a:gd name="T2" fmla="*/ 0 w 128"/>
                <a:gd name="T3" fmla="*/ 218 h 219"/>
                <a:gd name="T4" fmla="*/ 8 w 128"/>
                <a:gd name="T5" fmla="*/ 218 h 219"/>
                <a:gd name="T6" fmla="*/ 128 w 128"/>
                <a:gd name="T7" fmla="*/ 101 h 219"/>
                <a:gd name="T8" fmla="*/ 73 w 128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19">
                  <a:moveTo>
                    <a:pt x="73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2" y="218"/>
                    <a:pt x="5" y="218"/>
                    <a:pt x="8" y="218"/>
                  </a:cubicBezTo>
                  <a:cubicBezTo>
                    <a:pt x="73" y="219"/>
                    <a:pt x="127" y="167"/>
                    <a:pt x="128" y="101"/>
                  </a:cubicBezTo>
                  <a:cubicBezTo>
                    <a:pt x="128" y="59"/>
                    <a:pt x="106" y="22"/>
                    <a:pt x="73" y="0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Freeform 350">
              <a:extLst>
                <a:ext uri="{FF2B5EF4-FFF2-40B4-BE49-F238E27FC236}">
                  <a16:creationId xmlns:a16="http://schemas.microsoft.com/office/drawing/2014/main" id="{7A046824-1B7B-49A6-8046-060B8B25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826"/>
              <a:ext cx="91" cy="168"/>
            </a:xfrm>
            <a:custGeom>
              <a:avLst/>
              <a:gdLst>
                <a:gd name="T0" fmla="*/ 47 w 74"/>
                <a:gd name="T1" fmla="*/ 0 h 138"/>
                <a:gd name="T2" fmla="*/ 0 w 74"/>
                <a:gd name="T3" fmla="*/ 138 h 138"/>
                <a:gd name="T4" fmla="*/ 74 w 74"/>
                <a:gd name="T5" fmla="*/ 61 h 138"/>
                <a:gd name="T6" fmla="*/ 47 w 7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38">
                  <a:moveTo>
                    <a:pt x="47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41" y="135"/>
                    <a:pt x="74" y="102"/>
                    <a:pt x="74" y="61"/>
                  </a:cubicBezTo>
                  <a:cubicBezTo>
                    <a:pt x="74" y="37"/>
                    <a:pt x="64" y="15"/>
                    <a:pt x="47" y="0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Freeform 351">
              <a:extLst>
                <a:ext uri="{FF2B5EF4-FFF2-40B4-BE49-F238E27FC236}">
                  <a16:creationId xmlns:a16="http://schemas.microsoft.com/office/drawing/2014/main" id="{6F98957B-0929-40D1-A330-4034CD87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874"/>
              <a:ext cx="30" cy="71"/>
            </a:xfrm>
            <a:custGeom>
              <a:avLst/>
              <a:gdLst>
                <a:gd name="T0" fmla="*/ 0 w 24"/>
                <a:gd name="T1" fmla="*/ 58 h 58"/>
                <a:gd name="T2" fmla="*/ 24 w 24"/>
                <a:gd name="T3" fmla="*/ 20 h 58"/>
                <a:gd name="T4" fmla="*/ 19 w 24"/>
                <a:gd name="T5" fmla="*/ 0 h 58"/>
                <a:gd name="T6" fmla="*/ 0 w 24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8">
                  <a:moveTo>
                    <a:pt x="0" y="58"/>
                  </a:moveTo>
                  <a:cubicBezTo>
                    <a:pt x="14" y="51"/>
                    <a:pt x="24" y="37"/>
                    <a:pt x="24" y="20"/>
                  </a:cubicBezTo>
                  <a:cubicBezTo>
                    <a:pt x="24" y="13"/>
                    <a:pt x="23" y="6"/>
                    <a:pt x="19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Freeform 352">
              <a:extLst>
                <a:ext uri="{FF2B5EF4-FFF2-40B4-BE49-F238E27FC236}">
                  <a16:creationId xmlns:a16="http://schemas.microsoft.com/office/drawing/2014/main" id="{1DAF439F-F260-401D-962C-591F181AC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827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5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1"/>
                    <a:pt x="28" y="115"/>
                  </a:cubicBezTo>
                  <a:cubicBezTo>
                    <a:pt x="62" y="144"/>
                    <a:pt x="69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Freeform 353">
              <a:extLst>
                <a:ext uri="{FF2B5EF4-FFF2-40B4-BE49-F238E27FC236}">
                  <a16:creationId xmlns:a16="http://schemas.microsoft.com/office/drawing/2014/main" id="{B1B81F37-EF9A-42DC-B81C-2147ACF4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  <a:gd name="T34" fmla="*/ 0 w 826"/>
                <a:gd name="T35" fmla="*/ 25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Freeform 354">
              <a:extLst>
                <a:ext uri="{FF2B5EF4-FFF2-40B4-BE49-F238E27FC236}">
                  <a16:creationId xmlns:a16="http://schemas.microsoft.com/office/drawing/2014/main" id="{00E0567F-77E9-4697-9161-44C8AF4E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Freeform 355">
              <a:extLst>
                <a:ext uri="{FF2B5EF4-FFF2-40B4-BE49-F238E27FC236}">
                  <a16:creationId xmlns:a16="http://schemas.microsoft.com/office/drawing/2014/main" id="{47DCCF17-F56E-469F-A8DC-F42D65F1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525"/>
              <a:ext cx="56" cy="237"/>
            </a:xfrm>
            <a:custGeom>
              <a:avLst/>
              <a:gdLst>
                <a:gd name="T0" fmla="*/ 45 w 56"/>
                <a:gd name="T1" fmla="*/ 24 h 237"/>
                <a:gd name="T2" fmla="*/ 56 w 56"/>
                <a:gd name="T3" fmla="*/ 237 h 237"/>
                <a:gd name="T4" fmla="*/ 0 w 56"/>
                <a:gd name="T5" fmla="*/ 0 h 237"/>
                <a:gd name="T6" fmla="*/ 45 w 56"/>
                <a:gd name="T7" fmla="*/ 2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37">
                  <a:moveTo>
                    <a:pt x="45" y="24"/>
                  </a:moveTo>
                  <a:lnTo>
                    <a:pt x="56" y="237"/>
                  </a:lnTo>
                  <a:lnTo>
                    <a:pt x="0" y="0"/>
                  </a:lnTo>
                  <a:lnTo>
                    <a:pt x="45" y="24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Freeform 356">
              <a:extLst>
                <a:ext uri="{FF2B5EF4-FFF2-40B4-BE49-F238E27FC236}">
                  <a16:creationId xmlns:a16="http://schemas.microsoft.com/office/drawing/2014/main" id="{E38D55B5-390F-44C2-93FB-CFE6CB74B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484"/>
              <a:ext cx="734" cy="454"/>
            </a:xfrm>
            <a:custGeom>
              <a:avLst/>
              <a:gdLst>
                <a:gd name="T0" fmla="*/ 562 w 602"/>
                <a:gd name="T1" fmla="*/ 0 h 372"/>
                <a:gd name="T2" fmla="*/ 528 w 602"/>
                <a:gd name="T3" fmla="*/ 166 h 372"/>
                <a:gd name="T4" fmla="*/ 369 w 602"/>
                <a:gd name="T5" fmla="*/ 50 h 372"/>
                <a:gd name="T6" fmla="*/ 336 w 602"/>
                <a:gd name="T7" fmla="*/ 226 h 372"/>
                <a:gd name="T8" fmla="*/ 177 w 602"/>
                <a:gd name="T9" fmla="*/ 133 h 372"/>
                <a:gd name="T10" fmla="*/ 166 w 602"/>
                <a:gd name="T11" fmla="*/ 294 h 372"/>
                <a:gd name="T12" fmla="*/ 0 w 602"/>
                <a:gd name="T13" fmla="*/ 212 h 372"/>
                <a:gd name="T14" fmla="*/ 18 w 602"/>
                <a:gd name="T15" fmla="*/ 280 h 372"/>
                <a:gd name="T16" fmla="*/ 172 w 602"/>
                <a:gd name="T17" fmla="*/ 372 h 372"/>
                <a:gd name="T18" fmla="*/ 207 w 602"/>
                <a:gd name="T19" fmla="*/ 354 h 372"/>
                <a:gd name="T20" fmla="*/ 225 w 602"/>
                <a:gd name="T21" fmla="*/ 229 h 372"/>
                <a:gd name="T22" fmla="*/ 337 w 602"/>
                <a:gd name="T23" fmla="*/ 288 h 372"/>
                <a:gd name="T24" fmla="*/ 395 w 602"/>
                <a:gd name="T25" fmla="*/ 260 h 372"/>
                <a:gd name="T26" fmla="*/ 415 w 602"/>
                <a:gd name="T27" fmla="*/ 163 h 372"/>
                <a:gd name="T28" fmla="*/ 497 w 602"/>
                <a:gd name="T29" fmla="*/ 217 h 372"/>
                <a:gd name="T30" fmla="*/ 575 w 602"/>
                <a:gd name="T31" fmla="*/ 190 h 372"/>
                <a:gd name="T32" fmla="*/ 602 w 602"/>
                <a:gd name="T33" fmla="*/ 43 h 372"/>
                <a:gd name="T34" fmla="*/ 562 w 602"/>
                <a:gd name="T3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" h="372">
                  <a:moveTo>
                    <a:pt x="562" y="0"/>
                  </a:moveTo>
                  <a:cubicBezTo>
                    <a:pt x="528" y="166"/>
                    <a:pt x="528" y="166"/>
                    <a:pt x="528" y="166"/>
                  </a:cubicBezTo>
                  <a:cubicBezTo>
                    <a:pt x="369" y="50"/>
                    <a:pt x="369" y="50"/>
                    <a:pt x="369" y="50"/>
                  </a:cubicBezTo>
                  <a:cubicBezTo>
                    <a:pt x="336" y="226"/>
                    <a:pt x="336" y="226"/>
                    <a:pt x="336" y="226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8" y="280"/>
                    <a:pt x="18" y="280"/>
                    <a:pt x="18" y="280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84" y="366"/>
                    <a:pt x="195" y="360"/>
                    <a:pt x="207" y="354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337" y="288"/>
                    <a:pt x="337" y="288"/>
                    <a:pt x="337" y="288"/>
                  </a:cubicBezTo>
                  <a:cubicBezTo>
                    <a:pt x="356" y="279"/>
                    <a:pt x="376" y="269"/>
                    <a:pt x="395" y="260"/>
                  </a:cubicBezTo>
                  <a:cubicBezTo>
                    <a:pt x="415" y="163"/>
                    <a:pt x="415" y="163"/>
                    <a:pt x="415" y="163"/>
                  </a:cubicBezTo>
                  <a:cubicBezTo>
                    <a:pt x="497" y="217"/>
                    <a:pt x="497" y="217"/>
                    <a:pt x="497" y="217"/>
                  </a:cubicBezTo>
                  <a:cubicBezTo>
                    <a:pt x="523" y="207"/>
                    <a:pt x="549" y="198"/>
                    <a:pt x="575" y="190"/>
                  </a:cubicBezTo>
                  <a:cubicBezTo>
                    <a:pt x="602" y="43"/>
                    <a:pt x="602" y="43"/>
                    <a:pt x="602" y="43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Freeform 357">
              <a:extLst>
                <a:ext uri="{FF2B5EF4-FFF2-40B4-BE49-F238E27FC236}">
                  <a16:creationId xmlns:a16="http://schemas.microsoft.com/office/drawing/2014/main" id="{4FB58CB5-00E6-4740-A339-E3BDB1D4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" y="814"/>
              <a:ext cx="46" cy="167"/>
            </a:xfrm>
            <a:custGeom>
              <a:avLst/>
              <a:gdLst>
                <a:gd name="T0" fmla="*/ 38 w 46"/>
                <a:gd name="T1" fmla="*/ 20 h 167"/>
                <a:gd name="T2" fmla="*/ 0 w 46"/>
                <a:gd name="T3" fmla="*/ 0 h 167"/>
                <a:gd name="T4" fmla="*/ 46 w 46"/>
                <a:gd name="T5" fmla="*/ 167 h 167"/>
                <a:gd name="T6" fmla="*/ 38 w 46"/>
                <a:gd name="T7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67">
                  <a:moveTo>
                    <a:pt x="38" y="20"/>
                  </a:moveTo>
                  <a:lnTo>
                    <a:pt x="0" y="0"/>
                  </a:lnTo>
                  <a:lnTo>
                    <a:pt x="46" y="167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Freeform 358">
              <a:extLst>
                <a:ext uri="{FF2B5EF4-FFF2-40B4-BE49-F238E27FC236}">
                  <a16:creationId xmlns:a16="http://schemas.microsoft.com/office/drawing/2014/main" id="{DBB4D016-B2C0-4F6B-9C32-74EBA610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645"/>
              <a:ext cx="2333" cy="482"/>
            </a:xfrm>
            <a:custGeom>
              <a:avLst/>
              <a:gdLst>
                <a:gd name="T0" fmla="*/ 1388 w 1914"/>
                <a:gd name="T1" fmla="*/ 62 h 395"/>
                <a:gd name="T2" fmla="*/ 881 w 1914"/>
                <a:gd name="T3" fmla="*/ 244 h 395"/>
                <a:gd name="T4" fmla="*/ 455 w 1914"/>
                <a:gd name="T5" fmla="*/ 379 h 395"/>
                <a:gd name="T6" fmla="*/ 216 w 1914"/>
                <a:gd name="T7" fmla="*/ 390 h 395"/>
                <a:gd name="T8" fmla="*/ 93 w 1914"/>
                <a:gd name="T9" fmla="*/ 373 h 395"/>
                <a:gd name="T10" fmla="*/ 0 w 1914"/>
                <a:gd name="T11" fmla="*/ 329 h 395"/>
                <a:gd name="T12" fmla="*/ 332 w 1914"/>
                <a:gd name="T13" fmla="*/ 373 h 395"/>
                <a:gd name="T14" fmla="*/ 560 w 1914"/>
                <a:gd name="T15" fmla="*/ 340 h 395"/>
                <a:gd name="T16" fmla="*/ 775 w 1914"/>
                <a:gd name="T17" fmla="*/ 250 h 395"/>
                <a:gd name="T18" fmla="*/ 1082 w 1914"/>
                <a:gd name="T19" fmla="*/ 101 h 395"/>
                <a:gd name="T20" fmla="*/ 1283 w 1914"/>
                <a:gd name="T21" fmla="*/ 47 h 395"/>
                <a:gd name="T22" fmla="*/ 1483 w 1914"/>
                <a:gd name="T23" fmla="*/ 18 h 395"/>
                <a:gd name="T24" fmla="*/ 1914 w 1914"/>
                <a:gd name="T25" fmla="*/ 107 h 395"/>
                <a:gd name="T26" fmla="*/ 1767 w 1914"/>
                <a:gd name="T27" fmla="*/ 68 h 395"/>
                <a:gd name="T28" fmla="*/ 1388 w 1914"/>
                <a:gd name="T29" fmla="*/ 6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4" h="395">
                  <a:moveTo>
                    <a:pt x="1388" y="62"/>
                  </a:moveTo>
                  <a:cubicBezTo>
                    <a:pt x="1198" y="74"/>
                    <a:pt x="1045" y="153"/>
                    <a:pt x="881" y="244"/>
                  </a:cubicBezTo>
                  <a:cubicBezTo>
                    <a:pt x="755" y="314"/>
                    <a:pt x="593" y="362"/>
                    <a:pt x="455" y="379"/>
                  </a:cubicBezTo>
                  <a:cubicBezTo>
                    <a:pt x="377" y="388"/>
                    <a:pt x="296" y="395"/>
                    <a:pt x="216" y="390"/>
                  </a:cubicBezTo>
                  <a:cubicBezTo>
                    <a:pt x="175" y="387"/>
                    <a:pt x="132" y="385"/>
                    <a:pt x="93" y="373"/>
                  </a:cubicBezTo>
                  <a:cubicBezTo>
                    <a:pt x="61" y="364"/>
                    <a:pt x="36" y="335"/>
                    <a:pt x="0" y="329"/>
                  </a:cubicBezTo>
                  <a:cubicBezTo>
                    <a:pt x="115" y="348"/>
                    <a:pt x="213" y="381"/>
                    <a:pt x="332" y="373"/>
                  </a:cubicBezTo>
                  <a:cubicBezTo>
                    <a:pt x="405" y="369"/>
                    <a:pt x="492" y="358"/>
                    <a:pt x="560" y="340"/>
                  </a:cubicBezTo>
                  <a:cubicBezTo>
                    <a:pt x="635" y="320"/>
                    <a:pt x="707" y="287"/>
                    <a:pt x="775" y="250"/>
                  </a:cubicBezTo>
                  <a:cubicBezTo>
                    <a:pt x="873" y="197"/>
                    <a:pt x="978" y="140"/>
                    <a:pt x="1082" y="101"/>
                  </a:cubicBezTo>
                  <a:cubicBezTo>
                    <a:pt x="1143" y="78"/>
                    <a:pt x="1217" y="59"/>
                    <a:pt x="1283" y="47"/>
                  </a:cubicBezTo>
                  <a:cubicBezTo>
                    <a:pt x="1350" y="35"/>
                    <a:pt x="1412" y="16"/>
                    <a:pt x="1483" y="18"/>
                  </a:cubicBezTo>
                  <a:cubicBezTo>
                    <a:pt x="1620" y="20"/>
                    <a:pt x="1808" y="0"/>
                    <a:pt x="1914" y="107"/>
                  </a:cubicBezTo>
                  <a:cubicBezTo>
                    <a:pt x="1862" y="112"/>
                    <a:pt x="1813" y="80"/>
                    <a:pt x="1767" y="68"/>
                  </a:cubicBezTo>
                  <a:cubicBezTo>
                    <a:pt x="1647" y="36"/>
                    <a:pt x="1510" y="55"/>
                    <a:pt x="1388" y="62"/>
                  </a:cubicBezTo>
                  <a:close/>
                </a:path>
              </a:pathLst>
            </a:custGeom>
            <a:solidFill>
              <a:srgbClr val="53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Freeform 359">
              <a:extLst>
                <a:ext uri="{FF2B5EF4-FFF2-40B4-BE49-F238E27FC236}">
                  <a16:creationId xmlns:a16="http://schemas.microsoft.com/office/drawing/2014/main" id="{5914CC79-EF45-4FE9-B2C7-7CAF3348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26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4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Freeform 360">
              <a:extLst>
                <a:ext uri="{FF2B5EF4-FFF2-40B4-BE49-F238E27FC236}">
                  <a16:creationId xmlns:a16="http://schemas.microsoft.com/office/drawing/2014/main" id="{49E9FA5C-A937-4DF9-B209-5A2BBD349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" y="687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Freeform 361">
              <a:extLst>
                <a:ext uri="{FF2B5EF4-FFF2-40B4-BE49-F238E27FC236}">
                  <a16:creationId xmlns:a16="http://schemas.microsoft.com/office/drawing/2014/main" id="{A88AB7C9-A02B-4434-97E6-FD6302B6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" y="5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Freeform 362">
              <a:extLst>
                <a:ext uri="{FF2B5EF4-FFF2-40B4-BE49-F238E27FC236}">
                  <a16:creationId xmlns:a16="http://schemas.microsoft.com/office/drawing/2014/main" id="{5790A0BF-0614-40B5-B4DE-98A21837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" y="226"/>
              <a:ext cx="244" cy="428"/>
            </a:xfrm>
            <a:custGeom>
              <a:avLst/>
              <a:gdLst>
                <a:gd name="T0" fmla="*/ 67 w 244"/>
                <a:gd name="T1" fmla="*/ 7 h 428"/>
                <a:gd name="T2" fmla="*/ 0 w 244"/>
                <a:gd name="T3" fmla="*/ 428 h 428"/>
                <a:gd name="T4" fmla="*/ 74 w 244"/>
                <a:gd name="T5" fmla="*/ 400 h 428"/>
                <a:gd name="T6" fmla="*/ 244 w 244"/>
                <a:gd name="T7" fmla="*/ 0 h 428"/>
                <a:gd name="T8" fmla="*/ 67 w 244"/>
                <a:gd name="T9" fmla="*/ 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428">
                  <a:moveTo>
                    <a:pt x="67" y="7"/>
                  </a:moveTo>
                  <a:lnTo>
                    <a:pt x="0" y="428"/>
                  </a:lnTo>
                  <a:lnTo>
                    <a:pt x="74" y="400"/>
                  </a:lnTo>
                  <a:lnTo>
                    <a:pt x="244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A96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Freeform 363">
              <a:extLst>
                <a:ext uri="{FF2B5EF4-FFF2-40B4-BE49-F238E27FC236}">
                  <a16:creationId xmlns:a16="http://schemas.microsoft.com/office/drawing/2014/main" id="{EAD74D68-AA38-4A63-B246-54C9983E0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281"/>
              <a:ext cx="283" cy="339"/>
            </a:xfrm>
            <a:custGeom>
              <a:avLst/>
              <a:gdLst>
                <a:gd name="T0" fmla="*/ 148 w 283"/>
                <a:gd name="T1" fmla="*/ 0 h 339"/>
                <a:gd name="T2" fmla="*/ 0 w 283"/>
                <a:gd name="T3" fmla="*/ 331 h 339"/>
                <a:gd name="T4" fmla="*/ 270 w 283"/>
                <a:gd name="T5" fmla="*/ 339 h 339"/>
                <a:gd name="T6" fmla="*/ 283 w 283"/>
                <a:gd name="T7" fmla="*/ 34 h 339"/>
                <a:gd name="T8" fmla="*/ 148 w 283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339">
                  <a:moveTo>
                    <a:pt x="148" y="0"/>
                  </a:moveTo>
                  <a:lnTo>
                    <a:pt x="0" y="331"/>
                  </a:lnTo>
                  <a:lnTo>
                    <a:pt x="270" y="339"/>
                  </a:lnTo>
                  <a:lnTo>
                    <a:pt x="283" y="3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CB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Freeform 364">
              <a:extLst>
                <a:ext uri="{FF2B5EF4-FFF2-40B4-BE49-F238E27FC236}">
                  <a16:creationId xmlns:a16="http://schemas.microsoft.com/office/drawing/2014/main" id="{9FE9481C-9137-454C-B7FF-45D2F3AB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" y="355"/>
              <a:ext cx="196" cy="299"/>
            </a:xfrm>
            <a:custGeom>
              <a:avLst/>
              <a:gdLst>
                <a:gd name="T0" fmla="*/ 5 w 161"/>
                <a:gd name="T1" fmla="*/ 0 h 245"/>
                <a:gd name="T2" fmla="*/ 0 w 161"/>
                <a:gd name="T3" fmla="*/ 245 h 245"/>
                <a:gd name="T4" fmla="*/ 139 w 161"/>
                <a:gd name="T5" fmla="*/ 167 h 245"/>
                <a:gd name="T6" fmla="*/ 5 w 161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5">
                  <a:moveTo>
                    <a:pt x="5" y="0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0" y="245"/>
                    <a:pt x="117" y="233"/>
                    <a:pt x="139" y="167"/>
                  </a:cubicBezTo>
                  <a:cubicBezTo>
                    <a:pt x="161" y="10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36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59" name="图形 158">
            <a:extLst>
              <a:ext uri="{FF2B5EF4-FFF2-40B4-BE49-F238E27FC236}">
                <a16:creationId xmlns:a16="http://schemas.microsoft.com/office/drawing/2014/main" id="{EED2F7B3-C0B2-4648-8E3F-A35C1EB0D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0949" y="1190495"/>
            <a:ext cx="1228725" cy="1295400"/>
          </a:xfrm>
          <a:prstGeom prst="rect">
            <a:avLst/>
          </a:prstGeom>
        </p:spPr>
      </p:pic>
      <p:sp>
        <p:nvSpPr>
          <p:cNvPr id="379" name="文本框 378">
            <a:extLst>
              <a:ext uri="{FF2B5EF4-FFF2-40B4-BE49-F238E27FC236}">
                <a16:creationId xmlns:a16="http://schemas.microsoft.com/office/drawing/2014/main" id="{78D9FFB2-CFA3-4927-88D3-B5427D00FD9C}"/>
              </a:ext>
            </a:extLst>
          </p:cNvPr>
          <p:cNvSpPr txBox="1"/>
          <p:nvPr/>
        </p:nvSpPr>
        <p:spPr>
          <a:xfrm>
            <a:off x="421393" y="-18632"/>
            <a:ext cx="6052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ỦY BAN NHÂN DÂN QUẬN HẢI AN</a:t>
            </a:r>
          </a:p>
          <a:p>
            <a:pPr algn="ctr"/>
            <a:r>
              <a:rPr lang="en-US" altLang="zh-CN" sz="2800" b="1" dirty="0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TRƯỜNG TIỂU HỌC NAM HẢI</a:t>
            </a:r>
            <a:endParaRPr lang="zh-CN" altLang="en-US" sz="2800" b="1" dirty="0">
              <a:ln w="635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80" name="文本框 379">
            <a:extLst>
              <a:ext uri="{FF2B5EF4-FFF2-40B4-BE49-F238E27FC236}">
                <a16:creationId xmlns:a16="http://schemas.microsoft.com/office/drawing/2014/main" id="{7A1A27A5-FB40-4158-970D-DFAFDDAE8067}"/>
              </a:ext>
            </a:extLst>
          </p:cNvPr>
          <p:cNvSpPr txBox="1"/>
          <p:nvPr/>
        </p:nvSpPr>
        <p:spPr>
          <a:xfrm>
            <a:off x="164062" y="2058044"/>
            <a:ext cx="648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CHỦ ĐỀ 2: THỦ CÔNG KỸ THUẬT</a:t>
            </a:r>
          </a:p>
          <a:p>
            <a:pPr algn="ctr"/>
            <a:r>
              <a:rPr lang="en-US" altLang="zh-CN" sz="280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 12: LÀM CHONG CHÓNG (TIẾT 3)</a:t>
            </a:r>
            <a:endParaRPr lang="en-US" altLang="zh-CN" sz="2800" dirty="0">
              <a:ln w="6350">
                <a:noFill/>
              </a:ln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41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8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8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  <p:bldP spid="3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74521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KHỞI ĐỘNG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818317" y="1853930"/>
            <a:ext cx="3946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67" name="Group 147">
            <a:extLst>
              <a:ext uri="{FF2B5EF4-FFF2-40B4-BE49-F238E27FC236}">
                <a16:creationId xmlns:a16="http://schemas.microsoft.com/office/drawing/2014/main" id="{14923B37-527B-4F60-8454-168B81EFD5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8" name="AutoShape 146">
              <a:extLst>
                <a:ext uri="{FF2B5EF4-FFF2-40B4-BE49-F238E27FC236}">
                  <a16:creationId xmlns:a16="http://schemas.microsoft.com/office/drawing/2014/main" id="{BFDF51F3-0BAF-4042-84AC-7B4A349A94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48">
              <a:extLst>
                <a:ext uri="{FF2B5EF4-FFF2-40B4-BE49-F238E27FC236}">
                  <a16:creationId xmlns:a16="http://schemas.microsoft.com/office/drawing/2014/main" id="{1AE6CE88-4D6A-4B17-BFC3-6C5BBC15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49">
              <a:extLst>
                <a:ext uri="{FF2B5EF4-FFF2-40B4-BE49-F238E27FC236}">
                  <a16:creationId xmlns:a16="http://schemas.microsoft.com/office/drawing/2014/main" id="{BC346834-2E96-458B-BD77-A6CF6BC1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0">
              <a:extLst>
                <a:ext uri="{FF2B5EF4-FFF2-40B4-BE49-F238E27FC236}">
                  <a16:creationId xmlns:a16="http://schemas.microsoft.com/office/drawing/2014/main" id="{DF92CB5E-5EF4-49CF-B5AF-5652E6027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1">
              <a:extLst>
                <a:ext uri="{FF2B5EF4-FFF2-40B4-BE49-F238E27FC236}">
                  <a16:creationId xmlns:a16="http://schemas.microsoft.com/office/drawing/2014/main" id="{D0BCE476-2A2F-4C3C-99B5-C864EC99B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2">
              <a:extLst>
                <a:ext uri="{FF2B5EF4-FFF2-40B4-BE49-F238E27FC236}">
                  <a16:creationId xmlns:a16="http://schemas.microsoft.com/office/drawing/2014/main" id="{819FDA78-18D2-4F1F-A7A3-7CC84759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3">
              <a:extLst>
                <a:ext uri="{FF2B5EF4-FFF2-40B4-BE49-F238E27FC236}">
                  <a16:creationId xmlns:a16="http://schemas.microsoft.com/office/drawing/2014/main" id="{0CF265E0-BC5E-45F6-AA6A-87ED6F2A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54">
              <a:extLst>
                <a:ext uri="{FF2B5EF4-FFF2-40B4-BE49-F238E27FC236}">
                  <a16:creationId xmlns:a16="http://schemas.microsoft.com/office/drawing/2014/main" id="{2FCA4905-5CB4-4C3D-B391-1910FEF3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55">
              <a:extLst>
                <a:ext uri="{FF2B5EF4-FFF2-40B4-BE49-F238E27FC236}">
                  <a16:creationId xmlns:a16="http://schemas.microsoft.com/office/drawing/2014/main" id="{A4646FA3-CA6C-495F-8160-4BD977333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56">
              <a:extLst>
                <a:ext uri="{FF2B5EF4-FFF2-40B4-BE49-F238E27FC236}">
                  <a16:creationId xmlns:a16="http://schemas.microsoft.com/office/drawing/2014/main" id="{35B6F827-FB48-4232-A329-FE2CF401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57">
              <a:extLst>
                <a:ext uri="{FF2B5EF4-FFF2-40B4-BE49-F238E27FC236}">
                  <a16:creationId xmlns:a16="http://schemas.microsoft.com/office/drawing/2014/main" id="{EEFE535D-0528-4494-9DB5-A89F3ABB8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58">
              <a:extLst>
                <a:ext uri="{FF2B5EF4-FFF2-40B4-BE49-F238E27FC236}">
                  <a16:creationId xmlns:a16="http://schemas.microsoft.com/office/drawing/2014/main" id="{D4369CCF-1113-4ACF-8BAF-30E63F62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59">
              <a:extLst>
                <a:ext uri="{FF2B5EF4-FFF2-40B4-BE49-F238E27FC236}">
                  <a16:creationId xmlns:a16="http://schemas.microsoft.com/office/drawing/2014/main" id="{80B91F68-2FE9-4D80-90D5-F7CB3828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0">
              <a:extLst>
                <a:ext uri="{FF2B5EF4-FFF2-40B4-BE49-F238E27FC236}">
                  <a16:creationId xmlns:a16="http://schemas.microsoft.com/office/drawing/2014/main" id="{F23030E5-BDD2-4585-92B2-A577B4DF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1">
              <a:extLst>
                <a:ext uri="{FF2B5EF4-FFF2-40B4-BE49-F238E27FC236}">
                  <a16:creationId xmlns:a16="http://schemas.microsoft.com/office/drawing/2014/main" id="{E40A599B-F403-462D-9F89-F98FB496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2">
              <a:extLst>
                <a:ext uri="{FF2B5EF4-FFF2-40B4-BE49-F238E27FC236}">
                  <a16:creationId xmlns:a16="http://schemas.microsoft.com/office/drawing/2014/main" id="{62936F86-10F7-4517-ABC2-8B15C29EF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3">
              <a:extLst>
                <a:ext uri="{FF2B5EF4-FFF2-40B4-BE49-F238E27FC236}">
                  <a16:creationId xmlns:a16="http://schemas.microsoft.com/office/drawing/2014/main" id="{4659B8BF-7843-4E2D-A594-5DCAC83E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64">
              <a:extLst>
                <a:ext uri="{FF2B5EF4-FFF2-40B4-BE49-F238E27FC236}">
                  <a16:creationId xmlns:a16="http://schemas.microsoft.com/office/drawing/2014/main" id="{BF06D41D-75C3-42F4-BD87-759A26605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FEEBD6F1-7C2C-4B4E-9082-CD778182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66">
              <a:extLst>
                <a:ext uri="{FF2B5EF4-FFF2-40B4-BE49-F238E27FC236}">
                  <a16:creationId xmlns:a16="http://schemas.microsoft.com/office/drawing/2014/main" id="{55E26FD7-31D1-4EBD-82DF-243B6E98F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67">
              <a:extLst>
                <a:ext uri="{FF2B5EF4-FFF2-40B4-BE49-F238E27FC236}">
                  <a16:creationId xmlns:a16="http://schemas.microsoft.com/office/drawing/2014/main" id="{400913DF-7A57-438E-9045-C6655793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68">
              <a:extLst>
                <a:ext uri="{FF2B5EF4-FFF2-40B4-BE49-F238E27FC236}">
                  <a16:creationId xmlns:a16="http://schemas.microsoft.com/office/drawing/2014/main" id="{D4D0836D-5F7F-4921-9650-7DAC7B9E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Freeform 169">
              <a:extLst>
                <a:ext uri="{FF2B5EF4-FFF2-40B4-BE49-F238E27FC236}">
                  <a16:creationId xmlns:a16="http://schemas.microsoft.com/office/drawing/2014/main" id="{6E161A95-35B2-4658-ABFC-58F88421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Freeform 170">
              <a:extLst>
                <a:ext uri="{FF2B5EF4-FFF2-40B4-BE49-F238E27FC236}">
                  <a16:creationId xmlns:a16="http://schemas.microsoft.com/office/drawing/2014/main" id="{C779CCEB-F21E-4D13-B222-A1F4ED8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1">
              <a:extLst>
                <a:ext uri="{FF2B5EF4-FFF2-40B4-BE49-F238E27FC236}">
                  <a16:creationId xmlns:a16="http://schemas.microsoft.com/office/drawing/2014/main" id="{6F200FA9-BE8A-455C-A044-DE640AB7E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2">
              <a:extLst>
                <a:ext uri="{FF2B5EF4-FFF2-40B4-BE49-F238E27FC236}">
                  <a16:creationId xmlns:a16="http://schemas.microsoft.com/office/drawing/2014/main" id="{9C69EBDC-D0C8-4D61-BBFC-E4C95B49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3">
              <a:extLst>
                <a:ext uri="{FF2B5EF4-FFF2-40B4-BE49-F238E27FC236}">
                  <a16:creationId xmlns:a16="http://schemas.microsoft.com/office/drawing/2014/main" id="{FB80AEE6-9176-49F3-A50A-13E048C1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Freeform 174">
              <a:extLst>
                <a:ext uri="{FF2B5EF4-FFF2-40B4-BE49-F238E27FC236}">
                  <a16:creationId xmlns:a16="http://schemas.microsoft.com/office/drawing/2014/main" id="{9470E99F-384F-4156-A784-DE6DE6DB7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6" name="Oval 175">
              <a:extLst>
                <a:ext uri="{FF2B5EF4-FFF2-40B4-BE49-F238E27FC236}">
                  <a16:creationId xmlns:a16="http://schemas.microsoft.com/office/drawing/2014/main" id="{68936077-27AA-415D-A00A-C705A5C6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7" name="Oval 176">
              <a:extLst>
                <a:ext uri="{FF2B5EF4-FFF2-40B4-BE49-F238E27FC236}">
                  <a16:creationId xmlns:a16="http://schemas.microsoft.com/office/drawing/2014/main" id="{DD942C6E-904F-4065-8B8D-80DAB8F1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8" name="Freeform 177">
              <a:extLst>
                <a:ext uri="{FF2B5EF4-FFF2-40B4-BE49-F238E27FC236}">
                  <a16:creationId xmlns:a16="http://schemas.microsoft.com/office/drawing/2014/main" id="{803E9FB8-A1B4-458D-ABA6-3A97C1FC6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78">
              <a:extLst>
                <a:ext uri="{FF2B5EF4-FFF2-40B4-BE49-F238E27FC236}">
                  <a16:creationId xmlns:a16="http://schemas.microsoft.com/office/drawing/2014/main" id="{6E1A914E-B83E-43D4-A96D-76D06123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79">
              <a:extLst>
                <a:ext uri="{FF2B5EF4-FFF2-40B4-BE49-F238E27FC236}">
                  <a16:creationId xmlns:a16="http://schemas.microsoft.com/office/drawing/2014/main" id="{EDFAD422-B41D-4669-A8A5-E92A03BF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Oval 180">
              <a:extLst>
                <a:ext uri="{FF2B5EF4-FFF2-40B4-BE49-F238E27FC236}">
                  <a16:creationId xmlns:a16="http://schemas.microsoft.com/office/drawing/2014/main" id="{D9258799-F37C-4991-9100-160776790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DB9B7-7F98-2B8C-2028-00246A991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2" l="209" r="100000">
                        <a14:foregroundMark x1="50104" y1="37911" x2="55324" y2="38340"/>
                        <a14:foregroundMark x1="59916" y1="57368" x2="61169" y2="98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47775"/>
            <a:ext cx="4222908" cy="61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8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544834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LUYỆN TẬP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775837" y="1853930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67" name="Group 147">
            <a:extLst>
              <a:ext uri="{FF2B5EF4-FFF2-40B4-BE49-F238E27FC236}">
                <a16:creationId xmlns:a16="http://schemas.microsoft.com/office/drawing/2014/main" id="{14923B37-527B-4F60-8454-168B81EFD5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8" name="AutoShape 146">
              <a:extLst>
                <a:ext uri="{FF2B5EF4-FFF2-40B4-BE49-F238E27FC236}">
                  <a16:creationId xmlns:a16="http://schemas.microsoft.com/office/drawing/2014/main" id="{BFDF51F3-0BAF-4042-84AC-7B4A349A94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48">
              <a:extLst>
                <a:ext uri="{FF2B5EF4-FFF2-40B4-BE49-F238E27FC236}">
                  <a16:creationId xmlns:a16="http://schemas.microsoft.com/office/drawing/2014/main" id="{1AE6CE88-4D6A-4B17-BFC3-6C5BBC15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49">
              <a:extLst>
                <a:ext uri="{FF2B5EF4-FFF2-40B4-BE49-F238E27FC236}">
                  <a16:creationId xmlns:a16="http://schemas.microsoft.com/office/drawing/2014/main" id="{BC346834-2E96-458B-BD77-A6CF6BC1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0">
              <a:extLst>
                <a:ext uri="{FF2B5EF4-FFF2-40B4-BE49-F238E27FC236}">
                  <a16:creationId xmlns:a16="http://schemas.microsoft.com/office/drawing/2014/main" id="{DF92CB5E-5EF4-49CF-B5AF-5652E6027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1">
              <a:extLst>
                <a:ext uri="{FF2B5EF4-FFF2-40B4-BE49-F238E27FC236}">
                  <a16:creationId xmlns:a16="http://schemas.microsoft.com/office/drawing/2014/main" id="{D0BCE476-2A2F-4C3C-99B5-C864EC99B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2">
              <a:extLst>
                <a:ext uri="{FF2B5EF4-FFF2-40B4-BE49-F238E27FC236}">
                  <a16:creationId xmlns:a16="http://schemas.microsoft.com/office/drawing/2014/main" id="{819FDA78-18D2-4F1F-A7A3-7CC84759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3">
              <a:extLst>
                <a:ext uri="{FF2B5EF4-FFF2-40B4-BE49-F238E27FC236}">
                  <a16:creationId xmlns:a16="http://schemas.microsoft.com/office/drawing/2014/main" id="{0CF265E0-BC5E-45F6-AA6A-87ED6F2A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54">
              <a:extLst>
                <a:ext uri="{FF2B5EF4-FFF2-40B4-BE49-F238E27FC236}">
                  <a16:creationId xmlns:a16="http://schemas.microsoft.com/office/drawing/2014/main" id="{2FCA4905-5CB4-4C3D-B391-1910FEF3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55">
              <a:extLst>
                <a:ext uri="{FF2B5EF4-FFF2-40B4-BE49-F238E27FC236}">
                  <a16:creationId xmlns:a16="http://schemas.microsoft.com/office/drawing/2014/main" id="{A4646FA3-CA6C-495F-8160-4BD977333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56">
              <a:extLst>
                <a:ext uri="{FF2B5EF4-FFF2-40B4-BE49-F238E27FC236}">
                  <a16:creationId xmlns:a16="http://schemas.microsoft.com/office/drawing/2014/main" id="{35B6F827-FB48-4232-A329-FE2CF401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57">
              <a:extLst>
                <a:ext uri="{FF2B5EF4-FFF2-40B4-BE49-F238E27FC236}">
                  <a16:creationId xmlns:a16="http://schemas.microsoft.com/office/drawing/2014/main" id="{EEFE535D-0528-4494-9DB5-A89F3ABB8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58">
              <a:extLst>
                <a:ext uri="{FF2B5EF4-FFF2-40B4-BE49-F238E27FC236}">
                  <a16:creationId xmlns:a16="http://schemas.microsoft.com/office/drawing/2014/main" id="{D4369CCF-1113-4ACF-8BAF-30E63F62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59">
              <a:extLst>
                <a:ext uri="{FF2B5EF4-FFF2-40B4-BE49-F238E27FC236}">
                  <a16:creationId xmlns:a16="http://schemas.microsoft.com/office/drawing/2014/main" id="{80B91F68-2FE9-4D80-90D5-F7CB3828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0">
              <a:extLst>
                <a:ext uri="{FF2B5EF4-FFF2-40B4-BE49-F238E27FC236}">
                  <a16:creationId xmlns:a16="http://schemas.microsoft.com/office/drawing/2014/main" id="{F23030E5-BDD2-4585-92B2-A577B4DF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1">
              <a:extLst>
                <a:ext uri="{FF2B5EF4-FFF2-40B4-BE49-F238E27FC236}">
                  <a16:creationId xmlns:a16="http://schemas.microsoft.com/office/drawing/2014/main" id="{E40A599B-F403-462D-9F89-F98FB496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2">
              <a:extLst>
                <a:ext uri="{FF2B5EF4-FFF2-40B4-BE49-F238E27FC236}">
                  <a16:creationId xmlns:a16="http://schemas.microsoft.com/office/drawing/2014/main" id="{62936F86-10F7-4517-ABC2-8B15C29EF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3">
              <a:extLst>
                <a:ext uri="{FF2B5EF4-FFF2-40B4-BE49-F238E27FC236}">
                  <a16:creationId xmlns:a16="http://schemas.microsoft.com/office/drawing/2014/main" id="{4659B8BF-7843-4E2D-A594-5DCAC83E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64">
              <a:extLst>
                <a:ext uri="{FF2B5EF4-FFF2-40B4-BE49-F238E27FC236}">
                  <a16:creationId xmlns:a16="http://schemas.microsoft.com/office/drawing/2014/main" id="{BF06D41D-75C3-42F4-BD87-759A26605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FEEBD6F1-7C2C-4B4E-9082-CD778182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66">
              <a:extLst>
                <a:ext uri="{FF2B5EF4-FFF2-40B4-BE49-F238E27FC236}">
                  <a16:creationId xmlns:a16="http://schemas.microsoft.com/office/drawing/2014/main" id="{55E26FD7-31D1-4EBD-82DF-243B6E98F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67">
              <a:extLst>
                <a:ext uri="{FF2B5EF4-FFF2-40B4-BE49-F238E27FC236}">
                  <a16:creationId xmlns:a16="http://schemas.microsoft.com/office/drawing/2014/main" id="{400913DF-7A57-438E-9045-C6655793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68">
              <a:extLst>
                <a:ext uri="{FF2B5EF4-FFF2-40B4-BE49-F238E27FC236}">
                  <a16:creationId xmlns:a16="http://schemas.microsoft.com/office/drawing/2014/main" id="{D4D0836D-5F7F-4921-9650-7DAC7B9E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Freeform 169">
              <a:extLst>
                <a:ext uri="{FF2B5EF4-FFF2-40B4-BE49-F238E27FC236}">
                  <a16:creationId xmlns:a16="http://schemas.microsoft.com/office/drawing/2014/main" id="{6E161A95-35B2-4658-ABFC-58F88421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Freeform 170">
              <a:extLst>
                <a:ext uri="{FF2B5EF4-FFF2-40B4-BE49-F238E27FC236}">
                  <a16:creationId xmlns:a16="http://schemas.microsoft.com/office/drawing/2014/main" id="{C779CCEB-F21E-4D13-B222-A1F4ED8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1">
              <a:extLst>
                <a:ext uri="{FF2B5EF4-FFF2-40B4-BE49-F238E27FC236}">
                  <a16:creationId xmlns:a16="http://schemas.microsoft.com/office/drawing/2014/main" id="{6F200FA9-BE8A-455C-A044-DE640AB7E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2">
              <a:extLst>
                <a:ext uri="{FF2B5EF4-FFF2-40B4-BE49-F238E27FC236}">
                  <a16:creationId xmlns:a16="http://schemas.microsoft.com/office/drawing/2014/main" id="{9C69EBDC-D0C8-4D61-BBFC-E4C95B49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3">
              <a:extLst>
                <a:ext uri="{FF2B5EF4-FFF2-40B4-BE49-F238E27FC236}">
                  <a16:creationId xmlns:a16="http://schemas.microsoft.com/office/drawing/2014/main" id="{FB80AEE6-9176-49F3-A50A-13E048C1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Freeform 174">
              <a:extLst>
                <a:ext uri="{FF2B5EF4-FFF2-40B4-BE49-F238E27FC236}">
                  <a16:creationId xmlns:a16="http://schemas.microsoft.com/office/drawing/2014/main" id="{9470E99F-384F-4156-A784-DE6DE6DB7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6" name="Oval 175">
              <a:extLst>
                <a:ext uri="{FF2B5EF4-FFF2-40B4-BE49-F238E27FC236}">
                  <a16:creationId xmlns:a16="http://schemas.microsoft.com/office/drawing/2014/main" id="{68936077-27AA-415D-A00A-C705A5C6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7" name="Oval 176">
              <a:extLst>
                <a:ext uri="{FF2B5EF4-FFF2-40B4-BE49-F238E27FC236}">
                  <a16:creationId xmlns:a16="http://schemas.microsoft.com/office/drawing/2014/main" id="{DD942C6E-904F-4065-8B8D-80DAB8F1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8" name="Freeform 177">
              <a:extLst>
                <a:ext uri="{FF2B5EF4-FFF2-40B4-BE49-F238E27FC236}">
                  <a16:creationId xmlns:a16="http://schemas.microsoft.com/office/drawing/2014/main" id="{803E9FB8-A1B4-458D-ABA6-3A97C1FC6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78">
              <a:extLst>
                <a:ext uri="{FF2B5EF4-FFF2-40B4-BE49-F238E27FC236}">
                  <a16:creationId xmlns:a16="http://schemas.microsoft.com/office/drawing/2014/main" id="{6E1A914E-B83E-43D4-A96D-76D06123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79">
              <a:extLst>
                <a:ext uri="{FF2B5EF4-FFF2-40B4-BE49-F238E27FC236}">
                  <a16:creationId xmlns:a16="http://schemas.microsoft.com/office/drawing/2014/main" id="{EDFAD422-B41D-4669-A8A5-E92A03BF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Oval 180">
              <a:extLst>
                <a:ext uri="{FF2B5EF4-FFF2-40B4-BE49-F238E27FC236}">
                  <a16:creationId xmlns:a16="http://schemas.microsoft.com/office/drawing/2014/main" id="{D9258799-F37C-4991-9100-160776790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687C2-B0D5-42FA-5F94-29A0A650C151}"/>
              </a:ext>
            </a:extLst>
          </p:cNvPr>
          <p:cNvGrpSpPr/>
          <p:nvPr/>
        </p:nvGrpSpPr>
        <p:grpSpPr>
          <a:xfrm>
            <a:off x="2705101" y="512825"/>
            <a:ext cx="3390899" cy="6207968"/>
            <a:chOff x="860720" y="808751"/>
            <a:chExt cx="3390899" cy="6207968"/>
          </a:xfrm>
        </p:grpSpPr>
        <p:grpSp>
          <p:nvGrpSpPr>
            <p:cNvPr id="18" name="组合 28"/>
            <p:cNvGrpSpPr>
              <a:grpSpLocks/>
            </p:cNvGrpSpPr>
            <p:nvPr/>
          </p:nvGrpSpPr>
          <p:grpSpPr bwMode="auto">
            <a:xfrm>
              <a:off x="961715" y="2990321"/>
              <a:ext cx="3289903" cy="4026398"/>
              <a:chOff x="-1" y="0"/>
              <a:chExt cx="3290228" cy="4028660"/>
            </a:xfrm>
          </p:grpSpPr>
          <p:sp>
            <p:nvSpPr>
              <p:cNvPr id="19" name="文本框 25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6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3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矩形 26"/>
              <p:cNvSpPr>
                <a:spLocks noChangeArrowheads="1"/>
              </p:cNvSpPr>
              <p:nvPr/>
            </p:nvSpPr>
            <p:spPr bwMode="auto">
              <a:xfrm>
                <a:off x="-1" y="838176"/>
                <a:ext cx="3290228" cy="3190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mũi compa tạo lỗ qua điểm O.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Cắt xiên que 1 đoạn dài 5 cm làm trục quay chong chóng.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băng dính giấy quấn nhiều vòng ở một đầu xiên tre tạo chốt chặn. Luồn đầu còn lại của xiên que vào lỗ đã tạo.</a:t>
                </a:r>
              </a:p>
            </p:txBody>
          </p:sp>
          <p:sp>
            <p:nvSpPr>
              <p:cNvPr id="21" name="矩形 27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E25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0" name="圆角矩形 1"/>
            <p:cNvSpPr>
              <a:spLocks noChangeAspect="1" noChangeArrowheads="1"/>
            </p:cNvSpPr>
            <p:nvPr/>
          </p:nvSpPr>
          <p:spPr bwMode="auto">
            <a:xfrm>
              <a:off x="860720" y="861187"/>
              <a:ext cx="3390899" cy="2000843"/>
            </a:xfrm>
            <a:prstGeom prst="roundRect">
              <a:avLst>
                <a:gd name="adj" fmla="val 4587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FCFDD6A-9CE9-E160-3AF3-6A714E387BBE}"/>
                </a:ext>
              </a:extLst>
            </p:cNvPr>
            <p:cNvSpPr/>
            <p:nvPr/>
          </p:nvSpPr>
          <p:spPr>
            <a:xfrm>
              <a:off x="860720" y="808751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460990-7ED2-284F-930E-8538520F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0" b="7760"/>
            <a:stretch/>
          </p:blipFill>
          <p:spPr bwMode="auto">
            <a:xfrm>
              <a:off x="1279538" y="931629"/>
              <a:ext cx="2553262" cy="184108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673E11-D551-1F5B-E4BC-BE318AF55109}"/>
              </a:ext>
            </a:extLst>
          </p:cNvPr>
          <p:cNvGrpSpPr/>
          <p:nvPr/>
        </p:nvGrpSpPr>
        <p:grpSpPr>
          <a:xfrm>
            <a:off x="6277959" y="555119"/>
            <a:ext cx="3406601" cy="5407198"/>
            <a:chOff x="4433578" y="851045"/>
            <a:chExt cx="3406601" cy="5407198"/>
          </a:xfrm>
        </p:grpSpPr>
        <p:grpSp>
          <p:nvGrpSpPr>
            <p:cNvPr id="22" name="组合 29"/>
            <p:cNvGrpSpPr>
              <a:grpSpLocks/>
            </p:cNvGrpSpPr>
            <p:nvPr/>
          </p:nvGrpSpPr>
          <p:grpSpPr bwMode="auto">
            <a:xfrm>
              <a:off x="4617728" y="2990321"/>
              <a:ext cx="3022600" cy="3267922"/>
              <a:chOff x="0" y="0"/>
              <a:chExt cx="3022683" cy="3269758"/>
            </a:xfrm>
          </p:grpSpPr>
          <p:sp>
            <p:nvSpPr>
              <p:cNvPr id="23" name="文本框 30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5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4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4" name="矩形 31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22683" cy="243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456055" algn="ctr"/>
                    <a:tab pos="2251075" algn="l"/>
                    <a:tab pos="2912745" algn="r"/>
                  </a:tabLs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Luồn trục quay vào đoạn ống hút ngắn của thân chong chóng.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456055" algn="ctr"/>
                    <a:tab pos="2251075" algn="l"/>
                    <a:tab pos="2912745" algn="r"/>
                  </a:tabLs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băng dính giấy quấn nhiều vòng vào phần đầu còn lại của trục quay để tạo chốt chặn.</a:t>
                </a:r>
              </a:p>
            </p:txBody>
          </p:sp>
          <p:sp>
            <p:nvSpPr>
              <p:cNvPr id="25" name="矩形 32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42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2" name="圆角矩形 7"/>
            <p:cNvSpPr>
              <a:spLocks noChangeArrowheads="1"/>
            </p:cNvSpPr>
            <p:nvPr/>
          </p:nvSpPr>
          <p:spPr bwMode="auto">
            <a:xfrm>
              <a:off x="4455598" y="861187"/>
              <a:ext cx="3384581" cy="2000843"/>
            </a:xfrm>
            <a:prstGeom prst="roundRect">
              <a:avLst>
                <a:gd name="adj" fmla="val 5033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431557-AC59-666A-7447-6DB5D1812573}"/>
                </a:ext>
              </a:extLst>
            </p:cNvPr>
            <p:cNvSpPr/>
            <p:nvPr/>
          </p:nvSpPr>
          <p:spPr>
            <a:xfrm>
              <a:off x="4433578" y="851045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EFEB84-DC92-E29E-88AB-FECF0C95A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r="3819"/>
            <a:stretch/>
          </p:blipFill>
          <p:spPr bwMode="auto">
            <a:xfrm>
              <a:off x="5391543" y="998220"/>
              <a:ext cx="1092736" cy="186380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10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687C2-B0D5-42FA-5F94-29A0A650C151}"/>
              </a:ext>
            </a:extLst>
          </p:cNvPr>
          <p:cNvGrpSpPr/>
          <p:nvPr/>
        </p:nvGrpSpPr>
        <p:grpSpPr>
          <a:xfrm>
            <a:off x="2705101" y="1022111"/>
            <a:ext cx="3390899" cy="4358744"/>
            <a:chOff x="860720" y="808751"/>
            <a:chExt cx="3390899" cy="4358744"/>
          </a:xfrm>
        </p:grpSpPr>
        <p:grpSp>
          <p:nvGrpSpPr>
            <p:cNvPr id="18" name="组合 28"/>
            <p:cNvGrpSpPr>
              <a:grpSpLocks/>
            </p:cNvGrpSpPr>
            <p:nvPr/>
          </p:nvGrpSpPr>
          <p:grpSpPr bwMode="auto">
            <a:xfrm>
              <a:off x="961716" y="2990321"/>
              <a:ext cx="3016250" cy="2177174"/>
              <a:chOff x="0" y="0"/>
              <a:chExt cx="3016548" cy="2178397"/>
            </a:xfrm>
          </p:grpSpPr>
          <p:sp>
            <p:nvSpPr>
              <p:cNvPr id="19" name="文本框 25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6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1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矩形 26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16548" cy="134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Dùng ống hút làm thân chong chóng, dùng 1 ống hút khác và cắt 1 đoạn dài 2 cm.</a:t>
                </a:r>
                <a:endParaRPr lang="en-US" sz="1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矩形 27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E25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0" name="圆角矩形 1"/>
            <p:cNvSpPr>
              <a:spLocks noChangeAspect="1" noChangeArrowheads="1"/>
            </p:cNvSpPr>
            <p:nvPr/>
          </p:nvSpPr>
          <p:spPr bwMode="auto">
            <a:xfrm>
              <a:off x="860720" y="861187"/>
              <a:ext cx="3390899" cy="2000843"/>
            </a:xfrm>
            <a:prstGeom prst="roundRect">
              <a:avLst>
                <a:gd name="adj" fmla="val 4587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FCFDD6A-9CE9-E160-3AF3-6A714E387BBE}"/>
                </a:ext>
              </a:extLst>
            </p:cNvPr>
            <p:cNvSpPr/>
            <p:nvPr/>
          </p:nvSpPr>
          <p:spPr>
            <a:xfrm>
              <a:off x="860720" y="808751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460990-7ED2-284F-930E-8538520F0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105"/>
            <a:stretch/>
          </p:blipFill>
          <p:spPr bwMode="auto">
            <a:xfrm>
              <a:off x="1144531" y="1536765"/>
              <a:ext cx="2885078" cy="6152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673E11-D551-1F5B-E4BC-BE318AF55109}"/>
              </a:ext>
            </a:extLst>
          </p:cNvPr>
          <p:cNvGrpSpPr/>
          <p:nvPr/>
        </p:nvGrpSpPr>
        <p:grpSpPr>
          <a:xfrm>
            <a:off x="6277959" y="1064405"/>
            <a:ext cx="3406601" cy="3686214"/>
            <a:chOff x="4433578" y="851045"/>
            <a:chExt cx="3406601" cy="3686214"/>
          </a:xfrm>
        </p:grpSpPr>
        <p:grpSp>
          <p:nvGrpSpPr>
            <p:cNvPr id="22" name="组合 29"/>
            <p:cNvGrpSpPr>
              <a:grpSpLocks/>
            </p:cNvGrpSpPr>
            <p:nvPr/>
          </p:nvGrpSpPr>
          <p:grpSpPr bwMode="auto">
            <a:xfrm>
              <a:off x="4617728" y="2990321"/>
              <a:ext cx="3022600" cy="1546938"/>
              <a:chOff x="0" y="0"/>
              <a:chExt cx="3022683" cy="1547807"/>
            </a:xfrm>
          </p:grpSpPr>
          <p:sp>
            <p:nvSpPr>
              <p:cNvPr id="23" name="文本框 30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5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2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4" name="矩形 31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22683" cy="709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Dùng băng dính giấy dán cố định 2 đoạn ống hút.</a:t>
                </a:r>
                <a:endParaRPr lang="en-US" sz="1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矩形 32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42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2" name="圆角矩形 7"/>
            <p:cNvSpPr>
              <a:spLocks noChangeArrowheads="1"/>
            </p:cNvSpPr>
            <p:nvPr/>
          </p:nvSpPr>
          <p:spPr bwMode="auto">
            <a:xfrm>
              <a:off x="4455598" y="861187"/>
              <a:ext cx="3384581" cy="2000843"/>
            </a:xfrm>
            <a:prstGeom prst="roundRect">
              <a:avLst>
                <a:gd name="adj" fmla="val 5033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431557-AC59-666A-7447-6DB5D1812573}"/>
                </a:ext>
              </a:extLst>
            </p:cNvPr>
            <p:cNvSpPr/>
            <p:nvPr/>
          </p:nvSpPr>
          <p:spPr>
            <a:xfrm>
              <a:off x="4433578" y="851045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EFEB84-DC92-E29E-88AB-FECF0C95A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" t="53026" r="47" b="-3088"/>
            <a:stretch/>
          </p:blipFill>
          <p:spPr bwMode="auto">
            <a:xfrm>
              <a:off x="4535430" y="1320017"/>
              <a:ext cx="3111511" cy="9518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23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289957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VẬN DỤNG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775837" y="1853930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67" name="Group 147">
            <a:extLst>
              <a:ext uri="{FF2B5EF4-FFF2-40B4-BE49-F238E27FC236}">
                <a16:creationId xmlns:a16="http://schemas.microsoft.com/office/drawing/2014/main" id="{14923B37-527B-4F60-8454-168B81EFD5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8" name="AutoShape 146">
              <a:extLst>
                <a:ext uri="{FF2B5EF4-FFF2-40B4-BE49-F238E27FC236}">
                  <a16:creationId xmlns:a16="http://schemas.microsoft.com/office/drawing/2014/main" id="{BFDF51F3-0BAF-4042-84AC-7B4A349A94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48">
              <a:extLst>
                <a:ext uri="{FF2B5EF4-FFF2-40B4-BE49-F238E27FC236}">
                  <a16:creationId xmlns:a16="http://schemas.microsoft.com/office/drawing/2014/main" id="{1AE6CE88-4D6A-4B17-BFC3-6C5BBC15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49">
              <a:extLst>
                <a:ext uri="{FF2B5EF4-FFF2-40B4-BE49-F238E27FC236}">
                  <a16:creationId xmlns:a16="http://schemas.microsoft.com/office/drawing/2014/main" id="{BC346834-2E96-458B-BD77-A6CF6BC1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0">
              <a:extLst>
                <a:ext uri="{FF2B5EF4-FFF2-40B4-BE49-F238E27FC236}">
                  <a16:creationId xmlns:a16="http://schemas.microsoft.com/office/drawing/2014/main" id="{DF92CB5E-5EF4-49CF-B5AF-5652E6027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1">
              <a:extLst>
                <a:ext uri="{FF2B5EF4-FFF2-40B4-BE49-F238E27FC236}">
                  <a16:creationId xmlns:a16="http://schemas.microsoft.com/office/drawing/2014/main" id="{D0BCE476-2A2F-4C3C-99B5-C864EC99B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2">
              <a:extLst>
                <a:ext uri="{FF2B5EF4-FFF2-40B4-BE49-F238E27FC236}">
                  <a16:creationId xmlns:a16="http://schemas.microsoft.com/office/drawing/2014/main" id="{819FDA78-18D2-4F1F-A7A3-7CC84759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3">
              <a:extLst>
                <a:ext uri="{FF2B5EF4-FFF2-40B4-BE49-F238E27FC236}">
                  <a16:creationId xmlns:a16="http://schemas.microsoft.com/office/drawing/2014/main" id="{0CF265E0-BC5E-45F6-AA6A-87ED6F2A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54">
              <a:extLst>
                <a:ext uri="{FF2B5EF4-FFF2-40B4-BE49-F238E27FC236}">
                  <a16:creationId xmlns:a16="http://schemas.microsoft.com/office/drawing/2014/main" id="{2FCA4905-5CB4-4C3D-B391-1910FEF3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55">
              <a:extLst>
                <a:ext uri="{FF2B5EF4-FFF2-40B4-BE49-F238E27FC236}">
                  <a16:creationId xmlns:a16="http://schemas.microsoft.com/office/drawing/2014/main" id="{A4646FA3-CA6C-495F-8160-4BD977333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56">
              <a:extLst>
                <a:ext uri="{FF2B5EF4-FFF2-40B4-BE49-F238E27FC236}">
                  <a16:creationId xmlns:a16="http://schemas.microsoft.com/office/drawing/2014/main" id="{35B6F827-FB48-4232-A329-FE2CF401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57">
              <a:extLst>
                <a:ext uri="{FF2B5EF4-FFF2-40B4-BE49-F238E27FC236}">
                  <a16:creationId xmlns:a16="http://schemas.microsoft.com/office/drawing/2014/main" id="{EEFE535D-0528-4494-9DB5-A89F3ABB8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58">
              <a:extLst>
                <a:ext uri="{FF2B5EF4-FFF2-40B4-BE49-F238E27FC236}">
                  <a16:creationId xmlns:a16="http://schemas.microsoft.com/office/drawing/2014/main" id="{D4369CCF-1113-4ACF-8BAF-30E63F62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59">
              <a:extLst>
                <a:ext uri="{FF2B5EF4-FFF2-40B4-BE49-F238E27FC236}">
                  <a16:creationId xmlns:a16="http://schemas.microsoft.com/office/drawing/2014/main" id="{80B91F68-2FE9-4D80-90D5-F7CB3828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0">
              <a:extLst>
                <a:ext uri="{FF2B5EF4-FFF2-40B4-BE49-F238E27FC236}">
                  <a16:creationId xmlns:a16="http://schemas.microsoft.com/office/drawing/2014/main" id="{F23030E5-BDD2-4585-92B2-A577B4DF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1">
              <a:extLst>
                <a:ext uri="{FF2B5EF4-FFF2-40B4-BE49-F238E27FC236}">
                  <a16:creationId xmlns:a16="http://schemas.microsoft.com/office/drawing/2014/main" id="{E40A599B-F403-462D-9F89-F98FB496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2">
              <a:extLst>
                <a:ext uri="{FF2B5EF4-FFF2-40B4-BE49-F238E27FC236}">
                  <a16:creationId xmlns:a16="http://schemas.microsoft.com/office/drawing/2014/main" id="{62936F86-10F7-4517-ABC2-8B15C29EF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3">
              <a:extLst>
                <a:ext uri="{FF2B5EF4-FFF2-40B4-BE49-F238E27FC236}">
                  <a16:creationId xmlns:a16="http://schemas.microsoft.com/office/drawing/2014/main" id="{4659B8BF-7843-4E2D-A594-5DCAC83E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64">
              <a:extLst>
                <a:ext uri="{FF2B5EF4-FFF2-40B4-BE49-F238E27FC236}">
                  <a16:creationId xmlns:a16="http://schemas.microsoft.com/office/drawing/2014/main" id="{BF06D41D-75C3-42F4-BD87-759A26605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FEEBD6F1-7C2C-4B4E-9082-CD778182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66">
              <a:extLst>
                <a:ext uri="{FF2B5EF4-FFF2-40B4-BE49-F238E27FC236}">
                  <a16:creationId xmlns:a16="http://schemas.microsoft.com/office/drawing/2014/main" id="{55E26FD7-31D1-4EBD-82DF-243B6E98F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67">
              <a:extLst>
                <a:ext uri="{FF2B5EF4-FFF2-40B4-BE49-F238E27FC236}">
                  <a16:creationId xmlns:a16="http://schemas.microsoft.com/office/drawing/2014/main" id="{400913DF-7A57-438E-9045-C6655793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68">
              <a:extLst>
                <a:ext uri="{FF2B5EF4-FFF2-40B4-BE49-F238E27FC236}">
                  <a16:creationId xmlns:a16="http://schemas.microsoft.com/office/drawing/2014/main" id="{D4D0836D-5F7F-4921-9650-7DAC7B9E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Freeform 169">
              <a:extLst>
                <a:ext uri="{FF2B5EF4-FFF2-40B4-BE49-F238E27FC236}">
                  <a16:creationId xmlns:a16="http://schemas.microsoft.com/office/drawing/2014/main" id="{6E161A95-35B2-4658-ABFC-58F88421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Freeform 170">
              <a:extLst>
                <a:ext uri="{FF2B5EF4-FFF2-40B4-BE49-F238E27FC236}">
                  <a16:creationId xmlns:a16="http://schemas.microsoft.com/office/drawing/2014/main" id="{C779CCEB-F21E-4D13-B222-A1F4ED8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1">
              <a:extLst>
                <a:ext uri="{FF2B5EF4-FFF2-40B4-BE49-F238E27FC236}">
                  <a16:creationId xmlns:a16="http://schemas.microsoft.com/office/drawing/2014/main" id="{6F200FA9-BE8A-455C-A044-DE640AB7E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2">
              <a:extLst>
                <a:ext uri="{FF2B5EF4-FFF2-40B4-BE49-F238E27FC236}">
                  <a16:creationId xmlns:a16="http://schemas.microsoft.com/office/drawing/2014/main" id="{9C69EBDC-D0C8-4D61-BBFC-E4C95B49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3">
              <a:extLst>
                <a:ext uri="{FF2B5EF4-FFF2-40B4-BE49-F238E27FC236}">
                  <a16:creationId xmlns:a16="http://schemas.microsoft.com/office/drawing/2014/main" id="{FB80AEE6-9176-49F3-A50A-13E048C1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Freeform 174">
              <a:extLst>
                <a:ext uri="{FF2B5EF4-FFF2-40B4-BE49-F238E27FC236}">
                  <a16:creationId xmlns:a16="http://schemas.microsoft.com/office/drawing/2014/main" id="{9470E99F-384F-4156-A784-DE6DE6DB7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6" name="Oval 175">
              <a:extLst>
                <a:ext uri="{FF2B5EF4-FFF2-40B4-BE49-F238E27FC236}">
                  <a16:creationId xmlns:a16="http://schemas.microsoft.com/office/drawing/2014/main" id="{68936077-27AA-415D-A00A-C705A5C6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7" name="Oval 176">
              <a:extLst>
                <a:ext uri="{FF2B5EF4-FFF2-40B4-BE49-F238E27FC236}">
                  <a16:creationId xmlns:a16="http://schemas.microsoft.com/office/drawing/2014/main" id="{DD942C6E-904F-4065-8B8D-80DAB8F1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8" name="Freeform 177">
              <a:extLst>
                <a:ext uri="{FF2B5EF4-FFF2-40B4-BE49-F238E27FC236}">
                  <a16:creationId xmlns:a16="http://schemas.microsoft.com/office/drawing/2014/main" id="{803E9FB8-A1B4-458D-ABA6-3A97C1FC6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78">
              <a:extLst>
                <a:ext uri="{FF2B5EF4-FFF2-40B4-BE49-F238E27FC236}">
                  <a16:creationId xmlns:a16="http://schemas.microsoft.com/office/drawing/2014/main" id="{6E1A914E-B83E-43D4-A96D-76D06123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79">
              <a:extLst>
                <a:ext uri="{FF2B5EF4-FFF2-40B4-BE49-F238E27FC236}">
                  <a16:creationId xmlns:a16="http://schemas.microsoft.com/office/drawing/2014/main" id="{EDFAD422-B41D-4669-A8A5-E92A03BF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Oval 180">
              <a:extLst>
                <a:ext uri="{FF2B5EF4-FFF2-40B4-BE49-F238E27FC236}">
                  <a16:creationId xmlns:a16="http://schemas.microsoft.com/office/drawing/2014/main" id="{D9258799-F37C-4991-9100-160776790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12C0F42-F453-4462-96AE-F1972B86AD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F385038-2910-474B-9B8B-78A1C629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588793C-5D34-4358-9250-8A01D3A9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D01126F-8940-49DB-9233-0C0B03F0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69F18BD-07F7-439D-9C12-88C48BBC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F77DB34-75B3-4CB7-B8E7-4A3F082F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028C94-73F5-4AF0-80A1-7F4720E19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F3E0A38-8A45-409E-8E0A-DEB477465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23F4521-E88B-47E7-9A65-871461F4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4F31748-E612-4498-8045-3A3AD2F2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0ECD662-7162-4207-84C9-3559120D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3CB3EBF-492B-4243-AF4C-802855DBF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D237871-1760-4F07-B07B-90E6E4297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34E3EB6-D128-4696-B9D1-3B1B1B96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B843F85-78BF-42ED-BDEB-562D07B9E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C6DD9C3-A4E7-41B3-A772-22ED1D3B7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89A6CB2-161D-4538-83C8-DEF7736A3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31C7EAB-0741-4E73-8414-A8E369662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1E9CDB3-6B76-46D6-ABEE-891BF5BB2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505279C-37E0-4120-B8BB-70646418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BE47A5BD-4A6C-4EAC-A39E-EAE4C870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9663A5EB-95C4-4621-8A53-4846684B4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46D9C9A-E094-4AD8-A0CB-B2041D8CD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F175FA4-AC61-42D7-9611-AA60BFD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BF2F17B-09CF-4B15-8E78-2A37EA6A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9300A45-567E-4D96-867F-8D89CBFB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20D7C827-EBBE-4A5B-A2BC-9AE4A3799C61}"/>
              </a:ext>
            </a:extLst>
          </p:cNvPr>
          <p:cNvGrpSpPr/>
          <p:nvPr/>
        </p:nvGrpSpPr>
        <p:grpSpPr>
          <a:xfrm>
            <a:off x="8028781" y="5470394"/>
            <a:ext cx="681038" cy="1627188"/>
            <a:chOff x="8007350" y="3171826"/>
            <a:chExt cx="681038" cy="1627188"/>
          </a:xfrm>
        </p:grpSpPr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674451C7-C5D9-48D9-B16E-D8850ED8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8235A840-3454-4D9C-BBB8-D49D5635C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C7BA625-CA69-41C0-8BE4-0CD108FF3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7419F10-A58C-447C-84BD-DFB1F742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DE62D121-4D0F-49C1-A47B-4E9C7DF8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16F8E616-7539-442A-95F7-E06DDE7E8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D4048C19-16A3-4E81-938F-66561D20E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FB2010BF-A65E-4BF0-AA13-4EBC88D4E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961A2C96-2FB1-41EE-9CC6-6746D5DB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6898D4A2-6ED7-4709-8862-C8A399CD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83DA5124-85CF-4423-96D6-8540C9A1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F807D10B-1363-474E-A5B5-92329552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CC798AF2-42A4-4339-9594-C6AE940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FF71AEF-59BD-4262-97F3-09439F68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6D937DD5-C2F8-41C5-9E4D-F1CF1DF1D631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85BA7D64-96FE-4B0F-84C4-80B005C58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8BC4B3EF-2743-428B-B2F7-858FCF487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F20CF893-D42E-4FB6-A18A-18D11CE8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EB456682-D849-4A76-BE16-235CC573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30C7198E-2836-4EF4-A02D-28A8F1F2C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71CF176A-E855-4EE4-BB76-A90333AD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2CE6F745-893C-4E8C-80C8-CD3F69A41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5FF57A32-3ABB-4123-9992-7C45784A1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4289FAB5-798E-4C99-B19C-55F68C60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0F808443-15C4-41F5-AC11-9794176FC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id="{9263D6EA-0265-4F01-8931-FE6D3B103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ADE3C02B-4695-4607-ADB3-378AC178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24A93018-1CDC-45E2-A66A-5B5EE622B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0B4367D2-CE5A-4B4D-AAE5-ED14DD705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9962A32E-5133-4386-930E-18270BDB56E0}"/>
              </a:ext>
            </a:extLst>
          </p:cNvPr>
          <p:cNvGrpSpPr/>
          <p:nvPr/>
        </p:nvGrpSpPr>
        <p:grpSpPr>
          <a:xfrm>
            <a:off x="9159081" y="5027481"/>
            <a:ext cx="898525" cy="2139951"/>
            <a:chOff x="9137650" y="2728913"/>
            <a:chExt cx="898525" cy="2139951"/>
          </a:xfrm>
        </p:grpSpPr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719D484A-CEFF-49A6-8AD6-B405DF94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4595F644-C43A-417B-977A-892EDF9C2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CD415BE3-52B1-4A49-823E-234AFA88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444ADC93-4681-4210-B452-4F90125F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032F83E1-8DE7-4B65-BAE9-C2E74A6B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47C21E89-6AD0-4638-9544-F1F5EB254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FE0BD3E4-EFCF-4AEE-A9D7-53726CFA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0348EBD3-E6E3-4920-BA59-E585029A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1A47F1AD-9B0A-4665-AE6D-E2E0F612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8EF7E64A-514E-447B-87E4-A9A208792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D1E9E0F6-A5AB-4845-A7F2-BD76C1163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970A9736-31AD-46EC-8137-6A7A422FC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15BE6BAB-868E-4F2F-9144-5A783D23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409B552E-B20F-4FEA-9A8F-11786217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B26F62BD-A721-4C2B-80E2-4C798A49796F}"/>
              </a:ext>
            </a:extLst>
          </p:cNvPr>
          <p:cNvGrpSpPr/>
          <p:nvPr/>
        </p:nvGrpSpPr>
        <p:grpSpPr>
          <a:xfrm>
            <a:off x="6450806" y="5014781"/>
            <a:ext cx="773113" cy="2178051"/>
            <a:chOff x="6429375" y="2716213"/>
            <a:chExt cx="773113" cy="2178051"/>
          </a:xfrm>
        </p:grpSpPr>
        <p:sp>
          <p:nvSpPr>
            <p:cNvPr id="79" name="Rectangle 75">
              <a:extLst>
                <a:ext uri="{FF2B5EF4-FFF2-40B4-BE49-F238E27FC236}">
                  <a16:creationId xmlns:a16="http://schemas.microsoft.com/office/drawing/2014/main" id="{B5BD2104-C870-46A9-A206-8C781FD05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FF16E75F-B284-4007-8324-7C5F6657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56B58D50-4AC7-4572-97DC-D106F3254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B1658CFA-3BE8-4341-9277-867BC66F9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7C3AAD1A-4970-4219-B56D-432AC1C9B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5344F09E-11D3-4716-A585-469482D3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3595FCC-1192-4FF8-B7EB-DD18191B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3A1989DD-2BD5-44E8-8DDB-F32BD190A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55196A10-9765-4486-8B2E-CFA4AE7E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A7F63400-CA86-4060-ADC9-EFFDFFC9E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id="{0765814F-D23A-4E2B-8D4B-21D19F1D6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C9E5F847-FC2F-438A-B2F7-552FD44FD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F85D3060-88F2-4ABE-819F-20B6C30D4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2D427D38-7CD6-40AA-9962-F7F8D606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39958AF5-51CD-4ED7-BDA0-D6600F7E506E}"/>
              </a:ext>
            </a:extLst>
          </p:cNvPr>
          <p:cNvGrpSpPr/>
          <p:nvPr/>
        </p:nvGrpSpPr>
        <p:grpSpPr>
          <a:xfrm>
            <a:off x="11551444" y="5283069"/>
            <a:ext cx="661987" cy="1866900"/>
            <a:chOff x="11530013" y="2984501"/>
            <a:chExt cx="661987" cy="1866900"/>
          </a:xfrm>
        </p:grpSpPr>
        <p:sp>
          <p:nvSpPr>
            <p:cNvPr id="93" name="Rectangle 89">
              <a:extLst>
                <a:ext uri="{FF2B5EF4-FFF2-40B4-BE49-F238E27FC236}">
                  <a16:creationId xmlns:a16="http://schemas.microsoft.com/office/drawing/2014/main" id="{9FBE3A36-F971-444F-BEA8-B6BE9DEA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1F23A05D-5CBD-4ECF-8CDC-26849C7E6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763A67CE-82BB-4464-B413-E16EB31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104FD489-6CC3-4F42-80DA-5C57EEF4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FC6BBF05-6AB5-41F7-B6E3-305338D1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6B55B190-129B-4489-9B68-9A6CF1ED2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C8ADB3CC-1849-47FF-8745-A2041D77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CAC7570F-553F-4698-B8A3-53CC99DB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360E70A2-FE62-43AD-AE51-2D168700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98">
              <a:extLst>
                <a:ext uri="{FF2B5EF4-FFF2-40B4-BE49-F238E27FC236}">
                  <a16:creationId xmlns:a16="http://schemas.microsoft.com/office/drawing/2014/main" id="{8C815A7D-759B-4284-B460-1329F6DD6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99">
              <a:extLst>
                <a:ext uri="{FF2B5EF4-FFF2-40B4-BE49-F238E27FC236}">
                  <a16:creationId xmlns:a16="http://schemas.microsoft.com/office/drawing/2014/main" id="{DB146AAC-B32F-4585-A961-C018433D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100">
              <a:extLst>
                <a:ext uri="{FF2B5EF4-FFF2-40B4-BE49-F238E27FC236}">
                  <a16:creationId xmlns:a16="http://schemas.microsoft.com/office/drawing/2014/main" id="{CA591FF3-F031-4302-900A-C2FA1E4A1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0893F4FA-6C47-4FB3-BC65-F03C501B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282D640E-933A-4EC5-ADE8-66B99CE7D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B8B29D35-50C8-450B-A916-1DDBD726F977}"/>
              </a:ext>
            </a:extLst>
          </p:cNvPr>
          <p:cNvGrpSpPr/>
          <p:nvPr/>
        </p:nvGrpSpPr>
        <p:grpSpPr>
          <a:xfrm>
            <a:off x="3659981" y="4568694"/>
            <a:ext cx="1073151" cy="2563813"/>
            <a:chOff x="3638550" y="2270126"/>
            <a:chExt cx="1073151" cy="2563813"/>
          </a:xfrm>
        </p:grpSpPr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4D60FB96-D28B-45A4-A3E9-C788B20D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3A161D78-9047-490F-AA94-A59A63095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F9A80628-5E88-4E0A-BBCD-DD9473881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77117802-5DA6-4C65-A14B-974464B3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CD3631E8-CC2C-423F-A3D0-AC1AB5540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DF254119-6A42-41CA-B8F8-9B712979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B34793E3-C74D-4DCF-A43A-8B3929E7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A7986CC2-F535-4106-A434-3996281E4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025CCFBC-57D3-4117-B8B1-DE775D07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Oval 112">
              <a:extLst>
                <a:ext uri="{FF2B5EF4-FFF2-40B4-BE49-F238E27FC236}">
                  <a16:creationId xmlns:a16="http://schemas.microsoft.com/office/drawing/2014/main" id="{0CE0A58D-D813-430D-A3A8-404C53056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113">
              <a:extLst>
                <a:ext uri="{FF2B5EF4-FFF2-40B4-BE49-F238E27FC236}">
                  <a16:creationId xmlns:a16="http://schemas.microsoft.com/office/drawing/2014/main" id="{3789774B-CE08-4417-AB51-743EAE42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114">
              <a:extLst>
                <a:ext uri="{FF2B5EF4-FFF2-40B4-BE49-F238E27FC236}">
                  <a16:creationId xmlns:a16="http://schemas.microsoft.com/office/drawing/2014/main" id="{B7259A26-D427-41EF-BEA5-CFF17D43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AAB7130E-6A79-4660-8AFA-C6F4008B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A05A71E0-1BED-423D-B1D6-1C13F420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7F4A2673-9542-4FAB-8193-EF4516F95FC1}"/>
              </a:ext>
            </a:extLst>
          </p:cNvPr>
          <p:cNvGrpSpPr/>
          <p:nvPr/>
        </p:nvGrpSpPr>
        <p:grpSpPr>
          <a:xfrm>
            <a:off x="1246981" y="4252781"/>
            <a:ext cx="1042988" cy="2814638"/>
            <a:chOff x="1225550" y="1954213"/>
            <a:chExt cx="1042988" cy="2814638"/>
          </a:xfrm>
        </p:grpSpPr>
        <p:sp>
          <p:nvSpPr>
            <p:cNvPr id="121" name="Rectangle 117">
              <a:extLst>
                <a:ext uri="{FF2B5EF4-FFF2-40B4-BE49-F238E27FC236}">
                  <a16:creationId xmlns:a16="http://schemas.microsoft.com/office/drawing/2014/main" id="{05A1F7A1-77E6-4942-988C-EA06B085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Oval 118">
              <a:extLst>
                <a:ext uri="{FF2B5EF4-FFF2-40B4-BE49-F238E27FC236}">
                  <a16:creationId xmlns:a16="http://schemas.microsoft.com/office/drawing/2014/main" id="{9647BBD2-D080-4910-ADAB-A1E3C4BFB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FCED2B34-4CCD-4BC2-8F89-D3E62F1F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07F7B9DB-CD6E-4933-8D2B-7A7F28A6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0F9F0CC0-2E23-4F0F-977D-1C4E4D0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7D623661-90D5-42EE-9425-39FC12BC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271F647C-D723-4DD2-A601-839876AF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C6A58A0B-7AF6-4709-B819-91134D977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B2D56AE8-EADD-4B53-829C-C602F5C8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Oval 126">
              <a:extLst>
                <a:ext uri="{FF2B5EF4-FFF2-40B4-BE49-F238E27FC236}">
                  <a16:creationId xmlns:a16="http://schemas.microsoft.com/office/drawing/2014/main" id="{E76527E6-D25E-4AB2-B102-E91814F7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Oval 127">
              <a:extLst>
                <a:ext uri="{FF2B5EF4-FFF2-40B4-BE49-F238E27FC236}">
                  <a16:creationId xmlns:a16="http://schemas.microsoft.com/office/drawing/2014/main" id="{07F1248D-1F40-4E1D-B4F8-D15EF95E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28">
              <a:extLst>
                <a:ext uri="{FF2B5EF4-FFF2-40B4-BE49-F238E27FC236}">
                  <a16:creationId xmlns:a16="http://schemas.microsoft.com/office/drawing/2014/main" id="{91B0EFCC-072F-4A6E-9E76-2CB8663D1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ECE72A1B-DAC2-4B32-8A4C-7E76F5FE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AE80286D-FAE3-4819-827E-FAD0BD86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EB84D0D9-17D4-407D-BB95-A082594FFFAD}"/>
              </a:ext>
            </a:extLst>
          </p:cNvPr>
          <p:cNvGrpSpPr/>
          <p:nvPr/>
        </p:nvGrpSpPr>
        <p:grpSpPr>
          <a:xfrm>
            <a:off x="2747169" y="5378319"/>
            <a:ext cx="738187" cy="1755775"/>
            <a:chOff x="2725738" y="3079751"/>
            <a:chExt cx="738187" cy="1755775"/>
          </a:xfrm>
        </p:grpSpPr>
        <p:sp>
          <p:nvSpPr>
            <p:cNvPr id="135" name="Rectangle 131">
              <a:extLst>
                <a:ext uri="{FF2B5EF4-FFF2-40B4-BE49-F238E27FC236}">
                  <a16:creationId xmlns:a16="http://schemas.microsoft.com/office/drawing/2014/main" id="{0063F67F-4C3B-4243-8584-891C95CE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Oval 132">
              <a:extLst>
                <a:ext uri="{FF2B5EF4-FFF2-40B4-BE49-F238E27FC236}">
                  <a16:creationId xmlns:a16="http://schemas.microsoft.com/office/drawing/2014/main" id="{E150D195-D002-47DB-B6B1-63E16CEF5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909CD58A-60B0-486C-B826-341BF1F31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90EC068A-B305-420C-A57C-A3DBD2B1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EDAFED27-6862-4BE0-8D6F-EF3AC4930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32D2DA41-54A7-40AC-BE46-AEACCEEE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8BE12079-8210-48C7-A835-6F8C6DB0F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583D0E6D-27CE-4A4B-9D12-4693F2D8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52AD3E0D-402C-46BD-BB1B-308B74DF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Oval 140">
              <a:extLst>
                <a:ext uri="{FF2B5EF4-FFF2-40B4-BE49-F238E27FC236}">
                  <a16:creationId xmlns:a16="http://schemas.microsoft.com/office/drawing/2014/main" id="{716EF221-7CFB-48A4-8A94-1EC09BF4B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Oval 141">
              <a:extLst>
                <a:ext uri="{FF2B5EF4-FFF2-40B4-BE49-F238E27FC236}">
                  <a16:creationId xmlns:a16="http://schemas.microsoft.com/office/drawing/2014/main" id="{42412815-9FFB-4FC0-99E9-F31C543FA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Oval 142">
              <a:extLst>
                <a:ext uri="{FF2B5EF4-FFF2-40B4-BE49-F238E27FC236}">
                  <a16:creationId xmlns:a16="http://schemas.microsoft.com/office/drawing/2014/main" id="{D8C8A3D4-6740-477A-A5EC-926D2E5E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0A84BECD-1AA9-4057-AD73-E5F337EE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438361B4-02E6-41F9-9783-557BD0F64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1" name="Group 147">
            <a:extLst>
              <a:ext uri="{FF2B5EF4-FFF2-40B4-BE49-F238E27FC236}">
                <a16:creationId xmlns:a16="http://schemas.microsoft.com/office/drawing/2014/main" id="{D22A2EDD-A043-4140-9FFD-09A426B7C4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2" name="AutoShape 146">
              <a:extLst>
                <a:ext uri="{FF2B5EF4-FFF2-40B4-BE49-F238E27FC236}">
                  <a16:creationId xmlns:a16="http://schemas.microsoft.com/office/drawing/2014/main" id="{8C2C7B27-16EC-48FA-B110-8BA440E565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Freeform 148">
              <a:extLst>
                <a:ext uri="{FF2B5EF4-FFF2-40B4-BE49-F238E27FC236}">
                  <a16:creationId xmlns:a16="http://schemas.microsoft.com/office/drawing/2014/main" id="{B4CAF0EB-F55E-41DF-99D2-66FE13FB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Freeform 149">
              <a:extLst>
                <a:ext uri="{FF2B5EF4-FFF2-40B4-BE49-F238E27FC236}">
                  <a16:creationId xmlns:a16="http://schemas.microsoft.com/office/drawing/2014/main" id="{DA47FE9D-DB0B-4474-B51D-FDCBE5A0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50">
              <a:extLst>
                <a:ext uri="{FF2B5EF4-FFF2-40B4-BE49-F238E27FC236}">
                  <a16:creationId xmlns:a16="http://schemas.microsoft.com/office/drawing/2014/main" id="{D4506E6B-98B2-4ACC-98A0-098AD68A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51">
              <a:extLst>
                <a:ext uri="{FF2B5EF4-FFF2-40B4-BE49-F238E27FC236}">
                  <a16:creationId xmlns:a16="http://schemas.microsoft.com/office/drawing/2014/main" id="{60F009B0-28C5-47FB-9ED4-A11940ACF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7" name="Freeform 152">
              <a:extLst>
                <a:ext uri="{FF2B5EF4-FFF2-40B4-BE49-F238E27FC236}">
                  <a16:creationId xmlns:a16="http://schemas.microsoft.com/office/drawing/2014/main" id="{29A79033-E4F3-43FB-B9D8-BB396A006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8" name="Freeform 153">
              <a:extLst>
                <a:ext uri="{FF2B5EF4-FFF2-40B4-BE49-F238E27FC236}">
                  <a16:creationId xmlns:a16="http://schemas.microsoft.com/office/drawing/2014/main" id="{D8110EAB-922E-49AD-8112-1E0C9728B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54">
              <a:extLst>
                <a:ext uri="{FF2B5EF4-FFF2-40B4-BE49-F238E27FC236}">
                  <a16:creationId xmlns:a16="http://schemas.microsoft.com/office/drawing/2014/main" id="{F523B39A-77DD-42D5-A3E0-743EAB923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55">
              <a:extLst>
                <a:ext uri="{FF2B5EF4-FFF2-40B4-BE49-F238E27FC236}">
                  <a16:creationId xmlns:a16="http://schemas.microsoft.com/office/drawing/2014/main" id="{2601387D-7755-4B4A-A684-9A9ABA92C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6">
              <a:extLst>
                <a:ext uri="{FF2B5EF4-FFF2-40B4-BE49-F238E27FC236}">
                  <a16:creationId xmlns:a16="http://schemas.microsoft.com/office/drawing/2014/main" id="{C2D56FE2-368B-4D3B-805F-596428C14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7">
              <a:extLst>
                <a:ext uri="{FF2B5EF4-FFF2-40B4-BE49-F238E27FC236}">
                  <a16:creationId xmlns:a16="http://schemas.microsoft.com/office/drawing/2014/main" id="{049A1143-CE8A-4EA9-BCF5-77909D19A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8">
              <a:extLst>
                <a:ext uri="{FF2B5EF4-FFF2-40B4-BE49-F238E27FC236}">
                  <a16:creationId xmlns:a16="http://schemas.microsoft.com/office/drawing/2014/main" id="{195C67F3-C7B9-49FA-9773-31BF5E3EF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9">
              <a:extLst>
                <a:ext uri="{FF2B5EF4-FFF2-40B4-BE49-F238E27FC236}">
                  <a16:creationId xmlns:a16="http://schemas.microsoft.com/office/drawing/2014/main" id="{AF2BA6AF-F494-462D-B215-973F13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60">
              <a:extLst>
                <a:ext uri="{FF2B5EF4-FFF2-40B4-BE49-F238E27FC236}">
                  <a16:creationId xmlns:a16="http://schemas.microsoft.com/office/drawing/2014/main" id="{3D176374-CDAC-4FF4-A9F8-4CA76A72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61">
              <a:extLst>
                <a:ext uri="{FF2B5EF4-FFF2-40B4-BE49-F238E27FC236}">
                  <a16:creationId xmlns:a16="http://schemas.microsoft.com/office/drawing/2014/main" id="{9B1969ED-E402-4CF2-94C0-A0281600F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62">
              <a:extLst>
                <a:ext uri="{FF2B5EF4-FFF2-40B4-BE49-F238E27FC236}">
                  <a16:creationId xmlns:a16="http://schemas.microsoft.com/office/drawing/2014/main" id="{EAF1E34B-A7F7-4BE9-BC83-7D7B7FD2C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63">
              <a:extLst>
                <a:ext uri="{FF2B5EF4-FFF2-40B4-BE49-F238E27FC236}">
                  <a16:creationId xmlns:a16="http://schemas.microsoft.com/office/drawing/2014/main" id="{CADBB870-E949-417F-AB92-13ED067C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64">
              <a:extLst>
                <a:ext uri="{FF2B5EF4-FFF2-40B4-BE49-F238E27FC236}">
                  <a16:creationId xmlns:a16="http://schemas.microsoft.com/office/drawing/2014/main" id="{36BEEBAD-EB76-4A57-B724-DEAA55819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65">
              <a:extLst>
                <a:ext uri="{FF2B5EF4-FFF2-40B4-BE49-F238E27FC236}">
                  <a16:creationId xmlns:a16="http://schemas.microsoft.com/office/drawing/2014/main" id="{6FC96D7E-F89C-45EE-8053-1C8B2EA55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6">
              <a:extLst>
                <a:ext uri="{FF2B5EF4-FFF2-40B4-BE49-F238E27FC236}">
                  <a16:creationId xmlns:a16="http://schemas.microsoft.com/office/drawing/2014/main" id="{2942E8F2-D6DA-41D9-962C-DD6EB4207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7">
              <a:extLst>
                <a:ext uri="{FF2B5EF4-FFF2-40B4-BE49-F238E27FC236}">
                  <a16:creationId xmlns:a16="http://schemas.microsoft.com/office/drawing/2014/main" id="{86461313-4166-4B4D-B7E8-2D10E951E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8">
              <a:extLst>
                <a:ext uri="{FF2B5EF4-FFF2-40B4-BE49-F238E27FC236}">
                  <a16:creationId xmlns:a16="http://schemas.microsoft.com/office/drawing/2014/main" id="{B7832D18-585A-4386-B6E1-F11D3F55B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9">
              <a:extLst>
                <a:ext uri="{FF2B5EF4-FFF2-40B4-BE49-F238E27FC236}">
                  <a16:creationId xmlns:a16="http://schemas.microsoft.com/office/drawing/2014/main" id="{CB1AD0B9-4659-4873-AE39-68DE6CFD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70">
              <a:extLst>
                <a:ext uri="{FF2B5EF4-FFF2-40B4-BE49-F238E27FC236}">
                  <a16:creationId xmlns:a16="http://schemas.microsoft.com/office/drawing/2014/main" id="{DD1FFDFE-7F30-415E-B062-49292D118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71">
              <a:extLst>
                <a:ext uri="{FF2B5EF4-FFF2-40B4-BE49-F238E27FC236}">
                  <a16:creationId xmlns:a16="http://schemas.microsoft.com/office/drawing/2014/main" id="{C0F118D3-98CC-442B-9D73-F2A2E7B318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72">
              <a:extLst>
                <a:ext uri="{FF2B5EF4-FFF2-40B4-BE49-F238E27FC236}">
                  <a16:creationId xmlns:a16="http://schemas.microsoft.com/office/drawing/2014/main" id="{8BF1EA57-3E62-4280-9D92-79597EF0E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73">
              <a:extLst>
                <a:ext uri="{FF2B5EF4-FFF2-40B4-BE49-F238E27FC236}">
                  <a16:creationId xmlns:a16="http://schemas.microsoft.com/office/drawing/2014/main" id="{E200C8D8-BE0C-485F-ADE5-41DF15F1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74">
              <a:extLst>
                <a:ext uri="{FF2B5EF4-FFF2-40B4-BE49-F238E27FC236}">
                  <a16:creationId xmlns:a16="http://schemas.microsoft.com/office/drawing/2014/main" id="{EBEACB90-60A2-4BEC-B566-7CF30293A3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Oval 175">
              <a:extLst>
                <a:ext uri="{FF2B5EF4-FFF2-40B4-BE49-F238E27FC236}">
                  <a16:creationId xmlns:a16="http://schemas.microsoft.com/office/drawing/2014/main" id="{D6B25FF1-76B5-44E4-BD6F-93CA14E67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Oval 176">
              <a:extLst>
                <a:ext uri="{FF2B5EF4-FFF2-40B4-BE49-F238E27FC236}">
                  <a16:creationId xmlns:a16="http://schemas.microsoft.com/office/drawing/2014/main" id="{90589C32-7C91-441C-8F24-69AB5433A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7">
              <a:extLst>
                <a:ext uri="{FF2B5EF4-FFF2-40B4-BE49-F238E27FC236}">
                  <a16:creationId xmlns:a16="http://schemas.microsoft.com/office/drawing/2014/main" id="{CE1859F4-B4BB-4E41-BA33-C398987FF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8">
              <a:extLst>
                <a:ext uri="{FF2B5EF4-FFF2-40B4-BE49-F238E27FC236}">
                  <a16:creationId xmlns:a16="http://schemas.microsoft.com/office/drawing/2014/main" id="{8947583A-D68F-4724-B0F6-D19D08C8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9">
              <a:extLst>
                <a:ext uri="{FF2B5EF4-FFF2-40B4-BE49-F238E27FC236}">
                  <a16:creationId xmlns:a16="http://schemas.microsoft.com/office/drawing/2014/main" id="{0DD6EC2E-37E6-4F59-A401-2A3C93992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Oval 180">
              <a:extLst>
                <a:ext uri="{FF2B5EF4-FFF2-40B4-BE49-F238E27FC236}">
                  <a16:creationId xmlns:a16="http://schemas.microsoft.com/office/drawing/2014/main" id="{7D10A8A8-62BD-48F0-A981-BECC7E891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6" name="Group 183">
            <a:extLst>
              <a:ext uri="{FF2B5EF4-FFF2-40B4-BE49-F238E27FC236}">
                <a16:creationId xmlns:a16="http://schemas.microsoft.com/office/drawing/2014/main" id="{BF1EB960-9B2F-45AC-9419-AC2F0EABD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16625" y="61782"/>
            <a:ext cx="6242049" cy="6875463"/>
            <a:chOff x="3766" y="55"/>
            <a:chExt cx="3932" cy="4331"/>
          </a:xfrm>
        </p:grpSpPr>
        <p:sp>
          <p:nvSpPr>
            <p:cNvPr id="197" name="AutoShape 182">
              <a:extLst>
                <a:ext uri="{FF2B5EF4-FFF2-40B4-BE49-F238E27FC236}">
                  <a16:creationId xmlns:a16="http://schemas.microsoft.com/office/drawing/2014/main" id="{8FA903F7-5CFC-4DBC-B963-616B3383DF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67" y="55"/>
              <a:ext cx="390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85">
              <a:extLst>
                <a:ext uri="{FF2B5EF4-FFF2-40B4-BE49-F238E27FC236}">
                  <a16:creationId xmlns:a16="http://schemas.microsoft.com/office/drawing/2014/main" id="{3E41323A-FF3E-4A36-8332-E7807EB0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309"/>
              <a:ext cx="164" cy="215"/>
            </a:xfrm>
            <a:custGeom>
              <a:avLst/>
              <a:gdLst>
                <a:gd name="T0" fmla="*/ 111 w 135"/>
                <a:gd name="T1" fmla="*/ 17 h 177"/>
                <a:gd name="T2" fmla="*/ 77 w 135"/>
                <a:gd name="T3" fmla="*/ 175 h 177"/>
                <a:gd name="T4" fmla="*/ 111 w 135"/>
                <a:gd name="T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77">
                  <a:moveTo>
                    <a:pt x="111" y="17"/>
                  </a:moveTo>
                  <a:cubicBezTo>
                    <a:pt x="95" y="35"/>
                    <a:pt x="0" y="172"/>
                    <a:pt x="77" y="175"/>
                  </a:cubicBezTo>
                  <a:cubicBezTo>
                    <a:pt x="135" y="177"/>
                    <a:pt x="118" y="28"/>
                    <a:pt x="1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86">
              <a:extLst>
                <a:ext uri="{FF2B5EF4-FFF2-40B4-BE49-F238E27FC236}">
                  <a16:creationId xmlns:a16="http://schemas.microsoft.com/office/drawing/2014/main" id="{CC8215D2-0804-4DE7-BAA6-164DDA52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177"/>
              <a:ext cx="116" cy="180"/>
            </a:xfrm>
            <a:custGeom>
              <a:avLst/>
              <a:gdLst>
                <a:gd name="T0" fmla="*/ 61 w 95"/>
                <a:gd name="T1" fmla="*/ 0 h 148"/>
                <a:gd name="T2" fmla="*/ 46 w 95"/>
                <a:gd name="T3" fmla="*/ 138 h 148"/>
                <a:gd name="T4" fmla="*/ 61 w 95"/>
                <a:gd name="T5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48">
                  <a:moveTo>
                    <a:pt x="61" y="0"/>
                  </a:moveTo>
                  <a:cubicBezTo>
                    <a:pt x="53" y="14"/>
                    <a:pt x="0" y="128"/>
                    <a:pt x="46" y="138"/>
                  </a:cubicBezTo>
                  <a:cubicBezTo>
                    <a:pt x="95" y="148"/>
                    <a:pt x="67" y="38"/>
                    <a:pt x="6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Freeform 187">
              <a:extLst>
                <a:ext uri="{FF2B5EF4-FFF2-40B4-BE49-F238E27FC236}">
                  <a16:creationId xmlns:a16="http://schemas.microsoft.com/office/drawing/2014/main" id="{BE993A30-D420-44BE-9AAC-425AD8A8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" y="197"/>
              <a:ext cx="79" cy="168"/>
            </a:xfrm>
            <a:custGeom>
              <a:avLst/>
              <a:gdLst>
                <a:gd name="T0" fmla="*/ 39 w 65"/>
                <a:gd name="T1" fmla="*/ 0 h 138"/>
                <a:gd name="T2" fmla="*/ 21 w 65"/>
                <a:gd name="T3" fmla="*/ 138 h 138"/>
                <a:gd name="T4" fmla="*/ 47 w 65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8">
                  <a:moveTo>
                    <a:pt x="39" y="0"/>
                  </a:moveTo>
                  <a:cubicBezTo>
                    <a:pt x="20" y="40"/>
                    <a:pt x="0" y="96"/>
                    <a:pt x="21" y="138"/>
                  </a:cubicBezTo>
                  <a:cubicBezTo>
                    <a:pt x="65" y="121"/>
                    <a:pt x="47" y="42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2" name="Freeform 188">
              <a:extLst>
                <a:ext uri="{FF2B5EF4-FFF2-40B4-BE49-F238E27FC236}">
                  <a16:creationId xmlns:a16="http://schemas.microsoft.com/office/drawing/2014/main" id="{C7678BEE-CAB5-4EE6-B7F9-C2B51978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" y="1234"/>
              <a:ext cx="126" cy="161"/>
            </a:xfrm>
            <a:custGeom>
              <a:avLst/>
              <a:gdLst>
                <a:gd name="T0" fmla="*/ 51 w 103"/>
                <a:gd name="T1" fmla="*/ 9 h 132"/>
                <a:gd name="T2" fmla="*/ 50 w 103"/>
                <a:gd name="T3" fmla="*/ 132 h 132"/>
                <a:gd name="T4" fmla="*/ 68 w 103"/>
                <a:gd name="T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32">
                  <a:moveTo>
                    <a:pt x="51" y="9"/>
                  </a:moveTo>
                  <a:cubicBezTo>
                    <a:pt x="39" y="22"/>
                    <a:pt x="0" y="131"/>
                    <a:pt x="50" y="132"/>
                  </a:cubicBezTo>
                  <a:cubicBezTo>
                    <a:pt x="103" y="132"/>
                    <a:pt x="74" y="22"/>
                    <a:pt x="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3" name="Freeform 189">
              <a:extLst>
                <a:ext uri="{FF2B5EF4-FFF2-40B4-BE49-F238E27FC236}">
                  <a16:creationId xmlns:a16="http://schemas.microsoft.com/office/drawing/2014/main" id="{C7F3C47B-6BE3-4944-81A2-57CACA44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" y="2633"/>
              <a:ext cx="112" cy="167"/>
            </a:xfrm>
            <a:custGeom>
              <a:avLst/>
              <a:gdLst>
                <a:gd name="T0" fmla="*/ 40 w 92"/>
                <a:gd name="T1" fmla="*/ 0 h 137"/>
                <a:gd name="T2" fmla="*/ 40 w 92"/>
                <a:gd name="T3" fmla="*/ 122 h 137"/>
                <a:gd name="T4" fmla="*/ 40 w 92"/>
                <a:gd name="T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37">
                  <a:moveTo>
                    <a:pt x="40" y="0"/>
                  </a:moveTo>
                  <a:cubicBezTo>
                    <a:pt x="30" y="22"/>
                    <a:pt x="0" y="111"/>
                    <a:pt x="40" y="122"/>
                  </a:cubicBezTo>
                  <a:cubicBezTo>
                    <a:pt x="92" y="137"/>
                    <a:pt x="55" y="22"/>
                    <a:pt x="4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4" name="Freeform 190">
              <a:extLst>
                <a:ext uri="{FF2B5EF4-FFF2-40B4-BE49-F238E27FC236}">
                  <a16:creationId xmlns:a16="http://schemas.microsoft.com/office/drawing/2014/main" id="{F9490A9A-2BD6-482D-82B0-3602143D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3439"/>
              <a:ext cx="92" cy="150"/>
            </a:xfrm>
            <a:custGeom>
              <a:avLst/>
              <a:gdLst>
                <a:gd name="T0" fmla="*/ 55 w 75"/>
                <a:gd name="T1" fmla="*/ 0 h 123"/>
                <a:gd name="T2" fmla="*/ 47 w 75"/>
                <a:gd name="T3" fmla="*/ 123 h 123"/>
                <a:gd name="T4" fmla="*/ 55 w 75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3">
                  <a:moveTo>
                    <a:pt x="55" y="0"/>
                  </a:moveTo>
                  <a:cubicBezTo>
                    <a:pt x="34" y="38"/>
                    <a:pt x="0" y="93"/>
                    <a:pt x="47" y="123"/>
                  </a:cubicBezTo>
                  <a:cubicBezTo>
                    <a:pt x="75" y="95"/>
                    <a:pt x="66" y="37"/>
                    <a:pt x="5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5" name="Freeform 191">
              <a:extLst>
                <a:ext uri="{FF2B5EF4-FFF2-40B4-BE49-F238E27FC236}">
                  <a16:creationId xmlns:a16="http://schemas.microsoft.com/office/drawing/2014/main" id="{10CABAA6-BC1F-43B4-A3F1-3956BBF3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124"/>
              <a:ext cx="119" cy="150"/>
            </a:xfrm>
            <a:custGeom>
              <a:avLst/>
              <a:gdLst>
                <a:gd name="T0" fmla="*/ 41 w 97"/>
                <a:gd name="T1" fmla="*/ 9 h 123"/>
                <a:gd name="T2" fmla="*/ 50 w 97"/>
                <a:gd name="T3" fmla="*/ 113 h 123"/>
                <a:gd name="T4" fmla="*/ 59 w 97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23">
                  <a:moveTo>
                    <a:pt x="41" y="9"/>
                  </a:moveTo>
                  <a:cubicBezTo>
                    <a:pt x="30" y="28"/>
                    <a:pt x="0" y="123"/>
                    <a:pt x="50" y="113"/>
                  </a:cubicBezTo>
                  <a:cubicBezTo>
                    <a:pt x="97" y="104"/>
                    <a:pt x="71" y="18"/>
                    <a:pt x="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6" name="Freeform 192">
              <a:extLst>
                <a:ext uri="{FF2B5EF4-FFF2-40B4-BE49-F238E27FC236}">
                  <a16:creationId xmlns:a16="http://schemas.microsoft.com/office/drawing/2014/main" id="{04830ABE-5671-4ABD-B509-E9DACA0B9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3534"/>
              <a:ext cx="89" cy="170"/>
            </a:xfrm>
            <a:custGeom>
              <a:avLst/>
              <a:gdLst>
                <a:gd name="T0" fmla="*/ 21 w 73"/>
                <a:gd name="T1" fmla="*/ 17 h 140"/>
                <a:gd name="T2" fmla="*/ 30 w 73"/>
                <a:gd name="T3" fmla="*/ 140 h 140"/>
                <a:gd name="T4" fmla="*/ 39 w 73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40">
                  <a:moveTo>
                    <a:pt x="21" y="17"/>
                  </a:moveTo>
                  <a:cubicBezTo>
                    <a:pt x="8" y="50"/>
                    <a:pt x="0" y="117"/>
                    <a:pt x="30" y="140"/>
                  </a:cubicBezTo>
                  <a:cubicBezTo>
                    <a:pt x="73" y="108"/>
                    <a:pt x="56" y="4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" name="Freeform 193">
              <a:extLst>
                <a:ext uri="{FF2B5EF4-FFF2-40B4-BE49-F238E27FC236}">
                  <a16:creationId xmlns:a16="http://schemas.microsoft.com/office/drawing/2014/main" id="{D7088559-8957-4343-82A7-1BF81376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4001"/>
              <a:ext cx="86" cy="176"/>
            </a:xfrm>
            <a:custGeom>
              <a:avLst/>
              <a:gdLst>
                <a:gd name="T0" fmla="*/ 42 w 71"/>
                <a:gd name="T1" fmla="*/ 0 h 145"/>
                <a:gd name="T2" fmla="*/ 9 w 71"/>
                <a:gd name="T3" fmla="*/ 129 h 145"/>
                <a:gd name="T4" fmla="*/ 42 w 71"/>
                <a:gd name="T5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45">
                  <a:moveTo>
                    <a:pt x="42" y="0"/>
                  </a:moveTo>
                  <a:cubicBezTo>
                    <a:pt x="15" y="25"/>
                    <a:pt x="0" y="91"/>
                    <a:pt x="9" y="129"/>
                  </a:cubicBezTo>
                  <a:cubicBezTo>
                    <a:pt x="71" y="145"/>
                    <a:pt x="58" y="37"/>
                    <a:pt x="4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8" name="Freeform 194">
              <a:extLst>
                <a:ext uri="{FF2B5EF4-FFF2-40B4-BE49-F238E27FC236}">
                  <a16:creationId xmlns:a16="http://schemas.microsoft.com/office/drawing/2014/main" id="{D1509DAC-C40F-44D4-8425-3E8CB7CE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679"/>
              <a:ext cx="83" cy="167"/>
            </a:xfrm>
            <a:custGeom>
              <a:avLst/>
              <a:gdLst>
                <a:gd name="T0" fmla="*/ 40 w 68"/>
                <a:gd name="T1" fmla="*/ 0 h 137"/>
                <a:gd name="T2" fmla="*/ 25 w 68"/>
                <a:gd name="T3" fmla="*/ 137 h 137"/>
                <a:gd name="T4" fmla="*/ 49 w 68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37">
                  <a:moveTo>
                    <a:pt x="40" y="0"/>
                  </a:moveTo>
                  <a:cubicBezTo>
                    <a:pt x="14" y="32"/>
                    <a:pt x="0" y="98"/>
                    <a:pt x="25" y="137"/>
                  </a:cubicBezTo>
                  <a:cubicBezTo>
                    <a:pt x="60" y="107"/>
                    <a:pt x="68" y="43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9" name="Freeform 195">
              <a:extLst>
                <a:ext uri="{FF2B5EF4-FFF2-40B4-BE49-F238E27FC236}">
                  <a16:creationId xmlns:a16="http://schemas.microsoft.com/office/drawing/2014/main" id="{51D4FBAC-7283-4707-9882-7263043F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1733"/>
              <a:ext cx="490" cy="2653"/>
            </a:xfrm>
            <a:custGeom>
              <a:avLst/>
              <a:gdLst>
                <a:gd name="T0" fmla="*/ 402 w 402"/>
                <a:gd name="T1" fmla="*/ 0 h 2176"/>
                <a:gd name="T2" fmla="*/ 291 w 402"/>
                <a:gd name="T3" fmla="*/ 337 h 2176"/>
                <a:gd name="T4" fmla="*/ 222 w 402"/>
                <a:gd name="T5" fmla="*/ 670 h 2176"/>
                <a:gd name="T6" fmla="*/ 143 w 402"/>
                <a:gd name="T7" fmla="*/ 1166 h 2176"/>
                <a:gd name="T8" fmla="*/ 166 w 402"/>
                <a:gd name="T9" fmla="*/ 1786 h 2176"/>
                <a:gd name="T10" fmla="*/ 262 w 402"/>
                <a:gd name="T11" fmla="*/ 2038 h 2176"/>
                <a:gd name="T12" fmla="*/ 257 w 402"/>
                <a:gd name="T13" fmla="*/ 2165 h 2176"/>
                <a:gd name="T14" fmla="*/ 96 w 402"/>
                <a:gd name="T15" fmla="*/ 1762 h 2176"/>
                <a:gd name="T16" fmla="*/ 183 w 402"/>
                <a:gd name="T17" fmla="*/ 388 h 2176"/>
                <a:gd name="T18" fmla="*/ 211 w 402"/>
                <a:gd name="T19" fmla="*/ 80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176">
                  <a:moveTo>
                    <a:pt x="402" y="0"/>
                  </a:moveTo>
                  <a:cubicBezTo>
                    <a:pt x="378" y="116"/>
                    <a:pt x="321" y="223"/>
                    <a:pt x="291" y="337"/>
                  </a:cubicBezTo>
                  <a:cubicBezTo>
                    <a:pt x="261" y="446"/>
                    <a:pt x="243" y="557"/>
                    <a:pt x="222" y="670"/>
                  </a:cubicBezTo>
                  <a:cubicBezTo>
                    <a:pt x="190" y="835"/>
                    <a:pt x="156" y="1000"/>
                    <a:pt x="143" y="1166"/>
                  </a:cubicBezTo>
                  <a:cubicBezTo>
                    <a:pt x="127" y="1372"/>
                    <a:pt x="122" y="1583"/>
                    <a:pt x="166" y="1786"/>
                  </a:cubicBezTo>
                  <a:cubicBezTo>
                    <a:pt x="186" y="1882"/>
                    <a:pt x="221" y="1955"/>
                    <a:pt x="262" y="2038"/>
                  </a:cubicBezTo>
                  <a:cubicBezTo>
                    <a:pt x="277" y="2071"/>
                    <a:pt x="335" y="2176"/>
                    <a:pt x="257" y="2165"/>
                  </a:cubicBezTo>
                  <a:cubicBezTo>
                    <a:pt x="159" y="2150"/>
                    <a:pt x="112" y="1844"/>
                    <a:pt x="96" y="1762"/>
                  </a:cubicBezTo>
                  <a:cubicBezTo>
                    <a:pt x="0" y="1279"/>
                    <a:pt x="124" y="861"/>
                    <a:pt x="183" y="388"/>
                  </a:cubicBezTo>
                  <a:cubicBezTo>
                    <a:pt x="195" y="291"/>
                    <a:pt x="228" y="180"/>
                    <a:pt x="211" y="80"/>
                  </a:cubicBezTo>
                </a:path>
              </a:pathLst>
            </a:custGeom>
            <a:solidFill>
              <a:srgbClr val="83A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0" name="Freeform 196">
              <a:extLst>
                <a:ext uri="{FF2B5EF4-FFF2-40B4-BE49-F238E27FC236}">
                  <a16:creationId xmlns:a16="http://schemas.microsoft.com/office/drawing/2014/main" id="{97E7E68F-9182-4DCA-B422-F3B5D1E9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784"/>
              <a:ext cx="641" cy="824"/>
            </a:xfrm>
            <a:custGeom>
              <a:avLst/>
              <a:gdLst>
                <a:gd name="T0" fmla="*/ 220 w 526"/>
                <a:gd name="T1" fmla="*/ 126 h 676"/>
                <a:gd name="T2" fmla="*/ 104 w 526"/>
                <a:gd name="T3" fmla="*/ 48 h 676"/>
                <a:gd name="T4" fmla="*/ 89 w 526"/>
                <a:gd name="T5" fmla="*/ 37 h 676"/>
                <a:gd name="T6" fmla="*/ 0 w 526"/>
                <a:gd name="T7" fmla="*/ 0 h 676"/>
                <a:gd name="T8" fmla="*/ 368 w 526"/>
                <a:gd name="T9" fmla="*/ 676 h 676"/>
                <a:gd name="T10" fmla="*/ 526 w 526"/>
                <a:gd name="T11" fmla="*/ 252 h 676"/>
                <a:gd name="T12" fmla="*/ 298 w 526"/>
                <a:gd name="T13" fmla="*/ 159 h 676"/>
                <a:gd name="T14" fmla="*/ 220 w 526"/>
                <a:gd name="T15" fmla="*/ 12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676">
                  <a:moveTo>
                    <a:pt x="220" y="126"/>
                  </a:moveTo>
                  <a:cubicBezTo>
                    <a:pt x="181" y="109"/>
                    <a:pt x="142" y="82"/>
                    <a:pt x="104" y="48"/>
                  </a:cubicBezTo>
                  <a:cubicBezTo>
                    <a:pt x="100" y="45"/>
                    <a:pt x="94" y="42"/>
                    <a:pt x="89" y="37"/>
                  </a:cubicBezTo>
                  <a:cubicBezTo>
                    <a:pt x="59" y="29"/>
                    <a:pt x="30" y="17"/>
                    <a:pt x="0" y="0"/>
                  </a:cubicBezTo>
                  <a:cubicBezTo>
                    <a:pt x="22" y="270"/>
                    <a:pt x="168" y="497"/>
                    <a:pt x="368" y="676"/>
                  </a:cubicBezTo>
                  <a:cubicBezTo>
                    <a:pt x="526" y="252"/>
                    <a:pt x="526" y="252"/>
                    <a:pt x="526" y="252"/>
                  </a:cubicBezTo>
                  <a:cubicBezTo>
                    <a:pt x="448" y="234"/>
                    <a:pt x="372" y="204"/>
                    <a:pt x="298" y="159"/>
                  </a:cubicBezTo>
                  <a:cubicBezTo>
                    <a:pt x="281" y="148"/>
                    <a:pt x="248" y="137"/>
                    <a:pt x="220" y="126"/>
                  </a:cubicBezTo>
                  <a:close/>
                </a:path>
              </a:pathLst>
            </a:custGeom>
            <a:solidFill>
              <a:srgbClr val="519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1" name="Freeform 197">
              <a:extLst>
                <a:ext uri="{FF2B5EF4-FFF2-40B4-BE49-F238E27FC236}">
                  <a16:creationId xmlns:a16="http://schemas.microsoft.com/office/drawing/2014/main" id="{8770E6E4-AD12-44B8-85D8-33F6C9E24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839"/>
              <a:ext cx="40" cy="123"/>
            </a:xfrm>
            <a:custGeom>
              <a:avLst/>
              <a:gdLst>
                <a:gd name="T0" fmla="*/ 33 w 33"/>
                <a:gd name="T1" fmla="*/ 0 h 101"/>
                <a:gd name="T2" fmla="*/ 0 w 33"/>
                <a:gd name="T3" fmla="*/ 3 h 101"/>
                <a:gd name="T4" fmla="*/ 0 w 33"/>
                <a:gd name="T5" fmla="*/ 87 h 101"/>
                <a:gd name="T6" fmla="*/ 33 w 33"/>
                <a:gd name="T7" fmla="*/ 101 h 101"/>
                <a:gd name="T8" fmla="*/ 33 w 3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1">
                  <a:moveTo>
                    <a:pt x="33" y="0"/>
                  </a:moveTo>
                  <a:cubicBezTo>
                    <a:pt x="22" y="1"/>
                    <a:pt x="11" y="2"/>
                    <a:pt x="0" y="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1" y="92"/>
                    <a:pt x="23" y="96"/>
                    <a:pt x="33" y="10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2" name="Freeform 198">
              <a:extLst>
                <a:ext uri="{FF2B5EF4-FFF2-40B4-BE49-F238E27FC236}">
                  <a16:creationId xmlns:a16="http://schemas.microsoft.com/office/drawing/2014/main" id="{471079E0-67D1-4C79-AF86-E1947CC1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845"/>
              <a:ext cx="35" cy="87"/>
            </a:xfrm>
            <a:custGeom>
              <a:avLst/>
              <a:gdLst>
                <a:gd name="T0" fmla="*/ 28 w 28"/>
                <a:gd name="T1" fmla="*/ 0 h 71"/>
                <a:gd name="T2" fmla="*/ 0 w 28"/>
                <a:gd name="T3" fmla="*/ 0 h 71"/>
                <a:gd name="T4" fmla="*/ 0 w 28"/>
                <a:gd name="T5" fmla="*/ 56 h 71"/>
                <a:gd name="T6" fmla="*/ 28 w 28"/>
                <a:gd name="T7" fmla="*/ 71 h 71"/>
                <a:gd name="T8" fmla="*/ 28 w 2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1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1"/>
                    <a:pt x="19" y="66"/>
                    <a:pt x="28" y="7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3" name="Freeform 199">
              <a:extLst>
                <a:ext uri="{FF2B5EF4-FFF2-40B4-BE49-F238E27FC236}">
                  <a16:creationId xmlns:a16="http://schemas.microsoft.com/office/drawing/2014/main" id="{8B511748-9506-4B24-B7D1-2C462B9D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829"/>
              <a:ext cx="79" cy="61"/>
            </a:xfrm>
            <a:custGeom>
              <a:avLst/>
              <a:gdLst>
                <a:gd name="T0" fmla="*/ 0 w 65"/>
                <a:gd name="T1" fmla="*/ 0 h 50"/>
                <a:gd name="T2" fmla="*/ 15 w 65"/>
                <a:gd name="T3" fmla="*/ 11 h 50"/>
                <a:gd name="T4" fmla="*/ 65 w 65"/>
                <a:gd name="T5" fmla="*/ 50 h 50"/>
                <a:gd name="T6" fmla="*/ 65 w 65"/>
                <a:gd name="T7" fmla="*/ 11 h 50"/>
                <a:gd name="T8" fmla="*/ 0 w 6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0">
                  <a:moveTo>
                    <a:pt x="0" y="0"/>
                  </a:moveTo>
                  <a:cubicBezTo>
                    <a:pt x="5" y="5"/>
                    <a:pt x="11" y="8"/>
                    <a:pt x="15" y="11"/>
                  </a:cubicBezTo>
                  <a:cubicBezTo>
                    <a:pt x="31" y="25"/>
                    <a:pt x="48" y="39"/>
                    <a:pt x="65" y="5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3" y="9"/>
                    <a:pt x="22" y="5"/>
                    <a:pt x="0" y="0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4" name="Freeform 200">
              <a:extLst>
                <a:ext uri="{FF2B5EF4-FFF2-40B4-BE49-F238E27FC236}">
                  <a16:creationId xmlns:a16="http://schemas.microsoft.com/office/drawing/2014/main" id="{27C64421-BA8D-47A4-8E00-36433D2A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843"/>
              <a:ext cx="33" cy="71"/>
            </a:xfrm>
            <a:custGeom>
              <a:avLst/>
              <a:gdLst>
                <a:gd name="T0" fmla="*/ 27 w 27"/>
                <a:gd name="T1" fmla="*/ 2 h 58"/>
                <a:gd name="T2" fmla="*/ 0 w 27"/>
                <a:gd name="T3" fmla="*/ 0 h 58"/>
                <a:gd name="T4" fmla="*/ 0 w 27"/>
                <a:gd name="T5" fmla="*/ 39 h 58"/>
                <a:gd name="T6" fmla="*/ 27 w 27"/>
                <a:gd name="T7" fmla="*/ 58 h 58"/>
                <a:gd name="T8" fmla="*/ 27 w 27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27" y="2"/>
                  </a:moveTo>
                  <a:cubicBezTo>
                    <a:pt x="18" y="1"/>
                    <a:pt x="9" y="1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46"/>
                    <a:pt x="18" y="52"/>
                    <a:pt x="27" y="58"/>
                  </a:cubicBezTo>
                  <a:lnTo>
                    <a:pt x="27" y="2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5" name="Freeform 201">
              <a:extLst>
                <a:ext uri="{FF2B5EF4-FFF2-40B4-BE49-F238E27FC236}">
                  <a16:creationId xmlns:a16="http://schemas.microsoft.com/office/drawing/2014/main" id="{972637AD-22BC-4949-81A9-57201596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843"/>
              <a:ext cx="34" cy="102"/>
            </a:xfrm>
            <a:custGeom>
              <a:avLst/>
              <a:gdLst>
                <a:gd name="T0" fmla="*/ 0 w 28"/>
                <a:gd name="T1" fmla="*/ 2 h 84"/>
                <a:gd name="T2" fmla="*/ 0 w 28"/>
                <a:gd name="T3" fmla="*/ 73 h 84"/>
                <a:gd name="T4" fmla="*/ 11 w 28"/>
                <a:gd name="T5" fmla="*/ 78 h 84"/>
                <a:gd name="T6" fmla="*/ 28 w 28"/>
                <a:gd name="T7" fmla="*/ 84 h 84"/>
                <a:gd name="T8" fmla="*/ 28 w 28"/>
                <a:gd name="T9" fmla="*/ 0 h 84"/>
                <a:gd name="T10" fmla="*/ 0 w 28"/>
                <a:gd name="T11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4">
                  <a:moveTo>
                    <a:pt x="0" y="2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4" y="75"/>
                    <a:pt x="8" y="76"/>
                    <a:pt x="11" y="78"/>
                  </a:cubicBezTo>
                  <a:cubicBezTo>
                    <a:pt x="17" y="80"/>
                    <a:pt x="22" y="82"/>
                    <a:pt x="28" y="8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1"/>
                    <a:pt x="9" y="1"/>
                    <a:pt x="0" y="2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6" name="Freeform 202">
              <a:extLst>
                <a:ext uri="{FF2B5EF4-FFF2-40B4-BE49-F238E27FC236}">
                  <a16:creationId xmlns:a16="http://schemas.microsoft.com/office/drawing/2014/main" id="{F22DB3C4-57D8-4B21-A846-CE5D04A2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832"/>
              <a:ext cx="41" cy="151"/>
            </a:xfrm>
            <a:custGeom>
              <a:avLst/>
              <a:gdLst>
                <a:gd name="T0" fmla="*/ 0 w 34"/>
                <a:gd name="T1" fmla="*/ 6 h 124"/>
                <a:gd name="T2" fmla="*/ 0 w 34"/>
                <a:gd name="T3" fmla="*/ 107 h 124"/>
                <a:gd name="T4" fmla="*/ 28 w 34"/>
                <a:gd name="T5" fmla="*/ 120 h 124"/>
                <a:gd name="T6" fmla="*/ 34 w 34"/>
                <a:gd name="T7" fmla="*/ 124 h 124"/>
                <a:gd name="T8" fmla="*/ 34 w 34"/>
                <a:gd name="T9" fmla="*/ 0 h 124"/>
                <a:gd name="T10" fmla="*/ 0 w 34"/>
                <a:gd name="T11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4">
                  <a:moveTo>
                    <a:pt x="0" y="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11" y="111"/>
                    <a:pt x="21" y="116"/>
                    <a:pt x="28" y="120"/>
                  </a:cubicBezTo>
                  <a:cubicBezTo>
                    <a:pt x="30" y="121"/>
                    <a:pt x="32" y="122"/>
                    <a:pt x="34" y="12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2"/>
                    <a:pt x="11" y="4"/>
                    <a:pt x="0" y="6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7" name="Freeform 203">
              <a:extLst>
                <a:ext uri="{FF2B5EF4-FFF2-40B4-BE49-F238E27FC236}">
                  <a16:creationId xmlns:a16="http://schemas.microsoft.com/office/drawing/2014/main" id="{EC8554EE-653A-41A3-A7EC-8784C9D1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822"/>
              <a:ext cx="48" cy="187"/>
            </a:xfrm>
            <a:custGeom>
              <a:avLst/>
              <a:gdLst>
                <a:gd name="T0" fmla="*/ 39 w 39"/>
                <a:gd name="T1" fmla="*/ 0 h 153"/>
                <a:gd name="T2" fmla="*/ 0 w 39"/>
                <a:gd name="T3" fmla="*/ 8 h 153"/>
                <a:gd name="T4" fmla="*/ 0 w 39"/>
                <a:gd name="T5" fmla="*/ 132 h 153"/>
                <a:gd name="T6" fmla="*/ 39 w 39"/>
                <a:gd name="T7" fmla="*/ 153 h 153"/>
                <a:gd name="T8" fmla="*/ 39 w 39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3">
                  <a:moveTo>
                    <a:pt x="39" y="0"/>
                  </a:moveTo>
                  <a:cubicBezTo>
                    <a:pt x="26" y="3"/>
                    <a:pt x="13" y="6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3" y="139"/>
                    <a:pt x="26" y="146"/>
                    <a:pt x="39" y="15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8" name="Freeform 204">
              <a:extLst>
                <a:ext uri="{FF2B5EF4-FFF2-40B4-BE49-F238E27FC236}">
                  <a16:creationId xmlns:a16="http://schemas.microsoft.com/office/drawing/2014/main" id="{ACCC8236-5758-4D04-B8EF-4BE6C54E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811"/>
              <a:ext cx="40" cy="218"/>
            </a:xfrm>
            <a:custGeom>
              <a:avLst/>
              <a:gdLst>
                <a:gd name="T0" fmla="*/ 33 w 33"/>
                <a:gd name="T1" fmla="*/ 0 h 179"/>
                <a:gd name="T2" fmla="*/ 0 w 33"/>
                <a:gd name="T3" fmla="*/ 9 h 179"/>
                <a:gd name="T4" fmla="*/ 0 w 33"/>
                <a:gd name="T5" fmla="*/ 162 h 179"/>
                <a:gd name="T6" fmla="*/ 33 w 33"/>
                <a:gd name="T7" fmla="*/ 179 h 179"/>
                <a:gd name="T8" fmla="*/ 33 w 33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9">
                  <a:moveTo>
                    <a:pt x="33" y="0"/>
                  </a:moveTo>
                  <a:cubicBezTo>
                    <a:pt x="22" y="3"/>
                    <a:pt x="11" y="6"/>
                    <a:pt x="0" y="9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1" y="168"/>
                    <a:pt x="22" y="173"/>
                    <a:pt x="33" y="17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9" name="Freeform 205">
              <a:extLst>
                <a:ext uri="{FF2B5EF4-FFF2-40B4-BE49-F238E27FC236}">
                  <a16:creationId xmlns:a16="http://schemas.microsoft.com/office/drawing/2014/main" id="{0BF54336-736B-4E27-895D-CD4805F2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799"/>
              <a:ext cx="40" cy="247"/>
            </a:xfrm>
            <a:custGeom>
              <a:avLst/>
              <a:gdLst>
                <a:gd name="T0" fmla="*/ 33 w 33"/>
                <a:gd name="T1" fmla="*/ 0 h 203"/>
                <a:gd name="T2" fmla="*/ 0 w 33"/>
                <a:gd name="T3" fmla="*/ 10 h 203"/>
                <a:gd name="T4" fmla="*/ 0 w 33"/>
                <a:gd name="T5" fmla="*/ 189 h 203"/>
                <a:gd name="T6" fmla="*/ 33 w 33"/>
                <a:gd name="T7" fmla="*/ 203 h 203"/>
                <a:gd name="T8" fmla="*/ 33 w 3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3">
                  <a:moveTo>
                    <a:pt x="33" y="0"/>
                  </a:moveTo>
                  <a:cubicBezTo>
                    <a:pt x="22" y="3"/>
                    <a:pt x="11" y="7"/>
                    <a:pt x="0" y="1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1" y="194"/>
                    <a:pt x="22" y="198"/>
                    <a:pt x="33" y="203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0" name="Freeform 206">
              <a:extLst>
                <a:ext uri="{FF2B5EF4-FFF2-40B4-BE49-F238E27FC236}">
                  <a16:creationId xmlns:a16="http://schemas.microsoft.com/office/drawing/2014/main" id="{A3B226E8-B6AC-4040-991D-5E2165866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783"/>
              <a:ext cx="48" cy="282"/>
            </a:xfrm>
            <a:custGeom>
              <a:avLst/>
              <a:gdLst>
                <a:gd name="T0" fmla="*/ 39 w 39"/>
                <a:gd name="T1" fmla="*/ 0 h 231"/>
                <a:gd name="T2" fmla="*/ 0 w 39"/>
                <a:gd name="T3" fmla="*/ 13 h 231"/>
                <a:gd name="T4" fmla="*/ 0 w 39"/>
                <a:gd name="T5" fmla="*/ 216 h 231"/>
                <a:gd name="T6" fmla="*/ 39 w 39"/>
                <a:gd name="T7" fmla="*/ 231 h 231"/>
                <a:gd name="T8" fmla="*/ 39 w 39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1">
                  <a:moveTo>
                    <a:pt x="39" y="0"/>
                  </a:moveTo>
                  <a:cubicBezTo>
                    <a:pt x="26" y="4"/>
                    <a:pt x="13" y="9"/>
                    <a:pt x="0" y="13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3" y="221"/>
                    <a:pt x="26" y="226"/>
                    <a:pt x="39" y="231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1" name="Freeform 207">
              <a:extLst>
                <a:ext uri="{FF2B5EF4-FFF2-40B4-BE49-F238E27FC236}">
                  <a16:creationId xmlns:a16="http://schemas.microsoft.com/office/drawing/2014/main" id="{739D52FE-409A-4F53-98C6-B6D43BEF3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766"/>
              <a:ext cx="47" cy="313"/>
            </a:xfrm>
            <a:custGeom>
              <a:avLst/>
              <a:gdLst>
                <a:gd name="T0" fmla="*/ 39 w 39"/>
                <a:gd name="T1" fmla="*/ 0 h 257"/>
                <a:gd name="T2" fmla="*/ 0 w 39"/>
                <a:gd name="T3" fmla="*/ 14 h 257"/>
                <a:gd name="T4" fmla="*/ 0 w 39"/>
                <a:gd name="T5" fmla="*/ 245 h 257"/>
                <a:gd name="T6" fmla="*/ 39 w 39"/>
                <a:gd name="T7" fmla="*/ 257 h 257"/>
                <a:gd name="T8" fmla="*/ 39 w 39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7">
                  <a:moveTo>
                    <a:pt x="39" y="0"/>
                  </a:moveTo>
                  <a:cubicBezTo>
                    <a:pt x="26" y="5"/>
                    <a:pt x="13" y="9"/>
                    <a:pt x="0" y="14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3" y="249"/>
                    <a:pt x="26" y="253"/>
                    <a:pt x="39" y="25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2" name="Freeform 208">
              <a:extLst>
                <a:ext uri="{FF2B5EF4-FFF2-40B4-BE49-F238E27FC236}">
                  <a16:creationId xmlns:a16="http://schemas.microsoft.com/office/drawing/2014/main" id="{B751C4FD-BDA1-4F99-98D5-164465F9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745"/>
              <a:ext cx="55" cy="347"/>
            </a:xfrm>
            <a:custGeom>
              <a:avLst/>
              <a:gdLst>
                <a:gd name="T0" fmla="*/ 0 w 45"/>
                <a:gd name="T1" fmla="*/ 17 h 284"/>
                <a:gd name="T2" fmla="*/ 0 w 45"/>
                <a:gd name="T3" fmla="*/ 274 h 284"/>
                <a:gd name="T4" fmla="*/ 39 w 45"/>
                <a:gd name="T5" fmla="*/ 284 h 284"/>
                <a:gd name="T6" fmla="*/ 45 w 45"/>
                <a:gd name="T7" fmla="*/ 271 h 284"/>
                <a:gd name="T8" fmla="*/ 45 w 45"/>
                <a:gd name="T9" fmla="*/ 0 h 284"/>
                <a:gd name="T10" fmla="*/ 0 w 45"/>
                <a:gd name="T1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84">
                  <a:moveTo>
                    <a:pt x="0" y="17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13" y="278"/>
                    <a:pt x="26" y="281"/>
                    <a:pt x="39" y="284"/>
                  </a:cubicBezTo>
                  <a:cubicBezTo>
                    <a:pt x="45" y="271"/>
                    <a:pt x="45" y="271"/>
                    <a:pt x="45" y="27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0" y="5"/>
                    <a:pt x="15" y="11"/>
                    <a:pt x="0" y="17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3" name="Freeform 209">
              <a:extLst>
                <a:ext uri="{FF2B5EF4-FFF2-40B4-BE49-F238E27FC236}">
                  <a16:creationId xmlns:a16="http://schemas.microsoft.com/office/drawing/2014/main" id="{FC53908A-8046-48B3-A71B-4182B171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728"/>
              <a:ext cx="40" cy="348"/>
            </a:xfrm>
            <a:custGeom>
              <a:avLst/>
              <a:gdLst>
                <a:gd name="T0" fmla="*/ 33 w 33"/>
                <a:gd name="T1" fmla="*/ 0 h 285"/>
                <a:gd name="T2" fmla="*/ 0 w 33"/>
                <a:gd name="T3" fmla="*/ 14 h 285"/>
                <a:gd name="T4" fmla="*/ 0 w 33"/>
                <a:gd name="T5" fmla="*/ 285 h 285"/>
                <a:gd name="T6" fmla="*/ 33 w 33"/>
                <a:gd name="T7" fmla="*/ 196 h 285"/>
                <a:gd name="T8" fmla="*/ 33 w 33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5">
                  <a:moveTo>
                    <a:pt x="33" y="0"/>
                  </a:moveTo>
                  <a:cubicBezTo>
                    <a:pt x="22" y="5"/>
                    <a:pt x="11" y="9"/>
                    <a:pt x="0" y="14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33" y="196"/>
                    <a:pt x="33" y="196"/>
                    <a:pt x="33" y="196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4" name="Freeform 210">
              <a:extLst>
                <a:ext uri="{FF2B5EF4-FFF2-40B4-BE49-F238E27FC236}">
                  <a16:creationId xmlns:a16="http://schemas.microsoft.com/office/drawing/2014/main" id="{FAFAEDA8-2CAD-419B-B508-498F67FC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715"/>
              <a:ext cx="35" cy="252"/>
            </a:xfrm>
            <a:custGeom>
              <a:avLst/>
              <a:gdLst>
                <a:gd name="T0" fmla="*/ 28 w 28"/>
                <a:gd name="T1" fmla="*/ 0 h 207"/>
                <a:gd name="T2" fmla="*/ 0 w 28"/>
                <a:gd name="T3" fmla="*/ 11 h 207"/>
                <a:gd name="T4" fmla="*/ 0 w 28"/>
                <a:gd name="T5" fmla="*/ 207 h 207"/>
                <a:gd name="T6" fmla="*/ 28 w 28"/>
                <a:gd name="T7" fmla="*/ 133 h 207"/>
                <a:gd name="T8" fmla="*/ 28 w 2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7">
                  <a:moveTo>
                    <a:pt x="28" y="0"/>
                  </a:moveTo>
                  <a:cubicBezTo>
                    <a:pt x="18" y="4"/>
                    <a:pt x="9" y="8"/>
                    <a:pt x="0" y="1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8" y="133"/>
                    <a:pt x="28" y="133"/>
                    <a:pt x="28" y="133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5" name="Freeform 211">
              <a:extLst>
                <a:ext uri="{FF2B5EF4-FFF2-40B4-BE49-F238E27FC236}">
                  <a16:creationId xmlns:a16="http://schemas.microsoft.com/office/drawing/2014/main" id="{45E1D65F-57DE-4B6D-A3D1-63E63513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686"/>
              <a:ext cx="70" cy="191"/>
            </a:xfrm>
            <a:custGeom>
              <a:avLst/>
              <a:gdLst>
                <a:gd name="T0" fmla="*/ 18 w 58"/>
                <a:gd name="T1" fmla="*/ 17 h 157"/>
                <a:gd name="T2" fmla="*/ 0 w 58"/>
                <a:gd name="T3" fmla="*/ 24 h 157"/>
                <a:gd name="T4" fmla="*/ 0 w 58"/>
                <a:gd name="T5" fmla="*/ 157 h 157"/>
                <a:gd name="T6" fmla="*/ 58 w 58"/>
                <a:gd name="T7" fmla="*/ 0 h 157"/>
                <a:gd name="T8" fmla="*/ 18 w 58"/>
                <a:gd name="T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7">
                  <a:moveTo>
                    <a:pt x="18" y="17"/>
                  </a:moveTo>
                  <a:cubicBezTo>
                    <a:pt x="12" y="19"/>
                    <a:pt x="6" y="22"/>
                    <a:pt x="0" y="24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5" y="6"/>
                    <a:pt x="31" y="11"/>
                    <a:pt x="18" y="17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6" name="Freeform 212">
              <a:extLst>
                <a:ext uri="{FF2B5EF4-FFF2-40B4-BE49-F238E27FC236}">
                  <a16:creationId xmlns:a16="http://schemas.microsoft.com/office/drawing/2014/main" id="{48880BC4-8DF5-42B3-992F-A93FA56E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109"/>
              <a:ext cx="361" cy="757"/>
            </a:xfrm>
            <a:custGeom>
              <a:avLst/>
              <a:gdLst>
                <a:gd name="T0" fmla="*/ 153 w 296"/>
                <a:gd name="T1" fmla="*/ 0 h 621"/>
                <a:gd name="T2" fmla="*/ 0 w 296"/>
                <a:gd name="T3" fmla="*/ 410 h 621"/>
                <a:gd name="T4" fmla="*/ 296 w 296"/>
                <a:gd name="T5" fmla="*/ 621 h 621"/>
                <a:gd name="T6" fmla="*/ 153 w 296"/>
                <a:gd name="T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21">
                  <a:moveTo>
                    <a:pt x="153" y="0"/>
                  </a:moveTo>
                  <a:cubicBezTo>
                    <a:pt x="0" y="410"/>
                    <a:pt x="0" y="410"/>
                    <a:pt x="0" y="410"/>
                  </a:cubicBezTo>
                  <a:cubicBezTo>
                    <a:pt x="90" y="490"/>
                    <a:pt x="191" y="561"/>
                    <a:pt x="296" y="6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7" name="Freeform 213">
              <a:extLst>
                <a:ext uri="{FF2B5EF4-FFF2-40B4-BE49-F238E27FC236}">
                  <a16:creationId xmlns:a16="http://schemas.microsoft.com/office/drawing/2014/main" id="{26363FE8-A826-4970-940D-ECDA65C4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087"/>
              <a:ext cx="532" cy="47"/>
            </a:xfrm>
            <a:custGeom>
              <a:avLst/>
              <a:gdLst>
                <a:gd name="T0" fmla="*/ 437 w 437"/>
                <a:gd name="T1" fmla="*/ 0 h 39"/>
                <a:gd name="T2" fmla="*/ 5 w 437"/>
                <a:gd name="T3" fmla="*/ 4 h 39"/>
                <a:gd name="T4" fmla="*/ 0 w 437"/>
                <a:gd name="T5" fmla="*/ 18 h 39"/>
                <a:gd name="T6" fmla="*/ 5 w 437"/>
                <a:gd name="T7" fmla="*/ 39 h 39"/>
                <a:gd name="T8" fmla="*/ 419 w 437"/>
                <a:gd name="T9" fmla="*/ 39 h 39"/>
                <a:gd name="T10" fmla="*/ 437 w 43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9">
                  <a:moveTo>
                    <a:pt x="437" y="0"/>
                  </a:moveTo>
                  <a:cubicBezTo>
                    <a:pt x="292" y="30"/>
                    <a:pt x="146" y="37"/>
                    <a:pt x="5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19" y="39"/>
                    <a:pt x="419" y="39"/>
                    <a:pt x="419" y="39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8" name="Freeform 214">
              <a:extLst>
                <a:ext uri="{FF2B5EF4-FFF2-40B4-BE49-F238E27FC236}">
                  <a16:creationId xmlns:a16="http://schemas.microsoft.com/office/drawing/2014/main" id="{501603C5-BDDD-488C-B6D3-E1BF8934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134"/>
              <a:ext cx="504" cy="45"/>
            </a:xfrm>
            <a:custGeom>
              <a:avLst/>
              <a:gdLst>
                <a:gd name="T0" fmla="*/ 504 w 504"/>
                <a:gd name="T1" fmla="*/ 0 h 45"/>
                <a:gd name="T2" fmla="*/ 0 w 504"/>
                <a:gd name="T3" fmla="*/ 0 h 45"/>
                <a:gd name="T4" fmla="*/ 11 w 504"/>
                <a:gd name="T5" fmla="*/ 45 h 45"/>
                <a:gd name="T6" fmla="*/ 484 w 504"/>
                <a:gd name="T7" fmla="*/ 45 h 45"/>
                <a:gd name="T8" fmla="*/ 504 w 5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45">
                  <a:moveTo>
                    <a:pt x="5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484" y="45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9" name="Freeform 215">
              <a:extLst>
                <a:ext uri="{FF2B5EF4-FFF2-40B4-BE49-F238E27FC236}">
                  <a16:creationId xmlns:a16="http://schemas.microsoft.com/office/drawing/2014/main" id="{8189EC2B-FD43-403D-A682-AA6B7841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179"/>
              <a:ext cx="473" cy="45"/>
            </a:xfrm>
            <a:custGeom>
              <a:avLst/>
              <a:gdLst>
                <a:gd name="T0" fmla="*/ 473 w 473"/>
                <a:gd name="T1" fmla="*/ 0 h 45"/>
                <a:gd name="T2" fmla="*/ 0 w 473"/>
                <a:gd name="T3" fmla="*/ 0 h 45"/>
                <a:gd name="T4" fmla="*/ 10 w 473"/>
                <a:gd name="T5" fmla="*/ 45 h 45"/>
                <a:gd name="T6" fmla="*/ 452 w 473"/>
                <a:gd name="T7" fmla="*/ 45 h 45"/>
                <a:gd name="T8" fmla="*/ 473 w 47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5">
                  <a:moveTo>
                    <a:pt x="473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452" y="4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0" name="Freeform 216">
              <a:extLst>
                <a:ext uri="{FF2B5EF4-FFF2-40B4-BE49-F238E27FC236}">
                  <a16:creationId xmlns:a16="http://schemas.microsoft.com/office/drawing/2014/main" id="{8ED03A8C-D163-4D49-A23E-0E1BF20B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224"/>
              <a:ext cx="442" cy="42"/>
            </a:xfrm>
            <a:custGeom>
              <a:avLst/>
              <a:gdLst>
                <a:gd name="T0" fmla="*/ 442 w 442"/>
                <a:gd name="T1" fmla="*/ 0 h 42"/>
                <a:gd name="T2" fmla="*/ 0 w 442"/>
                <a:gd name="T3" fmla="*/ 0 h 42"/>
                <a:gd name="T4" fmla="*/ 9 w 442"/>
                <a:gd name="T5" fmla="*/ 42 h 42"/>
                <a:gd name="T6" fmla="*/ 424 w 442"/>
                <a:gd name="T7" fmla="*/ 42 h 42"/>
                <a:gd name="T8" fmla="*/ 442 w 44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2">
                  <a:moveTo>
                    <a:pt x="442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424" y="4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1" name="Freeform 217">
              <a:extLst>
                <a:ext uri="{FF2B5EF4-FFF2-40B4-BE49-F238E27FC236}">
                  <a16:creationId xmlns:a16="http://schemas.microsoft.com/office/drawing/2014/main" id="{58E403FA-6212-4637-B4EA-F19D0559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66"/>
              <a:ext cx="415" cy="35"/>
            </a:xfrm>
            <a:custGeom>
              <a:avLst/>
              <a:gdLst>
                <a:gd name="T0" fmla="*/ 415 w 415"/>
                <a:gd name="T1" fmla="*/ 0 h 35"/>
                <a:gd name="T2" fmla="*/ 0 w 415"/>
                <a:gd name="T3" fmla="*/ 0 h 35"/>
                <a:gd name="T4" fmla="*/ 9 w 415"/>
                <a:gd name="T5" fmla="*/ 35 h 35"/>
                <a:gd name="T6" fmla="*/ 399 w 415"/>
                <a:gd name="T7" fmla="*/ 35 h 35"/>
                <a:gd name="T8" fmla="*/ 415 w 4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5">
                  <a:moveTo>
                    <a:pt x="415" y="0"/>
                  </a:moveTo>
                  <a:lnTo>
                    <a:pt x="0" y="0"/>
                  </a:lnTo>
                  <a:lnTo>
                    <a:pt x="9" y="35"/>
                  </a:lnTo>
                  <a:lnTo>
                    <a:pt x="399" y="3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2" name="Freeform 218">
              <a:extLst>
                <a:ext uri="{FF2B5EF4-FFF2-40B4-BE49-F238E27FC236}">
                  <a16:creationId xmlns:a16="http://schemas.microsoft.com/office/drawing/2014/main" id="{2FC7C81F-830A-460A-B807-68554F74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301"/>
              <a:ext cx="390" cy="45"/>
            </a:xfrm>
            <a:custGeom>
              <a:avLst/>
              <a:gdLst>
                <a:gd name="T0" fmla="*/ 390 w 390"/>
                <a:gd name="T1" fmla="*/ 0 h 45"/>
                <a:gd name="T2" fmla="*/ 0 w 390"/>
                <a:gd name="T3" fmla="*/ 0 h 45"/>
                <a:gd name="T4" fmla="*/ 10 w 390"/>
                <a:gd name="T5" fmla="*/ 45 h 45"/>
                <a:gd name="T6" fmla="*/ 369 w 390"/>
                <a:gd name="T7" fmla="*/ 45 h 45"/>
                <a:gd name="T8" fmla="*/ 390 w 3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45">
                  <a:moveTo>
                    <a:pt x="390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369" y="4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3" name="Freeform 219">
              <a:extLst>
                <a:ext uri="{FF2B5EF4-FFF2-40B4-BE49-F238E27FC236}">
                  <a16:creationId xmlns:a16="http://schemas.microsoft.com/office/drawing/2014/main" id="{A1E2D067-1DFF-4A5E-B227-529F9FE4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" y="1346"/>
              <a:ext cx="359" cy="42"/>
            </a:xfrm>
            <a:custGeom>
              <a:avLst/>
              <a:gdLst>
                <a:gd name="T0" fmla="*/ 359 w 359"/>
                <a:gd name="T1" fmla="*/ 0 h 42"/>
                <a:gd name="T2" fmla="*/ 0 w 359"/>
                <a:gd name="T3" fmla="*/ 0 h 42"/>
                <a:gd name="T4" fmla="*/ 9 w 359"/>
                <a:gd name="T5" fmla="*/ 42 h 42"/>
                <a:gd name="T6" fmla="*/ 340 w 359"/>
                <a:gd name="T7" fmla="*/ 42 h 42"/>
                <a:gd name="T8" fmla="*/ 359 w 3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42">
                  <a:moveTo>
                    <a:pt x="359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340" y="42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4" name="Freeform 220">
              <a:extLst>
                <a:ext uri="{FF2B5EF4-FFF2-40B4-BE49-F238E27FC236}">
                  <a16:creationId xmlns:a16="http://schemas.microsoft.com/office/drawing/2014/main" id="{AF7BA7DD-FE67-409D-BC3E-2004F6DB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1388"/>
              <a:ext cx="331" cy="45"/>
            </a:xfrm>
            <a:custGeom>
              <a:avLst/>
              <a:gdLst>
                <a:gd name="T0" fmla="*/ 331 w 331"/>
                <a:gd name="T1" fmla="*/ 0 h 45"/>
                <a:gd name="T2" fmla="*/ 0 w 331"/>
                <a:gd name="T3" fmla="*/ 0 h 45"/>
                <a:gd name="T4" fmla="*/ 11 w 331"/>
                <a:gd name="T5" fmla="*/ 45 h 45"/>
                <a:gd name="T6" fmla="*/ 310 w 331"/>
                <a:gd name="T7" fmla="*/ 45 h 45"/>
                <a:gd name="T8" fmla="*/ 331 w 33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5">
                  <a:moveTo>
                    <a:pt x="331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310" y="4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5" name="Freeform 221">
              <a:extLst>
                <a:ext uri="{FF2B5EF4-FFF2-40B4-BE49-F238E27FC236}">
                  <a16:creationId xmlns:a16="http://schemas.microsoft.com/office/drawing/2014/main" id="{8101D45F-AAB7-4F65-A422-383B12AAB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1433"/>
              <a:ext cx="299" cy="45"/>
            </a:xfrm>
            <a:custGeom>
              <a:avLst/>
              <a:gdLst>
                <a:gd name="T0" fmla="*/ 299 w 299"/>
                <a:gd name="T1" fmla="*/ 0 h 45"/>
                <a:gd name="T2" fmla="*/ 0 w 299"/>
                <a:gd name="T3" fmla="*/ 0 h 45"/>
                <a:gd name="T4" fmla="*/ 10 w 299"/>
                <a:gd name="T5" fmla="*/ 45 h 45"/>
                <a:gd name="T6" fmla="*/ 278 w 299"/>
                <a:gd name="T7" fmla="*/ 45 h 45"/>
                <a:gd name="T8" fmla="*/ 299 w 29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45">
                  <a:moveTo>
                    <a:pt x="299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278" y="45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6" name="Freeform 222">
              <a:extLst>
                <a:ext uri="{FF2B5EF4-FFF2-40B4-BE49-F238E27FC236}">
                  <a16:creationId xmlns:a16="http://schemas.microsoft.com/office/drawing/2014/main" id="{4F2BDCDE-8318-4001-8B4D-127B54374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478"/>
              <a:ext cx="268" cy="49"/>
            </a:xfrm>
            <a:custGeom>
              <a:avLst/>
              <a:gdLst>
                <a:gd name="T0" fmla="*/ 268 w 268"/>
                <a:gd name="T1" fmla="*/ 0 h 49"/>
                <a:gd name="T2" fmla="*/ 0 w 268"/>
                <a:gd name="T3" fmla="*/ 0 h 49"/>
                <a:gd name="T4" fmla="*/ 11 w 268"/>
                <a:gd name="T5" fmla="*/ 49 h 49"/>
                <a:gd name="T6" fmla="*/ 246 w 268"/>
                <a:gd name="T7" fmla="*/ 49 h 49"/>
                <a:gd name="T8" fmla="*/ 268 w 26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9">
                  <a:moveTo>
                    <a:pt x="268" y="0"/>
                  </a:moveTo>
                  <a:lnTo>
                    <a:pt x="0" y="0"/>
                  </a:lnTo>
                  <a:lnTo>
                    <a:pt x="11" y="49"/>
                  </a:lnTo>
                  <a:lnTo>
                    <a:pt x="246" y="4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7" name="Freeform 223">
              <a:extLst>
                <a:ext uri="{FF2B5EF4-FFF2-40B4-BE49-F238E27FC236}">
                  <a16:creationId xmlns:a16="http://schemas.microsoft.com/office/drawing/2014/main" id="{80F79B84-3BF8-48A9-B746-45FCAB6C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1527"/>
              <a:ext cx="235" cy="46"/>
            </a:xfrm>
            <a:custGeom>
              <a:avLst/>
              <a:gdLst>
                <a:gd name="T0" fmla="*/ 235 w 235"/>
                <a:gd name="T1" fmla="*/ 0 h 46"/>
                <a:gd name="T2" fmla="*/ 0 w 235"/>
                <a:gd name="T3" fmla="*/ 0 h 46"/>
                <a:gd name="T4" fmla="*/ 11 w 235"/>
                <a:gd name="T5" fmla="*/ 46 h 46"/>
                <a:gd name="T6" fmla="*/ 215 w 235"/>
                <a:gd name="T7" fmla="*/ 46 h 46"/>
                <a:gd name="T8" fmla="*/ 235 w 23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46">
                  <a:moveTo>
                    <a:pt x="235" y="0"/>
                  </a:moveTo>
                  <a:lnTo>
                    <a:pt x="0" y="0"/>
                  </a:lnTo>
                  <a:lnTo>
                    <a:pt x="11" y="46"/>
                  </a:lnTo>
                  <a:lnTo>
                    <a:pt x="215" y="4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8" name="Freeform 224">
              <a:extLst>
                <a:ext uri="{FF2B5EF4-FFF2-40B4-BE49-F238E27FC236}">
                  <a16:creationId xmlns:a16="http://schemas.microsoft.com/office/drawing/2014/main" id="{010B5EFE-0D8F-4BED-BB77-2A08B379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618"/>
              <a:ext cx="172" cy="40"/>
            </a:xfrm>
            <a:custGeom>
              <a:avLst/>
              <a:gdLst>
                <a:gd name="T0" fmla="*/ 172 w 172"/>
                <a:gd name="T1" fmla="*/ 0 h 40"/>
                <a:gd name="T2" fmla="*/ 0 w 172"/>
                <a:gd name="T3" fmla="*/ 0 h 40"/>
                <a:gd name="T4" fmla="*/ 9 w 172"/>
                <a:gd name="T5" fmla="*/ 40 h 40"/>
                <a:gd name="T6" fmla="*/ 152 w 172"/>
                <a:gd name="T7" fmla="*/ 40 h 40"/>
                <a:gd name="T8" fmla="*/ 172 w 17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0">
                  <a:moveTo>
                    <a:pt x="172" y="0"/>
                  </a:moveTo>
                  <a:lnTo>
                    <a:pt x="0" y="0"/>
                  </a:lnTo>
                  <a:lnTo>
                    <a:pt x="9" y="40"/>
                  </a:lnTo>
                  <a:lnTo>
                    <a:pt x="152" y="4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9" name="Freeform 225">
              <a:extLst>
                <a:ext uri="{FF2B5EF4-FFF2-40B4-BE49-F238E27FC236}">
                  <a16:creationId xmlns:a16="http://schemas.microsoft.com/office/drawing/2014/main" id="{6EB8FD9C-F39D-4DB9-ADC5-10B4D709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658"/>
              <a:ext cx="143" cy="32"/>
            </a:xfrm>
            <a:custGeom>
              <a:avLst/>
              <a:gdLst>
                <a:gd name="T0" fmla="*/ 143 w 143"/>
                <a:gd name="T1" fmla="*/ 0 h 32"/>
                <a:gd name="T2" fmla="*/ 0 w 143"/>
                <a:gd name="T3" fmla="*/ 0 h 32"/>
                <a:gd name="T4" fmla="*/ 7 w 143"/>
                <a:gd name="T5" fmla="*/ 32 h 32"/>
                <a:gd name="T6" fmla="*/ 130 w 143"/>
                <a:gd name="T7" fmla="*/ 32 h 32"/>
                <a:gd name="T8" fmla="*/ 143 w 14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2">
                  <a:moveTo>
                    <a:pt x="143" y="0"/>
                  </a:moveTo>
                  <a:lnTo>
                    <a:pt x="0" y="0"/>
                  </a:lnTo>
                  <a:lnTo>
                    <a:pt x="7" y="32"/>
                  </a:lnTo>
                  <a:lnTo>
                    <a:pt x="130" y="3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0" name="Freeform 226">
              <a:extLst>
                <a:ext uri="{FF2B5EF4-FFF2-40B4-BE49-F238E27FC236}">
                  <a16:creationId xmlns:a16="http://schemas.microsoft.com/office/drawing/2014/main" id="{1D63E9B6-9381-4353-BF3A-77830C1D6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690"/>
              <a:ext cx="123" cy="50"/>
            </a:xfrm>
            <a:custGeom>
              <a:avLst/>
              <a:gdLst>
                <a:gd name="T0" fmla="*/ 123 w 123"/>
                <a:gd name="T1" fmla="*/ 0 h 50"/>
                <a:gd name="T2" fmla="*/ 0 w 123"/>
                <a:gd name="T3" fmla="*/ 0 h 50"/>
                <a:gd name="T4" fmla="*/ 12 w 123"/>
                <a:gd name="T5" fmla="*/ 50 h 50"/>
                <a:gd name="T6" fmla="*/ 100 w 123"/>
                <a:gd name="T7" fmla="*/ 50 h 50"/>
                <a:gd name="T8" fmla="*/ 123 w 12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0">
                  <a:moveTo>
                    <a:pt x="123" y="0"/>
                  </a:moveTo>
                  <a:lnTo>
                    <a:pt x="0" y="0"/>
                  </a:lnTo>
                  <a:lnTo>
                    <a:pt x="12" y="50"/>
                  </a:lnTo>
                  <a:lnTo>
                    <a:pt x="100" y="5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1" name="Freeform 227">
              <a:extLst>
                <a:ext uri="{FF2B5EF4-FFF2-40B4-BE49-F238E27FC236}">
                  <a16:creationId xmlns:a16="http://schemas.microsoft.com/office/drawing/2014/main" id="{23878D94-2ECE-413D-83ED-44F76A854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1740"/>
              <a:ext cx="88" cy="36"/>
            </a:xfrm>
            <a:custGeom>
              <a:avLst/>
              <a:gdLst>
                <a:gd name="T0" fmla="*/ 88 w 88"/>
                <a:gd name="T1" fmla="*/ 0 h 36"/>
                <a:gd name="T2" fmla="*/ 0 w 88"/>
                <a:gd name="T3" fmla="*/ 0 h 36"/>
                <a:gd name="T4" fmla="*/ 7 w 88"/>
                <a:gd name="T5" fmla="*/ 36 h 36"/>
                <a:gd name="T6" fmla="*/ 71 w 88"/>
                <a:gd name="T7" fmla="*/ 36 h 36"/>
                <a:gd name="T8" fmla="*/ 88 w 8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6">
                  <a:moveTo>
                    <a:pt x="88" y="0"/>
                  </a:moveTo>
                  <a:lnTo>
                    <a:pt x="0" y="0"/>
                  </a:lnTo>
                  <a:lnTo>
                    <a:pt x="7" y="36"/>
                  </a:lnTo>
                  <a:lnTo>
                    <a:pt x="71" y="3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2" name="Freeform 228">
              <a:extLst>
                <a:ext uri="{FF2B5EF4-FFF2-40B4-BE49-F238E27FC236}">
                  <a16:creationId xmlns:a16="http://schemas.microsoft.com/office/drawing/2014/main" id="{A0E80EDF-C4BB-4587-A1DD-E6F18AFB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1776"/>
              <a:ext cx="64" cy="26"/>
            </a:xfrm>
            <a:custGeom>
              <a:avLst/>
              <a:gdLst>
                <a:gd name="T0" fmla="*/ 64 w 64"/>
                <a:gd name="T1" fmla="*/ 0 h 26"/>
                <a:gd name="T2" fmla="*/ 0 w 64"/>
                <a:gd name="T3" fmla="*/ 0 h 26"/>
                <a:gd name="T4" fmla="*/ 8 w 64"/>
                <a:gd name="T5" fmla="*/ 26 h 26"/>
                <a:gd name="T6" fmla="*/ 52 w 64"/>
                <a:gd name="T7" fmla="*/ 26 h 26"/>
                <a:gd name="T8" fmla="*/ 64 w 6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6">
                  <a:moveTo>
                    <a:pt x="64" y="0"/>
                  </a:moveTo>
                  <a:lnTo>
                    <a:pt x="0" y="0"/>
                  </a:lnTo>
                  <a:lnTo>
                    <a:pt x="8" y="26"/>
                  </a:lnTo>
                  <a:lnTo>
                    <a:pt x="52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3" name="Freeform 229">
              <a:extLst>
                <a:ext uri="{FF2B5EF4-FFF2-40B4-BE49-F238E27FC236}">
                  <a16:creationId xmlns:a16="http://schemas.microsoft.com/office/drawing/2014/main" id="{C2FB6652-6476-4090-9CD0-1E9B2F5D3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802"/>
              <a:ext cx="44" cy="64"/>
            </a:xfrm>
            <a:custGeom>
              <a:avLst/>
              <a:gdLst>
                <a:gd name="T0" fmla="*/ 0 w 36"/>
                <a:gd name="T1" fmla="*/ 0 h 52"/>
                <a:gd name="T2" fmla="*/ 11 w 36"/>
                <a:gd name="T3" fmla="*/ 52 h 52"/>
                <a:gd name="T4" fmla="*/ 12 w 36"/>
                <a:gd name="T5" fmla="*/ 52 h 52"/>
                <a:gd name="T6" fmla="*/ 36 w 36"/>
                <a:gd name="T7" fmla="*/ 0 h 52"/>
                <a:gd name="T8" fmla="*/ 0 w 3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2">
                  <a:moveTo>
                    <a:pt x="0" y="0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4" name="Freeform 230">
              <a:extLst>
                <a:ext uri="{FF2B5EF4-FFF2-40B4-BE49-F238E27FC236}">
                  <a16:creationId xmlns:a16="http://schemas.microsoft.com/office/drawing/2014/main" id="{BF31E397-E5E0-4C0D-A6CA-D4381525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573"/>
              <a:ext cx="204" cy="45"/>
            </a:xfrm>
            <a:custGeom>
              <a:avLst/>
              <a:gdLst>
                <a:gd name="T0" fmla="*/ 204 w 204"/>
                <a:gd name="T1" fmla="*/ 0 h 45"/>
                <a:gd name="T2" fmla="*/ 0 w 204"/>
                <a:gd name="T3" fmla="*/ 0 h 45"/>
                <a:gd name="T4" fmla="*/ 11 w 204"/>
                <a:gd name="T5" fmla="*/ 45 h 45"/>
                <a:gd name="T6" fmla="*/ 183 w 204"/>
                <a:gd name="T7" fmla="*/ 45 h 45"/>
                <a:gd name="T8" fmla="*/ 204 w 2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5">
                  <a:moveTo>
                    <a:pt x="2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183" y="4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5" name="Freeform 231">
              <a:extLst>
                <a:ext uri="{FF2B5EF4-FFF2-40B4-BE49-F238E27FC236}">
                  <a16:creationId xmlns:a16="http://schemas.microsoft.com/office/drawing/2014/main" id="{3896782C-E093-4BF8-9C5A-3C8AB34C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084"/>
              <a:ext cx="316" cy="28"/>
            </a:xfrm>
            <a:custGeom>
              <a:avLst/>
              <a:gdLst>
                <a:gd name="T0" fmla="*/ 254 w 260"/>
                <a:gd name="T1" fmla="*/ 0 h 23"/>
                <a:gd name="T2" fmla="*/ 14 w 260"/>
                <a:gd name="T3" fmla="*/ 0 h 23"/>
                <a:gd name="T4" fmla="*/ 4 w 260"/>
                <a:gd name="T5" fmla="*/ 2 h 23"/>
                <a:gd name="T6" fmla="*/ 0 w 260"/>
                <a:gd name="T7" fmla="*/ 12 h 23"/>
                <a:gd name="T8" fmla="*/ 10 w 260"/>
                <a:gd name="T9" fmla="*/ 23 h 23"/>
                <a:gd name="T10" fmla="*/ 260 w 260"/>
                <a:gd name="T11" fmla="*/ 23 h 23"/>
                <a:gd name="T12" fmla="*/ 254 w 26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3">
                  <a:moveTo>
                    <a:pt x="25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7" y="2"/>
                    <a:pt x="4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260" y="23"/>
                    <a:pt x="260" y="23"/>
                    <a:pt x="260" y="23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6" name="Freeform 232">
              <a:extLst>
                <a:ext uri="{FF2B5EF4-FFF2-40B4-BE49-F238E27FC236}">
                  <a16:creationId xmlns:a16="http://schemas.microsoft.com/office/drawing/2014/main" id="{1AECC7DA-4001-45B8-82C4-1E1DF690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112"/>
              <a:ext cx="309" cy="22"/>
            </a:xfrm>
            <a:custGeom>
              <a:avLst/>
              <a:gdLst>
                <a:gd name="T0" fmla="*/ 304 w 309"/>
                <a:gd name="T1" fmla="*/ 0 h 22"/>
                <a:gd name="T2" fmla="*/ 0 w 309"/>
                <a:gd name="T3" fmla="*/ 0 h 22"/>
                <a:gd name="T4" fmla="*/ 20 w 309"/>
                <a:gd name="T5" fmla="*/ 22 h 22"/>
                <a:gd name="T6" fmla="*/ 309 w 309"/>
                <a:gd name="T7" fmla="*/ 22 h 22"/>
                <a:gd name="T8" fmla="*/ 304 w 30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22">
                  <a:moveTo>
                    <a:pt x="304" y="0"/>
                  </a:moveTo>
                  <a:lnTo>
                    <a:pt x="0" y="0"/>
                  </a:lnTo>
                  <a:lnTo>
                    <a:pt x="20" y="22"/>
                  </a:lnTo>
                  <a:lnTo>
                    <a:pt x="309" y="2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7" name="Freeform 233">
              <a:extLst>
                <a:ext uri="{FF2B5EF4-FFF2-40B4-BE49-F238E27FC236}">
                  <a16:creationId xmlns:a16="http://schemas.microsoft.com/office/drawing/2014/main" id="{E9B8D6C1-E0F0-40E8-8533-8E96D01A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166"/>
              <a:ext cx="273" cy="32"/>
            </a:xfrm>
            <a:custGeom>
              <a:avLst/>
              <a:gdLst>
                <a:gd name="T0" fmla="*/ 266 w 273"/>
                <a:gd name="T1" fmla="*/ 0 h 32"/>
                <a:gd name="T2" fmla="*/ 0 w 273"/>
                <a:gd name="T3" fmla="*/ 0 h 32"/>
                <a:gd name="T4" fmla="*/ 31 w 273"/>
                <a:gd name="T5" fmla="*/ 32 h 32"/>
                <a:gd name="T6" fmla="*/ 273 w 273"/>
                <a:gd name="T7" fmla="*/ 32 h 32"/>
                <a:gd name="T8" fmla="*/ 266 w 27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">
                  <a:moveTo>
                    <a:pt x="266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273" y="3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8" name="Freeform 234">
              <a:extLst>
                <a:ext uri="{FF2B5EF4-FFF2-40B4-BE49-F238E27FC236}">
                  <a16:creationId xmlns:a16="http://schemas.microsoft.com/office/drawing/2014/main" id="{5E305D0A-7F80-42C1-9FC5-A53E1E11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1198"/>
              <a:ext cx="249" cy="26"/>
            </a:xfrm>
            <a:custGeom>
              <a:avLst/>
              <a:gdLst>
                <a:gd name="T0" fmla="*/ 242 w 249"/>
                <a:gd name="T1" fmla="*/ 0 h 26"/>
                <a:gd name="T2" fmla="*/ 0 w 249"/>
                <a:gd name="T3" fmla="*/ 0 h 26"/>
                <a:gd name="T4" fmla="*/ 25 w 249"/>
                <a:gd name="T5" fmla="*/ 26 h 26"/>
                <a:gd name="T6" fmla="*/ 249 w 249"/>
                <a:gd name="T7" fmla="*/ 26 h 26"/>
                <a:gd name="T8" fmla="*/ 242 w 24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6">
                  <a:moveTo>
                    <a:pt x="242" y="0"/>
                  </a:moveTo>
                  <a:lnTo>
                    <a:pt x="0" y="0"/>
                  </a:lnTo>
                  <a:lnTo>
                    <a:pt x="25" y="26"/>
                  </a:lnTo>
                  <a:lnTo>
                    <a:pt x="249" y="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9" name="Freeform 235">
              <a:extLst>
                <a:ext uri="{FF2B5EF4-FFF2-40B4-BE49-F238E27FC236}">
                  <a16:creationId xmlns:a16="http://schemas.microsoft.com/office/drawing/2014/main" id="{BA8E3A50-CEE2-47AA-B397-D62DD7E8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1224"/>
              <a:ext cx="233" cy="37"/>
            </a:xfrm>
            <a:custGeom>
              <a:avLst/>
              <a:gdLst>
                <a:gd name="T0" fmla="*/ 224 w 233"/>
                <a:gd name="T1" fmla="*/ 0 h 37"/>
                <a:gd name="T2" fmla="*/ 0 w 233"/>
                <a:gd name="T3" fmla="*/ 0 h 37"/>
                <a:gd name="T4" fmla="*/ 36 w 233"/>
                <a:gd name="T5" fmla="*/ 37 h 37"/>
                <a:gd name="T6" fmla="*/ 233 w 233"/>
                <a:gd name="T7" fmla="*/ 37 h 37"/>
                <a:gd name="T8" fmla="*/ 224 w 2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7">
                  <a:moveTo>
                    <a:pt x="224" y="0"/>
                  </a:moveTo>
                  <a:lnTo>
                    <a:pt x="0" y="0"/>
                  </a:lnTo>
                  <a:lnTo>
                    <a:pt x="36" y="37"/>
                  </a:lnTo>
                  <a:lnTo>
                    <a:pt x="233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0" name="Freeform 236">
              <a:extLst>
                <a:ext uri="{FF2B5EF4-FFF2-40B4-BE49-F238E27FC236}">
                  <a16:creationId xmlns:a16="http://schemas.microsoft.com/office/drawing/2014/main" id="{260C7FA6-5B9F-4394-AF68-7CAB1BDA2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261"/>
              <a:ext cx="208" cy="40"/>
            </a:xfrm>
            <a:custGeom>
              <a:avLst/>
              <a:gdLst>
                <a:gd name="T0" fmla="*/ 197 w 208"/>
                <a:gd name="T1" fmla="*/ 0 h 40"/>
                <a:gd name="T2" fmla="*/ 0 w 208"/>
                <a:gd name="T3" fmla="*/ 0 h 40"/>
                <a:gd name="T4" fmla="*/ 39 w 208"/>
                <a:gd name="T5" fmla="*/ 40 h 40"/>
                <a:gd name="T6" fmla="*/ 208 w 208"/>
                <a:gd name="T7" fmla="*/ 40 h 40"/>
                <a:gd name="T8" fmla="*/ 197 w 20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0">
                  <a:moveTo>
                    <a:pt x="197" y="0"/>
                  </a:moveTo>
                  <a:lnTo>
                    <a:pt x="0" y="0"/>
                  </a:lnTo>
                  <a:lnTo>
                    <a:pt x="39" y="40"/>
                  </a:lnTo>
                  <a:lnTo>
                    <a:pt x="208" y="4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1" name="Freeform 237">
              <a:extLst>
                <a:ext uri="{FF2B5EF4-FFF2-40B4-BE49-F238E27FC236}">
                  <a16:creationId xmlns:a16="http://schemas.microsoft.com/office/drawing/2014/main" id="{A5FF0D24-C8B5-4E42-8E10-9BAB0094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301"/>
              <a:ext cx="176" cy="32"/>
            </a:xfrm>
            <a:custGeom>
              <a:avLst/>
              <a:gdLst>
                <a:gd name="T0" fmla="*/ 169 w 176"/>
                <a:gd name="T1" fmla="*/ 0 h 32"/>
                <a:gd name="T2" fmla="*/ 0 w 176"/>
                <a:gd name="T3" fmla="*/ 0 h 32"/>
                <a:gd name="T4" fmla="*/ 30 w 176"/>
                <a:gd name="T5" fmla="*/ 32 h 32"/>
                <a:gd name="T6" fmla="*/ 176 w 176"/>
                <a:gd name="T7" fmla="*/ 32 h 32"/>
                <a:gd name="T8" fmla="*/ 169 w 17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2">
                  <a:moveTo>
                    <a:pt x="169" y="0"/>
                  </a:moveTo>
                  <a:lnTo>
                    <a:pt x="0" y="0"/>
                  </a:lnTo>
                  <a:lnTo>
                    <a:pt x="30" y="32"/>
                  </a:lnTo>
                  <a:lnTo>
                    <a:pt x="176" y="3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2" name="Freeform 238">
              <a:extLst>
                <a:ext uri="{FF2B5EF4-FFF2-40B4-BE49-F238E27FC236}">
                  <a16:creationId xmlns:a16="http://schemas.microsoft.com/office/drawing/2014/main" id="{FAF73A80-7D63-4113-BF2E-FBD31731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1333"/>
              <a:ext cx="157" cy="41"/>
            </a:xfrm>
            <a:custGeom>
              <a:avLst/>
              <a:gdLst>
                <a:gd name="T0" fmla="*/ 146 w 157"/>
                <a:gd name="T1" fmla="*/ 0 h 41"/>
                <a:gd name="T2" fmla="*/ 0 w 157"/>
                <a:gd name="T3" fmla="*/ 0 h 41"/>
                <a:gd name="T4" fmla="*/ 39 w 157"/>
                <a:gd name="T5" fmla="*/ 41 h 41"/>
                <a:gd name="T6" fmla="*/ 157 w 157"/>
                <a:gd name="T7" fmla="*/ 41 h 41"/>
                <a:gd name="T8" fmla="*/ 146 w 15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1">
                  <a:moveTo>
                    <a:pt x="146" y="0"/>
                  </a:moveTo>
                  <a:lnTo>
                    <a:pt x="0" y="0"/>
                  </a:lnTo>
                  <a:lnTo>
                    <a:pt x="39" y="41"/>
                  </a:lnTo>
                  <a:lnTo>
                    <a:pt x="157" y="4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3" name="Freeform 239">
              <a:extLst>
                <a:ext uri="{FF2B5EF4-FFF2-40B4-BE49-F238E27FC236}">
                  <a16:creationId xmlns:a16="http://schemas.microsoft.com/office/drawing/2014/main" id="{054994D7-07AE-46D6-A47B-96E103F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374"/>
              <a:ext cx="124" cy="27"/>
            </a:xfrm>
            <a:custGeom>
              <a:avLst/>
              <a:gdLst>
                <a:gd name="T0" fmla="*/ 118 w 124"/>
                <a:gd name="T1" fmla="*/ 0 h 27"/>
                <a:gd name="T2" fmla="*/ 0 w 124"/>
                <a:gd name="T3" fmla="*/ 0 h 27"/>
                <a:gd name="T4" fmla="*/ 27 w 124"/>
                <a:gd name="T5" fmla="*/ 27 h 27"/>
                <a:gd name="T6" fmla="*/ 124 w 124"/>
                <a:gd name="T7" fmla="*/ 27 h 27"/>
                <a:gd name="T8" fmla="*/ 118 w 12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7">
                  <a:moveTo>
                    <a:pt x="118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124" y="2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4" name="Freeform 240">
              <a:extLst>
                <a:ext uri="{FF2B5EF4-FFF2-40B4-BE49-F238E27FC236}">
                  <a16:creationId xmlns:a16="http://schemas.microsoft.com/office/drawing/2014/main" id="{02169F7D-EEC2-4ECE-A31E-DD4EC541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1428"/>
              <a:ext cx="87" cy="32"/>
            </a:xfrm>
            <a:custGeom>
              <a:avLst/>
              <a:gdLst>
                <a:gd name="T0" fmla="*/ 80 w 87"/>
                <a:gd name="T1" fmla="*/ 0 h 32"/>
                <a:gd name="T2" fmla="*/ 0 w 87"/>
                <a:gd name="T3" fmla="*/ 0 h 32"/>
                <a:gd name="T4" fmla="*/ 31 w 87"/>
                <a:gd name="T5" fmla="*/ 32 h 32"/>
                <a:gd name="T6" fmla="*/ 87 w 87"/>
                <a:gd name="T7" fmla="*/ 32 h 32"/>
                <a:gd name="T8" fmla="*/ 80 w 8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2">
                  <a:moveTo>
                    <a:pt x="80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87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5" name="Freeform 241">
              <a:extLst>
                <a:ext uri="{FF2B5EF4-FFF2-40B4-BE49-F238E27FC236}">
                  <a16:creationId xmlns:a16="http://schemas.microsoft.com/office/drawing/2014/main" id="{665BDE64-7CDB-4134-A5D4-EC11E456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1460"/>
              <a:ext cx="63" cy="27"/>
            </a:xfrm>
            <a:custGeom>
              <a:avLst/>
              <a:gdLst>
                <a:gd name="T0" fmla="*/ 56 w 63"/>
                <a:gd name="T1" fmla="*/ 0 h 27"/>
                <a:gd name="T2" fmla="*/ 0 w 63"/>
                <a:gd name="T3" fmla="*/ 0 h 27"/>
                <a:gd name="T4" fmla="*/ 27 w 63"/>
                <a:gd name="T5" fmla="*/ 27 h 27"/>
                <a:gd name="T6" fmla="*/ 63 w 63"/>
                <a:gd name="T7" fmla="*/ 27 h 27"/>
                <a:gd name="T8" fmla="*/ 56 w 6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7">
                  <a:moveTo>
                    <a:pt x="56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63" y="2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6" name="Freeform 242">
              <a:extLst>
                <a:ext uri="{FF2B5EF4-FFF2-40B4-BE49-F238E27FC236}">
                  <a16:creationId xmlns:a16="http://schemas.microsoft.com/office/drawing/2014/main" id="{17FB73A4-68D9-4452-9D64-53001F3B6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1487"/>
              <a:ext cx="47" cy="46"/>
            </a:xfrm>
            <a:custGeom>
              <a:avLst/>
              <a:gdLst>
                <a:gd name="T0" fmla="*/ 0 w 47"/>
                <a:gd name="T1" fmla="*/ 0 h 46"/>
                <a:gd name="T2" fmla="*/ 44 w 47"/>
                <a:gd name="T3" fmla="*/ 46 h 46"/>
                <a:gd name="T4" fmla="*/ 47 w 47"/>
                <a:gd name="T5" fmla="*/ 46 h 46"/>
                <a:gd name="T6" fmla="*/ 36 w 47"/>
                <a:gd name="T7" fmla="*/ 0 h 46"/>
                <a:gd name="T8" fmla="*/ 0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lnTo>
                    <a:pt x="44" y="46"/>
                  </a:lnTo>
                  <a:lnTo>
                    <a:pt x="47" y="46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7" name="Freeform 243">
              <a:extLst>
                <a:ext uri="{FF2B5EF4-FFF2-40B4-BE49-F238E27FC236}">
                  <a16:creationId xmlns:a16="http://schemas.microsoft.com/office/drawing/2014/main" id="{9156F274-9262-44F5-9CD0-FC237018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1401"/>
              <a:ext cx="105" cy="27"/>
            </a:xfrm>
            <a:custGeom>
              <a:avLst/>
              <a:gdLst>
                <a:gd name="T0" fmla="*/ 97 w 105"/>
                <a:gd name="T1" fmla="*/ 0 h 27"/>
                <a:gd name="T2" fmla="*/ 0 w 105"/>
                <a:gd name="T3" fmla="*/ 0 h 27"/>
                <a:gd name="T4" fmla="*/ 25 w 105"/>
                <a:gd name="T5" fmla="*/ 27 h 27"/>
                <a:gd name="T6" fmla="*/ 105 w 105"/>
                <a:gd name="T7" fmla="*/ 27 h 27"/>
                <a:gd name="T8" fmla="*/ 97 w 10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7">
                  <a:moveTo>
                    <a:pt x="97" y="0"/>
                  </a:moveTo>
                  <a:lnTo>
                    <a:pt x="0" y="0"/>
                  </a:lnTo>
                  <a:lnTo>
                    <a:pt x="25" y="27"/>
                  </a:lnTo>
                  <a:lnTo>
                    <a:pt x="105" y="2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8" name="Freeform 244">
              <a:extLst>
                <a:ext uri="{FF2B5EF4-FFF2-40B4-BE49-F238E27FC236}">
                  <a16:creationId xmlns:a16="http://schemas.microsoft.com/office/drawing/2014/main" id="{4FD2F8B7-D50A-4087-9AB6-6D06248D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134"/>
              <a:ext cx="298" cy="32"/>
            </a:xfrm>
            <a:custGeom>
              <a:avLst/>
              <a:gdLst>
                <a:gd name="T0" fmla="*/ 289 w 298"/>
                <a:gd name="T1" fmla="*/ 0 h 32"/>
                <a:gd name="T2" fmla="*/ 0 w 298"/>
                <a:gd name="T3" fmla="*/ 0 h 32"/>
                <a:gd name="T4" fmla="*/ 32 w 298"/>
                <a:gd name="T5" fmla="*/ 32 h 32"/>
                <a:gd name="T6" fmla="*/ 298 w 298"/>
                <a:gd name="T7" fmla="*/ 32 h 32"/>
                <a:gd name="T8" fmla="*/ 289 w 29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2">
                  <a:moveTo>
                    <a:pt x="289" y="0"/>
                  </a:moveTo>
                  <a:lnTo>
                    <a:pt x="0" y="0"/>
                  </a:lnTo>
                  <a:lnTo>
                    <a:pt x="32" y="32"/>
                  </a:lnTo>
                  <a:lnTo>
                    <a:pt x="298" y="3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9" name="Freeform 245">
              <a:extLst>
                <a:ext uri="{FF2B5EF4-FFF2-40B4-BE49-F238E27FC236}">
                  <a16:creationId xmlns:a16="http://schemas.microsoft.com/office/drawing/2014/main" id="{05CBFBCE-B812-4390-89E6-A45FC78A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1057"/>
              <a:ext cx="292" cy="27"/>
            </a:xfrm>
            <a:custGeom>
              <a:avLst/>
              <a:gdLst>
                <a:gd name="T0" fmla="*/ 235 w 240"/>
                <a:gd name="T1" fmla="*/ 0 h 22"/>
                <a:gd name="T2" fmla="*/ 90 w 240"/>
                <a:gd name="T3" fmla="*/ 0 h 22"/>
                <a:gd name="T4" fmla="*/ 0 w 240"/>
                <a:gd name="T5" fmla="*/ 22 h 22"/>
                <a:gd name="T6" fmla="*/ 240 w 240"/>
                <a:gd name="T7" fmla="*/ 22 h 22"/>
                <a:gd name="T8" fmla="*/ 235 w 24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2">
                  <a:moveTo>
                    <a:pt x="23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60" y="8"/>
                    <a:pt x="30" y="16"/>
                    <a:pt x="0" y="22"/>
                  </a:cubicBezTo>
                  <a:cubicBezTo>
                    <a:pt x="240" y="22"/>
                    <a:pt x="240" y="22"/>
                    <a:pt x="240" y="22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0" name="Freeform 246">
              <a:extLst>
                <a:ext uri="{FF2B5EF4-FFF2-40B4-BE49-F238E27FC236}">
                  <a16:creationId xmlns:a16="http://schemas.microsoft.com/office/drawing/2014/main" id="{0B383D91-DC94-4793-8798-A03EDEE8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1005"/>
              <a:ext cx="177" cy="52"/>
            </a:xfrm>
            <a:custGeom>
              <a:avLst/>
              <a:gdLst>
                <a:gd name="T0" fmla="*/ 134 w 145"/>
                <a:gd name="T1" fmla="*/ 0 h 43"/>
                <a:gd name="T2" fmla="*/ 0 w 145"/>
                <a:gd name="T3" fmla="*/ 43 h 43"/>
                <a:gd name="T4" fmla="*/ 145 w 145"/>
                <a:gd name="T5" fmla="*/ 43 h 43"/>
                <a:gd name="T6" fmla="*/ 134 w 145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3">
                  <a:moveTo>
                    <a:pt x="134" y="0"/>
                  </a:moveTo>
                  <a:cubicBezTo>
                    <a:pt x="90" y="16"/>
                    <a:pt x="45" y="31"/>
                    <a:pt x="0" y="43"/>
                  </a:cubicBezTo>
                  <a:cubicBezTo>
                    <a:pt x="145" y="43"/>
                    <a:pt x="145" y="43"/>
                    <a:pt x="145" y="43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1" name="Freeform 247">
              <a:extLst>
                <a:ext uri="{FF2B5EF4-FFF2-40B4-BE49-F238E27FC236}">
                  <a16:creationId xmlns:a16="http://schemas.microsoft.com/office/drawing/2014/main" id="{9A72D974-23C9-4F98-9F1D-EC4DCA6D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1533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2" name="Freeform 248">
              <a:extLst>
                <a:ext uri="{FF2B5EF4-FFF2-40B4-BE49-F238E27FC236}">
                  <a16:creationId xmlns:a16="http://schemas.microsoft.com/office/drawing/2014/main" id="{F5BB6463-DDF9-44E2-8825-D8AC1C82A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1099"/>
              <a:ext cx="633" cy="467"/>
            </a:xfrm>
            <a:custGeom>
              <a:avLst/>
              <a:gdLst>
                <a:gd name="T0" fmla="*/ 215 w 633"/>
                <a:gd name="T1" fmla="*/ 0 h 467"/>
                <a:gd name="T2" fmla="*/ 0 w 633"/>
                <a:gd name="T3" fmla="*/ 467 h 467"/>
                <a:gd name="T4" fmla="*/ 633 w 633"/>
                <a:gd name="T5" fmla="*/ 434 h 467"/>
                <a:gd name="T6" fmla="*/ 215 w 633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467">
                  <a:moveTo>
                    <a:pt x="215" y="0"/>
                  </a:moveTo>
                  <a:lnTo>
                    <a:pt x="0" y="467"/>
                  </a:lnTo>
                  <a:lnTo>
                    <a:pt x="633" y="4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2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3" name="Freeform 249">
              <a:extLst>
                <a:ext uri="{FF2B5EF4-FFF2-40B4-BE49-F238E27FC236}">
                  <a16:creationId xmlns:a16="http://schemas.microsoft.com/office/drawing/2014/main" id="{34FDBF0D-5285-4C4A-A002-8B7EAF1D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1574"/>
              <a:ext cx="339" cy="449"/>
            </a:xfrm>
            <a:custGeom>
              <a:avLst/>
              <a:gdLst>
                <a:gd name="T0" fmla="*/ 110 w 278"/>
                <a:gd name="T1" fmla="*/ 0 h 368"/>
                <a:gd name="T2" fmla="*/ 0 w 278"/>
                <a:gd name="T3" fmla="*/ 239 h 368"/>
                <a:gd name="T4" fmla="*/ 274 w 278"/>
                <a:gd name="T5" fmla="*/ 368 h 368"/>
                <a:gd name="T6" fmla="*/ 278 w 278"/>
                <a:gd name="T7" fmla="*/ 364 h 368"/>
                <a:gd name="T8" fmla="*/ 110 w 278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68">
                  <a:moveTo>
                    <a:pt x="110" y="0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90" y="290"/>
                    <a:pt x="183" y="333"/>
                    <a:pt x="274" y="368"/>
                  </a:cubicBezTo>
                  <a:cubicBezTo>
                    <a:pt x="278" y="364"/>
                    <a:pt x="278" y="364"/>
                    <a:pt x="278" y="364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795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4" name="Freeform 250">
              <a:extLst>
                <a:ext uri="{FF2B5EF4-FFF2-40B4-BE49-F238E27FC236}">
                  <a16:creationId xmlns:a16="http://schemas.microsoft.com/office/drawing/2014/main" id="{4033A80D-9F15-45F6-850B-A47CC29FC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2018"/>
              <a:ext cx="9" cy="7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4 h 6"/>
                <a:gd name="T4" fmla="*/ 7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7" y="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5" name="Freeform 251">
              <a:extLst>
                <a:ext uri="{FF2B5EF4-FFF2-40B4-BE49-F238E27FC236}">
                  <a16:creationId xmlns:a16="http://schemas.microsoft.com/office/drawing/2014/main" id="{3AF67301-4E08-48F9-8C8C-1BF565F23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604"/>
              <a:ext cx="569" cy="41"/>
            </a:xfrm>
            <a:custGeom>
              <a:avLst/>
              <a:gdLst>
                <a:gd name="T0" fmla="*/ 569 w 569"/>
                <a:gd name="T1" fmla="*/ 0 h 41"/>
                <a:gd name="T2" fmla="*/ 0 w 569"/>
                <a:gd name="T3" fmla="*/ 0 h 41"/>
                <a:gd name="T4" fmla="*/ 19 w 569"/>
                <a:gd name="T5" fmla="*/ 41 h 41"/>
                <a:gd name="T6" fmla="*/ 532 w 569"/>
                <a:gd name="T7" fmla="*/ 41 h 41"/>
                <a:gd name="T8" fmla="*/ 569 w 56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41">
                  <a:moveTo>
                    <a:pt x="569" y="0"/>
                  </a:moveTo>
                  <a:lnTo>
                    <a:pt x="0" y="0"/>
                  </a:lnTo>
                  <a:lnTo>
                    <a:pt x="19" y="41"/>
                  </a:lnTo>
                  <a:lnTo>
                    <a:pt x="532" y="41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6" name="Freeform 252">
              <a:extLst>
                <a:ext uri="{FF2B5EF4-FFF2-40B4-BE49-F238E27FC236}">
                  <a16:creationId xmlns:a16="http://schemas.microsoft.com/office/drawing/2014/main" id="{26891740-CCFF-4A88-A090-4F6FE1AF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645"/>
              <a:ext cx="513" cy="45"/>
            </a:xfrm>
            <a:custGeom>
              <a:avLst/>
              <a:gdLst>
                <a:gd name="T0" fmla="*/ 513 w 513"/>
                <a:gd name="T1" fmla="*/ 0 h 45"/>
                <a:gd name="T2" fmla="*/ 0 w 513"/>
                <a:gd name="T3" fmla="*/ 0 h 45"/>
                <a:gd name="T4" fmla="*/ 21 w 513"/>
                <a:gd name="T5" fmla="*/ 45 h 45"/>
                <a:gd name="T6" fmla="*/ 472 w 513"/>
                <a:gd name="T7" fmla="*/ 45 h 45"/>
                <a:gd name="T8" fmla="*/ 513 w 51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">
                  <a:moveTo>
                    <a:pt x="513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472" y="45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7" name="Freeform 253">
              <a:extLst>
                <a:ext uri="{FF2B5EF4-FFF2-40B4-BE49-F238E27FC236}">
                  <a16:creationId xmlns:a16="http://schemas.microsoft.com/office/drawing/2014/main" id="{1B369B0B-8DC0-450C-904C-FB80FE9E5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1690"/>
              <a:ext cx="451" cy="40"/>
            </a:xfrm>
            <a:custGeom>
              <a:avLst/>
              <a:gdLst>
                <a:gd name="T0" fmla="*/ 451 w 451"/>
                <a:gd name="T1" fmla="*/ 0 h 40"/>
                <a:gd name="T2" fmla="*/ 0 w 451"/>
                <a:gd name="T3" fmla="*/ 0 h 40"/>
                <a:gd name="T4" fmla="*/ 18 w 451"/>
                <a:gd name="T5" fmla="*/ 40 h 40"/>
                <a:gd name="T6" fmla="*/ 414 w 451"/>
                <a:gd name="T7" fmla="*/ 40 h 40"/>
                <a:gd name="T8" fmla="*/ 451 w 45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40">
                  <a:moveTo>
                    <a:pt x="451" y="0"/>
                  </a:moveTo>
                  <a:lnTo>
                    <a:pt x="0" y="0"/>
                  </a:lnTo>
                  <a:lnTo>
                    <a:pt x="18" y="40"/>
                  </a:lnTo>
                  <a:lnTo>
                    <a:pt x="414" y="4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8" name="Freeform 254">
              <a:extLst>
                <a:ext uri="{FF2B5EF4-FFF2-40B4-BE49-F238E27FC236}">
                  <a16:creationId xmlns:a16="http://schemas.microsoft.com/office/drawing/2014/main" id="{E244776D-A76D-491F-9433-622DD2E79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1730"/>
              <a:ext cx="396" cy="46"/>
            </a:xfrm>
            <a:custGeom>
              <a:avLst/>
              <a:gdLst>
                <a:gd name="T0" fmla="*/ 396 w 396"/>
                <a:gd name="T1" fmla="*/ 0 h 46"/>
                <a:gd name="T2" fmla="*/ 0 w 396"/>
                <a:gd name="T3" fmla="*/ 0 h 46"/>
                <a:gd name="T4" fmla="*/ 21 w 396"/>
                <a:gd name="T5" fmla="*/ 46 h 46"/>
                <a:gd name="T6" fmla="*/ 355 w 396"/>
                <a:gd name="T7" fmla="*/ 46 h 46"/>
                <a:gd name="T8" fmla="*/ 396 w 39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46">
                  <a:moveTo>
                    <a:pt x="396" y="0"/>
                  </a:moveTo>
                  <a:lnTo>
                    <a:pt x="0" y="0"/>
                  </a:lnTo>
                  <a:lnTo>
                    <a:pt x="21" y="46"/>
                  </a:lnTo>
                  <a:lnTo>
                    <a:pt x="355" y="4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9" name="Freeform 255">
              <a:extLst>
                <a:ext uri="{FF2B5EF4-FFF2-40B4-BE49-F238E27FC236}">
                  <a16:creationId xmlns:a16="http://schemas.microsoft.com/office/drawing/2014/main" id="{D33A4D84-BD79-4F6F-8832-0366992B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776"/>
              <a:ext cx="334" cy="45"/>
            </a:xfrm>
            <a:custGeom>
              <a:avLst/>
              <a:gdLst>
                <a:gd name="T0" fmla="*/ 334 w 334"/>
                <a:gd name="T1" fmla="*/ 0 h 45"/>
                <a:gd name="T2" fmla="*/ 0 w 334"/>
                <a:gd name="T3" fmla="*/ 0 h 45"/>
                <a:gd name="T4" fmla="*/ 21 w 334"/>
                <a:gd name="T5" fmla="*/ 45 h 45"/>
                <a:gd name="T6" fmla="*/ 293 w 334"/>
                <a:gd name="T7" fmla="*/ 45 h 45"/>
                <a:gd name="T8" fmla="*/ 334 w 33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45">
                  <a:moveTo>
                    <a:pt x="334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293" y="4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0" name="Freeform 256">
              <a:extLst>
                <a:ext uri="{FF2B5EF4-FFF2-40B4-BE49-F238E27FC236}">
                  <a16:creationId xmlns:a16="http://schemas.microsoft.com/office/drawing/2014/main" id="{F2790002-DA89-4AFB-B10E-BECFFCDB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821"/>
              <a:ext cx="272" cy="31"/>
            </a:xfrm>
            <a:custGeom>
              <a:avLst/>
              <a:gdLst>
                <a:gd name="T0" fmla="*/ 272 w 272"/>
                <a:gd name="T1" fmla="*/ 0 h 31"/>
                <a:gd name="T2" fmla="*/ 0 w 272"/>
                <a:gd name="T3" fmla="*/ 0 h 31"/>
                <a:gd name="T4" fmla="*/ 14 w 272"/>
                <a:gd name="T5" fmla="*/ 31 h 31"/>
                <a:gd name="T6" fmla="*/ 242 w 272"/>
                <a:gd name="T7" fmla="*/ 31 h 31"/>
                <a:gd name="T8" fmla="*/ 272 w 27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1">
                  <a:moveTo>
                    <a:pt x="272" y="0"/>
                  </a:moveTo>
                  <a:lnTo>
                    <a:pt x="0" y="0"/>
                  </a:lnTo>
                  <a:lnTo>
                    <a:pt x="14" y="31"/>
                  </a:lnTo>
                  <a:lnTo>
                    <a:pt x="242" y="3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1" name="Freeform 257">
              <a:extLst>
                <a:ext uri="{FF2B5EF4-FFF2-40B4-BE49-F238E27FC236}">
                  <a16:creationId xmlns:a16="http://schemas.microsoft.com/office/drawing/2014/main" id="{D7A91F98-85B7-464F-A44E-AF59259A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1852"/>
              <a:ext cx="228" cy="45"/>
            </a:xfrm>
            <a:custGeom>
              <a:avLst/>
              <a:gdLst>
                <a:gd name="T0" fmla="*/ 228 w 228"/>
                <a:gd name="T1" fmla="*/ 0 h 45"/>
                <a:gd name="T2" fmla="*/ 0 w 228"/>
                <a:gd name="T3" fmla="*/ 0 h 45"/>
                <a:gd name="T4" fmla="*/ 21 w 228"/>
                <a:gd name="T5" fmla="*/ 45 h 45"/>
                <a:gd name="T6" fmla="*/ 187 w 228"/>
                <a:gd name="T7" fmla="*/ 45 h 45"/>
                <a:gd name="T8" fmla="*/ 228 w 228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45">
                  <a:moveTo>
                    <a:pt x="228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187" y="4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2" name="Freeform 258">
              <a:extLst>
                <a:ext uri="{FF2B5EF4-FFF2-40B4-BE49-F238E27FC236}">
                  <a16:creationId xmlns:a16="http://schemas.microsoft.com/office/drawing/2014/main" id="{FD74854F-5752-469D-AAEF-94191A44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1897"/>
              <a:ext cx="166" cy="42"/>
            </a:xfrm>
            <a:custGeom>
              <a:avLst/>
              <a:gdLst>
                <a:gd name="T0" fmla="*/ 166 w 166"/>
                <a:gd name="T1" fmla="*/ 0 h 42"/>
                <a:gd name="T2" fmla="*/ 0 w 166"/>
                <a:gd name="T3" fmla="*/ 0 h 42"/>
                <a:gd name="T4" fmla="*/ 20 w 166"/>
                <a:gd name="T5" fmla="*/ 42 h 42"/>
                <a:gd name="T6" fmla="*/ 129 w 166"/>
                <a:gd name="T7" fmla="*/ 42 h 42"/>
                <a:gd name="T8" fmla="*/ 166 w 16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2">
                  <a:moveTo>
                    <a:pt x="166" y="0"/>
                  </a:moveTo>
                  <a:lnTo>
                    <a:pt x="0" y="0"/>
                  </a:lnTo>
                  <a:lnTo>
                    <a:pt x="20" y="42"/>
                  </a:lnTo>
                  <a:lnTo>
                    <a:pt x="129" y="4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3" name="Freeform 259">
              <a:extLst>
                <a:ext uri="{FF2B5EF4-FFF2-40B4-BE49-F238E27FC236}">
                  <a16:creationId xmlns:a16="http://schemas.microsoft.com/office/drawing/2014/main" id="{4399CC10-1B12-4C5D-A989-51DAA331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939"/>
              <a:ext cx="109" cy="32"/>
            </a:xfrm>
            <a:custGeom>
              <a:avLst/>
              <a:gdLst>
                <a:gd name="T0" fmla="*/ 109 w 109"/>
                <a:gd name="T1" fmla="*/ 0 h 32"/>
                <a:gd name="T2" fmla="*/ 0 w 109"/>
                <a:gd name="T3" fmla="*/ 0 h 32"/>
                <a:gd name="T4" fmla="*/ 14 w 109"/>
                <a:gd name="T5" fmla="*/ 32 h 32"/>
                <a:gd name="T6" fmla="*/ 80 w 109"/>
                <a:gd name="T7" fmla="*/ 32 h 32"/>
                <a:gd name="T8" fmla="*/ 109 w 10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2">
                  <a:moveTo>
                    <a:pt x="109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80" y="3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4" name="Freeform 260">
              <a:extLst>
                <a:ext uri="{FF2B5EF4-FFF2-40B4-BE49-F238E27FC236}">
                  <a16:creationId xmlns:a16="http://schemas.microsoft.com/office/drawing/2014/main" id="{2BD857B0-7033-43A0-B8A2-EBEB2D6A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1971"/>
              <a:ext cx="66" cy="47"/>
            </a:xfrm>
            <a:custGeom>
              <a:avLst/>
              <a:gdLst>
                <a:gd name="T0" fmla="*/ 66 w 66"/>
                <a:gd name="T1" fmla="*/ 0 h 47"/>
                <a:gd name="T2" fmla="*/ 0 w 66"/>
                <a:gd name="T3" fmla="*/ 0 h 47"/>
                <a:gd name="T4" fmla="*/ 22 w 66"/>
                <a:gd name="T5" fmla="*/ 47 h 47"/>
                <a:gd name="T6" fmla="*/ 66 w 6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7">
                  <a:moveTo>
                    <a:pt x="66" y="0"/>
                  </a:moveTo>
                  <a:lnTo>
                    <a:pt x="0" y="0"/>
                  </a:lnTo>
                  <a:lnTo>
                    <a:pt x="22" y="4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5" name="Freeform 261">
              <a:extLst>
                <a:ext uri="{FF2B5EF4-FFF2-40B4-BE49-F238E27FC236}">
                  <a16:creationId xmlns:a16="http://schemas.microsoft.com/office/drawing/2014/main" id="{80F5030D-0467-4CC1-9506-FE288026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559"/>
              <a:ext cx="624" cy="45"/>
            </a:xfrm>
            <a:custGeom>
              <a:avLst/>
              <a:gdLst>
                <a:gd name="T0" fmla="*/ 624 w 624"/>
                <a:gd name="T1" fmla="*/ 0 h 45"/>
                <a:gd name="T2" fmla="*/ 137 w 624"/>
                <a:gd name="T3" fmla="*/ 0 h 45"/>
                <a:gd name="T4" fmla="*/ 4 w 624"/>
                <a:gd name="T5" fmla="*/ 7 h 45"/>
                <a:gd name="T6" fmla="*/ 0 w 624"/>
                <a:gd name="T7" fmla="*/ 15 h 45"/>
                <a:gd name="T8" fmla="*/ 14 w 624"/>
                <a:gd name="T9" fmla="*/ 45 h 45"/>
                <a:gd name="T10" fmla="*/ 583 w 624"/>
                <a:gd name="T11" fmla="*/ 45 h 45"/>
                <a:gd name="T12" fmla="*/ 624 w 624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45">
                  <a:moveTo>
                    <a:pt x="624" y="0"/>
                  </a:moveTo>
                  <a:lnTo>
                    <a:pt x="137" y="0"/>
                  </a:lnTo>
                  <a:lnTo>
                    <a:pt x="4" y="7"/>
                  </a:lnTo>
                  <a:lnTo>
                    <a:pt x="0" y="15"/>
                  </a:lnTo>
                  <a:lnTo>
                    <a:pt x="14" y="45"/>
                  </a:lnTo>
                  <a:lnTo>
                    <a:pt x="583" y="4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6" name="Freeform 262">
              <a:extLst>
                <a:ext uri="{FF2B5EF4-FFF2-40B4-BE49-F238E27FC236}">
                  <a16:creationId xmlns:a16="http://schemas.microsoft.com/office/drawing/2014/main" id="{899FB843-F30E-40C6-AE39-7188F60D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1533"/>
              <a:ext cx="506" cy="26"/>
            </a:xfrm>
            <a:custGeom>
              <a:avLst/>
              <a:gdLst>
                <a:gd name="T0" fmla="*/ 506 w 506"/>
                <a:gd name="T1" fmla="*/ 7 h 26"/>
                <a:gd name="T2" fmla="*/ 506 w 506"/>
                <a:gd name="T3" fmla="*/ 6 h 26"/>
                <a:gd name="T4" fmla="*/ 500 w 506"/>
                <a:gd name="T5" fmla="*/ 0 h 26"/>
                <a:gd name="T6" fmla="*/ 0 w 506"/>
                <a:gd name="T7" fmla="*/ 26 h 26"/>
                <a:gd name="T8" fmla="*/ 487 w 506"/>
                <a:gd name="T9" fmla="*/ 26 h 26"/>
                <a:gd name="T10" fmla="*/ 506 w 506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26">
                  <a:moveTo>
                    <a:pt x="506" y="7"/>
                  </a:moveTo>
                  <a:lnTo>
                    <a:pt x="506" y="6"/>
                  </a:lnTo>
                  <a:lnTo>
                    <a:pt x="500" y="0"/>
                  </a:lnTo>
                  <a:lnTo>
                    <a:pt x="0" y="26"/>
                  </a:lnTo>
                  <a:lnTo>
                    <a:pt x="487" y="26"/>
                  </a:lnTo>
                  <a:lnTo>
                    <a:pt x="506" y="7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7" name="Freeform 263">
              <a:extLst>
                <a:ext uri="{FF2B5EF4-FFF2-40B4-BE49-F238E27FC236}">
                  <a16:creationId xmlns:a16="http://schemas.microsoft.com/office/drawing/2014/main" id="{B77306EB-6E91-4C68-82F1-AD26884F6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540"/>
              <a:ext cx="590" cy="609"/>
            </a:xfrm>
            <a:custGeom>
              <a:avLst/>
              <a:gdLst>
                <a:gd name="T0" fmla="*/ 359 w 484"/>
                <a:gd name="T1" fmla="*/ 0 h 499"/>
                <a:gd name="T2" fmla="*/ 0 w 484"/>
                <a:gd name="T3" fmla="*/ 392 h 499"/>
                <a:gd name="T4" fmla="*/ 3 w 484"/>
                <a:gd name="T5" fmla="*/ 398 h 499"/>
                <a:gd name="T6" fmla="*/ 135 w 484"/>
                <a:gd name="T7" fmla="*/ 443 h 499"/>
                <a:gd name="T8" fmla="*/ 484 w 484"/>
                <a:gd name="T9" fmla="*/ 499 h 499"/>
                <a:gd name="T10" fmla="*/ 359 w 484"/>
                <a:gd name="T1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" h="499">
                  <a:moveTo>
                    <a:pt x="359" y="0"/>
                  </a:moveTo>
                  <a:cubicBezTo>
                    <a:pt x="0" y="392"/>
                    <a:pt x="0" y="392"/>
                    <a:pt x="0" y="392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47" y="415"/>
                    <a:pt x="92" y="430"/>
                    <a:pt x="135" y="443"/>
                  </a:cubicBezTo>
                  <a:cubicBezTo>
                    <a:pt x="240" y="473"/>
                    <a:pt x="361" y="492"/>
                    <a:pt x="484" y="499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8" name="Freeform 264">
              <a:extLst>
                <a:ext uri="{FF2B5EF4-FFF2-40B4-BE49-F238E27FC236}">
                  <a16:creationId xmlns:a16="http://schemas.microsoft.com/office/drawing/2014/main" id="{0BFF13CF-F722-4FE4-BDC7-4341DAA39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427"/>
              <a:ext cx="812" cy="725"/>
            </a:xfrm>
            <a:custGeom>
              <a:avLst/>
              <a:gdLst>
                <a:gd name="T0" fmla="*/ 125 w 666"/>
                <a:gd name="T1" fmla="*/ 212 h 595"/>
                <a:gd name="T2" fmla="*/ 0 w 666"/>
                <a:gd name="T3" fmla="*/ 545 h 595"/>
                <a:gd name="T4" fmla="*/ 666 w 666"/>
                <a:gd name="T5" fmla="*/ 474 h 595"/>
                <a:gd name="T6" fmla="*/ 547 w 666"/>
                <a:gd name="T7" fmla="*/ 0 h 595"/>
                <a:gd name="T8" fmla="*/ 125 w 666"/>
                <a:gd name="T9" fmla="*/ 2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595">
                  <a:moveTo>
                    <a:pt x="125" y="212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218" y="595"/>
                    <a:pt x="447" y="553"/>
                    <a:pt x="666" y="474"/>
                  </a:cubicBezTo>
                  <a:cubicBezTo>
                    <a:pt x="547" y="0"/>
                    <a:pt x="547" y="0"/>
                    <a:pt x="547" y="0"/>
                  </a:cubicBezTo>
                  <a:cubicBezTo>
                    <a:pt x="405" y="68"/>
                    <a:pt x="269" y="150"/>
                    <a:pt x="125" y="212"/>
                  </a:cubicBezTo>
                  <a:close/>
                </a:path>
              </a:pathLst>
            </a:custGeom>
            <a:solidFill>
              <a:srgbClr val="885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9" name="Freeform 265">
              <a:extLst>
                <a:ext uri="{FF2B5EF4-FFF2-40B4-BE49-F238E27FC236}">
                  <a16:creationId xmlns:a16="http://schemas.microsoft.com/office/drawing/2014/main" id="{6DB8D7DF-9BDA-4FE0-842C-BE9BB78B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6"/>
              <a:ext cx="862" cy="829"/>
            </a:xfrm>
            <a:custGeom>
              <a:avLst/>
              <a:gdLst>
                <a:gd name="T0" fmla="*/ 627 w 708"/>
                <a:gd name="T1" fmla="*/ 9 h 680"/>
                <a:gd name="T2" fmla="*/ 110 w 708"/>
                <a:gd name="T3" fmla="*/ 157 h 680"/>
                <a:gd name="T4" fmla="*/ 0 w 708"/>
                <a:gd name="T5" fmla="*/ 206 h 680"/>
                <a:gd name="T6" fmla="*/ 119 w 708"/>
                <a:gd name="T7" fmla="*/ 680 h 680"/>
                <a:gd name="T8" fmla="*/ 553 w 708"/>
                <a:gd name="T9" fmla="*/ 481 h 680"/>
                <a:gd name="T10" fmla="*/ 644 w 708"/>
                <a:gd name="T11" fmla="*/ 441 h 680"/>
                <a:gd name="T12" fmla="*/ 708 w 708"/>
                <a:gd name="T13" fmla="*/ 0 h 680"/>
                <a:gd name="T14" fmla="*/ 627 w 708"/>
                <a:gd name="T15" fmla="*/ 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8" h="680">
                  <a:moveTo>
                    <a:pt x="627" y="9"/>
                  </a:moveTo>
                  <a:cubicBezTo>
                    <a:pt x="447" y="34"/>
                    <a:pt x="269" y="92"/>
                    <a:pt x="110" y="157"/>
                  </a:cubicBezTo>
                  <a:cubicBezTo>
                    <a:pt x="72" y="172"/>
                    <a:pt x="36" y="189"/>
                    <a:pt x="0" y="206"/>
                  </a:cubicBezTo>
                  <a:cubicBezTo>
                    <a:pt x="119" y="680"/>
                    <a:pt x="119" y="680"/>
                    <a:pt x="119" y="680"/>
                  </a:cubicBezTo>
                  <a:cubicBezTo>
                    <a:pt x="272" y="625"/>
                    <a:pt x="419" y="552"/>
                    <a:pt x="553" y="481"/>
                  </a:cubicBezTo>
                  <a:cubicBezTo>
                    <a:pt x="583" y="464"/>
                    <a:pt x="613" y="451"/>
                    <a:pt x="644" y="441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681" y="2"/>
                    <a:pt x="654" y="5"/>
                    <a:pt x="627" y="9"/>
                  </a:cubicBezTo>
                  <a:close/>
                </a:path>
              </a:pathLst>
            </a:custGeom>
            <a:solidFill>
              <a:srgbClr val="A97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0" name="Freeform 266">
              <a:extLst>
                <a:ext uri="{FF2B5EF4-FFF2-40B4-BE49-F238E27FC236}">
                  <a16:creationId xmlns:a16="http://schemas.microsoft.com/office/drawing/2014/main" id="{3B96D24B-9136-4021-8BE7-163E6D27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169"/>
              <a:ext cx="381" cy="545"/>
            </a:xfrm>
            <a:custGeom>
              <a:avLst/>
              <a:gdLst>
                <a:gd name="T0" fmla="*/ 64 w 312"/>
                <a:gd name="T1" fmla="*/ 6 h 447"/>
                <a:gd name="T2" fmla="*/ 0 w 312"/>
                <a:gd name="T3" fmla="*/ 447 h 447"/>
                <a:gd name="T4" fmla="*/ 134 w 312"/>
                <a:gd name="T5" fmla="*/ 420 h 447"/>
                <a:gd name="T6" fmla="*/ 312 w 312"/>
                <a:gd name="T7" fmla="*/ 14 h 447"/>
                <a:gd name="T8" fmla="*/ 64 w 312"/>
                <a:gd name="T9" fmla="*/ 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447">
                  <a:moveTo>
                    <a:pt x="64" y="6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44" y="433"/>
                    <a:pt x="89" y="424"/>
                    <a:pt x="134" y="420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231" y="1"/>
                    <a:pt x="148" y="0"/>
                    <a:pt x="64" y="6"/>
                  </a:cubicBezTo>
                  <a:close/>
                </a:path>
              </a:pathLst>
            </a:custGeom>
            <a:solidFill>
              <a:srgbClr val="426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1" name="Freeform 267">
              <a:extLst>
                <a:ext uri="{FF2B5EF4-FFF2-40B4-BE49-F238E27FC236}">
                  <a16:creationId xmlns:a16="http://schemas.microsoft.com/office/drawing/2014/main" id="{BBE1DE27-7AC1-492A-B33A-20075273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247"/>
              <a:ext cx="321" cy="473"/>
            </a:xfrm>
            <a:custGeom>
              <a:avLst/>
              <a:gdLst>
                <a:gd name="T0" fmla="*/ 212 w 263"/>
                <a:gd name="T1" fmla="*/ 157 h 388"/>
                <a:gd name="T2" fmla="*/ 15 w 263"/>
                <a:gd name="T3" fmla="*/ 0 h 388"/>
                <a:gd name="T4" fmla="*/ 0 w 263"/>
                <a:gd name="T5" fmla="*/ 371 h 388"/>
                <a:gd name="T6" fmla="*/ 127 w 263"/>
                <a:gd name="T7" fmla="*/ 388 h 388"/>
                <a:gd name="T8" fmla="*/ 212 w 263"/>
                <a:gd name="T9" fmla="*/ 15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88">
                  <a:moveTo>
                    <a:pt x="212" y="157"/>
                  </a:moveTo>
                  <a:cubicBezTo>
                    <a:pt x="173" y="79"/>
                    <a:pt x="96" y="31"/>
                    <a:pt x="15" y="0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43" y="376"/>
                    <a:pt x="85" y="382"/>
                    <a:pt x="127" y="388"/>
                  </a:cubicBezTo>
                  <a:cubicBezTo>
                    <a:pt x="225" y="349"/>
                    <a:pt x="263" y="257"/>
                    <a:pt x="212" y="157"/>
                  </a:cubicBezTo>
                  <a:close/>
                </a:path>
              </a:pathLst>
            </a:custGeom>
            <a:solidFill>
              <a:srgbClr val="CF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2" name="Freeform 268">
              <a:extLst>
                <a:ext uri="{FF2B5EF4-FFF2-40B4-BE49-F238E27FC236}">
                  <a16:creationId xmlns:a16="http://schemas.microsoft.com/office/drawing/2014/main" id="{7845E140-83DE-4B0F-8F49-7EE365E7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" y="186"/>
              <a:ext cx="454" cy="513"/>
            </a:xfrm>
            <a:custGeom>
              <a:avLst/>
              <a:gdLst>
                <a:gd name="T0" fmla="*/ 251 w 373"/>
                <a:gd name="T1" fmla="*/ 14 h 421"/>
                <a:gd name="T2" fmla="*/ 178 w 373"/>
                <a:gd name="T3" fmla="*/ 0 h 421"/>
                <a:gd name="T4" fmla="*/ 0 w 373"/>
                <a:gd name="T5" fmla="*/ 406 h 421"/>
                <a:gd name="T6" fmla="*/ 270 w 373"/>
                <a:gd name="T7" fmla="*/ 411 h 421"/>
                <a:gd name="T8" fmla="*/ 358 w 373"/>
                <a:gd name="T9" fmla="*/ 421 h 421"/>
                <a:gd name="T10" fmla="*/ 373 w 373"/>
                <a:gd name="T11" fmla="*/ 50 h 421"/>
                <a:gd name="T12" fmla="*/ 251 w 373"/>
                <a:gd name="T13" fmla="*/ 1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421">
                  <a:moveTo>
                    <a:pt x="251" y="14"/>
                  </a:moveTo>
                  <a:cubicBezTo>
                    <a:pt x="227" y="8"/>
                    <a:pt x="203" y="3"/>
                    <a:pt x="178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88" y="397"/>
                    <a:pt x="179" y="403"/>
                    <a:pt x="270" y="411"/>
                  </a:cubicBezTo>
                  <a:cubicBezTo>
                    <a:pt x="299" y="415"/>
                    <a:pt x="329" y="418"/>
                    <a:pt x="358" y="421"/>
                  </a:cubicBezTo>
                  <a:cubicBezTo>
                    <a:pt x="373" y="50"/>
                    <a:pt x="373" y="50"/>
                    <a:pt x="373" y="50"/>
                  </a:cubicBezTo>
                  <a:cubicBezTo>
                    <a:pt x="332" y="35"/>
                    <a:pt x="290" y="23"/>
                    <a:pt x="251" y="14"/>
                  </a:cubicBezTo>
                  <a:close/>
                </a:path>
              </a:pathLst>
            </a:custGeom>
            <a:solidFill>
              <a:srgbClr val="E87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3" name="Freeform 269">
              <a:extLst>
                <a:ext uri="{FF2B5EF4-FFF2-40B4-BE49-F238E27FC236}">
                  <a16:creationId xmlns:a16="http://schemas.microsoft.com/office/drawing/2014/main" id="{1988E1E5-0F0B-468B-883E-4E2781AA1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676"/>
              <a:ext cx="864" cy="1481"/>
            </a:xfrm>
            <a:custGeom>
              <a:avLst/>
              <a:gdLst>
                <a:gd name="T0" fmla="*/ 434 w 709"/>
                <a:gd name="T1" fmla="*/ 71 h 1215"/>
                <a:gd name="T2" fmla="*/ 0 w 709"/>
                <a:gd name="T3" fmla="*/ 270 h 1215"/>
                <a:gd name="T4" fmla="*/ 235 w 709"/>
                <a:gd name="T5" fmla="*/ 1208 h 1215"/>
                <a:gd name="T6" fmla="*/ 664 w 709"/>
                <a:gd name="T7" fmla="*/ 1176 h 1215"/>
                <a:gd name="T8" fmla="*/ 709 w 709"/>
                <a:gd name="T9" fmla="*/ 0 h 1215"/>
                <a:gd name="T10" fmla="*/ 434 w 709"/>
                <a:gd name="T11" fmla="*/ 71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9" h="1215">
                  <a:moveTo>
                    <a:pt x="434" y="71"/>
                  </a:moveTo>
                  <a:cubicBezTo>
                    <a:pt x="300" y="142"/>
                    <a:pt x="153" y="215"/>
                    <a:pt x="0" y="270"/>
                  </a:cubicBezTo>
                  <a:cubicBezTo>
                    <a:pt x="235" y="1208"/>
                    <a:pt x="235" y="1208"/>
                    <a:pt x="235" y="1208"/>
                  </a:cubicBezTo>
                  <a:cubicBezTo>
                    <a:pt x="382" y="1215"/>
                    <a:pt x="532" y="1205"/>
                    <a:pt x="664" y="1176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13" y="4"/>
                    <a:pt x="520" y="23"/>
                    <a:pt x="434" y="71"/>
                  </a:cubicBezTo>
                  <a:close/>
                </a:path>
              </a:pathLst>
            </a:custGeom>
            <a:solidFill>
              <a:srgbClr val="548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4" name="Freeform 270">
              <a:extLst>
                <a:ext uri="{FF2B5EF4-FFF2-40B4-BE49-F238E27FC236}">
                  <a16:creationId xmlns:a16="http://schemas.microsoft.com/office/drawing/2014/main" id="{78DA4630-A96D-4367-AC0D-279C7E90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672"/>
              <a:ext cx="1058" cy="1041"/>
            </a:xfrm>
            <a:custGeom>
              <a:avLst/>
              <a:gdLst>
                <a:gd name="T0" fmla="*/ 794 w 868"/>
                <a:gd name="T1" fmla="*/ 696 h 854"/>
                <a:gd name="T2" fmla="*/ 813 w 868"/>
                <a:gd name="T3" fmla="*/ 364 h 854"/>
                <a:gd name="T4" fmla="*/ 432 w 868"/>
                <a:gd name="T5" fmla="*/ 47 h 854"/>
                <a:gd name="T6" fmla="*/ 455 w 868"/>
                <a:gd name="T7" fmla="*/ 39 h 854"/>
                <a:gd name="T8" fmla="*/ 240 w 868"/>
                <a:gd name="T9" fmla="*/ 12 h 854"/>
                <a:gd name="T10" fmla="*/ 20 w 868"/>
                <a:gd name="T11" fmla="*/ 3 h 854"/>
                <a:gd name="T12" fmla="*/ 0 w 868"/>
                <a:gd name="T13" fmla="*/ 534 h 854"/>
                <a:gd name="T14" fmla="*/ 661 w 868"/>
                <a:gd name="T15" fmla="*/ 854 h 854"/>
                <a:gd name="T16" fmla="*/ 794 w 868"/>
                <a:gd name="T17" fmla="*/ 69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" h="854">
                  <a:moveTo>
                    <a:pt x="794" y="696"/>
                  </a:moveTo>
                  <a:cubicBezTo>
                    <a:pt x="868" y="579"/>
                    <a:pt x="856" y="493"/>
                    <a:pt x="813" y="364"/>
                  </a:cubicBezTo>
                  <a:cubicBezTo>
                    <a:pt x="748" y="171"/>
                    <a:pt x="609" y="102"/>
                    <a:pt x="432" y="47"/>
                  </a:cubicBezTo>
                  <a:cubicBezTo>
                    <a:pt x="440" y="45"/>
                    <a:pt x="448" y="42"/>
                    <a:pt x="455" y="39"/>
                  </a:cubicBezTo>
                  <a:cubicBezTo>
                    <a:pt x="384" y="28"/>
                    <a:pt x="312" y="20"/>
                    <a:pt x="240" y="12"/>
                  </a:cubicBezTo>
                  <a:cubicBezTo>
                    <a:pt x="166" y="5"/>
                    <a:pt x="92" y="0"/>
                    <a:pt x="20" y="3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661" y="854"/>
                    <a:pt x="661" y="854"/>
                    <a:pt x="661" y="854"/>
                  </a:cubicBezTo>
                  <a:cubicBezTo>
                    <a:pt x="712" y="807"/>
                    <a:pt x="757" y="755"/>
                    <a:pt x="794" y="696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5" name="Freeform 271">
              <a:extLst>
                <a:ext uri="{FF2B5EF4-FFF2-40B4-BE49-F238E27FC236}">
                  <a16:creationId xmlns:a16="http://schemas.microsoft.com/office/drawing/2014/main" id="{06F10AAD-A0B9-4A8A-A478-D34C9E15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" y="1689"/>
              <a:ext cx="487" cy="327"/>
            </a:xfrm>
            <a:custGeom>
              <a:avLst/>
              <a:gdLst>
                <a:gd name="T0" fmla="*/ 400 w 400"/>
                <a:gd name="T1" fmla="*/ 201 h 268"/>
                <a:gd name="T2" fmla="*/ 5 w 400"/>
                <a:gd name="T3" fmla="*/ 0 h 268"/>
                <a:gd name="T4" fmla="*/ 0 w 400"/>
                <a:gd name="T5" fmla="*/ 146 h 268"/>
                <a:gd name="T6" fmla="*/ 243 w 400"/>
                <a:gd name="T7" fmla="*/ 268 h 268"/>
                <a:gd name="T8" fmla="*/ 400 w 400"/>
                <a:gd name="T9" fmla="*/ 20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68">
                  <a:moveTo>
                    <a:pt x="400" y="20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43" y="268"/>
                    <a:pt x="243" y="268"/>
                    <a:pt x="243" y="268"/>
                  </a:cubicBezTo>
                  <a:cubicBezTo>
                    <a:pt x="296" y="248"/>
                    <a:pt x="349" y="226"/>
                    <a:pt x="400" y="201"/>
                  </a:cubicBezTo>
                  <a:close/>
                </a:path>
              </a:pathLst>
            </a:custGeom>
            <a:solidFill>
              <a:srgbClr val="81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" name="Freeform 272">
              <a:extLst>
                <a:ext uri="{FF2B5EF4-FFF2-40B4-BE49-F238E27FC236}">
                  <a16:creationId xmlns:a16="http://schemas.microsoft.com/office/drawing/2014/main" id="{BF130520-2B8C-417D-81C3-00E05BD6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1867"/>
              <a:ext cx="306" cy="243"/>
            </a:xfrm>
            <a:custGeom>
              <a:avLst/>
              <a:gdLst>
                <a:gd name="T0" fmla="*/ 8 w 251"/>
                <a:gd name="T1" fmla="*/ 0 h 199"/>
                <a:gd name="T2" fmla="*/ 0 w 251"/>
                <a:gd name="T3" fmla="*/ 199 h 199"/>
                <a:gd name="T4" fmla="*/ 66 w 251"/>
                <a:gd name="T5" fmla="*/ 183 h 199"/>
                <a:gd name="T6" fmla="*/ 251 w 251"/>
                <a:gd name="T7" fmla="*/ 122 h 199"/>
                <a:gd name="T8" fmla="*/ 8 w 251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99">
                  <a:moveTo>
                    <a:pt x="8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23" y="194"/>
                    <a:pt x="45" y="189"/>
                    <a:pt x="66" y="183"/>
                  </a:cubicBezTo>
                  <a:cubicBezTo>
                    <a:pt x="128" y="166"/>
                    <a:pt x="190" y="145"/>
                    <a:pt x="251" y="12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7" name="Freeform 273">
              <a:extLst>
                <a:ext uri="{FF2B5EF4-FFF2-40B4-BE49-F238E27FC236}">
                  <a16:creationId xmlns:a16="http://schemas.microsoft.com/office/drawing/2014/main" id="{08E9D975-3342-4BF9-B7C9-7CC037B3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" y="1515"/>
              <a:ext cx="664" cy="419"/>
            </a:xfrm>
            <a:custGeom>
              <a:avLst/>
              <a:gdLst>
                <a:gd name="T0" fmla="*/ 545 w 545"/>
                <a:gd name="T1" fmla="*/ 261 h 344"/>
                <a:gd name="T2" fmla="*/ 6 w 545"/>
                <a:gd name="T3" fmla="*/ 0 h 344"/>
                <a:gd name="T4" fmla="*/ 0 w 545"/>
                <a:gd name="T5" fmla="*/ 143 h 344"/>
                <a:gd name="T6" fmla="*/ 395 w 545"/>
                <a:gd name="T7" fmla="*/ 344 h 344"/>
                <a:gd name="T8" fmla="*/ 545 w 545"/>
                <a:gd name="T9" fmla="*/ 26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44">
                  <a:moveTo>
                    <a:pt x="545" y="26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395" y="344"/>
                    <a:pt x="395" y="344"/>
                    <a:pt x="395" y="344"/>
                  </a:cubicBezTo>
                  <a:cubicBezTo>
                    <a:pt x="447" y="319"/>
                    <a:pt x="496" y="291"/>
                    <a:pt x="545" y="261"/>
                  </a:cubicBezTo>
                  <a:close/>
                </a:path>
              </a:pathLst>
            </a:custGeom>
            <a:solidFill>
              <a:srgbClr val="E6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8" name="Freeform 274">
              <a:extLst>
                <a:ext uri="{FF2B5EF4-FFF2-40B4-BE49-F238E27FC236}">
                  <a16:creationId xmlns:a16="http://schemas.microsoft.com/office/drawing/2014/main" id="{845447ED-43CD-4D3B-B65B-05CEAAB1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1323"/>
              <a:ext cx="813" cy="510"/>
            </a:xfrm>
            <a:custGeom>
              <a:avLst/>
              <a:gdLst>
                <a:gd name="T0" fmla="*/ 6 w 667"/>
                <a:gd name="T1" fmla="*/ 0 h 418"/>
                <a:gd name="T2" fmla="*/ 0 w 667"/>
                <a:gd name="T3" fmla="*/ 157 h 418"/>
                <a:gd name="T4" fmla="*/ 539 w 667"/>
                <a:gd name="T5" fmla="*/ 418 h 418"/>
                <a:gd name="T6" fmla="*/ 539 w 667"/>
                <a:gd name="T7" fmla="*/ 418 h 418"/>
                <a:gd name="T8" fmla="*/ 667 w 667"/>
                <a:gd name="T9" fmla="*/ 320 h 418"/>
                <a:gd name="T10" fmla="*/ 6 w 667"/>
                <a:gd name="T1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18">
                  <a:moveTo>
                    <a:pt x="6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84" y="389"/>
                    <a:pt x="628" y="356"/>
                    <a:pt x="667" y="32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1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0" name="Freeform 276">
              <a:extLst>
                <a:ext uri="{FF2B5EF4-FFF2-40B4-BE49-F238E27FC236}">
                  <a16:creationId xmlns:a16="http://schemas.microsoft.com/office/drawing/2014/main" id="{39318360-2DA2-4F1E-B8C6-70A3D988F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34"/>
              <a:ext cx="120" cy="187"/>
            </a:xfrm>
            <a:custGeom>
              <a:avLst/>
              <a:gdLst>
                <a:gd name="T0" fmla="*/ 92 w 99"/>
                <a:gd name="T1" fmla="*/ 0 h 153"/>
                <a:gd name="T2" fmla="*/ 51 w 99"/>
                <a:gd name="T3" fmla="*/ 153 h 153"/>
                <a:gd name="T4" fmla="*/ 83 w 99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53">
                  <a:moveTo>
                    <a:pt x="92" y="0"/>
                  </a:moveTo>
                  <a:cubicBezTo>
                    <a:pt x="60" y="35"/>
                    <a:pt x="0" y="114"/>
                    <a:pt x="51" y="153"/>
                  </a:cubicBezTo>
                  <a:cubicBezTo>
                    <a:pt x="87" y="126"/>
                    <a:pt x="99" y="41"/>
                    <a:pt x="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1" name="Freeform 277">
              <a:extLst>
                <a:ext uri="{FF2B5EF4-FFF2-40B4-BE49-F238E27FC236}">
                  <a16:creationId xmlns:a16="http://schemas.microsoft.com/office/drawing/2014/main" id="{58E095EA-C79F-4CD7-B01C-ED4295A4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" y="334"/>
              <a:ext cx="83" cy="176"/>
            </a:xfrm>
            <a:custGeom>
              <a:avLst/>
              <a:gdLst>
                <a:gd name="T0" fmla="*/ 56 w 68"/>
                <a:gd name="T1" fmla="*/ 0 h 144"/>
                <a:gd name="T2" fmla="*/ 28 w 68"/>
                <a:gd name="T3" fmla="*/ 115 h 144"/>
                <a:gd name="T4" fmla="*/ 65 w 68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44">
                  <a:moveTo>
                    <a:pt x="56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8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2" name="Freeform 278">
              <a:extLst>
                <a:ext uri="{FF2B5EF4-FFF2-40B4-BE49-F238E27FC236}">
                  <a16:creationId xmlns:a16="http://schemas.microsoft.com/office/drawing/2014/main" id="{957C440F-3D16-4752-8828-67F882DAF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253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3" name="Freeform 279">
              <a:extLst>
                <a:ext uri="{FF2B5EF4-FFF2-40B4-BE49-F238E27FC236}">
                  <a16:creationId xmlns:a16="http://schemas.microsoft.com/office/drawing/2014/main" id="{E5AE8023-594C-4822-BF0C-1FC1753BA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" y="2218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4" name="Freeform 280">
              <a:extLst>
                <a:ext uri="{FF2B5EF4-FFF2-40B4-BE49-F238E27FC236}">
                  <a16:creationId xmlns:a16="http://schemas.microsoft.com/office/drawing/2014/main" id="{BB64ED86-CE4A-4E99-B027-3BDB0A65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" y="3302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5" name="Freeform 281">
              <a:extLst>
                <a:ext uri="{FF2B5EF4-FFF2-40B4-BE49-F238E27FC236}">
                  <a16:creationId xmlns:a16="http://schemas.microsoft.com/office/drawing/2014/main" id="{C8FD4A0A-D61A-4964-84BD-A2FA88FA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" y="1765"/>
              <a:ext cx="89" cy="164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1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6" y="36"/>
                    <a:pt x="5" y="82"/>
                    <a:pt x="0" y="121"/>
                  </a:cubicBezTo>
                  <a:cubicBezTo>
                    <a:pt x="73" y="135"/>
                    <a:pt x="39" y="38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6" name="Freeform 282">
              <a:extLst>
                <a:ext uri="{FF2B5EF4-FFF2-40B4-BE49-F238E27FC236}">
                  <a16:creationId xmlns:a16="http://schemas.microsoft.com/office/drawing/2014/main" id="{D377C337-9F7E-4290-BD5E-ABA47EAF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" y="757"/>
              <a:ext cx="72" cy="148"/>
            </a:xfrm>
            <a:custGeom>
              <a:avLst/>
              <a:gdLst>
                <a:gd name="T0" fmla="*/ 32 w 59"/>
                <a:gd name="T1" fmla="*/ 0 h 121"/>
                <a:gd name="T2" fmla="*/ 7 w 59"/>
                <a:gd name="T3" fmla="*/ 121 h 121"/>
                <a:gd name="T4" fmla="*/ 40 w 59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21">
                  <a:moveTo>
                    <a:pt x="32" y="0"/>
                  </a:moveTo>
                  <a:cubicBezTo>
                    <a:pt x="10" y="36"/>
                    <a:pt x="0" y="78"/>
                    <a:pt x="7" y="121"/>
                  </a:cubicBezTo>
                  <a:cubicBezTo>
                    <a:pt x="59" y="121"/>
                    <a:pt x="51" y="37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7" name="Freeform 283">
              <a:extLst>
                <a:ext uri="{FF2B5EF4-FFF2-40B4-BE49-F238E27FC236}">
                  <a16:creationId xmlns:a16="http://schemas.microsoft.com/office/drawing/2014/main" id="{BA61B856-2478-41FA-B3B7-0079A95F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" y="2302"/>
              <a:ext cx="73" cy="148"/>
            </a:xfrm>
            <a:custGeom>
              <a:avLst/>
              <a:gdLst>
                <a:gd name="T0" fmla="*/ 33 w 60"/>
                <a:gd name="T1" fmla="*/ 0 h 121"/>
                <a:gd name="T2" fmla="*/ 8 w 60"/>
                <a:gd name="T3" fmla="*/ 121 h 121"/>
                <a:gd name="T4" fmla="*/ 41 w 60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1">
                  <a:moveTo>
                    <a:pt x="33" y="0"/>
                  </a:moveTo>
                  <a:cubicBezTo>
                    <a:pt x="10" y="36"/>
                    <a:pt x="0" y="78"/>
                    <a:pt x="8" y="121"/>
                  </a:cubicBezTo>
                  <a:cubicBezTo>
                    <a:pt x="60" y="121"/>
                    <a:pt x="52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8" name="Freeform 284">
              <a:extLst>
                <a:ext uri="{FF2B5EF4-FFF2-40B4-BE49-F238E27FC236}">
                  <a16:creationId xmlns:a16="http://schemas.microsoft.com/office/drawing/2014/main" id="{B598A177-1D95-49EE-A895-59CE8850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313"/>
              <a:ext cx="73" cy="147"/>
            </a:xfrm>
            <a:custGeom>
              <a:avLst/>
              <a:gdLst>
                <a:gd name="T0" fmla="*/ 32 w 60"/>
                <a:gd name="T1" fmla="*/ 0 h 120"/>
                <a:gd name="T2" fmla="*/ 8 w 60"/>
                <a:gd name="T3" fmla="*/ 120 h 120"/>
                <a:gd name="T4" fmla="*/ 41 w 60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0">
                  <a:moveTo>
                    <a:pt x="32" y="0"/>
                  </a:moveTo>
                  <a:cubicBezTo>
                    <a:pt x="10" y="36"/>
                    <a:pt x="0" y="77"/>
                    <a:pt x="8" y="120"/>
                  </a:cubicBezTo>
                  <a:cubicBezTo>
                    <a:pt x="60" y="120"/>
                    <a:pt x="51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9" name="Freeform 285">
              <a:extLst>
                <a:ext uri="{FF2B5EF4-FFF2-40B4-BE49-F238E27FC236}">
                  <a16:creationId xmlns:a16="http://schemas.microsoft.com/office/drawing/2014/main" id="{55E067A6-59C5-40A4-B1DF-E57AD4C8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1277"/>
              <a:ext cx="123" cy="180"/>
            </a:xfrm>
            <a:custGeom>
              <a:avLst/>
              <a:gdLst>
                <a:gd name="T0" fmla="*/ 68 w 101"/>
                <a:gd name="T1" fmla="*/ 0 h 148"/>
                <a:gd name="T2" fmla="*/ 58 w 101"/>
                <a:gd name="T3" fmla="*/ 137 h 148"/>
                <a:gd name="T4" fmla="*/ 85 w 101"/>
                <a:gd name="T5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48">
                  <a:moveTo>
                    <a:pt x="68" y="0"/>
                  </a:moveTo>
                  <a:cubicBezTo>
                    <a:pt x="59" y="19"/>
                    <a:pt x="0" y="148"/>
                    <a:pt x="58" y="137"/>
                  </a:cubicBezTo>
                  <a:cubicBezTo>
                    <a:pt x="101" y="129"/>
                    <a:pt x="85" y="37"/>
                    <a:pt x="8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0" name="Oval 286">
              <a:extLst>
                <a:ext uri="{FF2B5EF4-FFF2-40B4-BE49-F238E27FC236}">
                  <a16:creationId xmlns:a16="http://schemas.microsoft.com/office/drawing/2014/main" id="{A7AAE445-3C06-4D81-978D-8833108A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885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" name="Oval 287">
              <a:extLst>
                <a:ext uri="{FF2B5EF4-FFF2-40B4-BE49-F238E27FC236}">
                  <a16:creationId xmlns:a16="http://schemas.microsoft.com/office/drawing/2014/main" id="{286F93B4-B2A9-46C1-BBC4-B79070F6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1012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2" name="Oval 288">
              <a:extLst>
                <a:ext uri="{FF2B5EF4-FFF2-40B4-BE49-F238E27FC236}">
                  <a16:creationId xmlns:a16="http://schemas.microsoft.com/office/drawing/2014/main" id="{0AD4EE1B-B1C9-4F4D-9A70-0CC8DAF9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1107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Oval 289">
              <a:extLst>
                <a:ext uri="{FF2B5EF4-FFF2-40B4-BE49-F238E27FC236}">
                  <a16:creationId xmlns:a16="http://schemas.microsoft.com/office/drawing/2014/main" id="{D217DC95-0041-4333-95FC-17C9EDFE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134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Oval 290">
              <a:extLst>
                <a:ext uri="{FF2B5EF4-FFF2-40B4-BE49-F238E27FC236}">
                  <a16:creationId xmlns:a16="http://schemas.microsoft.com/office/drawing/2014/main" id="{D7230DE6-9894-474F-8DBE-271D07A67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266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Oval 291">
              <a:extLst>
                <a:ext uri="{FF2B5EF4-FFF2-40B4-BE49-F238E27FC236}">
                  <a16:creationId xmlns:a16="http://schemas.microsoft.com/office/drawing/2014/main" id="{2ECE987A-1FD5-4A91-B628-C5ADD45C5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1166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Oval 292">
              <a:extLst>
                <a:ext uri="{FF2B5EF4-FFF2-40B4-BE49-F238E27FC236}">
                  <a16:creationId xmlns:a16="http://schemas.microsoft.com/office/drawing/2014/main" id="{711D7FF5-D768-4ADE-A420-DC4662E2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099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Oval 293">
              <a:extLst>
                <a:ext uri="{FF2B5EF4-FFF2-40B4-BE49-F238E27FC236}">
                  <a16:creationId xmlns:a16="http://schemas.microsoft.com/office/drawing/2014/main" id="{9DCDCF26-1F39-4148-8E0E-8EE8BDD07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251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Oval 294">
              <a:extLst>
                <a:ext uri="{FF2B5EF4-FFF2-40B4-BE49-F238E27FC236}">
                  <a16:creationId xmlns:a16="http://schemas.microsoft.com/office/drawing/2014/main" id="{51B233CD-6CD0-49DA-AF2B-D5EB2BA57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1333"/>
              <a:ext cx="36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Oval 295">
              <a:extLst>
                <a:ext uri="{FF2B5EF4-FFF2-40B4-BE49-F238E27FC236}">
                  <a16:creationId xmlns:a16="http://schemas.microsoft.com/office/drawing/2014/main" id="{5DFBCDA8-99B7-4D7E-A4D7-36AA42CB6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1460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Oval 296">
              <a:extLst>
                <a:ext uri="{FF2B5EF4-FFF2-40B4-BE49-F238E27FC236}">
                  <a16:creationId xmlns:a16="http://schemas.microsoft.com/office/drawing/2014/main" id="{EB7BFC60-61E7-4B20-9766-269E7BBEF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157"/>
              <a:ext cx="36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Oval 297">
              <a:extLst>
                <a:ext uri="{FF2B5EF4-FFF2-40B4-BE49-F238E27FC236}">
                  <a16:creationId xmlns:a16="http://schemas.microsoft.com/office/drawing/2014/main" id="{64FC0723-C69F-450B-94F6-01BA819C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004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Freeform 298">
              <a:extLst>
                <a:ext uri="{FF2B5EF4-FFF2-40B4-BE49-F238E27FC236}">
                  <a16:creationId xmlns:a16="http://schemas.microsoft.com/office/drawing/2014/main" id="{A2278853-E1CA-4247-B1B8-44031FA95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270"/>
              <a:ext cx="253" cy="519"/>
            </a:xfrm>
            <a:custGeom>
              <a:avLst/>
              <a:gdLst>
                <a:gd name="T0" fmla="*/ 86 w 208"/>
                <a:gd name="T1" fmla="*/ 0 h 426"/>
                <a:gd name="T2" fmla="*/ 0 w 208"/>
                <a:gd name="T3" fmla="*/ 263 h 426"/>
                <a:gd name="T4" fmla="*/ 186 w 208"/>
                <a:gd name="T5" fmla="*/ 408 h 426"/>
                <a:gd name="T6" fmla="*/ 193 w 208"/>
                <a:gd name="T7" fmla="*/ 412 h 426"/>
                <a:gd name="T8" fmla="*/ 86 w 208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26">
                  <a:moveTo>
                    <a:pt x="86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163" y="389"/>
                    <a:pt x="186" y="408"/>
                  </a:cubicBezTo>
                  <a:cubicBezTo>
                    <a:pt x="208" y="426"/>
                    <a:pt x="193" y="412"/>
                    <a:pt x="193" y="41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816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Freeform 299">
              <a:extLst>
                <a:ext uri="{FF2B5EF4-FFF2-40B4-BE49-F238E27FC236}">
                  <a16:creationId xmlns:a16="http://schemas.microsoft.com/office/drawing/2014/main" id="{89957C96-44AC-41DE-A054-F2AF4E2F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237"/>
              <a:ext cx="407" cy="263"/>
            </a:xfrm>
            <a:custGeom>
              <a:avLst/>
              <a:gdLst>
                <a:gd name="T0" fmla="*/ 129 w 407"/>
                <a:gd name="T1" fmla="*/ 0 h 263"/>
                <a:gd name="T2" fmla="*/ 0 w 407"/>
                <a:gd name="T3" fmla="*/ 263 h 263"/>
                <a:gd name="T4" fmla="*/ 407 w 407"/>
                <a:gd name="T5" fmla="*/ 236 h 263"/>
                <a:gd name="T6" fmla="*/ 129 w 407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263">
                  <a:moveTo>
                    <a:pt x="129" y="0"/>
                  </a:moveTo>
                  <a:lnTo>
                    <a:pt x="0" y="263"/>
                  </a:lnTo>
                  <a:lnTo>
                    <a:pt x="407" y="23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Freeform 300">
              <a:extLst>
                <a:ext uri="{FF2B5EF4-FFF2-40B4-BE49-F238E27FC236}">
                  <a16:creationId xmlns:a16="http://schemas.microsoft.com/office/drawing/2014/main" id="{5E881D16-C6C1-4B2C-B056-4C460964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1699"/>
              <a:ext cx="177" cy="244"/>
            </a:xfrm>
            <a:custGeom>
              <a:avLst/>
              <a:gdLst>
                <a:gd name="T0" fmla="*/ 0 w 177"/>
                <a:gd name="T1" fmla="*/ 158 h 244"/>
                <a:gd name="T2" fmla="*/ 64 w 177"/>
                <a:gd name="T3" fmla="*/ 0 h 244"/>
                <a:gd name="T4" fmla="*/ 177 w 177"/>
                <a:gd name="T5" fmla="*/ 244 h 244"/>
                <a:gd name="T6" fmla="*/ 0 w 177"/>
                <a:gd name="T7" fmla="*/ 15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244">
                  <a:moveTo>
                    <a:pt x="0" y="158"/>
                  </a:moveTo>
                  <a:lnTo>
                    <a:pt x="64" y="0"/>
                  </a:lnTo>
                  <a:lnTo>
                    <a:pt x="177" y="24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Freeform 301">
              <a:extLst>
                <a:ext uri="{FF2B5EF4-FFF2-40B4-BE49-F238E27FC236}">
                  <a16:creationId xmlns:a16="http://schemas.microsoft.com/office/drawing/2014/main" id="{D4EDCE0F-C6FA-40B0-A583-CF24F676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1658"/>
              <a:ext cx="384" cy="425"/>
            </a:xfrm>
            <a:custGeom>
              <a:avLst/>
              <a:gdLst>
                <a:gd name="T0" fmla="*/ 0 w 315"/>
                <a:gd name="T1" fmla="*/ 285 h 348"/>
                <a:gd name="T2" fmla="*/ 256 w 315"/>
                <a:gd name="T3" fmla="*/ 0 h 348"/>
                <a:gd name="T4" fmla="*/ 315 w 315"/>
                <a:gd name="T5" fmla="*/ 348 h 348"/>
                <a:gd name="T6" fmla="*/ 0 w 315"/>
                <a:gd name="T7" fmla="*/ 28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348">
                  <a:moveTo>
                    <a:pt x="0" y="285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315" y="348"/>
                    <a:pt x="315" y="348"/>
                    <a:pt x="315" y="348"/>
                  </a:cubicBezTo>
                  <a:cubicBezTo>
                    <a:pt x="315" y="348"/>
                    <a:pt x="93" y="319"/>
                    <a:pt x="0" y="285"/>
                  </a:cubicBez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6" name="Freeform 302">
              <a:extLst>
                <a:ext uri="{FF2B5EF4-FFF2-40B4-BE49-F238E27FC236}">
                  <a16:creationId xmlns:a16="http://schemas.microsoft.com/office/drawing/2014/main" id="{F2283FD0-9447-484B-82B5-65BC82E5F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" y="914"/>
              <a:ext cx="234" cy="324"/>
            </a:xfrm>
            <a:custGeom>
              <a:avLst/>
              <a:gdLst>
                <a:gd name="T0" fmla="*/ 134 w 192"/>
                <a:gd name="T1" fmla="*/ 0 h 266"/>
                <a:gd name="T2" fmla="*/ 0 w 192"/>
                <a:gd name="T3" fmla="*/ 133 h 266"/>
                <a:gd name="T4" fmla="*/ 134 w 192"/>
                <a:gd name="T5" fmla="*/ 266 h 266"/>
                <a:gd name="T6" fmla="*/ 183 w 192"/>
                <a:gd name="T7" fmla="*/ 257 h 266"/>
                <a:gd name="T8" fmla="*/ 192 w 192"/>
                <a:gd name="T9" fmla="*/ 13 h 266"/>
                <a:gd name="T10" fmla="*/ 134 w 192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66">
                  <a:moveTo>
                    <a:pt x="134" y="0"/>
                  </a:moveTo>
                  <a:cubicBezTo>
                    <a:pt x="60" y="0"/>
                    <a:pt x="0" y="59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ubicBezTo>
                    <a:pt x="151" y="266"/>
                    <a:pt x="168" y="263"/>
                    <a:pt x="183" y="257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75" y="5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Freeform 303">
              <a:extLst>
                <a:ext uri="{FF2B5EF4-FFF2-40B4-BE49-F238E27FC236}">
                  <a16:creationId xmlns:a16="http://schemas.microsoft.com/office/drawing/2014/main" id="{F2F6EB2C-72A5-4E39-B2FB-BE20B3126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827"/>
              <a:ext cx="244" cy="208"/>
            </a:xfrm>
            <a:custGeom>
              <a:avLst/>
              <a:gdLst>
                <a:gd name="T0" fmla="*/ 0 w 200"/>
                <a:gd name="T1" fmla="*/ 70 h 171"/>
                <a:gd name="T2" fmla="*/ 0 w 200"/>
                <a:gd name="T3" fmla="*/ 71 h 171"/>
                <a:gd name="T4" fmla="*/ 100 w 200"/>
                <a:gd name="T5" fmla="*/ 171 h 171"/>
                <a:gd name="T6" fmla="*/ 200 w 200"/>
                <a:gd name="T7" fmla="*/ 71 h 171"/>
                <a:gd name="T8" fmla="*/ 171 w 200"/>
                <a:gd name="T9" fmla="*/ 0 h 171"/>
                <a:gd name="T10" fmla="*/ 0 w 200"/>
                <a:gd name="T11" fmla="*/ 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71">
                  <a:moveTo>
                    <a:pt x="0" y="70"/>
                  </a:moveTo>
                  <a:cubicBezTo>
                    <a:pt x="0" y="70"/>
                    <a:pt x="0" y="71"/>
                    <a:pt x="0" y="71"/>
                  </a:cubicBezTo>
                  <a:cubicBezTo>
                    <a:pt x="0" y="126"/>
                    <a:pt x="44" y="171"/>
                    <a:pt x="100" y="171"/>
                  </a:cubicBezTo>
                  <a:cubicBezTo>
                    <a:pt x="155" y="171"/>
                    <a:pt x="200" y="126"/>
                    <a:pt x="200" y="71"/>
                  </a:cubicBezTo>
                  <a:cubicBezTo>
                    <a:pt x="200" y="43"/>
                    <a:pt x="189" y="18"/>
                    <a:pt x="171" y="0"/>
                  </a:cubicBezTo>
                  <a:cubicBezTo>
                    <a:pt x="112" y="20"/>
                    <a:pt x="54" y="43"/>
                    <a:pt x="0" y="7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Oval 304">
              <a:extLst>
                <a:ext uri="{FF2B5EF4-FFF2-40B4-BE49-F238E27FC236}">
                  <a16:creationId xmlns:a16="http://schemas.microsoft.com/office/drawing/2014/main" id="{26762D08-B3CE-41A1-B2E9-44F4CAA8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171"/>
              <a:ext cx="149" cy="149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Oval 305">
              <a:extLst>
                <a:ext uri="{FF2B5EF4-FFF2-40B4-BE49-F238E27FC236}">
                  <a16:creationId xmlns:a16="http://schemas.microsoft.com/office/drawing/2014/main" id="{29BA92F7-BB6C-45A8-828D-4B70514CC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1510"/>
              <a:ext cx="108" cy="108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Oval 306">
              <a:extLst>
                <a:ext uri="{FF2B5EF4-FFF2-40B4-BE49-F238E27FC236}">
                  <a16:creationId xmlns:a16="http://schemas.microsoft.com/office/drawing/2014/main" id="{7A3197E4-D824-4917-BA4E-BDA4A7610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" y="1360"/>
              <a:ext cx="189" cy="190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Freeform 307">
              <a:extLst>
                <a:ext uri="{FF2B5EF4-FFF2-40B4-BE49-F238E27FC236}">
                  <a16:creationId xmlns:a16="http://schemas.microsoft.com/office/drawing/2014/main" id="{BE1AB54F-A75B-45C9-BDDF-D57CD94F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1618"/>
              <a:ext cx="186" cy="271"/>
            </a:xfrm>
            <a:custGeom>
              <a:avLst/>
              <a:gdLst>
                <a:gd name="T0" fmla="*/ 111 w 153"/>
                <a:gd name="T1" fmla="*/ 0 h 222"/>
                <a:gd name="T2" fmla="*/ 0 w 153"/>
                <a:gd name="T3" fmla="*/ 111 h 222"/>
                <a:gd name="T4" fmla="*/ 111 w 153"/>
                <a:gd name="T5" fmla="*/ 222 h 222"/>
                <a:gd name="T6" fmla="*/ 145 w 153"/>
                <a:gd name="T7" fmla="*/ 217 h 222"/>
                <a:gd name="T8" fmla="*/ 153 w 153"/>
                <a:gd name="T9" fmla="*/ 8 h 222"/>
                <a:gd name="T10" fmla="*/ 111 w 153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22">
                  <a:moveTo>
                    <a:pt x="111" y="0"/>
                  </a:moveTo>
                  <a:cubicBezTo>
                    <a:pt x="50" y="0"/>
                    <a:pt x="0" y="49"/>
                    <a:pt x="0" y="111"/>
                  </a:cubicBezTo>
                  <a:cubicBezTo>
                    <a:pt x="0" y="172"/>
                    <a:pt x="50" y="222"/>
                    <a:pt x="111" y="222"/>
                  </a:cubicBezTo>
                  <a:cubicBezTo>
                    <a:pt x="123" y="222"/>
                    <a:pt x="134" y="220"/>
                    <a:pt x="145" y="217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40" y="3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Freeform 308">
              <a:extLst>
                <a:ext uri="{FF2B5EF4-FFF2-40B4-BE49-F238E27FC236}">
                  <a16:creationId xmlns:a16="http://schemas.microsoft.com/office/drawing/2014/main" id="{898655C3-0F03-4BD9-95ED-071D2744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" y="1950"/>
              <a:ext cx="372" cy="199"/>
            </a:xfrm>
            <a:custGeom>
              <a:avLst/>
              <a:gdLst>
                <a:gd name="T0" fmla="*/ 156 w 305"/>
                <a:gd name="T1" fmla="*/ 0 h 163"/>
                <a:gd name="T2" fmla="*/ 0 w 305"/>
                <a:gd name="T3" fmla="*/ 156 h 163"/>
                <a:gd name="T4" fmla="*/ 0 w 305"/>
                <a:gd name="T5" fmla="*/ 162 h 163"/>
                <a:gd name="T6" fmla="*/ 305 w 305"/>
                <a:gd name="T7" fmla="*/ 128 h 163"/>
                <a:gd name="T8" fmla="*/ 305 w 305"/>
                <a:gd name="T9" fmla="*/ 113 h 163"/>
                <a:gd name="T10" fmla="*/ 156 w 30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163">
                  <a:moveTo>
                    <a:pt x="156" y="0"/>
                  </a:moveTo>
                  <a:cubicBezTo>
                    <a:pt x="70" y="0"/>
                    <a:pt x="0" y="70"/>
                    <a:pt x="0" y="156"/>
                  </a:cubicBezTo>
                  <a:cubicBezTo>
                    <a:pt x="0" y="158"/>
                    <a:pt x="0" y="160"/>
                    <a:pt x="0" y="162"/>
                  </a:cubicBezTo>
                  <a:cubicBezTo>
                    <a:pt x="103" y="163"/>
                    <a:pt x="205" y="151"/>
                    <a:pt x="305" y="128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287" y="48"/>
                    <a:pt x="227" y="0"/>
                    <a:pt x="156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Oval 309">
              <a:extLst>
                <a:ext uri="{FF2B5EF4-FFF2-40B4-BE49-F238E27FC236}">
                  <a16:creationId xmlns:a16="http://schemas.microsoft.com/office/drawing/2014/main" id="{348805E2-041B-4F64-8E1C-7EDD7EF7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1746"/>
              <a:ext cx="216" cy="217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Freeform 310">
              <a:extLst>
                <a:ext uri="{FF2B5EF4-FFF2-40B4-BE49-F238E27FC236}">
                  <a16:creationId xmlns:a16="http://schemas.microsoft.com/office/drawing/2014/main" id="{2E44CC6F-328B-4E9B-9116-C40F3AF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1110"/>
              <a:ext cx="150" cy="240"/>
            </a:xfrm>
            <a:custGeom>
              <a:avLst/>
              <a:gdLst>
                <a:gd name="T0" fmla="*/ 123 w 123"/>
                <a:gd name="T1" fmla="*/ 100 h 197"/>
                <a:gd name="T2" fmla="*/ 23 w 123"/>
                <a:gd name="T3" fmla="*/ 0 h 197"/>
                <a:gd name="T4" fmla="*/ 0 w 123"/>
                <a:gd name="T5" fmla="*/ 3 h 197"/>
                <a:gd name="T6" fmla="*/ 45 w 123"/>
                <a:gd name="T7" fmla="*/ 197 h 197"/>
                <a:gd name="T8" fmla="*/ 123 w 123"/>
                <a:gd name="T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7">
                  <a:moveTo>
                    <a:pt x="123" y="100"/>
                  </a:moveTo>
                  <a:cubicBezTo>
                    <a:pt x="123" y="45"/>
                    <a:pt x="78" y="0"/>
                    <a:pt x="23" y="0"/>
                  </a:cubicBezTo>
                  <a:cubicBezTo>
                    <a:pt x="15" y="0"/>
                    <a:pt x="7" y="1"/>
                    <a:pt x="0" y="3"/>
                  </a:cubicBezTo>
                  <a:cubicBezTo>
                    <a:pt x="45" y="197"/>
                    <a:pt x="45" y="197"/>
                    <a:pt x="45" y="197"/>
                  </a:cubicBezTo>
                  <a:cubicBezTo>
                    <a:pt x="90" y="187"/>
                    <a:pt x="123" y="147"/>
                    <a:pt x="123" y="10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Oval 311">
              <a:extLst>
                <a:ext uri="{FF2B5EF4-FFF2-40B4-BE49-F238E27FC236}">
                  <a16:creationId xmlns:a16="http://schemas.microsoft.com/office/drawing/2014/main" id="{727102C2-D75C-4AAB-8A4C-7FF063BFC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422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Oval 312">
              <a:extLst>
                <a:ext uri="{FF2B5EF4-FFF2-40B4-BE49-F238E27FC236}">
                  <a16:creationId xmlns:a16="http://schemas.microsoft.com/office/drawing/2014/main" id="{EC10C2D9-0A78-4AF4-B8F9-73CD8B9B7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" y="1487"/>
              <a:ext cx="26" cy="26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Oval 313">
              <a:extLst>
                <a:ext uri="{FF2B5EF4-FFF2-40B4-BE49-F238E27FC236}">
                  <a16:creationId xmlns:a16="http://schemas.microsoft.com/office/drawing/2014/main" id="{3025DB84-91E7-46DB-BC15-E8D4BCEF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" y="1538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Oval 314">
              <a:extLst>
                <a:ext uri="{FF2B5EF4-FFF2-40B4-BE49-F238E27FC236}">
                  <a16:creationId xmlns:a16="http://schemas.microsoft.com/office/drawing/2014/main" id="{4E1114EC-E906-4CF2-A6D4-2A61BCF72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" y="1599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Oval 315">
              <a:extLst>
                <a:ext uri="{FF2B5EF4-FFF2-40B4-BE49-F238E27FC236}">
                  <a16:creationId xmlns:a16="http://schemas.microsoft.com/office/drawing/2014/main" id="{5B7C0F64-BD0C-4FE5-9DCB-B38AD9FDC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" y="1666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Oval 316">
              <a:extLst>
                <a:ext uri="{FF2B5EF4-FFF2-40B4-BE49-F238E27FC236}">
                  <a16:creationId xmlns:a16="http://schemas.microsoft.com/office/drawing/2014/main" id="{648AD55A-8B5E-4CA3-9C37-5C32C8C4F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" y="1730"/>
              <a:ext cx="28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Oval 317">
              <a:extLst>
                <a:ext uri="{FF2B5EF4-FFF2-40B4-BE49-F238E27FC236}">
                  <a16:creationId xmlns:a16="http://schemas.microsoft.com/office/drawing/2014/main" id="{AE263564-2053-4070-BD12-94235CE4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622"/>
              <a:ext cx="27" cy="28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Oval 318">
              <a:extLst>
                <a:ext uri="{FF2B5EF4-FFF2-40B4-BE49-F238E27FC236}">
                  <a16:creationId xmlns:a16="http://schemas.microsoft.com/office/drawing/2014/main" id="{3DC94BAB-88F9-4177-9A9F-C914F51C1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" y="1677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Oval 319">
              <a:extLst>
                <a:ext uri="{FF2B5EF4-FFF2-40B4-BE49-F238E27FC236}">
                  <a16:creationId xmlns:a16="http://schemas.microsoft.com/office/drawing/2014/main" id="{FBEBA2FC-AC0A-48A5-81EB-4BF9FC9EF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" y="1738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Oval 320">
              <a:extLst>
                <a:ext uri="{FF2B5EF4-FFF2-40B4-BE49-F238E27FC236}">
                  <a16:creationId xmlns:a16="http://schemas.microsoft.com/office/drawing/2014/main" id="{7BE41144-E14D-4D3D-B096-25F59D51E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" y="1795"/>
              <a:ext cx="26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Oval 321">
              <a:extLst>
                <a:ext uri="{FF2B5EF4-FFF2-40B4-BE49-F238E27FC236}">
                  <a16:creationId xmlns:a16="http://schemas.microsoft.com/office/drawing/2014/main" id="{ABC02841-1D10-4AB3-BBB6-8535252F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" y="1846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Oval 322">
              <a:extLst>
                <a:ext uri="{FF2B5EF4-FFF2-40B4-BE49-F238E27FC236}">
                  <a16:creationId xmlns:a16="http://schemas.microsoft.com/office/drawing/2014/main" id="{7FCEF00F-529E-4B1C-9257-EF8DD064C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" y="1799"/>
              <a:ext cx="28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Oval 323">
              <a:extLst>
                <a:ext uri="{FF2B5EF4-FFF2-40B4-BE49-F238E27FC236}">
                  <a16:creationId xmlns:a16="http://schemas.microsoft.com/office/drawing/2014/main" id="{29288EAC-FF36-4969-8B95-F5DD0D78F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" y="1849"/>
              <a:ext cx="27" cy="28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Oval 324">
              <a:extLst>
                <a:ext uri="{FF2B5EF4-FFF2-40B4-BE49-F238E27FC236}">
                  <a16:creationId xmlns:a16="http://schemas.microsoft.com/office/drawing/2014/main" id="{69F089A5-6E35-461D-B19D-87A7BCB0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1900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Oval 325">
              <a:extLst>
                <a:ext uri="{FF2B5EF4-FFF2-40B4-BE49-F238E27FC236}">
                  <a16:creationId xmlns:a16="http://schemas.microsoft.com/office/drawing/2014/main" id="{BC5FA0F8-B8F3-4622-8852-2E3EF3AB3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" y="1944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Oval 326">
              <a:extLst>
                <a:ext uri="{FF2B5EF4-FFF2-40B4-BE49-F238E27FC236}">
                  <a16:creationId xmlns:a16="http://schemas.microsoft.com/office/drawing/2014/main" id="{64C76F09-1A45-4706-8D71-FAA99BEFA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" y="1988"/>
              <a:ext cx="27" cy="28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Oval 327">
              <a:extLst>
                <a:ext uri="{FF2B5EF4-FFF2-40B4-BE49-F238E27FC236}">
                  <a16:creationId xmlns:a16="http://schemas.microsoft.com/office/drawing/2014/main" id="{77A2FE41-B842-479A-B2F0-F943CF6B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" y="2043"/>
              <a:ext cx="27" cy="26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Freeform 328">
              <a:extLst>
                <a:ext uri="{FF2B5EF4-FFF2-40B4-BE49-F238E27FC236}">
                  <a16:creationId xmlns:a16="http://schemas.microsoft.com/office/drawing/2014/main" id="{A4A9924B-9A45-4E12-858D-3075D7D38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1176"/>
              <a:ext cx="971" cy="537"/>
            </a:xfrm>
            <a:custGeom>
              <a:avLst/>
              <a:gdLst>
                <a:gd name="T0" fmla="*/ 0 w 796"/>
                <a:gd name="T1" fmla="*/ 121 h 441"/>
                <a:gd name="T2" fmla="*/ 212 w 796"/>
                <a:gd name="T3" fmla="*/ 0 h 441"/>
                <a:gd name="T4" fmla="*/ 223 w 796"/>
                <a:gd name="T5" fmla="*/ 222 h 441"/>
                <a:gd name="T6" fmla="*/ 434 w 796"/>
                <a:gd name="T7" fmla="*/ 94 h 441"/>
                <a:gd name="T8" fmla="*/ 401 w 796"/>
                <a:gd name="T9" fmla="*/ 311 h 441"/>
                <a:gd name="T10" fmla="*/ 618 w 796"/>
                <a:gd name="T11" fmla="*/ 166 h 441"/>
                <a:gd name="T12" fmla="*/ 584 w 796"/>
                <a:gd name="T13" fmla="*/ 394 h 441"/>
                <a:gd name="T14" fmla="*/ 796 w 796"/>
                <a:gd name="T15" fmla="*/ 272 h 441"/>
                <a:gd name="T16" fmla="*/ 661 w 796"/>
                <a:gd name="T17" fmla="*/ 441 h 441"/>
                <a:gd name="T18" fmla="*/ 0 w 796"/>
                <a:gd name="T19" fmla="*/ 12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441">
                  <a:moveTo>
                    <a:pt x="0" y="121"/>
                  </a:moveTo>
                  <a:cubicBezTo>
                    <a:pt x="212" y="0"/>
                    <a:pt x="212" y="0"/>
                    <a:pt x="212" y="0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01" y="311"/>
                    <a:pt x="401" y="311"/>
                    <a:pt x="401" y="311"/>
                  </a:cubicBezTo>
                  <a:cubicBezTo>
                    <a:pt x="618" y="166"/>
                    <a:pt x="618" y="166"/>
                    <a:pt x="618" y="166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796" y="272"/>
                    <a:pt x="796" y="272"/>
                    <a:pt x="796" y="272"/>
                  </a:cubicBezTo>
                  <a:cubicBezTo>
                    <a:pt x="796" y="272"/>
                    <a:pt x="688" y="415"/>
                    <a:pt x="661" y="441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Freeform 329">
              <a:extLst>
                <a:ext uri="{FF2B5EF4-FFF2-40B4-BE49-F238E27FC236}">
                  <a16:creationId xmlns:a16="http://schemas.microsoft.com/office/drawing/2014/main" id="{E66E0B69-FB83-4D53-B6C2-FEC844D5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" y="1412"/>
              <a:ext cx="121" cy="121"/>
            </a:xfrm>
            <a:custGeom>
              <a:avLst/>
              <a:gdLst>
                <a:gd name="T0" fmla="*/ 121 w 121"/>
                <a:gd name="T1" fmla="*/ 0 h 121"/>
                <a:gd name="T2" fmla="*/ 0 w 121"/>
                <a:gd name="T3" fmla="*/ 73 h 121"/>
                <a:gd name="T4" fmla="*/ 103 w 121"/>
                <a:gd name="T5" fmla="*/ 121 h 121"/>
                <a:gd name="T6" fmla="*/ 121 w 12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1">
                  <a:moveTo>
                    <a:pt x="121" y="0"/>
                  </a:moveTo>
                  <a:lnTo>
                    <a:pt x="0" y="73"/>
                  </a:lnTo>
                  <a:lnTo>
                    <a:pt x="103" y="12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Freeform 330">
              <a:extLst>
                <a:ext uri="{FF2B5EF4-FFF2-40B4-BE49-F238E27FC236}">
                  <a16:creationId xmlns:a16="http://schemas.microsoft.com/office/drawing/2014/main" id="{436B5D14-9A6E-4E3D-A56D-EF9C807C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" y="1298"/>
              <a:ext cx="118" cy="119"/>
            </a:xfrm>
            <a:custGeom>
              <a:avLst/>
              <a:gdLst>
                <a:gd name="T0" fmla="*/ 112 w 118"/>
                <a:gd name="T1" fmla="*/ 0 h 119"/>
                <a:gd name="T2" fmla="*/ 0 w 118"/>
                <a:gd name="T3" fmla="*/ 63 h 119"/>
                <a:gd name="T4" fmla="*/ 118 w 118"/>
                <a:gd name="T5" fmla="*/ 119 h 119"/>
                <a:gd name="T6" fmla="*/ 112 w 11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9">
                  <a:moveTo>
                    <a:pt x="112" y="0"/>
                  </a:moveTo>
                  <a:lnTo>
                    <a:pt x="0" y="63"/>
                  </a:lnTo>
                  <a:lnTo>
                    <a:pt x="118" y="1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Freeform 331">
              <a:extLst>
                <a:ext uri="{FF2B5EF4-FFF2-40B4-BE49-F238E27FC236}">
                  <a16:creationId xmlns:a16="http://schemas.microsoft.com/office/drawing/2014/main" id="{FE1A37EB-32A8-4B40-8E8E-A5CA295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1629"/>
              <a:ext cx="114" cy="88"/>
            </a:xfrm>
            <a:custGeom>
              <a:avLst/>
              <a:gdLst>
                <a:gd name="T0" fmla="*/ 93 w 93"/>
                <a:gd name="T1" fmla="*/ 0 h 72"/>
                <a:gd name="T2" fmla="*/ 0 w 93"/>
                <a:gd name="T3" fmla="*/ 54 h 72"/>
                <a:gd name="T4" fmla="*/ 38 w 93"/>
                <a:gd name="T5" fmla="*/ 72 h 72"/>
                <a:gd name="T6" fmla="*/ 93 w 93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2">
                  <a:moveTo>
                    <a:pt x="9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67" y="34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Freeform 332">
              <a:extLst>
                <a:ext uri="{FF2B5EF4-FFF2-40B4-BE49-F238E27FC236}">
                  <a16:creationId xmlns:a16="http://schemas.microsoft.com/office/drawing/2014/main" id="{A656B8B3-A79B-4536-8D7C-6CD2B5FE9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" y="1500"/>
              <a:ext cx="128" cy="137"/>
            </a:xfrm>
            <a:custGeom>
              <a:avLst/>
              <a:gdLst>
                <a:gd name="T0" fmla="*/ 128 w 128"/>
                <a:gd name="T1" fmla="*/ 0 h 137"/>
                <a:gd name="T2" fmla="*/ 0 w 128"/>
                <a:gd name="T3" fmla="*/ 85 h 137"/>
                <a:gd name="T4" fmla="*/ 108 w 128"/>
                <a:gd name="T5" fmla="*/ 137 h 137"/>
                <a:gd name="T6" fmla="*/ 128 w 128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7">
                  <a:moveTo>
                    <a:pt x="128" y="0"/>
                  </a:moveTo>
                  <a:lnTo>
                    <a:pt x="0" y="85"/>
                  </a:lnTo>
                  <a:lnTo>
                    <a:pt x="108" y="13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Freeform 333">
              <a:extLst>
                <a:ext uri="{FF2B5EF4-FFF2-40B4-BE49-F238E27FC236}">
                  <a16:creationId xmlns:a16="http://schemas.microsoft.com/office/drawing/2014/main" id="{FB15C7D8-768A-4202-B539-E4CEAA11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837"/>
              <a:ext cx="989" cy="657"/>
            </a:xfrm>
            <a:custGeom>
              <a:avLst/>
              <a:gdLst>
                <a:gd name="T0" fmla="*/ 7 w 989"/>
                <a:gd name="T1" fmla="*/ 311 h 657"/>
                <a:gd name="T2" fmla="*/ 278 w 989"/>
                <a:gd name="T3" fmla="*/ 135 h 657"/>
                <a:gd name="T4" fmla="*/ 304 w 989"/>
                <a:gd name="T5" fmla="*/ 446 h 657"/>
                <a:gd name="T6" fmla="*/ 616 w 989"/>
                <a:gd name="T7" fmla="*/ 263 h 657"/>
                <a:gd name="T8" fmla="*/ 548 w 989"/>
                <a:gd name="T9" fmla="*/ 548 h 657"/>
                <a:gd name="T10" fmla="*/ 847 w 989"/>
                <a:gd name="T11" fmla="*/ 342 h 657"/>
                <a:gd name="T12" fmla="*/ 786 w 989"/>
                <a:gd name="T13" fmla="*/ 657 h 657"/>
                <a:gd name="T14" fmla="*/ 989 w 989"/>
                <a:gd name="T15" fmla="*/ 528 h 657"/>
                <a:gd name="T16" fmla="*/ 982 w 989"/>
                <a:gd name="T17" fmla="*/ 440 h 657"/>
                <a:gd name="T18" fmla="*/ 900 w 989"/>
                <a:gd name="T19" fmla="*/ 487 h 657"/>
                <a:gd name="T20" fmla="*/ 935 w 989"/>
                <a:gd name="T21" fmla="*/ 257 h 657"/>
                <a:gd name="T22" fmla="*/ 657 w 989"/>
                <a:gd name="T23" fmla="*/ 385 h 657"/>
                <a:gd name="T24" fmla="*/ 698 w 989"/>
                <a:gd name="T25" fmla="*/ 175 h 657"/>
                <a:gd name="T26" fmla="*/ 373 w 989"/>
                <a:gd name="T27" fmla="*/ 318 h 657"/>
                <a:gd name="T28" fmla="*/ 339 w 989"/>
                <a:gd name="T29" fmla="*/ 0 h 657"/>
                <a:gd name="T30" fmla="*/ 0 w 989"/>
                <a:gd name="T31" fmla="*/ 216 h 657"/>
                <a:gd name="T32" fmla="*/ 7 w 989"/>
                <a:gd name="T33" fmla="*/ 31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9" h="657">
                  <a:moveTo>
                    <a:pt x="7" y="311"/>
                  </a:moveTo>
                  <a:lnTo>
                    <a:pt x="278" y="135"/>
                  </a:lnTo>
                  <a:lnTo>
                    <a:pt x="304" y="446"/>
                  </a:lnTo>
                  <a:lnTo>
                    <a:pt x="616" y="263"/>
                  </a:lnTo>
                  <a:lnTo>
                    <a:pt x="548" y="548"/>
                  </a:lnTo>
                  <a:lnTo>
                    <a:pt x="847" y="342"/>
                  </a:lnTo>
                  <a:lnTo>
                    <a:pt x="786" y="657"/>
                  </a:lnTo>
                  <a:lnTo>
                    <a:pt x="989" y="528"/>
                  </a:lnTo>
                  <a:lnTo>
                    <a:pt x="982" y="440"/>
                  </a:lnTo>
                  <a:lnTo>
                    <a:pt x="900" y="487"/>
                  </a:lnTo>
                  <a:lnTo>
                    <a:pt x="935" y="257"/>
                  </a:lnTo>
                  <a:lnTo>
                    <a:pt x="657" y="385"/>
                  </a:lnTo>
                  <a:lnTo>
                    <a:pt x="698" y="175"/>
                  </a:lnTo>
                  <a:lnTo>
                    <a:pt x="373" y="318"/>
                  </a:lnTo>
                  <a:lnTo>
                    <a:pt x="339" y="0"/>
                  </a:lnTo>
                  <a:lnTo>
                    <a:pt x="0" y="216"/>
                  </a:lnTo>
                  <a:lnTo>
                    <a:pt x="7" y="31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Freeform 334">
              <a:extLst>
                <a:ext uri="{FF2B5EF4-FFF2-40B4-BE49-F238E27FC236}">
                  <a16:creationId xmlns:a16="http://schemas.microsoft.com/office/drawing/2014/main" id="{B6328813-84C2-453D-8509-A063C889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" y="829"/>
              <a:ext cx="88" cy="326"/>
            </a:xfrm>
            <a:custGeom>
              <a:avLst/>
              <a:gdLst>
                <a:gd name="T0" fmla="*/ 88 w 88"/>
                <a:gd name="T1" fmla="*/ 258 h 326"/>
                <a:gd name="T2" fmla="*/ 7 w 88"/>
                <a:gd name="T3" fmla="*/ 0 h 326"/>
                <a:gd name="T4" fmla="*/ 0 w 88"/>
                <a:gd name="T5" fmla="*/ 163 h 326"/>
                <a:gd name="T6" fmla="*/ 34 w 88"/>
                <a:gd name="T7" fmla="*/ 326 h 326"/>
                <a:gd name="T8" fmla="*/ 88 w 88"/>
                <a:gd name="T9" fmla="*/ 25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26">
                  <a:moveTo>
                    <a:pt x="88" y="258"/>
                  </a:moveTo>
                  <a:lnTo>
                    <a:pt x="7" y="0"/>
                  </a:lnTo>
                  <a:lnTo>
                    <a:pt x="0" y="163"/>
                  </a:lnTo>
                  <a:lnTo>
                    <a:pt x="34" y="326"/>
                  </a:lnTo>
                  <a:lnTo>
                    <a:pt x="88" y="258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Freeform 335">
              <a:extLst>
                <a:ext uri="{FF2B5EF4-FFF2-40B4-BE49-F238E27FC236}">
                  <a16:creationId xmlns:a16="http://schemas.microsoft.com/office/drawing/2014/main" id="{D980890A-67A3-4E8C-BC84-92BC7CC1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" y="707"/>
              <a:ext cx="201" cy="136"/>
            </a:xfrm>
            <a:custGeom>
              <a:avLst/>
              <a:gdLst>
                <a:gd name="T0" fmla="*/ 52 w 165"/>
                <a:gd name="T1" fmla="*/ 0 h 111"/>
                <a:gd name="T2" fmla="*/ 0 w 165"/>
                <a:gd name="T3" fmla="*/ 33 h 111"/>
                <a:gd name="T4" fmla="*/ 6 w 165"/>
                <a:gd name="T5" fmla="*/ 111 h 111"/>
                <a:gd name="T6" fmla="*/ 165 w 165"/>
                <a:gd name="T7" fmla="*/ 7 h 111"/>
                <a:gd name="T8" fmla="*/ 52 w 16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11">
                  <a:moveTo>
                    <a:pt x="52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28" y="2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Freeform 336">
              <a:extLst>
                <a:ext uri="{FF2B5EF4-FFF2-40B4-BE49-F238E27FC236}">
                  <a16:creationId xmlns:a16="http://schemas.microsoft.com/office/drawing/2014/main" id="{01209593-2614-4CF4-8A1F-7DD2635B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732"/>
              <a:ext cx="250" cy="246"/>
            </a:xfrm>
            <a:custGeom>
              <a:avLst/>
              <a:gdLst>
                <a:gd name="T0" fmla="*/ 73 w 205"/>
                <a:gd name="T1" fmla="*/ 97 h 202"/>
                <a:gd name="T2" fmla="*/ 64 w 205"/>
                <a:gd name="T3" fmla="*/ 20 h 202"/>
                <a:gd name="T4" fmla="*/ 0 w 205"/>
                <a:gd name="T5" fmla="*/ 0 h 202"/>
                <a:gd name="T6" fmla="*/ 17 w 205"/>
                <a:gd name="T7" fmla="*/ 202 h 202"/>
                <a:gd name="T8" fmla="*/ 205 w 205"/>
                <a:gd name="T9" fmla="*/ 92 h 202"/>
                <a:gd name="T10" fmla="*/ 155 w 205"/>
                <a:gd name="T11" fmla="*/ 61 h 202"/>
                <a:gd name="T12" fmla="*/ 73 w 205"/>
                <a:gd name="T13" fmla="*/ 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2">
                  <a:moveTo>
                    <a:pt x="73" y="97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43" y="12"/>
                    <a:pt x="22" y="6"/>
                    <a:pt x="0" y="0"/>
                  </a:cubicBezTo>
                  <a:cubicBezTo>
                    <a:pt x="17" y="202"/>
                    <a:pt x="17" y="202"/>
                    <a:pt x="17" y="20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189" y="81"/>
                    <a:pt x="172" y="70"/>
                    <a:pt x="155" y="61"/>
                  </a:cubicBezTo>
                  <a:lnTo>
                    <a:pt x="73" y="97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Freeform 337">
              <a:extLst>
                <a:ext uri="{FF2B5EF4-FFF2-40B4-BE49-F238E27FC236}">
                  <a16:creationId xmlns:a16="http://schemas.microsoft.com/office/drawing/2014/main" id="{A08553A2-AF20-4F5F-924B-13D4F2E4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709"/>
              <a:ext cx="83" cy="141"/>
            </a:xfrm>
            <a:custGeom>
              <a:avLst/>
              <a:gdLst>
                <a:gd name="T0" fmla="*/ 24 w 68"/>
                <a:gd name="T1" fmla="*/ 116 h 116"/>
                <a:gd name="T2" fmla="*/ 68 w 68"/>
                <a:gd name="T3" fmla="*/ 60 h 116"/>
                <a:gd name="T4" fmla="*/ 49 w 68"/>
                <a:gd name="T5" fmla="*/ 0 h 116"/>
                <a:gd name="T6" fmla="*/ 0 w 68"/>
                <a:gd name="T7" fmla="*/ 3 h 116"/>
                <a:gd name="T8" fmla="*/ 24 w 68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6">
                  <a:moveTo>
                    <a:pt x="24" y="116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16" y="1"/>
                    <a:pt x="0" y="3"/>
                  </a:cubicBezTo>
                  <a:lnTo>
                    <a:pt x="24" y="116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Freeform 338">
              <a:extLst>
                <a:ext uri="{FF2B5EF4-FFF2-40B4-BE49-F238E27FC236}">
                  <a16:creationId xmlns:a16="http://schemas.microsoft.com/office/drawing/2014/main" id="{1727AF60-0614-494E-B67D-B5168004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" y="906"/>
              <a:ext cx="110" cy="168"/>
            </a:xfrm>
            <a:custGeom>
              <a:avLst/>
              <a:gdLst>
                <a:gd name="T0" fmla="*/ 58 w 90"/>
                <a:gd name="T1" fmla="*/ 0 h 138"/>
                <a:gd name="T2" fmla="*/ 47 w 90"/>
                <a:gd name="T3" fmla="*/ 138 h 138"/>
                <a:gd name="T4" fmla="*/ 67 w 90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38">
                  <a:moveTo>
                    <a:pt x="58" y="0"/>
                  </a:moveTo>
                  <a:cubicBezTo>
                    <a:pt x="41" y="37"/>
                    <a:pt x="0" y="114"/>
                    <a:pt x="47" y="138"/>
                  </a:cubicBezTo>
                  <a:cubicBezTo>
                    <a:pt x="90" y="109"/>
                    <a:pt x="80" y="42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Freeform 339">
              <a:extLst>
                <a:ext uri="{FF2B5EF4-FFF2-40B4-BE49-F238E27FC236}">
                  <a16:creationId xmlns:a16="http://schemas.microsoft.com/office/drawing/2014/main" id="{681E3FFD-0D18-4D40-ACDA-2E9FEA1F6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" y="1033"/>
              <a:ext cx="89" cy="165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0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7" y="36"/>
                    <a:pt x="6" y="81"/>
                    <a:pt x="0" y="120"/>
                  </a:cubicBezTo>
                  <a:cubicBezTo>
                    <a:pt x="73" y="135"/>
                    <a:pt x="40" y="37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Freeform 340">
              <a:extLst>
                <a:ext uri="{FF2B5EF4-FFF2-40B4-BE49-F238E27FC236}">
                  <a16:creationId xmlns:a16="http://schemas.microsoft.com/office/drawing/2014/main" id="{C3FEA5DF-B399-4919-98B9-FC31F64CE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606"/>
              <a:ext cx="201" cy="289"/>
            </a:xfrm>
            <a:custGeom>
              <a:avLst/>
              <a:gdLst>
                <a:gd name="T0" fmla="*/ 0 w 165"/>
                <a:gd name="T1" fmla="*/ 118 h 237"/>
                <a:gd name="T2" fmla="*/ 119 w 165"/>
                <a:gd name="T3" fmla="*/ 237 h 237"/>
                <a:gd name="T4" fmla="*/ 165 w 165"/>
                <a:gd name="T5" fmla="*/ 228 h 237"/>
                <a:gd name="T6" fmla="*/ 106 w 165"/>
                <a:gd name="T7" fmla="*/ 0 h 237"/>
                <a:gd name="T8" fmla="*/ 0 w 165"/>
                <a:gd name="T9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37">
                  <a:moveTo>
                    <a:pt x="0" y="118"/>
                  </a:moveTo>
                  <a:cubicBezTo>
                    <a:pt x="0" y="184"/>
                    <a:pt x="53" y="237"/>
                    <a:pt x="119" y="237"/>
                  </a:cubicBezTo>
                  <a:cubicBezTo>
                    <a:pt x="135" y="237"/>
                    <a:pt x="151" y="233"/>
                    <a:pt x="165" y="228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7" y="7"/>
                    <a:pt x="0" y="57"/>
                    <a:pt x="0" y="118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Freeform 341">
              <a:extLst>
                <a:ext uri="{FF2B5EF4-FFF2-40B4-BE49-F238E27FC236}">
                  <a16:creationId xmlns:a16="http://schemas.microsoft.com/office/drawing/2014/main" id="{23A60EEB-A66E-4209-8562-22E69C019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655"/>
              <a:ext cx="138" cy="190"/>
            </a:xfrm>
            <a:custGeom>
              <a:avLst/>
              <a:gdLst>
                <a:gd name="T0" fmla="*/ 0 w 113"/>
                <a:gd name="T1" fmla="*/ 78 h 156"/>
                <a:gd name="T2" fmla="*/ 78 w 113"/>
                <a:gd name="T3" fmla="*/ 156 h 156"/>
                <a:gd name="T4" fmla="*/ 113 w 113"/>
                <a:gd name="T5" fmla="*/ 147 h 156"/>
                <a:gd name="T6" fmla="*/ 76 w 113"/>
                <a:gd name="T7" fmla="*/ 0 h 156"/>
                <a:gd name="T8" fmla="*/ 0 w 113"/>
                <a:gd name="T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56">
                  <a:moveTo>
                    <a:pt x="0" y="78"/>
                  </a:moveTo>
                  <a:cubicBezTo>
                    <a:pt x="0" y="121"/>
                    <a:pt x="35" y="156"/>
                    <a:pt x="78" y="156"/>
                  </a:cubicBezTo>
                  <a:cubicBezTo>
                    <a:pt x="91" y="156"/>
                    <a:pt x="103" y="153"/>
                    <a:pt x="113" y="14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4" y="2"/>
                    <a:pt x="0" y="36"/>
                    <a:pt x="0" y="78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Freeform 342">
              <a:extLst>
                <a:ext uri="{FF2B5EF4-FFF2-40B4-BE49-F238E27FC236}">
                  <a16:creationId xmlns:a16="http://schemas.microsoft.com/office/drawing/2014/main" id="{AE05DE96-991A-4AA5-A21A-920B93F6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699"/>
              <a:ext cx="83" cy="102"/>
            </a:xfrm>
            <a:custGeom>
              <a:avLst/>
              <a:gdLst>
                <a:gd name="T0" fmla="*/ 49 w 68"/>
                <a:gd name="T1" fmla="*/ 1 h 84"/>
                <a:gd name="T2" fmla="*/ 42 w 68"/>
                <a:gd name="T3" fmla="*/ 0 h 84"/>
                <a:gd name="T4" fmla="*/ 0 w 68"/>
                <a:gd name="T5" fmla="*/ 42 h 84"/>
                <a:gd name="T6" fmla="*/ 42 w 68"/>
                <a:gd name="T7" fmla="*/ 84 h 84"/>
                <a:gd name="T8" fmla="*/ 68 w 68"/>
                <a:gd name="T9" fmla="*/ 75 h 84"/>
                <a:gd name="T10" fmla="*/ 49 w 68"/>
                <a:gd name="T1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84">
                  <a:moveTo>
                    <a:pt x="49" y="1"/>
                  </a:moveTo>
                  <a:cubicBezTo>
                    <a:pt x="47" y="0"/>
                    <a:pt x="44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52" y="84"/>
                    <a:pt x="61" y="81"/>
                    <a:pt x="68" y="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Freeform 343">
              <a:extLst>
                <a:ext uri="{FF2B5EF4-FFF2-40B4-BE49-F238E27FC236}">
                  <a16:creationId xmlns:a16="http://schemas.microsoft.com/office/drawing/2014/main" id="{F19FF0FD-F47E-4FF9-8294-A7A64F80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534"/>
              <a:ext cx="267" cy="198"/>
            </a:xfrm>
            <a:custGeom>
              <a:avLst/>
              <a:gdLst>
                <a:gd name="T0" fmla="*/ 0 w 219"/>
                <a:gd name="T1" fmla="*/ 109 h 162"/>
                <a:gd name="T2" fmla="*/ 105 w 219"/>
                <a:gd name="T3" fmla="*/ 159 h 162"/>
                <a:gd name="T4" fmla="*/ 215 w 219"/>
                <a:gd name="T5" fmla="*/ 33 h 162"/>
                <a:gd name="T6" fmla="*/ 208 w 219"/>
                <a:gd name="T7" fmla="*/ 0 h 162"/>
                <a:gd name="T8" fmla="*/ 0 w 219"/>
                <a:gd name="T9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62">
                  <a:moveTo>
                    <a:pt x="0" y="109"/>
                  </a:moveTo>
                  <a:cubicBezTo>
                    <a:pt x="23" y="142"/>
                    <a:pt x="62" y="162"/>
                    <a:pt x="105" y="159"/>
                  </a:cubicBezTo>
                  <a:cubicBezTo>
                    <a:pt x="170" y="155"/>
                    <a:pt x="219" y="98"/>
                    <a:pt x="215" y="33"/>
                  </a:cubicBezTo>
                  <a:cubicBezTo>
                    <a:pt x="214" y="21"/>
                    <a:pt x="212" y="11"/>
                    <a:pt x="208" y="0"/>
                  </a:cubicBezTo>
                  <a:cubicBezTo>
                    <a:pt x="146" y="46"/>
                    <a:pt x="71" y="73"/>
                    <a:pt x="0" y="109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Freeform 344">
              <a:extLst>
                <a:ext uri="{FF2B5EF4-FFF2-40B4-BE49-F238E27FC236}">
                  <a16:creationId xmlns:a16="http://schemas.microsoft.com/office/drawing/2014/main" id="{EF7ED486-DBA2-429A-B1ED-30F225FC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564"/>
              <a:ext cx="171" cy="117"/>
            </a:xfrm>
            <a:custGeom>
              <a:avLst/>
              <a:gdLst>
                <a:gd name="T0" fmla="*/ 0 w 140"/>
                <a:gd name="T1" fmla="*/ 67 h 96"/>
                <a:gd name="T2" fmla="*/ 65 w 140"/>
                <a:gd name="T3" fmla="*/ 95 h 96"/>
                <a:gd name="T4" fmla="*/ 137 w 140"/>
                <a:gd name="T5" fmla="*/ 12 h 96"/>
                <a:gd name="T6" fmla="*/ 136 w 140"/>
                <a:gd name="T7" fmla="*/ 0 h 96"/>
                <a:gd name="T8" fmla="*/ 0 w 140"/>
                <a:gd name="T9" fmla="*/ 6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96">
                  <a:moveTo>
                    <a:pt x="0" y="67"/>
                  </a:moveTo>
                  <a:cubicBezTo>
                    <a:pt x="16" y="85"/>
                    <a:pt x="39" y="96"/>
                    <a:pt x="65" y="95"/>
                  </a:cubicBezTo>
                  <a:cubicBezTo>
                    <a:pt x="108" y="92"/>
                    <a:pt x="140" y="55"/>
                    <a:pt x="137" y="12"/>
                  </a:cubicBezTo>
                  <a:cubicBezTo>
                    <a:pt x="137" y="8"/>
                    <a:pt x="137" y="4"/>
                    <a:pt x="136" y="0"/>
                  </a:cubicBezTo>
                  <a:cubicBezTo>
                    <a:pt x="93" y="25"/>
                    <a:pt x="46" y="45"/>
                    <a:pt x="0" y="67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Freeform 345">
              <a:extLst>
                <a:ext uri="{FF2B5EF4-FFF2-40B4-BE49-F238E27FC236}">
                  <a16:creationId xmlns:a16="http://schemas.microsoft.com/office/drawing/2014/main" id="{3577457A-5C3C-447D-8C17-3D9594AC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587"/>
              <a:ext cx="81" cy="49"/>
            </a:xfrm>
            <a:custGeom>
              <a:avLst/>
              <a:gdLst>
                <a:gd name="T0" fmla="*/ 0 w 67"/>
                <a:gd name="T1" fmla="*/ 32 h 40"/>
                <a:gd name="T2" fmla="*/ 28 w 67"/>
                <a:gd name="T3" fmla="*/ 40 h 40"/>
                <a:gd name="T4" fmla="*/ 67 w 67"/>
                <a:gd name="T5" fmla="*/ 0 h 40"/>
                <a:gd name="T6" fmla="*/ 0 w 67"/>
                <a:gd name="T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0" y="32"/>
                  </a:moveTo>
                  <a:cubicBezTo>
                    <a:pt x="8" y="37"/>
                    <a:pt x="17" y="40"/>
                    <a:pt x="28" y="40"/>
                  </a:cubicBezTo>
                  <a:cubicBezTo>
                    <a:pt x="49" y="38"/>
                    <a:pt x="66" y="21"/>
                    <a:pt x="67" y="0"/>
                  </a:cubicBezTo>
                  <a:cubicBezTo>
                    <a:pt x="45" y="11"/>
                    <a:pt x="23" y="21"/>
                    <a:pt x="0" y="32"/>
                  </a:cubicBez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0" name="Oval 346">
              <a:extLst>
                <a:ext uri="{FF2B5EF4-FFF2-40B4-BE49-F238E27FC236}">
                  <a16:creationId xmlns:a16="http://schemas.microsoft.com/office/drawing/2014/main" id="{B0310263-AB0A-4DDA-BC9E-C87AE2128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795"/>
              <a:ext cx="289" cy="289"/>
            </a:xfrm>
            <a:prstGeom prst="ellipse">
              <a:avLst/>
            </a:pr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1" name="Oval 347">
              <a:extLst>
                <a:ext uri="{FF2B5EF4-FFF2-40B4-BE49-F238E27FC236}">
                  <a16:creationId xmlns:a16="http://schemas.microsoft.com/office/drawing/2014/main" id="{A43EA0B5-DAE8-4BF9-80EE-3D217FE73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845"/>
              <a:ext cx="190" cy="190"/>
            </a:xfrm>
            <a:prstGeom prst="ellipse">
              <a:avLst/>
            </a:pr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Oval 348">
              <a:extLst>
                <a:ext uri="{FF2B5EF4-FFF2-40B4-BE49-F238E27FC236}">
                  <a16:creationId xmlns:a16="http://schemas.microsoft.com/office/drawing/2014/main" id="{1DBE7BBC-DE19-4A2E-B7C8-5DA6ECF5A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889"/>
              <a:ext cx="102" cy="103"/>
            </a:xfrm>
            <a:prstGeom prst="ellipse">
              <a:avLst/>
            </a:pr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Freeform 349">
              <a:extLst>
                <a:ext uri="{FF2B5EF4-FFF2-40B4-BE49-F238E27FC236}">
                  <a16:creationId xmlns:a16="http://schemas.microsoft.com/office/drawing/2014/main" id="{F232B332-1490-49FF-B44E-AC6D6DBE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777"/>
              <a:ext cx="156" cy="267"/>
            </a:xfrm>
            <a:custGeom>
              <a:avLst/>
              <a:gdLst>
                <a:gd name="T0" fmla="*/ 73 w 128"/>
                <a:gd name="T1" fmla="*/ 0 h 219"/>
                <a:gd name="T2" fmla="*/ 0 w 128"/>
                <a:gd name="T3" fmla="*/ 218 h 219"/>
                <a:gd name="T4" fmla="*/ 8 w 128"/>
                <a:gd name="T5" fmla="*/ 218 h 219"/>
                <a:gd name="T6" fmla="*/ 128 w 128"/>
                <a:gd name="T7" fmla="*/ 101 h 219"/>
                <a:gd name="T8" fmla="*/ 73 w 128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19">
                  <a:moveTo>
                    <a:pt x="73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2" y="218"/>
                    <a:pt x="5" y="218"/>
                    <a:pt x="8" y="218"/>
                  </a:cubicBezTo>
                  <a:cubicBezTo>
                    <a:pt x="73" y="219"/>
                    <a:pt x="127" y="167"/>
                    <a:pt x="128" y="101"/>
                  </a:cubicBezTo>
                  <a:cubicBezTo>
                    <a:pt x="128" y="59"/>
                    <a:pt x="106" y="22"/>
                    <a:pt x="73" y="0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Freeform 350">
              <a:extLst>
                <a:ext uri="{FF2B5EF4-FFF2-40B4-BE49-F238E27FC236}">
                  <a16:creationId xmlns:a16="http://schemas.microsoft.com/office/drawing/2014/main" id="{7A046824-1B7B-49A6-8046-060B8B25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826"/>
              <a:ext cx="91" cy="168"/>
            </a:xfrm>
            <a:custGeom>
              <a:avLst/>
              <a:gdLst>
                <a:gd name="T0" fmla="*/ 47 w 74"/>
                <a:gd name="T1" fmla="*/ 0 h 138"/>
                <a:gd name="T2" fmla="*/ 0 w 74"/>
                <a:gd name="T3" fmla="*/ 138 h 138"/>
                <a:gd name="T4" fmla="*/ 74 w 74"/>
                <a:gd name="T5" fmla="*/ 61 h 138"/>
                <a:gd name="T6" fmla="*/ 47 w 7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38">
                  <a:moveTo>
                    <a:pt x="47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41" y="135"/>
                    <a:pt x="74" y="102"/>
                    <a:pt x="74" y="61"/>
                  </a:cubicBezTo>
                  <a:cubicBezTo>
                    <a:pt x="74" y="37"/>
                    <a:pt x="64" y="15"/>
                    <a:pt x="47" y="0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Freeform 351">
              <a:extLst>
                <a:ext uri="{FF2B5EF4-FFF2-40B4-BE49-F238E27FC236}">
                  <a16:creationId xmlns:a16="http://schemas.microsoft.com/office/drawing/2014/main" id="{6F98957B-0929-40D1-A330-4034CD87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874"/>
              <a:ext cx="30" cy="71"/>
            </a:xfrm>
            <a:custGeom>
              <a:avLst/>
              <a:gdLst>
                <a:gd name="T0" fmla="*/ 0 w 24"/>
                <a:gd name="T1" fmla="*/ 58 h 58"/>
                <a:gd name="T2" fmla="*/ 24 w 24"/>
                <a:gd name="T3" fmla="*/ 20 h 58"/>
                <a:gd name="T4" fmla="*/ 19 w 24"/>
                <a:gd name="T5" fmla="*/ 0 h 58"/>
                <a:gd name="T6" fmla="*/ 0 w 24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8">
                  <a:moveTo>
                    <a:pt x="0" y="58"/>
                  </a:moveTo>
                  <a:cubicBezTo>
                    <a:pt x="14" y="51"/>
                    <a:pt x="24" y="37"/>
                    <a:pt x="24" y="20"/>
                  </a:cubicBezTo>
                  <a:cubicBezTo>
                    <a:pt x="24" y="13"/>
                    <a:pt x="23" y="6"/>
                    <a:pt x="19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Freeform 352">
              <a:extLst>
                <a:ext uri="{FF2B5EF4-FFF2-40B4-BE49-F238E27FC236}">
                  <a16:creationId xmlns:a16="http://schemas.microsoft.com/office/drawing/2014/main" id="{1DAF439F-F260-401D-962C-591F181AC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827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5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1"/>
                    <a:pt x="28" y="115"/>
                  </a:cubicBezTo>
                  <a:cubicBezTo>
                    <a:pt x="62" y="144"/>
                    <a:pt x="69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Freeform 353">
              <a:extLst>
                <a:ext uri="{FF2B5EF4-FFF2-40B4-BE49-F238E27FC236}">
                  <a16:creationId xmlns:a16="http://schemas.microsoft.com/office/drawing/2014/main" id="{B1B81F37-EF9A-42DC-B81C-2147ACF4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  <a:gd name="T34" fmla="*/ 0 w 826"/>
                <a:gd name="T35" fmla="*/ 25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Freeform 354">
              <a:extLst>
                <a:ext uri="{FF2B5EF4-FFF2-40B4-BE49-F238E27FC236}">
                  <a16:creationId xmlns:a16="http://schemas.microsoft.com/office/drawing/2014/main" id="{00E0567F-77E9-4697-9161-44C8AF4E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Freeform 355">
              <a:extLst>
                <a:ext uri="{FF2B5EF4-FFF2-40B4-BE49-F238E27FC236}">
                  <a16:creationId xmlns:a16="http://schemas.microsoft.com/office/drawing/2014/main" id="{47DCCF17-F56E-469F-A8DC-F42D65F1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525"/>
              <a:ext cx="56" cy="237"/>
            </a:xfrm>
            <a:custGeom>
              <a:avLst/>
              <a:gdLst>
                <a:gd name="T0" fmla="*/ 45 w 56"/>
                <a:gd name="T1" fmla="*/ 24 h 237"/>
                <a:gd name="T2" fmla="*/ 56 w 56"/>
                <a:gd name="T3" fmla="*/ 237 h 237"/>
                <a:gd name="T4" fmla="*/ 0 w 56"/>
                <a:gd name="T5" fmla="*/ 0 h 237"/>
                <a:gd name="T6" fmla="*/ 45 w 56"/>
                <a:gd name="T7" fmla="*/ 2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37">
                  <a:moveTo>
                    <a:pt x="45" y="24"/>
                  </a:moveTo>
                  <a:lnTo>
                    <a:pt x="56" y="237"/>
                  </a:lnTo>
                  <a:lnTo>
                    <a:pt x="0" y="0"/>
                  </a:lnTo>
                  <a:lnTo>
                    <a:pt x="45" y="24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Freeform 356">
              <a:extLst>
                <a:ext uri="{FF2B5EF4-FFF2-40B4-BE49-F238E27FC236}">
                  <a16:creationId xmlns:a16="http://schemas.microsoft.com/office/drawing/2014/main" id="{E38D55B5-390F-44C2-93FB-CFE6CB74B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484"/>
              <a:ext cx="734" cy="454"/>
            </a:xfrm>
            <a:custGeom>
              <a:avLst/>
              <a:gdLst>
                <a:gd name="T0" fmla="*/ 562 w 602"/>
                <a:gd name="T1" fmla="*/ 0 h 372"/>
                <a:gd name="T2" fmla="*/ 528 w 602"/>
                <a:gd name="T3" fmla="*/ 166 h 372"/>
                <a:gd name="T4" fmla="*/ 369 w 602"/>
                <a:gd name="T5" fmla="*/ 50 h 372"/>
                <a:gd name="T6" fmla="*/ 336 w 602"/>
                <a:gd name="T7" fmla="*/ 226 h 372"/>
                <a:gd name="T8" fmla="*/ 177 w 602"/>
                <a:gd name="T9" fmla="*/ 133 h 372"/>
                <a:gd name="T10" fmla="*/ 166 w 602"/>
                <a:gd name="T11" fmla="*/ 294 h 372"/>
                <a:gd name="T12" fmla="*/ 0 w 602"/>
                <a:gd name="T13" fmla="*/ 212 h 372"/>
                <a:gd name="T14" fmla="*/ 18 w 602"/>
                <a:gd name="T15" fmla="*/ 280 h 372"/>
                <a:gd name="T16" fmla="*/ 172 w 602"/>
                <a:gd name="T17" fmla="*/ 372 h 372"/>
                <a:gd name="T18" fmla="*/ 207 w 602"/>
                <a:gd name="T19" fmla="*/ 354 h 372"/>
                <a:gd name="T20" fmla="*/ 225 w 602"/>
                <a:gd name="T21" fmla="*/ 229 h 372"/>
                <a:gd name="T22" fmla="*/ 337 w 602"/>
                <a:gd name="T23" fmla="*/ 288 h 372"/>
                <a:gd name="T24" fmla="*/ 395 w 602"/>
                <a:gd name="T25" fmla="*/ 260 h 372"/>
                <a:gd name="T26" fmla="*/ 415 w 602"/>
                <a:gd name="T27" fmla="*/ 163 h 372"/>
                <a:gd name="T28" fmla="*/ 497 w 602"/>
                <a:gd name="T29" fmla="*/ 217 h 372"/>
                <a:gd name="T30" fmla="*/ 575 w 602"/>
                <a:gd name="T31" fmla="*/ 190 h 372"/>
                <a:gd name="T32" fmla="*/ 602 w 602"/>
                <a:gd name="T33" fmla="*/ 43 h 372"/>
                <a:gd name="T34" fmla="*/ 562 w 602"/>
                <a:gd name="T3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" h="372">
                  <a:moveTo>
                    <a:pt x="562" y="0"/>
                  </a:moveTo>
                  <a:cubicBezTo>
                    <a:pt x="528" y="166"/>
                    <a:pt x="528" y="166"/>
                    <a:pt x="528" y="166"/>
                  </a:cubicBezTo>
                  <a:cubicBezTo>
                    <a:pt x="369" y="50"/>
                    <a:pt x="369" y="50"/>
                    <a:pt x="369" y="50"/>
                  </a:cubicBezTo>
                  <a:cubicBezTo>
                    <a:pt x="336" y="226"/>
                    <a:pt x="336" y="226"/>
                    <a:pt x="336" y="226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8" y="280"/>
                    <a:pt x="18" y="280"/>
                    <a:pt x="18" y="280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84" y="366"/>
                    <a:pt x="195" y="360"/>
                    <a:pt x="207" y="354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337" y="288"/>
                    <a:pt x="337" y="288"/>
                    <a:pt x="337" y="288"/>
                  </a:cubicBezTo>
                  <a:cubicBezTo>
                    <a:pt x="356" y="279"/>
                    <a:pt x="376" y="269"/>
                    <a:pt x="395" y="260"/>
                  </a:cubicBezTo>
                  <a:cubicBezTo>
                    <a:pt x="415" y="163"/>
                    <a:pt x="415" y="163"/>
                    <a:pt x="415" y="163"/>
                  </a:cubicBezTo>
                  <a:cubicBezTo>
                    <a:pt x="497" y="217"/>
                    <a:pt x="497" y="217"/>
                    <a:pt x="497" y="217"/>
                  </a:cubicBezTo>
                  <a:cubicBezTo>
                    <a:pt x="523" y="207"/>
                    <a:pt x="549" y="198"/>
                    <a:pt x="575" y="190"/>
                  </a:cubicBezTo>
                  <a:cubicBezTo>
                    <a:pt x="602" y="43"/>
                    <a:pt x="602" y="43"/>
                    <a:pt x="602" y="43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Freeform 357">
              <a:extLst>
                <a:ext uri="{FF2B5EF4-FFF2-40B4-BE49-F238E27FC236}">
                  <a16:creationId xmlns:a16="http://schemas.microsoft.com/office/drawing/2014/main" id="{4FB58CB5-00E6-4740-A339-E3BDB1D4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" y="814"/>
              <a:ext cx="46" cy="167"/>
            </a:xfrm>
            <a:custGeom>
              <a:avLst/>
              <a:gdLst>
                <a:gd name="T0" fmla="*/ 38 w 46"/>
                <a:gd name="T1" fmla="*/ 20 h 167"/>
                <a:gd name="T2" fmla="*/ 0 w 46"/>
                <a:gd name="T3" fmla="*/ 0 h 167"/>
                <a:gd name="T4" fmla="*/ 46 w 46"/>
                <a:gd name="T5" fmla="*/ 167 h 167"/>
                <a:gd name="T6" fmla="*/ 38 w 46"/>
                <a:gd name="T7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67">
                  <a:moveTo>
                    <a:pt x="38" y="20"/>
                  </a:moveTo>
                  <a:lnTo>
                    <a:pt x="0" y="0"/>
                  </a:lnTo>
                  <a:lnTo>
                    <a:pt x="46" y="167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Freeform 358">
              <a:extLst>
                <a:ext uri="{FF2B5EF4-FFF2-40B4-BE49-F238E27FC236}">
                  <a16:creationId xmlns:a16="http://schemas.microsoft.com/office/drawing/2014/main" id="{DBB4D016-B2C0-4F6B-9C32-74EBA610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645"/>
              <a:ext cx="2333" cy="482"/>
            </a:xfrm>
            <a:custGeom>
              <a:avLst/>
              <a:gdLst>
                <a:gd name="T0" fmla="*/ 1388 w 1914"/>
                <a:gd name="T1" fmla="*/ 62 h 395"/>
                <a:gd name="T2" fmla="*/ 881 w 1914"/>
                <a:gd name="T3" fmla="*/ 244 h 395"/>
                <a:gd name="T4" fmla="*/ 455 w 1914"/>
                <a:gd name="T5" fmla="*/ 379 h 395"/>
                <a:gd name="T6" fmla="*/ 216 w 1914"/>
                <a:gd name="T7" fmla="*/ 390 h 395"/>
                <a:gd name="T8" fmla="*/ 93 w 1914"/>
                <a:gd name="T9" fmla="*/ 373 h 395"/>
                <a:gd name="T10" fmla="*/ 0 w 1914"/>
                <a:gd name="T11" fmla="*/ 329 h 395"/>
                <a:gd name="T12" fmla="*/ 332 w 1914"/>
                <a:gd name="T13" fmla="*/ 373 h 395"/>
                <a:gd name="T14" fmla="*/ 560 w 1914"/>
                <a:gd name="T15" fmla="*/ 340 h 395"/>
                <a:gd name="T16" fmla="*/ 775 w 1914"/>
                <a:gd name="T17" fmla="*/ 250 h 395"/>
                <a:gd name="T18" fmla="*/ 1082 w 1914"/>
                <a:gd name="T19" fmla="*/ 101 h 395"/>
                <a:gd name="T20" fmla="*/ 1283 w 1914"/>
                <a:gd name="T21" fmla="*/ 47 h 395"/>
                <a:gd name="T22" fmla="*/ 1483 w 1914"/>
                <a:gd name="T23" fmla="*/ 18 h 395"/>
                <a:gd name="T24" fmla="*/ 1914 w 1914"/>
                <a:gd name="T25" fmla="*/ 107 h 395"/>
                <a:gd name="T26" fmla="*/ 1767 w 1914"/>
                <a:gd name="T27" fmla="*/ 68 h 395"/>
                <a:gd name="T28" fmla="*/ 1388 w 1914"/>
                <a:gd name="T29" fmla="*/ 6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4" h="395">
                  <a:moveTo>
                    <a:pt x="1388" y="62"/>
                  </a:moveTo>
                  <a:cubicBezTo>
                    <a:pt x="1198" y="74"/>
                    <a:pt x="1045" y="153"/>
                    <a:pt x="881" y="244"/>
                  </a:cubicBezTo>
                  <a:cubicBezTo>
                    <a:pt x="755" y="314"/>
                    <a:pt x="593" y="362"/>
                    <a:pt x="455" y="379"/>
                  </a:cubicBezTo>
                  <a:cubicBezTo>
                    <a:pt x="377" y="388"/>
                    <a:pt x="296" y="395"/>
                    <a:pt x="216" y="390"/>
                  </a:cubicBezTo>
                  <a:cubicBezTo>
                    <a:pt x="175" y="387"/>
                    <a:pt x="132" y="385"/>
                    <a:pt x="93" y="373"/>
                  </a:cubicBezTo>
                  <a:cubicBezTo>
                    <a:pt x="61" y="364"/>
                    <a:pt x="36" y="335"/>
                    <a:pt x="0" y="329"/>
                  </a:cubicBezTo>
                  <a:cubicBezTo>
                    <a:pt x="115" y="348"/>
                    <a:pt x="213" y="381"/>
                    <a:pt x="332" y="373"/>
                  </a:cubicBezTo>
                  <a:cubicBezTo>
                    <a:pt x="405" y="369"/>
                    <a:pt x="492" y="358"/>
                    <a:pt x="560" y="340"/>
                  </a:cubicBezTo>
                  <a:cubicBezTo>
                    <a:pt x="635" y="320"/>
                    <a:pt x="707" y="287"/>
                    <a:pt x="775" y="250"/>
                  </a:cubicBezTo>
                  <a:cubicBezTo>
                    <a:pt x="873" y="197"/>
                    <a:pt x="978" y="140"/>
                    <a:pt x="1082" y="101"/>
                  </a:cubicBezTo>
                  <a:cubicBezTo>
                    <a:pt x="1143" y="78"/>
                    <a:pt x="1217" y="59"/>
                    <a:pt x="1283" y="47"/>
                  </a:cubicBezTo>
                  <a:cubicBezTo>
                    <a:pt x="1350" y="35"/>
                    <a:pt x="1412" y="16"/>
                    <a:pt x="1483" y="18"/>
                  </a:cubicBezTo>
                  <a:cubicBezTo>
                    <a:pt x="1620" y="20"/>
                    <a:pt x="1808" y="0"/>
                    <a:pt x="1914" y="107"/>
                  </a:cubicBezTo>
                  <a:cubicBezTo>
                    <a:pt x="1862" y="112"/>
                    <a:pt x="1813" y="80"/>
                    <a:pt x="1767" y="68"/>
                  </a:cubicBezTo>
                  <a:cubicBezTo>
                    <a:pt x="1647" y="36"/>
                    <a:pt x="1510" y="55"/>
                    <a:pt x="1388" y="62"/>
                  </a:cubicBezTo>
                  <a:close/>
                </a:path>
              </a:pathLst>
            </a:custGeom>
            <a:solidFill>
              <a:srgbClr val="53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Freeform 359">
              <a:extLst>
                <a:ext uri="{FF2B5EF4-FFF2-40B4-BE49-F238E27FC236}">
                  <a16:creationId xmlns:a16="http://schemas.microsoft.com/office/drawing/2014/main" id="{5914CC79-EF45-4FE9-B2C7-7CAF3348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26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4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Freeform 360">
              <a:extLst>
                <a:ext uri="{FF2B5EF4-FFF2-40B4-BE49-F238E27FC236}">
                  <a16:creationId xmlns:a16="http://schemas.microsoft.com/office/drawing/2014/main" id="{49E9FA5C-A937-4DF9-B209-5A2BBD349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" y="687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Freeform 361">
              <a:extLst>
                <a:ext uri="{FF2B5EF4-FFF2-40B4-BE49-F238E27FC236}">
                  <a16:creationId xmlns:a16="http://schemas.microsoft.com/office/drawing/2014/main" id="{A88AB7C9-A02B-4434-97E6-FD6302B6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" y="5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Freeform 362">
              <a:extLst>
                <a:ext uri="{FF2B5EF4-FFF2-40B4-BE49-F238E27FC236}">
                  <a16:creationId xmlns:a16="http://schemas.microsoft.com/office/drawing/2014/main" id="{5790A0BF-0614-40B5-B4DE-98A21837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" y="226"/>
              <a:ext cx="244" cy="428"/>
            </a:xfrm>
            <a:custGeom>
              <a:avLst/>
              <a:gdLst>
                <a:gd name="T0" fmla="*/ 67 w 244"/>
                <a:gd name="T1" fmla="*/ 7 h 428"/>
                <a:gd name="T2" fmla="*/ 0 w 244"/>
                <a:gd name="T3" fmla="*/ 428 h 428"/>
                <a:gd name="T4" fmla="*/ 74 w 244"/>
                <a:gd name="T5" fmla="*/ 400 h 428"/>
                <a:gd name="T6" fmla="*/ 244 w 244"/>
                <a:gd name="T7" fmla="*/ 0 h 428"/>
                <a:gd name="T8" fmla="*/ 67 w 244"/>
                <a:gd name="T9" fmla="*/ 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428">
                  <a:moveTo>
                    <a:pt x="67" y="7"/>
                  </a:moveTo>
                  <a:lnTo>
                    <a:pt x="0" y="428"/>
                  </a:lnTo>
                  <a:lnTo>
                    <a:pt x="74" y="400"/>
                  </a:lnTo>
                  <a:lnTo>
                    <a:pt x="244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A96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Freeform 363">
              <a:extLst>
                <a:ext uri="{FF2B5EF4-FFF2-40B4-BE49-F238E27FC236}">
                  <a16:creationId xmlns:a16="http://schemas.microsoft.com/office/drawing/2014/main" id="{EAD74D68-AA38-4A63-B246-54C9983E0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281"/>
              <a:ext cx="283" cy="339"/>
            </a:xfrm>
            <a:custGeom>
              <a:avLst/>
              <a:gdLst>
                <a:gd name="T0" fmla="*/ 148 w 283"/>
                <a:gd name="T1" fmla="*/ 0 h 339"/>
                <a:gd name="T2" fmla="*/ 0 w 283"/>
                <a:gd name="T3" fmla="*/ 331 h 339"/>
                <a:gd name="T4" fmla="*/ 270 w 283"/>
                <a:gd name="T5" fmla="*/ 339 h 339"/>
                <a:gd name="T6" fmla="*/ 283 w 283"/>
                <a:gd name="T7" fmla="*/ 34 h 339"/>
                <a:gd name="T8" fmla="*/ 148 w 283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339">
                  <a:moveTo>
                    <a:pt x="148" y="0"/>
                  </a:moveTo>
                  <a:lnTo>
                    <a:pt x="0" y="331"/>
                  </a:lnTo>
                  <a:lnTo>
                    <a:pt x="270" y="339"/>
                  </a:lnTo>
                  <a:lnTo>
                    <a:pt x="283" y="3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CB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Freeform 364">
              <a:extLst>
                <a:ext uri="{FF2B5EF4-FFF2-40B4-BE49-F238E27FC236}">
                  <a16:creationId xmlns:a16="http://schemas.microsoft.com/office/drawing/2014/main" id="{9FE9481C-9137-454C-B7FF-45D2F3AB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" y="355"/>
              <a:ext cx="196" cy="299"/>
            </a:xfrm>
            <a:custGeom>
              <a:avLst/>
              <a:gdLst>
                <a:gd name="T0" fmla="*/ 5 w 161"/>
                <a:gd name="T1" fmla="*/ 0 h 245"/>
                <a:gd name="T2" fmla="*/ 0 w 161"/>
                <a:gd name="T3" fmla="*/ 245 h 245"/>
                <a:gd name="T4" fmla="*/ 139 w 161"/>
                <a:gd name="T5" fmla="*/ 167 h 245"/>
                <a:gd name="T6" fmla="*/ 5 w 161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5">
                  <a:moveTo>
                    <a:pt x="5" y="0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0" y="245"/>
                    <a:pt x="117" y="233"/>
                    <a:pt x="139" y="167"/>
                  </a:cubicBezTo>
                  <a:cubicBezTo>
                    <a:pt x="161" y="10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36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59" name="图形 158">
            <a:extLst>
              <a:ext uri="{FF2B5EF4-FFF2-40B4-BE49-F238E27FC236}">
                <a16:creationId xmlns:a16="http://schemas.microsoft.com/office/drawing/2014/main" id="{EED2F7B3-C0B2-4648-8E3F-A35C1EB0D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0949" y="1190495"/>
            <a:ext cx="1228725" cy="1295400"/>
          </a:xfrm>
          <a:prstGeom prst="rect">
            <a:avLst/>
          </a:prstGeom>
        </p:spPr>
      </p:pic>
      <p:sp>
        <p:nvSpPr>
          <p:cNvPr id="379" name="文本框 378">
            <a:extLst>
              <a:ext uri="{FF2B5EF4-FFF2-40B4-BE49-F238E27FC236}">
                <a16:creationId xmlns:a16="http://schemas.microsoft.com/office/drawing/2014/main" id="{78D9FFB2-CFA3-4927-88D3-B5427D00FD9C}"/>
              </a:ext>
            </a:extLst>
          </p:cNvPr>
          <p:cNvSpPr txBox="1"/>
          <p:nvPr/>
        </p:nvSpPr>
        <p:spPr>
          <a:xfrm>
            <a:off x="208404" y="3335177"/>
            <a:ext cx="11787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CHÚC CÁC E M HỌC TỐT</a:t>
            </a:r>
            <a:endParaRPr lang="zh-CN" altLang="en-US" sz="6600" b="1" dirty="0">
              <a:ln w="635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4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8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8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jzkrwni">
      <a:majorFont>
        <a:latin typeface="微软雅黑" panose="020F0302020204030204"/>
        <a:ea typeface="汉仪中圆简"/>
        <a:cs typeface=""/>
      </a:majorFont>
      <a:minorFont>
        <a:latin typeface="微软雅黑" panose="020F0502020204030204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178</Words>
  <Application>Microsoft Macintosh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微软雅黑</vt:lpstr>
      <vt:lpstr>Arial</vt:lpstr>
      <vt:lpstr>印品黑体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抽象卡通图案</dc:title>
  <dc:creator>第一PPT</dc:creator>
  <cp:keywords>www.1ppt.com</cp:keywords>
  <dc:description>www.1ppt.com</dc:description>
  <cp:lastModifiedBy>Trang Hồ</cp:lastModifiedBy>
  <cp:revision>46</cp:revision>
  <dcterms:created xsi:type="dcterms:W3CDTF">2017-09-03T13:38:36Z</dcterms:created>
  <dcterms:modified xsi:type="dcterms:W3CDTF">2025-04-10T09:49:53Z</dcterms:modified>
</cp:coreProperties>
</file>