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14" r:id="rId3"/>
    <p:sldId id="344" r:id="rId4"/>
    <p:sldId id="279" r:id="rId5"/>
    <p:sldId id="346" r:id="rId6"/>
    <p:sldId id="348" r:id="rId7"/>
    <p:sldId id="347" r:id="rId8"/>
    <p:sldId id="322" r:id="rId9"/>
    <p:sldId id="349" r:id="rId10"/>
    <p:sldId id="331" r:id="rId11"/>
    <p:sldId id="342" r:id="rId12"/>
    <p:sldId id="334" r:id="rId13"/>
    <p:sldId id="326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3"/>
    <a:srgbClr val="F0F9E7"/>
    <a:srgbClr val="CAE8AA"/>
    <a:srgbClr val="FFFFFF"/>
    <a:srgbClr val="FFFFCC"/>
    <a:srgbClr val="93E3FF"/>
    <a:srgbClr val="EDF1F9"/>
    <a:srgbClr val="FFFF99"/>
    <a:srgbClr val="B7ECFF"/>
    <a:srgbClr val="476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15:12:22.519"/>
    </inkml:context>
    <inkml:brush xml:id="br0">
      <inkml:brushProperty name="width" value="0.3" units="cm"/>
      <inkml:brushProperty name="height" value="0.6" units="cm"/>
      <inkml:brushProperty name="color" value="#FBFBF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1+ Background, hình nền đồ ăn, ẩm thực Full HD miễn phí">
            <a:extLst>
              <a:ext uri="{FF2B5EF4-FFF2-40B4-BE49-F238E27FC236}">
                <a16:creationId xmlns:a16="http://schemas.microsoft.com/office/drawing/2014/main" id="{D9152C5D-03D6-4C2B-D363-65FE308E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0"/>
            <a:ext cx="11506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age of a book with different types of food&#10;&#10;Description automatically generated">
            <a:extLst>
              <a:ext uri="{FF2B5EF4-FFF2-40B4-BE49-F238E27FC236}">
                <a16:creationId xmlns:a16="http://schemas.microsoft.com/office/drawing/2014/main" id="{FE1E4410-1D19-1CC8-4A13-8EDEFB7D8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3392" r="42867" b="71111"/>
          <a:stretch/>
        </p:blipFill>
        <p:spPr>
          <a:xfrm>
            <a:off x="2373085" y="919843"/>
            <a:ext cx="7598229" cy="551905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6CCF01-3A36-693E-9D11-6DBD99AE475B}"/>
              </a:ext>
            </a:extLst>
          </p:cNvPr>
          <p:cNvSpPr/>
          <p:nvPr/>
        </p:nvSpPr>
        <p:spPr>
          <a:xfrm>
            <a:off x="7567837" y="5613513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848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68F8B7-8610-2140-0B8E-701070AAA8C0}"/>
              </a:ext>
            </a:extLst>
          </p:cNvPr>
          <p:cNvSpPr txBox="1"/>
          <p:nvPr/>
        </p:nvSpPr>
        <p:spPr>
          <a:xfrm>
            <a:off x="3770764" y="425671"/>
            <a:ext cx="4483120" cy="507831"/>
          </a:xfrm>
          <a:prstGeom prst="rect">
            <a:avLst/>
          </a:prstGeom>
          <a:solidFill>
            <a:srgbClr val="FFFCF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8919C0-7AC4-E5E8-3DFB-6CFB1BFCCDD6}"/>
              </a:ext>
            </a:extLst>
          </p:cNvPr>
          <p:cNvSpPr/>
          <p:nvPr/>
        </p:nvSpPr>
        <p:spPr>
          <a:xfrm>
            <a:off x="1408611" y="6022974"/>
            <a:ext cx="10129520" cy="71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002060"/>
                </a:solidFill>
              </a:rPr>
              <a:t>Mỗi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loại</a:t>
            </a:r>
            <a:r>
              <a:rPr lang="en-US" sz="2300" dirty="0">
                <a:solidFill>
                  <a:srgbClr val="002060"/>
                </a:solidFill>
              </a:rPr>
              <a:t> bánh </a:t>
            </a:r>
            <a:r>
              <a:rPr lang="en-US" sz="2300" dirty="0" err="1">
                <a:solidFill>
                  <a:srgbClr val="002060"/>
                </a:solidFill>
              </a:rPr>
              <a:t>có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dạng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hình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khối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nào</a:t>
            </a:r>
            <a:r>
              <a:rPr lang="en-US" sz="2300" dirty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n-US" sz="2300" dirty="0" err="1">
                <a:solidFill>
                  <a:srgbClr val="002060"/>
                </a:solidFill>
              </a:rPr>
              <a:t>Nhóm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em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muốn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tạo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sản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phẩm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mô</a:t>
            </a:r>
            <a:r>
              <a:rPr lang="en-US" sz="2300" dirty="0">
                <a:solidFill>
                  <a:srgbClr val="002060"/>
                </a:solidFill>
              </a:rPr>
              <a:t> </a:t>
            </a:r>
            <a:r>
              <a:rPr lang="en-US" sz="2300" dirty="0" err="1">
                <a:solidFill>
                  <a:srgbClr val="002060"/>
                </a:solidFill>
              </a:rPr>
              <a:t>hình</a:t>
            </a:r>
            <a:r>
              <a:rPr lang="en-US" sz="2300" dirty="0">
                <a:solidFill>
                  <a:srgbClr val="002060"/>
                </a:solidFill>
              </a:rPr>
              <a:t> bánh </a:t>
            </a:r>
            <a:r>
              <a:rPr lang="en-US" sz="2300" dirty="0" err="1">
                <a:solidFill>
                  <a:srgbClr val="002060"/>
                </a:solidFill>
              </a:rPr>
              <a:t>nào</a:t>
            </a:r>
            <a:r>
              <a:rPr lang="en-US" sz="23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7172" name="Picture 4" descr="This contains an image of: ">
            <a:extLst>
              <a:ext uri="{FF2B5EF4-FFF2-40B4-BE49-F238E27FC236}">
                <a16:creationId xmlns:a16="http://schemas.microsoft.com/office/drawing/2014/main" id="{C1DBAFDA-A902-8714-9FE9-248E48EA6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43715" r="8387"/>
          <a:stretch/>
        </p:blipFill>
        <p:spPr bwMode="auto">
          <a:xfrm>
            <a:off x="495801" y="1391371"/>
            <a:ext cx="2768126" cy="19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his contains an image of: ">
            <a:extLst>
              <a:ext uri="{FF2B5EF4-FFF2-40B4-BE49-F238E27FC236}">
                <a16:creationId xmlns:a16="http://schemas.microsoft.com/office/drawing/2014/main" id="{95755CD8-FDAD-391E-6D00-D16C2C22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438" y="3266056"/>
            <a:ext cx="2493885" cy="25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his contains an image of: Traditional Thai food style, Glutinous rice steamed in banana leaf ( Khao Tom Mat or Khao Tom Pad ) bananas and sticky rice inside on wicker basket in culture market at Thailand">
            <a:extLst>
              <a:ext uri="{FF2B5EF4-FFF2-40B4-BE49-F238E27FC236}">
                <a16:creationId xmlns:a16="http://schemas.microsoft.com/office/drawing/2014/main" id="{91F9A8BE-D021-4184-4E19-BDFE24245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71" y="2322152"/>
            <a:ext cx="2502930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This contains an image of: ">
            <a:extLst>
              <a:ext uri="{FF2B5EF4-FFF2-40B4-BE49-F238E27FC236}">
                <a16:creationId xmlns:a16="http://schemas.microsoft.com/office/drawing/2014/main" id="{BB1B84C8-F3B3-8B7C-B69A-D8CE12C5D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 b="11360"/>
          <a:stretch/>
        </p:blipFill>
        <p:spPr bwMode="auto">
          <a:xfrm>
            <a:off x="3680003" y="2387621"/>
            <a:ext cx="2411238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“Banh Phu The”– Vietnamese conjugal cake ~ Ha Noi Tours">
            <a:extLst>
              <a:ext uri="{FF2B5EF4-FFF2-40B4-BE49-F238E27FC236}">
                <a16:creationId xmlns:a16="http://schemas.microsoft.com/office/drawing/2014/main" id="{8A019A1D-F4CA-8248-D29C-4EA35C406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858" y="933502"/>
            <a:ext cx="2502930" cy="21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Cách Làm Món Bánh đậu xanh của Vũ Hương Giang - Cookpad">
            <a:extLst>
              <a:ext uri="{FF2B5EF4-FFF2-40B4-BE49-F238E27FC236}">
                <a16:creationId xmlns:a16="http://schemas.microsoft.com/office/drawing/2014/main" id="{86C9C560-3985-E3A2-7640-A2CBD6C33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t="22732"/>
          <a:stretch/>
        </p:blipFill>
        <p:spPr bwMode="auto">
          <a:xfrm>
            <a:off x="495801" y="3714508"/>
            <a:ext cx="2993137" cy="20341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11 Hình nền powerpoint 3D đơn giản, đẹp nhất 2023.">
            <a:extLst>
              <a:ext uri="{FF2B5EF4-FFF2-40B4-BE49-F238E27FC236}">
                <a16:creationId xmlns:a16="http://schemas.microsoft.com/office/drawing/2014/main" id="{533E278D-EDDF-E3BC-8724-CD17B966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" y="-5598"/>
            <a:ext cx="10314148" cy="68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45B108-04E1-6318-5405-300BEAB36EDD}"/>
              </a:ext>
            </a:extLst>
          </p:cNvPr>
          <p:cNvSpPr/>
          <p:nvPr/>
        </p:nvSpPr>
        <p:spPr>
          <a:xfrm>
            <a:off x="1889759" y="619761"/>
            <a:ext cx="8581999" cy="5334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hành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sáng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tạo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Nhiệm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vụ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bạn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rgbClr val="C00000"/>
              </a:solidFill>
            </a:endParaRPr>
          </a:p>
          <a:p>
            <a:pPr marL="216000" algn="ctr">
              <a:lnSpc>
                <a:spcPts val="36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16000" algn="ctr">
              <a:lnSpc>
                <a:spcPts val="36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216000" algn="ctr">
              <a:lnSpc>
                <a:spcPts val="3600"/>
              </a:lnSpc>
              <a:spcBef>
                <a:spcPts val="500"/>
              </a:spcBef>
              <a:spcAft>
                <a:spcPts val="500"/>
              </a:spcAft>
            </a:pP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12FFBAA-BAFA-4B62-850A-CD92BC4C2E9E}"/>
              </a:ext>
            </a:extLst>
          </p:cNvPr>
          <p:cNvSpPr txBox="1"/>
          <p:nvPr/>
        </p:nvSpPr>
        <p:spPr>
          <a:xfrm>
            <a:off x="3260804" y="499511"/>
            <a:ext cx="5868954" cy="75059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2D2875CB-D954-F3B9-C658-EFABC209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2" t="70025" r="15565" b="8305"/>
          <a:stretch/>
        </p:blipFill>
        <p:spPr>
          <a:xfrm>
            <a:off x="220133" y="1883104"/>
            <a:ext cx="3956330" cy="3738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307A5183-DE85-A885-840F-BCED27C84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36508" r="3281" b="18546"/>
          <a:stretch/>
        </p:blipFill>
        <p:spPr bwMode="auto">
          <a:xfrm>
            <a:off x="4347449" y="3307774"/>
            <a:ext cx="3695663" cy="30507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Set of various pizza pieces isolated on white background Stock Illustration #AD ,#pieces#isolated#Set#pizza">
            <a:extLst>
              <a:ext uri="{FF2B5EF4-FFF2-40B4-BE49-F238E27FC236}">
                <a16:creationId xmlns:a16="http://schemas.microsoft.com/office/drawing/2014/main" id="{6C5A192B-679F-4848-1E53-B72E01CD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41" y="1926773"/>
            <a:ext cx="3866626" cy="38666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nền powerpoint">
            <a:extLst>
              <a:ext uri="{FF2B5EF4-FFF2-40B4-BE49-F238E27FC236}">
                <a16:creationId xmlns:a16="http://schemas.microsoft.com/office/drawing/2014/main" id="{844B41F1-F95B-4443-56BC-244FEA0B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3" y="165941"/>
            <a:ext cx="11661569" cy="65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F4F5E1-D8B8-598A-1485-749E23DB58E7}"/>
              </a:ext>
            </a:extLst>
          </p:cNvPr>
          <p:cNvSpPr/>
          <p:nvPr/>
        </p:nvSpPr>
        <p:spPr>
          <a:xfrm>
            <a:off x="820717" y="1861456"/>
            <a:ext cx="10307782" cy="44783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Cảm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nhận</a:t>
            </a:r>
            <a:r>
              <a:rPr lang="en-US" sz="2800" b="1" dirty="0">
                <a:solidFill>
                  <a:srgbClr val="C00000"/>
                </a:solidFill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</a:rPr>
              <a:t>sẻ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Em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Em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bánh…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?). </a:t>
            </a: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BA389BF2-CBF7-8ED8-5E03-C7A2CEDE3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6" y="278962"/>
            <a:ext cx="11204028" cy="65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458E53-0F73-C57E-123E-B64BDE4CCA2F}"/>
              </a:ext>
            </a:extLst>
          </p:cNvPr>
          <p:cNvSpPr/>
          <p:nvPr/>
        </p:nvSpPr>
        <p:spPr>
          <a:xfrm>
            <a:off x="2276531" y="1006913"/>
            <a:ext cx="6913562" cy="2016125"/>
          </a:xfrm>
          <a:prstGeom prst="rect">
            <a:avLst/>
          </a:prstGeom>
          <a:solidFill>
            <a:srgbClr val="93E3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6AB52B7-1804-D1E0-4BA9-6B3493267C9D}"/>
              </a:ext>
            </a:extLst>
          </p:cNvPr>
          <p:cNvSpPr txBox="1"/>
          <p:nvPr/>
        </p:nvSpPr>
        <p:spPr>
          <a:xfrm>
            <a:off x="3994284" y="232631"/>
            <a:ext cx="448312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0DFFD-F421-A2CF-F84E-7942837CE3A4}"/>
              </a:ext>
            </a:extLst>
          </p:cNvPr>
          <p:cNvSpPr txBox="1"/>
          <p:nvPr/>
        </p:nvSpPr>
        <p:spPr>
          <a:xfrm>
            <a:off x="223472" y="1241331"/>
            <a:ext cx="2813642" cy="5384038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33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1, 2, 3, 4, 5, 6.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3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ts val="33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300"/>
              </a:lnSpc>
              <a:spcBef>
                <a:spcPts val="700"/>
              </a:spcBef>
              <a:spcAft>
                <a:spcPts val="700"/>
              </a:spcAft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age of a book with different types of food&#10;&#10;Description automatically generated">
            <a:extLst>
              <a:ext uri="{FF2B5EF4-FFF2-40B4-BE49-F238E27FC236}">
                <a16:creationId xmlns:a16="http://schemas.microsoft.com/office/drawing/2014/main" id="{1EDE0516-AFEC-1B8D-B46C-2EC2A784C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t="54810" r="8990" b="6291"/>
          <a:stretch/>
        </p:blipFill>
        <p:spPr>
          <a:xfrm>
            <a:off x="3348440" y="897503"/>
            <a:ext cx="8713699" cy="57278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4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aper craft&#10;&#10;Description automatically generated">
            <a:extLst>
              <a:ext uri="{FF2B5EF4-FFF2-40B4-BE49-F238E27FC236}">
                <a16:creationId xmlns:a16="http://schemas.microsoft.com/office/drawing/2014/main" id="{0D20413A-4A58-CA11-C8AB-CE51FF7A5B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11588" r="59584" b="69524"/>
          <a:stretch/>
        </p:blipFill>
        <p:spPr>
          <a:xfrm>
            <a:off x="260760" y="2558303"/>
            <a:ext cx="3897583" cy="3543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-up of a paper craft&#10;&#10;Description automatically generated">
            <a:extLst>
              <a:ext uri="{FF2B5EF4-FFF2-40B4-BE49-F238E27FC236}">
                <a16:creationId xmlns:a16="http://schemas.microsoft.com/office/drawing/2014/main" id="{67EDC387-4989-CD02-CB80-03BF0AA88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0" t="11311" r="32603" b="71274"/>
          <a:stretch/>
        </p:blipFill>
        <p:spPr>
          <a:xfrm>
            <a:off x="4464265" y="2504623"/>
            <a:ext cx="3569394" cy="364180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close-up of a paper craft&#10;&#10;Description automatically generated">
            <a:extLst>
              <a:ext uri="{FF2B5EF4-FFF2-40B4-BE49-F238E27FC236}">
                <a16:creationId xmlns:a16="http://schemas.microsoft.com/office/drawing/2014/main" id="{96330E38-DEB1-A12A-5551-A1FA29C29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5" t="11587" r="4531" b="60635"/>
          <a:stretch/>
        </p:blipFill>
        <p:spPr>
          <a:xfrm>
            <a:off x="8423051" y="2504623"/>
            <a:ext cx="3508189" cy="35969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9B62EF-1688-8961-12A3-D0012FB62FBC}"/>
                  </a:ext>
                </a:extLst>
              </p14:cNvPr>
              <p14:cNvContentPartPr/>
              <p14:nvPr/>
            </p14:nvContentPartPr>
            <p14:xfrm>
              <a:off x="8838874" y="240576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9B62EF-1688-8961-12A3-D0012FB62F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5234" y="2297760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5174BD6-B909-1742-192B-A310AB0380DC}"/>
              </a:ext>
            </a:extLst>
          </p:cNvPr>
          <p:cNvSpPr txBox="1"/>
          <p:nvPr/>
        </p:nvSpPr>
        <p:spPr>
          <a:xfrm>
            <a:off x="3733027" y="722468"/>
            <a:ext cx="448312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BDB906-2F1D-B58D-76EE-3F11AB0EE044}"/>
              </a:ext>
            </a:extLst>
          </p:cNvPr>
          <p:cNvSpPr txBox="1"/>
          <p:nvPr/>
        </p:nvSpPr>
        <p:spPr>
          <a:xfrm>
            <a:off x="413657" y="1822641"/>
            <a:ext cx="11364686" cy="6819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500"/>
              </a:lnSpc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300"/>
              </a:lnSpc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559400-24F0-4840-AD71-FCB1B9BE41C3}"/>
              </a:ext>
            </a:extLst>
          </p:cNvPr>
          <p:cNvSpPr txBox="1"/>
          <p:nvPr/>
        </p:nvSpPr>
        <p:spPr>
          <a:xfrm>
            <a:off x="3647090" y="308960"/>
            <a:ext cx="4117908" cy="75059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20C9E-2AA9-2CFC-276A-037BD53AC956}"/>
              </a:ext>
            </a:extLst>
          </p:cNvPr>
          <p:cNvSpPr txBox="1"/>
          <p:nvPr/>
        </p:nvSpPr>
        <p:spPr>
          <a:xfrm>
            <a:off x="290367" y="1525603"/>
            <a:ext cx="2997119" cy="5029582"/>
          </a:xfrm>
          <a:prstGeom prst="rect">
            <a:avLst/>
          </a:prstGeom>
          <a:solidFill>
            <a:srgbClr val="F0F9E7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1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31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31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-up of a paper craft&#10;&#10;Description automatically generated">
            <a:extLst>
              <a:ext uri="{FF2B5EF4-FFF2-40B4-BE49-F238E27FC236}">
                <a16:creationId xmlns:a16="http://schemas.microsoft.com/office/drawing/2014/main" id="{17994595-E48D-B2A3-3448-DC43AC96D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46032" r="6250" b="8095"/>
          <a:stretch/>
        </p:blipFill>
        <p:spPr>
          <a:xfrm>
            <a:off x="3766457" y="1324408"/>
            <a:ext cx="7639465" cy="5431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6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99CAF4-B50E-FB07-1560-28A87D43FD81}"/>
              </a:ext>
            </a:extLst>
          </p:cNvPr>
          <p:cNvSpPr txBox="1"/>
          <p:nvPr/>
        </p:nvSpPr>
        <p:spPr>
          <a:xfrm>
            <a:off x="3647090" y="308960"/>
            <a:ext cx="4117908" cy="75059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-up of a book&#10;&#10;Description automatically generated">
            <a:extLst>
              <a:ext uri="{FF2B5EF4-FFF2-40B4-BE49-F238E27FC236}">
                <a16:creationId xmlns:a16="http://schemas.microsoft.com/office/drawing/2014/main" id="{7A0311D6-EF07-3803-42F8-40A7A998F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7936" r="7881" b="36984"/>
          <a:stretch/>
        </p:blipFill>
        <p:spPr>
          <a:xfrm>
            <a:off x="4706583" y="1331714"/>
            <a:ext cx="6353302" cy="54178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F4EFD7-FF7E-3DEB-2512-9F27062B3EF8}"/>
              </a:ext>
            </a:extLst>
          </p:cNvPr>
          <p:cNvSpPr txBox="1"/>
          <p:nvPr/>
        </p:nvSpPr>
        <p:spPr>
          <a:xfrm>
            <a:off x="410109" y="1431956"/>
            <a:ext cx="3900634" cy="5217326"/>
          </a:xfrm>
          <a:prstGeom prst="rect">
            <a:avLst/>
          </a:prstGeom>
          <a:solidFill>
            <a:srgbClr val="FFFCF3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bánh? 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11 Hình nền powerpoint 3D đơn giản, đẹp nhất 2023.">
            <a:extLst>
              <a:ext uri="{FF2B5EF4-FFF2-40B4-BE49-F238E27FC236}">
                <a16:creationId xmlns:a16="http://schemas.microsoft.com/office/drawing/2014/main" id="{FC0974DD-91B2-5B6D-EB65-44EE268A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" y="-5598"/>
            <a:ext cx="10314148" cy="68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B03D9-F357-4D58-CCE0-8904071B6017}"/>
              </a:ext>
            </a:extLst>
          </p:cNvPr>
          <p:cNvSpPr/>
          <p:nvPr/>
        </p:nvSpPr>
        <p:spPr>
          <a:xfrm>
            <a:off x="1889759" y="619761"/>
            <a:ext cx="8581999" cy="46536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hành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sáng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tạo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Nhiệm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vụ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em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rgbClr val="C00000"/>
              </a:solidFill>
            </a:endParaRPr>
          </a:p>
          <a:p>
            <a:pPr marL="612000" indent="-457200" algn="just">
              <a:lnSpc>
                <a:spcPts val="36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2000" indent="-457200" algn="just">
              <a:lnSpc>
                <a:spcPts val="3600"/>
              </a:lnSpc>
              <a:spcBef>
                <a:spcPts val="70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 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8800">
              <a:lnSpc>
                <a:spcPts val="3600"/>
              </a:lnSpc>
              <a:spcBef>
                <a:spcPts val="700"/>
              </a:spcBef>
              <a:spcAft>
                <a:spcPts val="700"/>
              </a:spcAft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CBAD6B63-8016-75FB-7393-06745B432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72671" r="55641" b="15148"/>
          <a:stretch/>
        </p:blipFill>
        <p:spPr>
          <a:xfrm>
            <a:off x="1112492" y="4012325"/>
            <a:ext cx="4806857" cy="26521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All sizes | mooncakes | Flickr - Photo Sharing!">
            <a:extLst>
              <a:ext uri="{FF2B5EF4-FFF2-40B4-BE49-F238E27FC236}">
                <a16:creationId xmlns:a16="http://schemas.microsoft.com/office/drawing/2014/main" id="{D9CA768D-C3BA-F435-0989-DAEAC43BD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r="14517"/>
          <a:stretch/>
        </p:blipFill>
        <p:spPr bwMode="auto">
          <a:xfrm>
            <a:off x="7133702" y="3750123"/>
            <a:ext cx="3945806" cy="29158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3D3C40-F8E3-6DE9-2D68-33E7A0A8369E}"/>
              </a:ext>
            </a:extLst>
          </p:cNvPr>
          <p:cNvSpPr txBox="1"/>
          <p:nvPr/>
        </p:nvSpPr>
        <p:spPr>
          <a:xfrm>
            <a:off x="2242457" y="193564"/>
            <a:ext cx="7286026" cy="59670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This contains an image of: ">
            <a:extLst>
              <a:ext uri="{FF2B5EF4-FFF2-40B4-BE49-F238E27FC236}">
                <a16:creationId xmlns:a16="http://schemas.microsoft.com/office/drawing/2014/main" id="{5FB3B0B7-FF98-214E-B65E-5C703D1FF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16704" r="7317" b="12755"/>
          <a:stretch/>
        </p:blipFill>
        <p:spPr bwMode="auto">
          <a:xfrm>
            <a:off x="1967631" y="1088571"/>
            <a:ext cx="3096578" cy="277084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is contains an image of: ">
            <a:extLst>
              <a:ext uri="{FF2B5EF4-FFF2-40B4-BE49-F238E27FC236}">
                <a16:creationId xmlns:a16="http://schemas.microsoft.com/office/drawing/2014/main" id="{285AB221-D14E-CAA5-E74B-8EBDEFA9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3" y="1167296"/>
            <a:ext cx="2852057" cy="24679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square&#10;&#10;Description automatically generated">
            <a:extLst>
              <a:ext uri="{FF2B5EF4-FFF2-40B4-BE49-F238E27FC236}">
                <a16:creationId xmlns:a16="http://schemas.microsoft.com/office/drawing/2014/main" id="{287E8033-1C53-7E5B-FE19-9DF52DE3E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09228"/>
            <a:ext cx="9328150" cy="66395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ED8ECC-64D4-0F69-DDCF-F137DAB30126}"/>
              </a:ext>
            </a:extLst>
          </p:cNvPr>
          <p:cNvSpPr/>
          <p:nvPr/>
        </p:nvSpPr>
        <p:spPr>
          <a:xfrm>
            <a:off x="2672080" y="1270001"/>
            <a:ext cx="6451600" cy="5100320"/>
          </a:xfrm>
          <a:prstGeom prst="roundRect">
            <a:avLst/>
          </a:prstGeom>
          <a:solidFill>
            <a:srgbClr val="B7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3. </a:t>
            </a:r>
            <a:r>
              <a:rPr lang="en-US" sz="2800" b="1" dirty="0" err="1">
                <a:solidFill>
                  <a:srgbClr val="C00000"/>
                </a:solidFill>
              </a:rPr>
              <a:t>Cảm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nhận</a:t>
            </a:r>
            <a:r>
              <a:rPr lang="en-US" sz="2800" b="1" dirty="0">
                <a:solidFill>
                  <a:srgbClr val="C00000"/>
                </a:solidFill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</a:rPr>
              <a:t>sẻ</a:t>
            </a:r>
            <a:endParaRPr lang="en-US" sz="2800" b="1" dirty="0">
              <a:solidFill>
                <a:srgbClr val="C00000"/>
              </a:solidFill>
            </a:endParaRPr>
          </a:p>
          <a:p>
            <a:pPr indent="45720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ở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7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7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1+ Background, hình nền đồ ăn, ẩm thực Full HD miễn phí">
            <a:extLst>
              <a:ext uri="{FF2B5EF4-FFF2-40B4-BE49-F238E27FC236}">
                <a16:creationId xmlns:a16="http://schemas.microsoft.com/office/drawing/2014/main" id="{73EBCD57-394B-CB95-A1E8-0754FBC4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0"/>
            <a:ext cx="11506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age of a book with different types of food&#10;&#10;Description automatically generated">
            <a:extLst>
              <a:ext uri="{FF2B5EF4-FFF2-40B4-BE49-F238E27FC236}">
                <a16:creationId xmlns:a16="http://schemas.microsoft.com/office/drawing/2014/main" id="{CF2A73A9-41E1-B41B-C536-9ED20D9EF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3392" r="42867" b="71111"/>
          <a:stretch/>
        </p:blipFill>
        <p:spPr>
          <a:xfrm>
            <a:off x="2373085" y="919843"/>
            <a:ext cx="7598229" cy="551905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DCEE8B-3095-C232-6688-887797B1C391}"/>
              </a:ext>
            </a:extLst>
          </p:cNvPr>
          <p:cNvSpPr/>
          <p:nvPr/>
        </p:nvSpPr>
        <p:spPr>
          <a:xfrm>
            <a:off x="7567837" y="5613513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2277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17951</TotalTime>
  <Words>565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169</cp:revision>
  <dcterms:created xsi:type="dcterms:W3CDTF">2020-11-01T06:53:25Z</dcterms:created>
  <dcterms:modified xsi:type="dcterms:W3CDTF">2025-04-10T13:39:19Z</dcterms:modified>
</cp:coreProperties>
</file>