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9"/>
  </p:notesMasterIdLst>
  <p:sldIdLst>
    <p:sldId id="289" r:id="rId3"/>
    <p:sldId id="262" r:id="rId4"/>
    <p:sldId id="258" r:id="rId5"/>
    <p:sldId id="293" r:id="rId6"/>
    <p:sldId id="266" r:id="rId7"/>
    <p:sldId id="290" r:id="rId8"/>
    <p:sldId id="291" r:id="rId9"/>
    <p:sldId id="292" r:id="rId10"/>
    <p:sldId id="265" r:id="rId11"/>
    <p:sldId id="294" r:id="rId12"/>
    <p:sldId id="264" r:id="rId13"/>
    <p:sldId id="267" r:id="rId14"/>
    <p:sldId id="282" r:id="rId15"/>
    <p:sldId id="268" r:id="rId16"/>
    <p:sldId id="269" r:id="rId17"/>
    <p:sldId id="270" r:id="rId18"/>
    <p:sldId id="271" r:id="rId19"/>
    <p:sldId id="283" r:id="rId20"/>
    <p:sldId id="272" r:id="rId21"/>
    <p:sldId id="273" r:id="rId22"/>
    <p:sldId id="288" r:id="rId23"/>
    <p:sldId id="287" r:id="rId24"/>
    <p:sldId id="274" r:id="rId25"/>
    <p:sldId id="276" r:id="rId26"/>
    <p:sldId id="280" r:id="rId27"/>
    <p:sldId id="277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DF4B5-7C70-4B02-8220-CB621B088E2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4F751-0772-43AA-B9B0-37F9FAA18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m giác vuông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êu đề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17" name="Tiêu đề phụ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vi-VN" smtClean="0"/>
              <a:t>Bấm &amp; sửa kiểu phụ đề</a:t>
            </a:r>
            <a:endParaRPr kumimoji="0" lang="en-US"/>
          </a:p>
        </p:txBody>
      </p:sp>
      <p:grpSp>
        <p:nvGrpSpPr>
          <p:cNvPr id="2" name="Nhóm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Hình tự d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Hình tự d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Hình tự d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Đường kết nối Thẳ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hỗ dành sẵn cho Ngày tháng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C2D685-3841-4CA5-B1BC-1205B1566B5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19" name="Chỗ dành sẵn cho Chân trang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Chỗ dành sẵn cho Số hiệu Bản chiế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5-3841-4CA5-B1BC-1205B1566B5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5-3841-4CA5-B1BC-1205B1566B5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BA167-F4C7-4195-B985-0E8D317A1D7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934C7-C816-42C6-A950-7512F8F86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784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B2A0B-231E-48CC-9D0E-F9CB00F29F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0F20A-6A57-4A9D-A650-9204CD8160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27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FC70E-18EC-481F-B21B-046249745D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8484C-4975-4080-BDE4-998F555C98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442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2E6D7-DE97-485A-87C0-2BB97A5085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460BC-93D5-4F60-A886-3EF5EFA79A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857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BF04A-F1EF-4592-ACA9-70CCB9E232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AC2C7-EB75-4122-95EF-B9A607A86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119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D2B99-B038-4E91-B1FA-B278DE2B70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C1F85-8E33-429F-A4E5-272477B5DC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223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CC227-88DE-49B0-9480-89F55EAD4D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921AD-568D-47D2-8A51-18078FE48A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42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85A83-5702-432E-B0F9-1F1F104E25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037B-42A6-4ABD-89BF-6A1568537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02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5-3841-4CA5-B1BC-1205B1566B5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êu đề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58219-5A7C-4A89-8F25-D5F8D6664E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1E3C2-712E-4794-8E60-243464D011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936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DCA47-3AC8-49EC-8BEA-AE2A8B7D4E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6E376-3DA4-49E1-97F3-7BB9A535B6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368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C3559-20AB-4A62-899D-56EED1C8E0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4BB73-8C52-47F1-BCEB-95C68BBE2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39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5-3841-4CA5-B1BC-1205B1566B5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ọc Chữ V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Sọc Chữ V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5-3841-4CA5-B1BC-1205B1566B5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êu đề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hép so sán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vi-VN" smtClean="0"/>
              <a:t>Bấm &amp; sửa kiểu tiêu đề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vi-VN" smtClean="0"/>
              <a:t>Bấm &amp; sửa kiểu tiêu đề</a:t>
            </a:r>
          </a:p>
        </p:txBody>
      </p:sp>
      <p:sp>
        <p:nvSpPr>
          <p:cNvPr id="5" name="Chỗ dành sẵn cho Nội dung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5-3841-4CA5-B1BC-1205B1566B5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5-3841-4CA5-B1BC-1205B1566B5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êu đề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5-3841-4CA5-B1BC-1205B1566B5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ội dung với Phụ đề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fld id="{58C2D685-3841-4CA5-B1BC-1205B1566B5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Ảnh với Phụ đề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vi-VN" smtClean="0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vi-VN" smtClean="0"/>
              <a:t>Bấm biểu tượng để thêm hình ảnh</a:t>
            </a:r>
            <a:endParaRPr kumimoji="0" lang="en-US" dirty="0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C2D685-3841-4CA5-B1BC-1205B1566B5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8" name="Hình tự do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Hình tự do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am giác vuông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Đường kết nối Thẳng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ọc Chữ V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Sọc Chữ V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ình tự do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Hình tự do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am giác vuông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Đường kết nối Thẳng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ỗ dành sẵn cho Tiêu đề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30" name="Chỗ dành sẵn cho Văn bản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vi-VN" smtClean="0"/>
              <a:t>Bấm &amp; sửa kiểu tiêu đề</a:t>
            </a:r>
          </a:p>
          <a:p>
            <a:pPr lvl="1" eaLnBrk="1" latinLnBrk="0" hangingPunct="1"/>
            <a:r>
              <a:rPr kumimoji="0" lang="vi-VN" smtClean="0"/>
              <a:t>Mức hai</a:t>
            </a:r>
          </a:p>
          <a:p>
            <a:pPr lvl="2" eaLnBrk="1" latinLnBrk="0" hangingPunct="1"/>
            <a:r>
              <a:rPr kumimoji="0" lang="vi-VN" smtClean="0"/>
              <a:t>Mức ba</a:t>
            </a:r>
          </a:p>
          <a:p>
            <a:pPr lvl="3" eaLnBrk="1" latinLnBrk="0" hangingPunct="1"/>
            <a:r>
              <a:rPr kumimoji="0" lang="vi-VN" smtClean="0"/>
              <a:t>Mức bốn</a:t>
            </a:r>
          </a:p>
          <a:p>
            <a:pPr lvl="4" eaLnBrk="1" latinLnBrk="0" hangingPunct="1"/>
            <a:r>
              <a:rPr kumimoji="0" lang="vi-VN" smtClean="0"/>
              <a:t>Mức năm</a:t>
            </a:r>
            <a:endParaRPr kumimoji="0" lang="en-US"/>
          </a:p>
        </p:txBody>
      </p:sp>
      <p:sp>
        <p:nvSpPr>
          <p:cNvPr id="10" name="Chỗ dành sẵn cho Ngày tháng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8C2D685-3841-4CA5-B1BC-1205B1566B5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22" name="Chỗ dành sẵn cho Chân trang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Chỗ dành sẵn cho Số hiệu Bản chiếu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284B15-FD69-4B3F-BCF6-6D7FEEDA41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2039E8-09B4-46AD-BCE8-E837B66D2149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30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2150"/>
            <a:ext cx="7543800" cy="760810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/>
            </a:r>
            <a:br>
              <a:rPr lang="en-US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en-US" sz="53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MĨ THUẬT  </a:t>
            </a:r>
            <a:r>
              <a:rPr lang="vi-VN" sz="53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3</a:t>
            </a:r>
            <a:br>
              <a:rPr lang="vi-VN" sz="53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vi-VN" sz="53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Chủ đề: Đô thị ngày nay</a:t>
            </a:r>
            <a:r>
              <a:rPr lang="vi-VN" sz="53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/>
            </a:r>
            <a:br>
              <a:rPr lang="vi-VN" sz="53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vi-VN" sz="53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Bài: Mô hình nhà cao tầng</a:t>
            </a:r>
            <a:endParaRPr lang="en-US" sz="5300" dirty="0">
              <a:solidFill>
                <a:srgbClr val="FF0000"/>
              </a:solidFill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39700" y="236935"/>
            <a:ext cx="9144000" cy="971550"/>
          </a:xfrm>
          <a:prstGeom prst="ribbon2">
            <a:avLst>
              <a:gd name="adj1" fmla="val 26190"/>
              <a:gd name="adj2" fmla="val 75000"/>
            </a:avLst>
          </a:prstGeom>
          <a:solidFill>
            <a:srgbClr val="A50021"/>
          </a:solidFill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altLang="vi-VN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ường Tiểu học </a:t>
            </a:r>
            <a:r>
              <a:rPr lang="en-US" altLang="vi-V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altLang="vi-VN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altLang="vi-VN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3" y="1270397"/>
            <a:ext cx="2047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3" descr="bar01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4452938"/>
            <a:ext cx="883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2"/>
          <p:cNvSpPr>
            <a:spLocks noChangeArrowheads="1"/>
          </p:cNvSpPr>
          <p:nvPr/>
        </p:nvSpPr>
        <p:spPr bwMode="auto">
          <a:xfrm>
            <a:off x="2238221" y="3665708"/>
            <a:ext cx="4978799" cy="6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viên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Bùi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Thu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23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dirty="0" smtClean="0"/>
              <a:t>1.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Câu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hỏi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thảo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luận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610" y="400050"/>
            <a:ext cx="55519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vi-VN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vi-VN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vi-VN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vi-VN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vi-VN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vi-VN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năng: </a:t>
            </a:r>
            <a:endParaRPr lang="en-US" sz="1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09" y="857250"/>
            <a:ext cx="6884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nl-NL" sz="28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Bước 1</a:t>
            </a:r>
            <a:r>
              <a:rPr lang="nl-NL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10" name="image36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8705" y="1657350"/>
            <a:ext cx="4495800" cy="291465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92" y="1714500"/>
            <a:ext cx="2514601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9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715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effectLst/>
              <a:latin typeface=".VnTime"/>
              <a:ea typeface="Times New Roman"/>
              <a:cs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85900"/>
            <a:ext cx="2514600" cy="33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85901"/>
            <a:ext cx="2362201" cy="338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5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9772" y="685800"/>
            <a:ext cx="8535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nl-NL" sz="2400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Bước </a:t>
            </a:r>
            <a:r>
              <a:rPr lang="vi-VN" sz="2400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nl-NL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vi-VN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Tạo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bộ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phận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đặc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điểm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riêng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hoàn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thiện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mô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hình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ngôi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latin typeface=".VnTime"/>
              <a:ea typeface="Times New Roman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244" y="1485901"/>
            <a:ext cx="2289356" cy="325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95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573" y="695213"/>
            <a:ext cx="7496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nl-NL" sz="2400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Bước </a:t>
            </a:r>
            <a:r>
              <a:rPr lang="vi-VN" sz="2400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nl-NL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nl-NL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effectLst/>
              <a:latin typeface=".VnTime"/>
              <a:ea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573" y="312981"/>
            <a:ext cx="6337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nl-NL" sz="24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Bước 1</a:t>
            </a:r>
            <a:r>
              <a:rPr lang="nl-NL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9" name="Oval 8"/>
          <p:cNvSpPr/>
          <p:nvPr/>
        </p:nvSpPr>
        <p:spPr>
          <a:xfrm>
            <a:off x="1905000" y="4572002"/>
            <a:ext cx="838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/>
              <a:t>B1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5347459" y="4655128"/>
            <a:ext cx="838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/>
              <a:t>B2</a:t>
            </a:r>
            <a:endParaRPr lang="en-US" b="1" dirty="0"/>
          </a:p>
        </p:txBody>
      </p:sp>
      <p:sp>
        <p:nvSpPr>
          <p:cNvPr id="11" name="Hình chữ nhật 10"/>
          <p:cNvSpPr/>
          <p:nvPr/>
        </p:nvSpPr>
        <p:spPr>
          <a:xfrm>
            <a:off x="63572" y="1041462"/>
            <a:ext cx="8611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nl-NL" sz="24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Bước </a:t>
            </a:r>
            <a:r>
              <a:rPr lang="vi-VN" sz="24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nl-NL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Tạo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bộ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phận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đặc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điểm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riêng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hoàn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thiện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mô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hình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ngôi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latin typeface=".VnTime"/>
              <a:ea typeface="Times New Roman"/>
              <a:cs typeface="Times New Roman"/>
            </a:endParaRPr>
          </a:p>
        </p:txBody>
      </p:sp>
      <p:pic>
        <p:nvPicPr>
          <p:cNvPr id="14" name="image36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3375" y="2400300"/>
            <a:ext cx="1676399" cy="188595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524" y="2427576"/>
            <a:ext cx="1568077" cy="185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659" y="2261320"/>
            <a:ext cx="1520140" cy="213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862" y="2261320"/>
            <a:ext cx="1460206" cy="219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val 11"/>
          <p:cNvSpPr/>
          <p:nvPr/>
        </p:nvSpPr>
        <p:spPr>
          <a:xfrm>
            <a:off x="7560455" y="4686302"/>
            <a:ext cx="838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/>
              <a:t>B3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71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4465" y="318143"/>
            <a:ext cx="71521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</a:t>
            </a:r>
            <a:r>
              <a:rPr lang="vi-VN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vi-VN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vi-VN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vi-VN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cơ </a:t>
            </a:r>
            <a:r>
              <a:rPr lang="vi-VN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vi-VN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age37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88" y="1765592"/>
            <a:ext cx="2758282" cy="1313189"/>
          </a:xfrm>
          <a:prstGeom prst="rect">
            <a:avLst/>
          </a:prstGeom>
        </p:spPr>
      </p:pic>
      <p:sp>
        <p:nvSpPr>
          <p:cNvPr id="2" name="Hình chữ nhật 1"/>
          <p:cNvSpPr/>
          <p:nvPr/>
        </p:nvSpPr>
        <p:spPr>
          <a:xfrm>
            <a:off x="24465" y="751667"/>
            <a:ext cx="3102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vi-VN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vi-VN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vi-VN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vi-VN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536689" y="1821552"/>
            <a:ext cx="2783412" cy="1303729"/>
            <a:chOff x="4905" y="382"/>
            <a:chExt cx="2745" cy="103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" y="381"/>
              <a:ext cx="2460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" y="786"/>
              <a:ext cx="243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" y="1266"/>
              <a:ext cx="2745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4905" y="381"/>
              <a:ext cx="2730" cy="1020"/>
            </a:xfrm>
            <a:prstGeom prst="rect">
              <a:avLst/>
            </a:prstGeom>
            <a:solidFill>
              <a:srgbClr val="D8C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pic>
        <p:nvPicPr>
          <p:cNvPr id="14" name="image381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34200" y="1820292"/>
            <a:ext cx="1828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2401" y="342900"/>
            <a:ext cx="67711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cơ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ình chữ nhật 1"/>
          <p:cNvSpPr/>
          <p:nvPr/>
        </p:nvSpPr>
        <p:spPr>
          <a:xfrm>
            <a:off x="328426" y="735315"/>
            <a:ext cx="2395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vi-VN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vi-VN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vi-VN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38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493" y="1852180"/>
            <a:ext cx="2939004" cy="1428750"/>
          </a:xfrm>
          <a:prstGeom prst="rect">
            <a:avLst/>
          </a:prstGeom>
        </p:spPr>
      </p:pic>
      <p:pic>
        <p:nvPicPr>
          <p:cNvPr id="10" name="image38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2400" y="2000251"/>
            <a:ext cx="2514600" cy="1257299"/>
          </a:xfrm>
          <a:prstGeom prst="rect">
            <a:avLst/>
          </a:prstGeom>
        </p:spPr>
      </p:pic>
      <p:pic>
        <p:nvPicPr>
          <p:cNvPr id="11" name="image384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07382" y="1875560"/>
            <a:ext cx="14478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365918" y="571500"/>
            <a:ext cx="2651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vi-VN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vi-VN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chóp</a:t>
            </a:r>
            <a:r>
              <a:rPr lang="vi-VN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72846" y="1693696"/>
            <a:ext cx="1786663" cy="1228724"/>
            <a:chOff x="1695" y="148"/>
            <a:chExt cx="1830" cy="177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" y="148"/>
              <a:ext cx="1830" cy="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95" y="148"/>
              <a:ext cx="1815" cy="1755"/>
            </a:xfrm>
            <a:prstGeom prst="rect">
              <a:avLst/>
            </a:prstGeom>
            <a:solidFill>
              <a:srgbClr val="D897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pic>
        <p:nvPicPr>
          <p:cNvPr id="11" name="image386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3200" y="1704109"/>
            <a:ext cx="1644090" cy="1218311"/>
          </a:xfrm>
          <a:prstGeom prst="rect">
            <a:avLst/>
          </a:prstGeom>
        </p:spPr>
      </p:pic>
      <p:pic>
        <p:nvPicPr>
          <p:cNvPr id="12" name="image387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9200" y="1762825"/>
            <a:ext cx="2057400" cy="1149182"/>
          </a:xfrm>
          <a:prstGeom prst="rect">
            <a:avLst/>
          </a:prstGeom>
        </p:spPr>
      </p:pic>
      <p:pic>
        <p:nvPicPr>
          <p:cNvPr id="13" name="image388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89668" y="1778411"/>
            <a:ext cx="17335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38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164" y="571500"/>
            <a:ext cx="2015836" cy="2114550"/>
          </a:xfrm>
          <a:prstGeom prst="rect">
            <a:avLst/>
          </a:prstGeom>
        </p:spPr>
      </p:pic>
      <p:pic>
        <p:nvPicPr>
          <p:cNvPr id="15" name="image390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6200" y="571500"/>
            <a:ext cx="1143000" cy="2114550"/>
          </a:xfrm>
          <a:prstGeom prst="rect">
            <a:avLst/>
          </a:prstGeom>
        </p:spPr>
      </p:pic>
      <p:pic>
        <p:nvPicPr>
          <p:cNvPr id="16" name="image391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0354" y="545523"/>
            <a:ext cx="1472047" cy="2026227"/>
          </a:xfrm>
          <a:prstGeom prst="rect">
            <a:avLst/>
          </a:prstGeom>
        </p:spPr>
      </p:pic>
      <p:pic>
        <p:nvPicPr>
          <p:cNvPr id="17" name="image392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27564" y="2971800"/>
            <a:ext cx="1558636" cy="1929623"/>
          </a:xfrm>
          <a:prstGeom prst="rect">
            <a:avLst/>
          </a:prstGeom>
        </p:spPr>
      </p:pic>
      <p:pic>
        <p:nvPicPr>
          <p:cNvPr id="18" name="image393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06286" y="2971800"/>
            <a:ext cx="1475513" cy="192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8601" y="56478"/>
            <a:ext cx="53233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39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742950"/>
            <a:ext cx="891629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171450"/>
            <a:ext cx="5943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74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39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171450"/>
            <a:ext cx="3962400" cy="2971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5" y="2748579"/>
            <a:ext cx="4419600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2658724"/>
            <a:ext cx="4724400" cy="2484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51" y="144125"/>
            <a:ext cx="486113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8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507"/>
            <a:ext cx="4038600" cy="302578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33" y="-95250"/>
            <a:ext cx="5113867" cy="2876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71750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9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39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33350"/>
            <a:ext cx="89154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3009" y="1300717"/>
            <a:ext cx="53233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vi-VN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vi-VN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vi-VN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vi-VN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vi-VN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vi-VN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3010" y="1922148"/>
            <a:ext cx="87523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Các em </a:t>
            </a:r>
            <a:r>
              <a:rPr lang="vi-VN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trang </a:t>
            </a:r>
            <a:r>
              <a:rPr lang="vi-VN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mô </a:t>
            </a:r>
            <a:r>
              <a:rPr lang="vi-VN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vi-VN" sz="2800" dirty="0" err="1" smtClean="0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theo ý </a:t>
            </a:r>
            <a:r>
              <a:rPr lang="vi-VN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6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4300" y="1285875"/>
            <a:ext cx="8915400" cy="8572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600" b="1" dirty="0" smtClean="0">
                <a:solidFill>
                  <a:srgbClr val="FF0000"/>
                </a:solidFill>
              </a:rPr>
              <a:t>Tuyên dương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154555"/>
            <a:ext cx="4191000" cy="271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3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13" name="Picture 4" descr="EJ14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16" name="WordArt 44"/>
          <p:cNvSpPr>
            <a:spLocks noChangeArrowheads="1" noChangeShapeType="1" noTextEdit="1"/>
          </p:cNvSpPr>
          <p:nvPr/>
        </p:nvSpPr>
        <p:spPr bwMode="auto">
          <a:xfrm>
            <a:off x="1524004" y="857252"/>
            <a:ext cx="28575" cy="11549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kern="10">
                <a:ln w="9525" cap="rnd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ristote"/>
              </a:rPr>
              <a:t>i</a:t>
            </a:r>
          </a:p>
        </p:txBody>
      </p:sp>
      <p:sp>
        <p:nvSpPr>
          <p:cNvPr id="28717" name="WordArt 45"/>
          <p:cNvSpPr>
            <a:spLocks noChangeArrowheads="1" noChangeShapeType="1" noTextEdit="1"/>
          </p:cNvSpPr>
          <p:nvPr/>
        </p:nvSpPr>
        <p:spPr bwMode="auto">
          <a:xfrm>
            <a:off x="1447800" y="857251"/>
            <a:ext cx="19050" cy="71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i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Commercial Script"/>
              </a:rPr>
              <a:t>i</a:t>
            </a:r>
          </a:p>
        </p:txBody>
      </p:sp>
      <p:sp>
        <p:nvSpPr>
          <p:cNvPr id="28718" name="Rectangle 46"/>
          <p:cNvSpPr>
            <a:spLocks noChangeArrowheads="1"/>
          </p:cNvSpPr>
          <p:nvPr/>
        </p:nvSpPr>
        <p:spPr bwMode="auto">
          <a:xfrm>
            <a:off x="897030" y="1548453"/>
            <a:ext cx="79864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Tiết học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đến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đây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kết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thúc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</p:txBody>
      </p:sp>
      <p:sp>
        <p:nvSpPr>
          <p:cNvPr id="28720" name="Rectangle 48"/>
          <p:cNvSpPr>
            <a:spLocks noChangeArrowheads="1"/>
          </p:cNvSpPr>
          <p:nvPr/>
        </p:nvSpPr>
        <p:spPr bwMode="auto">
          <a:xfrm>
            <a:off x="810302" y="2171701"/>
            <a:ext cx="7213834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500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Kính</a:t>
            </a:r>
            <a:r>
              <a:rPr lang="en-US" sz="55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500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chúc</a:t>
            </a:r>
            <a:r>
              <a:rPr lang="en-US" sz="55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500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Quý</a:t>
            </a:r>
            <a:r>
              <a:rPr lang="en-US" sz="55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vi-VN" sz="55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sz="5500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hầy</a:t>
            </a:r>
            <a:r>
              <a:rPr lang="en-US" sz="55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500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cô</a:t>
            </a:r>
            <a:r>
              <a:rPr lang="en-US" sz="55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500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giáo</a:t>
            </a:r>
            <a:r>
              <a:rPr lang="en-US" sz="55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500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sz="55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500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sz="55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500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55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500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vui</a:t>
            </a:r>
            <a:r>
              <a:rPr lang="en-US" sz="55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500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khoẻ</a:t>
            </a:r>
            <a:r>
              <a:rPr lang="en-US" sz="55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90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6" grpId="0" animBg="1"/>
      <p:bldP spid="28717" grpId="0" animBg="1"/>
      <p:bldP spid="28718" grpId="0"/>
      <p:bldP spid="287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171450"/>
            <a:ext cx="5943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09750"/>
            <a:ext cx="65532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381001" y="171450"/>
            <a:ext cx="87169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86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5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9550"/>
            <a:ext cx="3429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9550"/>
            <a:ext cx="3276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6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baoxaydung.com.vn/stores/news_dataimages/vananh/012016/17/16/161917baoxaydung_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42950"/>
            <a:ext cx="3429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baoxaydung.com.vn/stores/news_dataimages/vananh/012016/17/16/161918baoxaydung_image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4295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3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ãn nhãn trước kiến trúc căn hộ 4 trụ sọc giữa rừng xanh Nam P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90550"/>
            <a:ext cx="358140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bstac.vn/wp-content/uploads/2021/08/Ibstac-Architects-Planners-10-sca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90550"/>
            <a:ext cx="3276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4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hà vuông cấ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71551"/>
            <a:ext cx="4038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Nhà cấp 4 mái bằng đẹp có gác lử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71552"/>
            <a:ext cx="3581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1370" y="1200150"/>
            <a:ext cx="8850231" cy="3086100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black"/>
                </a:solidFill>
                <a:prstDash val="lgDashDot"/>
              </a:ln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6374" y="1200150"/>
            <a:ext cx="1575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u="sng" dirty="0" smtClean="0">
                <a:solidFill>
                  <a:srgbClr val="7030A0"/>
                </a:solidFill>
                <a:latin typeface="Times New Roman"/>
              </a:rPr>
              <a:t>Tóm tắt:</a:t>
            </a:r>
            <a:endParaRPr lang="en-US" sz="2800" b="1" i="1" u="sng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371" y="2114550"/>
            <a:ext cx="86978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7744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i tuyển">
  <a:themeElements>
    <a:clrScheme name="Thi tuyển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hi tuyển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Thi tuyển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589</TotalTime>
  <Words>338</Words>
  <Application>Microsoft Office PowerPoint</Application>
  <PresentationFormat>On-screen Show (16:9)</PresentationFormat>
  <Paragraphs>39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.VnAristote</vt:lpstr>
      <vt:lpstr>.VnCommercial Script</vt:lpstr>
      <vt:lpstr>.VnTime</vt:lpstr>
      <vt:lpstr>Arial</vt:lpstr>
      <vt:lpstr>Calibri</vt:lpstr>
      <vt:lpstr>Lucida Sans Unicode</vt:lpstr>
      <vt:lpstr>Segoe UI Black</vt:lpstr>
      <vt:lpstr>Times New Roman</vt:lpstr>
      <vt:lpstr>Verdana</vt:lpstr>
      <vt:lpstr>Wingdings 2</vt:lpstr>
      <vt:lpstr>Wingdings 3</vt:lpstr>
      <vt:lpstr>Thi tuyển</vt:lpstr>
      <vt:lpstr>1_Office Theme</vt:lpstr>
      <vt:lpstr> MĨ THUẬT  3 Chủ đề: Đô thị ngày nay Bài: Mô hình nhà cao tầng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 thảo luận: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8.1 Pro</dc:creator>
  <cp:lastModifiedBy>Admin</cp:lastModifiedBy>
  <cp:revision>49</cp:revision>
  <dcterms:created xsi:type="dcterms:W3CDTF">2020-11-15T13:14:42Z</dcterms:created>
  <dcterms:modified xsi:type="dcterms:W3CDTF">2025-04-10T13:08:43Z</dcterms:modified>
</cp:coreProperties>
</file>