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4"/>
  </p:notesMasterIdLst>
  <p:sldIdLst>
    <p:sldId id="291" r:id="rId2"/>
    <p:sldId id="257" r:id="rId3"/>
    <p:sldId id="258" r:id="rId4"/>
    <p:sldId id="261" r:id="rId5"/>
    <p:sldId id="302" r:id="rId6"/>
    <p:sldId id="256" r:id="rId7"/>
    <p:sldId id="305" r:id="rId8"/>
    <p:sldId id="279" r:id="rId9"/>
    <p:sldId id="260" r:id="rId10"/>
    <p:sldId id="292" r:id="rId11"/>
    <p:sldId id="293" r:id="rId12"/>
    <p:sldId id="300" r:id="rId13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162" userDrawn="1">
          <p15:clr>
            <a:srgbClr val="A4A3A4"/>
          </p15:clr>
        </p15:guide>
        <p15:guide id="3" pos="5602" userDrawn="1">
          <p15:clr>
            <a:srgbClr val="A4A3A4"/>
          </p15:clr>
        </p15:guide>
        <p15:guide id="4" orient="horz" pos="2845" userDrawn="1">
          <p15:clr>
            <a:srgbClr val="A4A3A4"/>
          </p15:clr>
        </p15:guide>
        <p15:guide id="5" pos="158" userDrawn="1">
          <p15:clr>
            <a:srgbClr val="A4A3A4"/>
          </p15:clr>
        </p15:guide>
        <p15:guide id="6" orient="horz" pos="55" userDrawn="1">
          <p15:clr>
            <a:srgbClr val="A4A3A4"/>
          </p15:clr>
        </p15:guide>
        <p15:guide id="7" pos="2880" userDrawn="1">
          <p15:clr>
            <a:srgbClr val="A4A3A4"/>
          </p15:clr>
        </p15:guide>
        <p15:guide id="8" orient="horz" pos="2232" userDrawn="1">
          <p15:clr>
            <a:srgbClr val="A4A3A4"/>
          </p15:clr>
        </p15:guide>
        <p15:guide id="9" orient="horz" pos="162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E45"/>
    <a:srgbClr val="E60044"/>
    <a:srgbClr val="60BFB4"/>
    <a:srgbClr val="48B2A5"/>
    <a:srgbClr val="F9CC4E"/>
    <a:srgbClr val="FCCFA1"/>
    <a:srgbClr val="50A941"/>
    <a:srgbClr val="67BF58"/>
    <a:srgbClr val="FFF7BD"/>
    <a:srgbClr val="7BCCE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093" autoAdjust="0"/>
    <p:restoredTop sz="93969" autoAdjust="0"/>
  </p:normalViewPr>
  <p:slideViewPr>
    <p:cSldViewPr snapToGrid="0" showGuides="1">
      <p:cViewPr varScale="1">
        <p:scale>
          <a:sx n="85" d="100"/>
          <a:sy n="85" d="100"/>
        </p:scale>
        <p:origin x="456" y="84"/>
      </p:cViewPr>
      <p:guideLst>
        <p:guide orient="horz" pos="3162"/>
        <p:guide pos="5602"/>
        <p:guide orient="horz" pos="2845"/>
        <p:guide pos="158"/>
        <p:guide orient="horz" pos="55"/>
        <p:guide pos="2880"/>
        <p:guide orient="horz" pos="2232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8E97994-F8AF-4372-9FD5-35F469670A65}" type="datetimeFigureOut">
              <a:rPr lang="zh-CN" altLang="en-US" smtClean="0"/>
              <a:t>2023/8/24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12CCEF-58ED-4E8C-9D49-B290D7E6D93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35112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/>
              <a:t>Hướ</a:t>
            </a:r>
            <a:r>
              <a:rPr lang="en-US"/>
              <a:t>ng dẫn: Nhấn vào lần lượt từng cây cỏ để đến câu hỏi. Kết thúc nhấn Cỏ chăm chỉ để end game.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17EF4A-A8B1-43BA-B56C-B5F92A52559B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22909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Nhấn vào Icon cỏ chăm chỉ quay về màn hình chính.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17EF4A-A8B1-43BA-B56C-B5F92A52559B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10539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2023/8/24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41494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2023/8/24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49508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2023/8/24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13205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4AC5E5-EFC9-F6A5-506C-AAC4E7734C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2C66F42-BA36-8834-108E-4065BB67E7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61696C-0467-6D67-3905-C1A563F1268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C8410979-D02E-4FF1-B363-51C69CEAD053}" type="datetimeFigureOut">
              <a:rPr lang="en-US" smtClean="0"/>
              <a:t>8/24/2023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B7EC0B-922A-F496-6F82-8608E49EF0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11906D-6DF5-6118-AF7D-40C55CBA0C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5B4278C7-B675-4A22-9C62-C1A7D9CA4F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736610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6892" y="-35168"/>
            <a:ext cx="9214338" cy="520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9397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86291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2023/8/24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45402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5777" y="213686"/>
            <a:ext cx="7886700" cy="994172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2023/8/24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8325228" y="65454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2785160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2023/8/24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15573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2023/8/24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18708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2023/8/24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83110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2023/8/24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04269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2023/8/24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2740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.png"/><Relationship Id="rId18" Type="http://schemas.microsoft.com/office/2007/relationships/hdphoto" Target="../media/hdphoto6.wdp"/><Relationship Id="rId3" Type="http://schemas.openxmlformats.org/officeDocument/2006/relationships/slide" Target="slide4.xml"/><Relationship Id="rId7" Type="http://schemas.openxmlformats.org/officeDocument/2006/relationships/image" Target="../media/image5.png"/><Relationship Id="rId12" Type="http://schemas.openxmlformats.org/officeDocument/2006/relationships/slide" Target="slide7.xml"/><Relationship Id="rId17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6" Type="http://schemas.microsoft.com/office/2007/relationships/hdphoto" Target="../media/hdphoto5.wdp"/><Relationship Id="rId1" Type="http://schemas.openxmlformats.org/officeDocument/2006/relationships/slideLayout" Target="../slideLayouts/slideLayout12.xml"/><Relationship Id="rId6" Type="http://schemas.openxmlformats.org/officeDocument/2006/relationships/slide" Target="slide5.xml"/><Relationship Id="rId11" Type="http://schemas.microsoft.com/office/2007/relationships/hdphoto" Target="../media/hdphoto3.wdp"/><Relationship Id="rId5" Type="http://schemas.microsoft.com/office/2007/relationships/hdphoto" Target="../media/hdphoto1.wdp"/><Relationship Id="rId15" Type="http://schemas.openxmlformats.org/officeDocument/2006/relationships/image" Target="../media/image8.png"/><Relationship Id="rId10" Type="http://schemas.openxmlformats.org/officeDocument/2006/relationships/image" Target="../media/image6.png"/><Relationship Id="rId4" Type="http://schemas.openxmlformats.org/officeDocument/2006/relationships/image" Target="../media/image4.png"/><Relationship Id="rId9" Type="http://schemas.openxmlformats.org/officeDocument/2006/relationships/slide" Target="slide6.xml"/><Relationship Id="rId14" Type="http://schemas.microsoft.com/office/2007/relationships/hdphoto" Target="../media/hdphoto4.wdp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audio" Target="../media/audio1.wav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3.xml"/><Relationship Id="rId5" Type="http://schemas.openxmlformats.org/officeDocument/2006/relationships/image" Target="../media/image10.png"/><Relationship Id="rId4" Type="http://schemas.openxmlformats.org/officeDocument/2006/relationships/audio" Target="../media/audio2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microsoft.com/office/2007/relationships/hdphoto" Target="../media/hdphoto2.wdp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.png"/><Relationship Id="rId5" Type="http://schemas.openxmlformats.org/officeDocument/2006/relationships/slide" Target="slide3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microsoft.com/office/2007/relationships/hdphoto" Target="../media/hdphoto3.wdp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slide" Target="slide3.xml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2665760" y="175019"/>
            <a:ext cx="3938899" cy="2104705"/>
            <a:chOff x="3778683" y="175019"/>
            <a:chExt cx="3938899" cy="2104705"/>
          </a:xfrm>
        </p:grpSpPr>
        <p:sp>
          <p:nvSpPr>
            <p:cNvPr id="9" name="文本框 8"/>
            <p:cNvSpPr txBox="1"/>
            <p:nvPr/>
          </p:nvSpPr>
          <p:spPr>
            <a:xfrm>
              <a:off x="4675833" y="175019"/>
              <a:ext cx="201818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7200" dirty="0" err="1">
                  <a:solidFill>
                    <a:srgbClr val="FCB6C5"/>
                  </a:solidFill>
                  <a:latin typeface="Times New Roman" panose="02020603050405020304" pitchFamily="18" charset="0"/>
                  <a:ea typeface="华康海报体W12(P)" panose="040B0C00000000000000" pitchFamily="82" charset="-122"/>
                  <a:cs typeface="Times New Roman" panose="02020603050405020304" pitchFamily="18" charset="0"/>
                </a:rPr>
                <a:t>Toán</a:t>
              </a:r>
              <a:endParaRPr lang="zh-CN" altLang="en-US" sz="7200" dirty="0">
                <a:solidFill>
                  <a:srgbClr val="FCB6C5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3778683" y="1171728"/>
              <a:ext cx="3938899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6600" spc="300" dirty="0" err="1">
                  <a:solidFill>
                    <a:srgbClr val="6D5044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zh-CN" sz="6600" spc="300" dirty="0">
                  <a:solidFill>
                    <a:srgbClr val="6D5044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zh-CN" sz="6600" spc="300" dirty="0" err="1">
                  <a:solidFill>
                    <a:srgbClr val="6D5044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endParaRPr lang="zh-CN" altLang="en-US" sz="6600" spc="300" dirty="0">
                <a:solidFill>
                  <a:srgbClr val="6D5044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124740" y="2356055"/>
            <a:ext cx="1179050" cy="2805024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6398422" y="2994025"/>
            <a:ext cx="1620838" cy="2149475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4691856" y="3052763"/>
            <a:ext cx="1477963" cy="2117725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2464594" y="3054350"/>
            <a:ext cx="2152649" cy="2117725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724440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16E743E-4792-F3E7-4F01-F1B1FECD6C10}"/>
              </a:ext>
            </a:extLst>
          </p:cNvPr>
          <p:cNvSpPr txBox="1"/>
          <p:nvPr/>
        </p:nvSpPr>
        <p:spPr>
          <a:xfrm>
            <a:off x="706350" y="-110381"/>
            <a:ext cx="8006726" cy="773475"/>
          </a:xfrm>
          <a:prstGeom prst="roundRect">
            <a:avLst/>
          </a:prstGeom>
          <a:noFill/>
          <a:ln w="57150"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6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6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US" sz="36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6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6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6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r>
              <a:rPr lang="en-US" sz="36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):</a:t>
            </a:r>
          </a:p>
        </p:txBody>
      </p:sp>
      <p:sp>
        <p:nvSpPr>
          <p:cNvPr id="6" name="Flowchart: Alternate Process 5">
            <a:extLst>
              <a:ext uri="{FF2B5EF4-FFF2-40B4-BE49-F238E27FC236}">
                <a16:creationId xmlns:a16="http://schemas.microsoft.com/office/drawing/2014/main" id="{AACB7F31-63F3-1A41-DF65-DEC59F2C87E3}"/>
              </a:ext>
            </a:extLst>
          </p:cNvPr>
          <p:cNvSpPr/>
          <p:nvPr/>
        </p:nvSpPr>
        <p:spPr>
          <a:xfrm>
            <a:off x="1059388" y="872359"/>
            <a:ext cx="7378262" cy="1534510"/>
          </a:xfrm>
          <a:prstGeom prst="flowChartAlternateProcess">
            <a:avLst/>
          </a:prstGeom>
          <a:ln w="28575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1D1CA065-1101-6BE9-A8F4-F2CEFCF5B107}"/>
                  </a:ext>
                </a:extLst>
              </p:cNvPr>
              <p:cNvSpPr txBox="1"/>
              <p:nvPr/>
            </p:nvSpPr>
            <p:spPr>
              <a:xfrm>
                <a:off x="260602" y="443434"/>
                <a:ext cx="8838364" cy="4862324"/>
              </a:xfrm>
              <a:prstGeom prst="roundRect">
                <a:avLst/>
              </a:prstGeom>
              <a:noFill/>
              <a:ln w="57150">
                <a:noFill/>
              </a:ln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wrap="square">
                <a:spAutoFit/>
              </a:bodyPr>
              <a:lstStyle/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400" b="1" dirty="0">
                    <a:solidFill>
                      <a:schemeClr val="tx1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	</a:t>
                </a:r>
                <a:r>
                  <a:rPr lang="en-US" sz="2400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Mẫu</a:t>
                </a:r>
                <a:r>
                  <a:rPr lang="en-US" sz="2400" b="1" dirty="0">
                    <a:solidFill>
                      <a:schemeClr val="tx1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: </a:t>
                </a:r>
                <a:r>
                  <a:rPr lang="en-US" sz="2400" dirty="0" err="1">
                    <a:solidFill>
                      <a:schemeClr val="tx1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T</a:t>
                </a:r>
                <a:r>
                  <a:rPr lang="en-US" sz="2400" dirty="0" err="1"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ìm</a:t>
                </a:r>
                <a:r>
                  <a:rPr lang="en-US" sz="2400" dirty="0"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nl-NL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  <m:t>2</m:t>
                        </m:r>
                      </m:num>
                      <m:den>
                        <m:r>
                          <a:rPr lang="nl-NL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nl-NL" sz="2400" dirty="0"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  của 15kg</a:t>
                </a:r>
                <a:r>
                  <a:rPr lang="nl-NL" sz="2400" dirty="0">
                    <a:solidFill>
                      <a:schemeClr val="tx1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.</a:t>
                </a:r>
              </a:p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nl-NL" sz="2400" dirty="0"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	Ta có :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nl-NL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  <m:t>3</m:t>
                        </m:r>
                      </m:num>
                      <m:den>
                        <m:r>
                          <a:rPr lang="nl-NL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nl-NL" sz="2400" dirty="0"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  của 15 là: 15 x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nl-NL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  <m:t>2</m:t>
                        </m:r>
                      </m:num>
                      <m:den>
                        <m:r>
                          <a:rPr lang="nl-NL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nl-NL" sz="2400" dirty="0"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  = 10. Vậy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nl-NL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  <m:t>2</m:t>
                        </m:r>
                      </m:num>
                      <m:den>
                        <m:r>
                          <a:rPr lang="nl-NL" sz="2400" i="1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nl-NL" sz="2400" dirty="0"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  của 15kg là 10kg.</a:t>
                </a:r>
              </a:p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nl-NL" sz="2800" dirty="0"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a)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</m:oMath>
                </a14:m>
                <a:r>
                  <a:rPr lang="nl-NL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của 20 km 			b)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7</m:t>
                        </m:r>
                      </m:den>
                    </m:f>
                  </m:oMath>
                </a14:m>
                <a:r>
                  <a:rPr lang="nl-NL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của 28 g 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c)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num>
                      <m:den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10</m:t>
                        </m:r>
                      </m:den>
                    </m:f>
                  </m:oMath>
                </a14:m>
                <a:r>
                  <a:rPr lang="nl-NL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của 100ml 			d)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num>
                      <m:den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</m:oMath>
                </a14:m>
                <a:r>
                  <a:rPr lang="nl-NL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của 640 tấn 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e)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</m:den>
                    </m:f>
                  </m:oMath>
                </a14:m>
                <a:r>
                  <a:rPr lang="nl-NL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của 40 m</a:t>
                </a:r>
                <a:r>
                  <a:rPr lang="nl-NL" sz="2800" baseline="300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nl-NL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			g)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r>
                          <a:rPr lang="nl-NL" sz="28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nl-NL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của 1 giờ</a:t>
                </a:r>
                <a:endParaRPr lang="en-US" sz="2800" dirty="0"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1D1CA065-1101-6BE9-A8F4-F2CEFCF5B1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0602" y="443434"/>
                <a:ext cx="8838364" cy="4862324"/>
              </a:xfrm>
              <a:prstGeom prst="roundRect">
                <a:avLst/>
              </a:prstGeom>
              <a:blipFill>
                <a:blip r:embed="rId2"/>
                <a:stretch>
                  <a:fillRect/>
                </a:stretch>
              </a:blipFill>
              <a:ln w="571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Box 7">
            <a:extLst>
              <a:ext uri="{FF2B5EF4-FFF2-40B4-BE49-F238E27FC236}">
                <a16:creationId xmlns:a16="http://schemas.microsoft.com/office/drawing/2014/main" id="{C4DAE4E6-4109-8AEF-D507-A3DCE6D2CAE3}"/>
              </a:ext>
            </a:extLst>
          </p:cNvPr>
          <p:cNvSpPr txBox="1"/>
          <p:nvPr/>
        </p:nvSpPr>
        <p:spPr>
          <a:xfrm>
            <a:off x="2753714" y="2571750"/>
            <a:ext cx="160808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 5 km </a:t>
            </a:r>
            <a:endParaRPr lang="en-US" sz="2400" b="1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81D300E-8281-D236-A206-E251BF1B3E03}"/>
              </a:ext>
            </a:extLst>
          </p:cNvPr>
          <p:cNvSpPr txBox="1"/>
          <p:nvPr/>
        </p:nvSpPr>
        <p:spPr>
          <a:xfrm>
            <a:off x="6713016" y="2571750"/>
            <a:ext cx="160808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 4 g</a:t>
            </a:r>
            <a:endParaRPr lang="en-US" sz="2400" b="1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2C454E3-4D57-D815-E20F-C5B19D99DA12}"/>
              </a:ext>
            </a:extLst>
          </p:cNvPr>
          <p:cNvSpPr txBox="1"/>
          <p:nvPr/>
        </p:nvSpPr>
        <p:spPr>
          <a:xfrm>
            <a:off x="2869433" y="3462503"/>
            <a:ext cx="160808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 30ml </a:t>
            </a:r>
            <a:endParaRPr lang="en-US" sz="2400" b="1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090F90F-2600-646B-0072-9C6A53D17C9C}"/>
              </a:ext>
            </a:extLst>
          </p:cNvPr>
          <p:cNvSpPr txBox="1"/>
          <p:nvPr/>
        </p:nvSpPr>
        <p:spPr>
          <a:xfrm>
            <a:off x="6971460" y="3462503"/>
            <a:ext cx="171008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 480 tấn</a:t>
            </a:r>
            <a:endParaRPr lang="en-US" sz="2400" b="1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86C1885-A013-4E33-35B1-DB72CC87BD69}"/>
              </a:ext>
            </a:extLst>
          </p:cNvPr>
          <p:cNvSpPr txBox="1"/>
          <p:nvPr/>
        </p:nvSpPr>
        <p:spPr>
          <a:xfrm>
            <a:off x="2753714" y="4407453"/>
            <a:ext cx="160808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 25m</a:t>
            </a:r>
            <a:r>
              <a:rPr lang="nl-NL" sz="2800" b="1" baseline="30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2400" b="1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8499C07-08ED-1443-BD51-470A19F82D61}"/>
              </a:ext>
            </a:extLst>
          </p:cNvPr>
          <p:cNvSpPr txBox="1"/>
          <p:nvPr/>
        </p:nvSpPr>
        <p:spPr>
          <a:xfrm>
            <a:off x="6855741" y="4407453"/>
            <a:ext cx="171008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 40 phút</a:t>
            </a:r>
            <a:endParaRPr 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4145263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B5DBC205-D449-0B0D-D655-2636F1A7DB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7046" y="124009"/>
            <a:ext cx="8649907" cy="205768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D399E75E-0A3E-9E8F-CC55-68AE9C9EA897}"/>
                  </a:ext>
                </a:extLst>
              </p:cNvPr>
              <p:cNvSpPr txBox="1"/>
              <p:nvPr/>
            </p:nvSpPr>
            <p:spPr>
              <a:xfrm>
                <a:off x="1148253" y="2160760"/>
                <a:ext cx="6847491" cy="28587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algn="ctr">
                  <a:spcBef>
                    <a:spcPts val="0"/>
                  </a:spcBef>
                  <a:spcAft>
                    <a:spcPts val="0"/>
                  </a:spcAft>
                </a:pPr>
                <a:r>
                  <a:rPr lang="nl-NL" sz="16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 </a:t>
                </a:r>
                <a:r>
                  <a:rPr lang="nl-NL" sz="2800" b="1" i="1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Bài giải</a:t>
                </a:r>
                <a:endParaRPr lang="en-US" sz="24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0" marR="0" algn="ctr">
                  <a:spcBef>
                    <a:spcPts val="0"/>
                  </a:spcBef>
                  <a:spcAft>
                    <a:spcPts val="0"/>
                  </a:spcAft>
                </a:pPr>
                <a:r>
                  <a:rPr lang="nl-NL" sz="28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 Mai mua sách vở và đồ dùng hết số tiền là:</a:t>
                </a:r>
                <a:endParaRPr lang="en-US" sz="24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0" marR="0" algn="ctr">
                  <a:spcBef>
                    <a:spcPts val="0"/>
                  </a:spcBef>
                  <a:spcAft>
                    <a:spcPts val="0"/>
                  </a:spcAft>
                </a:pPr>
                <a:r>
                  <a:rPr lang="nl-NL" sz="28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            980 000 </a:t>
                </a:r>
                <a:r>
                  <a:rPr lang="nl-NL" sz="28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Wingdings 2" panose="05020102010507070707" pitchFamily="18" charset="2"/>
                  </a:rPr>
                  <a:t></a:t>
                </a:r>
                <a:r>
                  <a:rPr lang="nl-NL" sz="28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nl-NL" sz="2800" i="1"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  <m:t>2</m:t>
                        </m:r>
                      </m:num>
                      <m:den>
                        <m:r>
                          <a:rPr lang="nl-NL" sz="2800" i="1">
                            <a:effectLst/>
                            <a:latin typeface="Cambria Math" panose="02040503050406030204" pitchFamily="18" charset="0"/>
                            <a:ea typeface="Times New Roman" panose="02020603050405020304" pitchFamily="18" charset="0"/>
                          </a:rPr>
                          <m:t>5</m:t>
                        </m:r>
                      </m:den>
                    </m:f>
                  </m:oMath>
                </a14:m>
                <a:r>
                  <a:rPr lang="nl-NL" sz="28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 = 392 000 (đồng)</a:t>
                </a:r>
                <a:endParaRPr lang="en-US" sz="24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0" marR="0" algn="ctr">
                  <a:spcBef>
                    <a:spcPts val="0"/>
                  </a:spcBef>
                  <a:spcAft>
                    <a:spcPts val="0"/>
                  </a:spcAft>
                </a:pPr>
                <a:r>
                  <a:rPr lang="nl-NL" sz="28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  Mai còn lại số tiền là:</a:t>
                </a:r>
                <a:endParaRPr lang="en-US" sz="24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0" marR="0" algn="ctr">
                  <a:spcBef>
                    <a:spcPts val="0"/>
                  </a:spcBef>
                  <a:spcAft>
                    <a:spcPts val="0"/>
                  </a:spcAft>
                </a:pPr>
                <a:r>
                  <a:rPr lang="nl-NL" sz="28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  980 000 – 392 000 = 588 000 (đồng)</a:t>
                </a:r>
                <a:endParaRPr lang="en-US" sz="24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0" marR="0" algn="ctr">
                  <a:spcBef>
                    <a:spcPts val="0"/>
                  </a:spcBef>
                  <a:spcAft>
                    <a:spcPts val="0"/>
                  </a:spcAft>
                </a:pPr>
                <a:r>
                  <a:rPr lang="nl-NL" sz="28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             Đáp số: 588 000 đồng.	</a:t>
                </a:r>
                <a:endParaRPr lang="en-US" sz="28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D399E75E-0A3E-9E8F-CC55-68AE9C9EA89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8253" y="2160760"/>
                <a:ext cx="6847491" cy="2858731"/>
              </a:xfrm>
              <a:prstGeom prst="rect">
                <a:avLst/>
              </a:prstGeom>
              <a:blipFill>
                <a:blip r:embed="rId3"/>
                <a:stretch>
                  <a:fillRect t="-2132" b="-51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25353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022753" y="1302482"/>
            <a:ext cx="2385502" cy="3160822"/>
            <a:chOff x="854" y="913"/>
            <a:chExt cx="1763" cy="2336"/>
          </a:xfrm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854" y="913"/>
              <a:ext cx="1763" cy="2336"/>
              <a:chOff x="854" y="913"/>
              <a:chExt cx="1763" cy="2336"/>
            </a:xfrm>
          </p:grpSpPr>
          <p:sp>
            <p:nvSpPr>
              <p:cNvPr id="4421" name="Freeform 5"/>
              <p:cNvSpPr>
                <a:spLocks/>
              </p:cNvSpPr>
              <p:nvPr/>
            </p:nvSpPr>
            <p:spPr bwMode="auto">
              <a:xfrm>
                <a:off x="988" y="921"/>
                <a:ext cx="1524" cy="652"/>
              </a:xfrm>
              <a:custGeom>
                <a:avLst/>
                <a:gdLst>
                  <a:gd name="T0" fmla="*/ 3 w 364"/>
                  <a:gd name="T1" fmla="*/ 11 h 156"/>
                  <a:gd name="T2" fmla="*/ 2 w 364"/>
                  <a:gd name="T3" fmla="*/ 20 h 156"/>
                  <a:gd name="T4" fmla="*/ 2 w 364"/>
                  <a:gd name="T5" fmla="*/ 46 h 156"/>
                  <a:gd name="T6" fmla="*/ 3 w 364"/>
                  <a:gd name="T7" fmla="*/ 94 h 156"/>
                  <a:gd name="T8" fmla="*/ 1 w 364"/>
                  <a:gd name="T9" fmla="*/ 153 h 156"/>
                  <a:gd name="T10" fmla="*/ 85 w 364"/>
                  <a:gd name="T11" fmla="*/ 149 h 156"/>
                  <a:gd name="T12" fmla="*/ 187 w 364"/>
                  <a:gd name="T13" fmla="*/ 148 h 156"/>
                  <a:gd name="T14" fmla="*/ 284 w 364"/>
                  <a:gd name="T15" fmla="*/ 149 h 156"/>
                  <a:gd name="T16" fmla="*/ 350 w 364"/>
                  <a:gd name="T17" fmla="*/ 152 h 156"/>
                  <a:gd name="T18" fmla="*/ 360 w 364"/>
                  <a:gd name="T19" fmla="*/ 120 h 156"/>
                  <a:gd name="T20" fmla="*/ 359 w 364"/>
                  <a:gd name="T21" fmla="*/ 76 h 156"/>
                  <a:gd name="T22" fmla="*/ 358 w 364"/>
                  <a:gd name="T23" fmla="*/ 0 h 156"/>
                  <a:gd name="T24" fmla="*/ 291 w 364"/>
                  <a:gd name="T25" fmla="*/ 4 h 156"/>
                  <a:gd name="T26" fmla="*/ 226 w 364"/>
                  <a:gd name="T27" fmla="*/ 6 h 156"/>
                  <a:gd name="T28" fmla="*/ 59 w 364"/>
                  <a:gd name="T29" fmla="*/ 7 h 156"/>
                  <a:gd name="T30" fmla="*/ 2 w 364"/>
                  <a:gd name="T31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4" h="156">
                    <a:moveTo>
                      <a:pt x="3" y="11"/>
                    </a:moveTo>
                    <a:cubicBezTo>
                      <a:pt x="1" y="8"/>
                      <a:pt x="2" y="17"/>
                      <a:pt x="2" y="20"/>
                    </a:cubicBezTo>
                    <a:cubicBezTo>
                      <a:pt x="1" y="29"/>
                      <a:pt x="2" y="37"/>
                      <a:pt x="2" y="46"/>
                    </a:cubicBezTo>
                    <a:cubicBezTo>
                      <a:pt x="2" y="62"/>
                      <a:pt x="3" y="78"/>
                      <a:pt x="3" y="94"/>
                    </a:cubicBezTo>
                    <a:cubicBezTo>
                      <a:pt x="2" y="114"/>
                      <a:pt x="0" y="133"/>
                      <a:pt x="1" y="153"/>
                    </a:cubicBezTo>
                    <a:cubicBezTo>
                      <a:pt x="28" y="154"/>
                      <a:pt x="57" y="149"/>
                      <a:pt x="85" y="149"/>
                    </a:cubicBezTo>
                    <a:cubicBezTo>
                      <a:pt x="119" y="149"/>
                      <a:pt x="153" y="150"/>
                      <a:pt x="187" y="148"/>
                    </a:cubicBezTo>
                    <a:cubicBezTo>
                      <a:pt x="219" y="147"/>
                      <a:pt x="252" y="146"/>
                      <a:pt x="284" y="149"/>
                    </a:cubicBezTo>
                    <a:cubicBezTo>
                      <a:pt x="304" y="151"/>
                      <a:pt x="330" y="156"/>
                      <a:pt x="350" y="152"/>
                    </a:cubicBezTo>
                    <a:cubicBezTo>
                      <a:pt x="364" y="150"/>
                      <a:pt x="360" y="133"/>
                      <a:pt x="360" y="120"/>
                    </a:cubicBezTo>
                    <a:cubicBezTo>
                      <a:pt x="360" y="105"/>
                      <a:pt x="360" y="91"/>
                      <a:pt x="359" y="76"/>
                    </a:cubicBezTo>
                    <a:cubicBezTo>
                      <a:pt x="358" y="51"/>
                      <a:pt x="359" y="25"/>
                      <a:pt x="358" y="0"/>
                    </a:cubicBezTo>
                    <a:cubicBezTo>
                      <a:pt x="339" y="7"/>
                      <a:pt x="312" y="4"/>
                      <a:pt x="291" y="4"/>
                    </a:cubicBezTo>
                    <a:cubicBezTo>
                      <a:pt x="270" y="5"/>
                      <a:pt x="248" y="6"/>
                      <a:pt x="226" y="6"/>
                    </a:cubicBezTo>
                    <a:cubicBezTo>
                      <a:pt x="170" y="6"/>
                      <a:pt x="114" y="7"/>
                      <a:pt x="59" y="7"/>
                    </a:cubicBezTo>
                    <a:cubicBezTo>
                      <a:pt x="41" y="7"/>
                      <a:pt x="20" y="11"/>
                      <a:pt x="2" y="9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2" name="Freeform 6"/>
              <p:cNvSpPr>
                <a:spLocks noEditPoints="1"/>
              </p:cNvSpPr>
              <p:nvPr/>
            </p:nvSpPr>
            <p:spPr bwMode="auto">
              <a:xfrm>
                <a:off x="984" y="913"/>
                <a:ext cx="1524" cy="664"/>
              </a:xfrm>
              <a:custGeom>
                <a:avLst/>
                <a:gdLst>
                  <a:gd name="T0" fmla="*/ 312 w 364"/>
                  <a:gd name="T1" fmla="*/ 5 h 159"/>
                  <a:gd name="T2" fmla="*/ 227 w 364"/>
                  <a:gd name="T3" fmla="*/ 6 h 159"/>
                  <a:gd name="T4" fmla="*/ 60 w 364"/>
                  <a:gd name="T5" fmla="*/ 7 h 159"/>
                  <a:gd name="T6" fmla="*/ 3 w 364"/>
                  <a:gd name="T7" fmla="*/ 9 h 159"/>
                  <a:gd name="T8" fmla="*/ 1 w 364"/>
                  <a:gd name="T9" fmla="*/ 11 h 159"/>
                  <a:gd name="T10" fmla="*/ 1 w 364"/>
                  <a:gd name="T11" fmla="*/ 17 h 159"/>
                  <a:gd name="T12" fmla="*/ 1 w 364"/>
                  <a:gd name="T13" fmla="*/ 22 h 159"/>
                  <a:gd name="T14" fmla="*/ 1 w 364"/>
                  <a:gd name="T15" fmla="*/ 48 h 159"/>
                  <a:gd name="T16" fmla="*/ 2 w 364"/>
                  <a:gd name="T17" fmla="*/ 88 h 159"/>
                  <a:gd name="T18" fmla="*/ 1 w 364"/>
                  <a:gd name="T19" fmla="*/ 114 h 159"/>
                  <a:gd name="T20" fmla="*/ 0 w 364"/>
                  <a:gd name="T21" fmla="*/ 155 h 159"/>
                  <a:gd name="T22" fmla="*/ 50 w 364"/>
                  <a:gd name="T23" fmla="*/ 155 h 159"/>
                  <a:gd name="T24" fmla="*/ 107 w 364"/>
                  <a:gd name="T25" fmla="*/ 153 h 159"/>
                  <a:gd name="T26" fmla="*/ 284 w 364"/>
                  <a:gd name="T27" fmla="*/ 153 h 159"/>
                  <a:gd name="T28" fmla="*/ 351 w 364"/>
                  <a:gd name="T29" fmla="*/ 156 h 159"/>
                  <a:gd name="T30" fmla="*/ 363 w 364"/>
                  <a:gd name="T31" fmla="*/ 122 h 159"/>
                  <a:gd name="T32" fmla="*/ 361 w 364"/>
                  <a:gd name="T33" fmla="*/ 43 h 159"/>
                  <a:gd name="T34" fmla="*/ 360 w 364"/>
                  <a:gd name="T35" fmla="*/ 1 h 159"/>
                  <a:gd name="T36" fmla="*/ 357 w 364"/>
                  <a:gd name="T37" fmla="*/ 4 h 159"/>
                  <a:gd name="T38" fmla="*/ 358 w 364"/>
                  <a:gd name="T39" fmla="*/ 50 h 159"/>
                  <a:gd name="T40" fmla="*/ 359 w 364"/>
                  <a:gd name="T41" fmla="*/ 116 h 159"/>
                  <a:gd name="T42" fmla="*/ 360 w 364"/>
                  <a:gd name="T43" fmla="*/ 130 h 159"/>
                  <a:gd name="T44" fmla="*/ 351 w 364"/>
                  <a:gd name="T45" fmla="*/ 153 h 159"/>
                  <a:gd name="T46" fmla="*/ 285 w 364"/>
                  <a:gd name="T47" fmla="*/ 150 h 159"/>
                  <a:gd name="T48" fmla="*/ 107 w 364"/>
                  <a:gd name="T49" fmla="*/ 150 h 159"/>
                  <a:gd name="T50" fmla="*/ 49 w 364"/>
                  <a:gd name="T51" fmla="*/ 151 h 159"/>
                  <a:gd name="T52" fmla="*/ 3 w 364"/>
                  <a:gd name="T53" fmla="*/ 144 h 159"/>
                  <a:gd name="T54" fmla="*/ 6 w 364"/>
                  <a:gd name="T55" fmla="*/ 96 h 159"/>
                  <a:gd name="T56" fmla="*/ 5 w 364"/>
                  <a:gd name="T57" fmla="*/ 68 h 159"/>
                  <a:gd name="T58" fmla="*/ 4 w 364"/>
                  <a:gd name="T59" fmla="*/ 39 h 159"/>
                  <a:gd name="T60" fmla="*/ 4 w 364"/>
                  <a:gd name="T61" fmla="*/ 19 h 159"/>
                  <a:gd name="T62" fmla="*/ 5 w 364"/>
                  <a:gd name="T63" fmla="*/ 14 h 159"/>
                  <a:gd name="T64" fmla="*/ 5 w 364"/>
                  <a:gd name="T65" fmla="*/ 13 h 159"/>
                  <a:gd name="T66" fmla="*/ 37 w 364"/>
                  <a:gd name="T67" fmla="*/ 12 h 159"/>
                  <a:gd name="T68" fmla="*/ 150 w 364"/>
                  <a:gd name="T69" fmla="*/ 10 h 159"/>
                  <a:gd name="T70" fmla="*/ 293 w 364"/>
                  <a:gd name="T71" fmla="*/ 8 h 159"/>
                  <a:gd name="T72" fmla="*/ 357 w 364"/>
                  <a:gd name="T73" fmla="*/ 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4" h="159">
                    <a:moveTo>
                      <a:pt x="358" y="1"/>
                    </a:moveTo>
                    <a:cubicBezTo>
                      <a:pt x="345" y="5"/>
                      <a:pt x="328" y="5"/>
                      <a:pt x="312" y="5"/>
                    </a:cubicBezTo>
                    <a:cubicBezTo>
                      <a:pt x="292" y="5"/>
                      <a:pt x="292" y="5"/>
                      <a:pt x="292" y="5"/>
                    </a:cubicBezTo>
                    <a:cubicBezTo>
                      <a:pt x="270" y="6"/>
                      <a:pt x="247" y="6"/>
                      <a:pt x="227" y="6"/>
                    </a:cubicBezTo>
                    <a:cubicBezTo>
                      <a:pt x="150" y="6"/>
                      <a:pt x="150" y="6"/>
                      <a:pt x="150" y="6"/>
                    </a:cubicBezTo>
                    <a:cubicBezTo>
                      <a:pt x="121" y="7"/>
                      <a:pt x="90" y="7"/>
                      <a:pt x="60" y="7"/>
                    </a:cubicBezTo>
                    <a:cubicBezTo>
                      <a:pt x="53" y="7"/>
                      <a:pt x="45" y="8"/>
                      <a:pt x="37" y="8"/>
                    </a:cubicBezTo>
                    <a:cubicBezTo>
                      <a:pt x="25" y="9"/>
                      <a:pt x="13" y="10"/>
                      <a:pt x="3" y="9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1" y="13"/>
                      <a:pt x="1" y="15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75"/>
                      <a:pt x="2" y="82"/>
                      <a:pt x="2" y="88"/>
                    </a:cubicBezTo>
                    <a:cubicBezTo>
                      <a:pt x="2" y="91"/>
                      <a:pt x="2" y="93"/>
                      <a:pt x="2" y="96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0" y="124"/>
                      <a:pt x="0" y="134"/>
                      <a:pt x="0" y="144"/>
                    </a:cubicBezTo>
                    <a:cubicBezTo>
                      <a:pt x="0" y="148"/>
                      <a:pt x="0" y="151"/>
                      <a:pt x="0" y="155"/>
                    </a:cubicBezTo>
                    <a:cubicBezTo>
                      <a:pt x="0" y="155"/>
                      <a:pt x="1" y="156"/>
                      <a:pt x="2" y="156"/>
                    </a:cubicBezTo>
                    <a:cubicBezTo>
                      <a:pt x="18" y="157"/>
                      <a:pt x="34" y="156"/>
                      <a:pt x="50" y="155"/>
                    </a:cubicBezTo>
                    <a:cubicBezTo>
                      <a:pt x="61" y="154"/>
                      <a:pt x="74" y="153"/>
                      <a:pt x="86" y="153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34" y="153"/>
                      <a:pt x="161" y="153"/>
                      <a:pt x="188" y="152"/>
                    </a:cubicBezTo>
                    <a:cubicBezTo>
                      <a:pt x="226" y="150"/>
                      <a:pt x="257" y="150"/>
                      <a:pt x="284" y="153"/>
                    </a:cubicBezTo>
                    <a:cubicBezTo>
                      <a:pt x="298" y="155"/>
                      <a:pt x="298" y="155"/>
                      <a:pt x="298" y="155"/>
                    </a:cubicBezTo>
                    <a:cubicBezTo>
                      <a:pt x="316" y="157"/>
                      <a:pt x="336" y="159"/>
                      <a:pt x="351" y="156"/>
                    </a:cubicBezTo>
                    <a:cubicBezTo>
                      <a:pt x="364" y="154"/>
                      <a:pt x="364" y="141"/>
                      <a:pt x="363" y="129"/>
                    </a:cubicBezTo>
                    <a:cubicBezTo>
                      <a:pt x="363" y="122"/>
                      <a:pt x="363" y="122"/>
                      <a:pt x="363" y="122"/>
                    </a:cubicBezTo>
                    <a:cubicBezTo>
                      <a:pt x="363" y="109"/>
                      <a:pt x="363" y="95"/>
                      <a:pt x="362" y="78"/>
                    </a:cubicBezTo>
                    <a:cubicBezTo>
                      <a:pt x="361" y="67"/>
                      <a:pt x="361" y="55"/>
                      <a:pt x="361" y="43"/>
                    </a:cubicBezTo>
                    <a:cubicBezTo>
                      <a:pt x="361" y="30"/>
                      <a:pt x="361" y="16"/>
                      <a:pt x="360" y="2"/>
                    </a:cubicBezTo>
                    <a:cubicBezTo>
                      <a:pt x="360" y="2"/>
                      <a:pt x="360" y="1"/>
                      <a:pt x="360" y="1"/>
                    </a:cubicBezTo>
                    <a:cubicBezTo>
                      <a:pt x="359" y="0"/>
                      <a:pt x="359" y="0"/>
                      <a:pt x="358" y="1"/>
                    </a:cubicBezTo>
                    <a:close/>
                    <a:moveTo>
                      <a:pt x="357" y="4"/>
                    </a:moveTo>
                    <a:cubicBezTo>
                      <a:pt x="358" y="15"/>
                      <a:pt x="358" y="25"/>
                      <a:pt x="358" y="36"/>
                    </a:cubicBezTo>
                    <a:cubicBezTo>
                      <a:pt x="358" y="38"/>
                      <a:pt x="358" y="48"/>
                      <a:pt x="358" y="50"/>
                    </a:cubicBezTo>
                    <a:cubicBezTo>
                      <a:pt x="358" y="60"/>
                      <a:pt x="358" y="69"/>
                      <a:pt x="358" y="78"/>
                    </a:cubicBezTo>
                    <a:cubicBezTo>
                      <a:pt x="359" y="93"/>
                      <a:pt x="359" y="105"/>
                      <a:pt x="359" y="116"/>
                    </a:cubicBezTo>
                    <a:cubicBezTo>
                      <a:pt x="359" y="118"/>
                      <a:pt x="359" y="120"/>
                      <a:pt x="359" y="122"/>
                    </a:cubicBezTo>
                    <a:cubicBezTo>
                      <a:pt x="360" y="130"/>
                      <a:pt x="360" y="130"/>
                      <a:pt x="360" y="130"/>
                    </a:cubicBezTo>
                    <a:cubicBezTo>
                      <a:pt x="360" y="132"/>
                      <a:pt x="360" y="134"/>
                      <a:pt x="360" y="136"/>
                    </a:cubicBezTo>
                    <a:cubicBezTo>
                      <a:pt x="360" y="145"/>
                      <a:pt x="358" y="151"/>
                      <a:pt x="351" y="153"/>
                    </a:cubicBezTo>
                    <a:cubicBezTo>
                      <a:pt x="336" y="156"/>
                      <a:pt x="316" y="153"/>
                      <a:pt x="299" y="151"/>
                    </a:cubicBezTo>
                    <a:cubicBezTo>
                      <a:pt x="285" y="150"/>
                      <a:pt x="285" y="150"/>
                      <a:pt x="285" y="150"/>
                    </a:cubicBezTo>
                    <a:cubicBezTo>
                      <a:pt x="257" y="147"/>
                      <a:pt x="226" y="147"/>
                      <a:pt x="188" y="149"/>
                    </a:cubicBezTo>
                    <a:cubicBezTo>
                      <a:pt x="161" y="150"/>
                      <a:pt x="134" y="150"/>
                      <a:pt x="107" y="150"/>
                    </a:cubicBezTo>
                    <a:cubicBezTo>
                      <a:pt x="86" y="150"/>
                      <a:pt x="86" y="150"/>
                      <a:pt x="86" y="150"/>
                    </a:cubicBezTo>
                    <a:cubicBezTo>
                      <a:pt x="74" y="150"/>
                      <a:pt x="61" y="151"/>
                      <a:pt x="49" y="151"/>
                    </a:cubicBezTo>
                    <a:cubicBezTo>
                      <a:pt x="34" y="152"/>
                      <a:pt x="19" y="153"/>
                      <a:pt x="3" y="153"/>
                    </a:cubicBezTo>
                    <a:cubicBezTo>
                      <a:pt x="3" y="150"/>
                      <a:pt x="3" y="147"/>
                      <a:pt x="3" y="144"/>
                    </a:cubicBezTo>
                    <a:cubicBezTo>
                      <a:pt x="3" y="134"/>
                      <a:pt x="4" y="124"/>
                      <a:pt x="5" y="114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4"/>
                      <a:pt x="6" y="91"/>
                      <a:pt x="6" y="88"/>
                    </a:cubicBezTo>
                    <a:cubicBezTo>
                      <a:pt x="6" y="82"/>
                      <a:pt x="5" y="75"/>
                      <a:pt x="5" y="6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39"/>
                      <a:pt x="4" y="39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4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5" y="13"/>
                      <a:pt x="26" y="13"/>
                      <a:pt x="37" y="12"/>
                    </a:cubicBezTo>
                    <a:cubicBezTo>
                      <a:pt x="45" y="11"/>
                      <a:pt x="53" y="10"/>
                      <a:pt x="60" y="10"/>
                    </a:cubicBezTo>
                    <a:cubicBezTo>
                      <a:pt x="90" y="11"/>
                      <a:pt x="121" y="10"/>
                      <a:pt x="150" y="10"/>
                    </a:cubicBezTo>
                    <a:cubicBezTo>
                      <a:pt x="227" y="9"/>
                      <a:pt x="227" y="9"/>
                      <a:pt x="227" y="9"/>
                    </a:cubicBezTo>
                    <a:cubicBezTo>
                      <a:pt x="247" y="9"/>
                      <a:pt x="270" y="9"/>
                      <a:pt x="293" y="8"/>
                    </a:cubicBezTo>
                    <a:cubicBezTo>
                      <a:pt x="312" y="8"/>
                      <a:pt x="312" y="8"/>
                      <a:pt x="312" y="8"/>
                    </a:cubicBezTo>
                    <a:cubicBezTo>
                      <a:pt x="328" y="8"/>
                      <a:pt x="344" y="9"/>
                      <a:pt x="35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3" name="Freeform 7"/>
              <p:cNvSpPr>
                <a:spLocks/>
              </p:cNvSpPr>
              <p:nvPr/>
            </p:nvSpPr>
            <p:spPr bwMode="auto">
              <a:xfrm>
                <a:off x="1328" y="1113"/>
                <a:ext cx="184" cy="234"/>
              </a:xfrm>
              <a:custGeom>
                <a:avLst/>
                <a:gdLst>
                  <a:gd name="T0" fmla="*/ 0 w 44"/>
                  <a:gd name="T1" fmla="*/ 45 h 56"/>
                  <a:gd name="T2" fmla="*/ 1 w 44"/>
                  <a:gd name="T3" fmla="*/ 42 h 56"/>
                  <a:gd name="T4" fmla="*/ 3 w 44"/>
                  <a:gd name="T5" fmla="*/ 41 h 56"/>
                  <a:gd name="T6" fmla="*/ 7 w 44"/>
                  <a:gd name="T7" fmla="*/ 43 h 56"/>
                  <a:gd name="T8" fmla="*/ 10 w 44"/>
                  <a:gd name="T9" fmla="*/ 47 h 56"/>
                  <a:gd name="T10" fmla="*/ 19 w 44"/>
                  <a:gd name="T11" fmla="*/ 49 h 56"/>
                  <a:gd name="T12" fmla="*/ 30 w 44"/>
                  <a:gd name="T13" fmla="*/ 47 h 56"/>
                  <a:gd name="T14" fmla="*/ 36 w 44"/>
                  <a:gd name="T15" fmla="*/ 38 h 56"/>
                  <a:gd name="T16" fmla="*/ 31 w 44"/>
                  <a:gd name="T17" fmla="*/ 30 h 56"/>
                  <a:gd name="T18" fmla="*/ 20 w 44"/>
                  <a:gd name="T19" fmla="*/ 28 h 56"/>
                  <a:gd name="T20" fmla="*/ 10 w 44"/>
                  <a:gd name="T21" fmla="*/ 25 h 56"/>
                  <a:gd name="T22" fmla="*/ 4 w 44"/>
                  <a:gd name="T23" fmla="*/ 17 h 56"/>
                  <a:gd name="T24" fmla="*/ 12 w 44"/>
                  <a:gd name="T25" fmla="*/ 5 h 56"/>
                  <a:gd name="T26" fmla="*/ 27 w 44"/>
                  <a:gd name="T27" fmla="*/ 0 h 56"/>
                  <a:gd name="T28" fmla="*/ 35 w 44"/>
                  <a:gd name="T29" fmla="*/ 1 h 56"/>
                  <a:gd name="T30" fmla="*/ 41 w 44"/>
                  <a:gd name="T31" fmla="*/ 5 h 56"/>
                  <a:gd name="T32" fmla="*/ 37 w 44"/>
                  <a:gd name="T33" fmla="*/ 8 h 56"/>
                  <a:gd name="T34" fmla="*/ 32 w 44"/>
                  <a:gd name="T35" fmla="*/ 7 h 56"/>
                  <a:gd name="T36" fmla="*/ 27 w 44"/>
                  <a:gd name="T37" fmla="*/ 7 h 56"/>
                  <a:gd name="T38" fmla="*/ 17 w 44"/>
                  <a:gd name="T39" fmla="*/ 9 h 56"/>
                  <a:gd name="T40" fmla="*/ 13 w 44"/>
                  <a:gd name="T41" fmla="*/ 16 h 56"/>
                  <a:gd name="T42" fmla="*/ 18 w 44"/>
                  <a:gd name="T43" fmla="*/ 21 h 56"/>
                  <a:gd name="T44" fmla="*/ 26 w 44"/>
                  <a:gd name="T45" fmla="*/ 22 h 56"/>
                  <a:gd name="T46" fmla="*/ 39 w 44"/>
                  <a:gd name="T47" fmla="*/ 27 h 56"/>
                  <a:gd name="T48" fmla="*/ 44 w 44"/>
                  <a:gd name="T49" fmla="*/ 37 h 56"/>
                  <a:gd name="T50" fmla="*/ 35 w 44"/>
                  <a:gd name="T51" fmla="*/ 51 h 56"/>
                  <a:gd name="T52" fmla="*/ 19 w 44"/>
                  <a:gd name="T53" fmla="*/ 56 h 56"/>
                  <a:gd name="T54" fmla="*/ 7 w 44"/>
                  <a:gd name="T55" fmla="*/ 53 h 56"/>
                  <a:gd name="T56" fmla="*/ 0 w 44"/>
                  <a:gd name="T57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" h="56">
                    <a:moveTo>
                      <a:pt x="0" y="45"/>
                    </a:moveTo>
                    <a:cubicBezTo>
                      <a:pt x="0" y="44"/>
                      <a:pt x="0" y="43"/>
                      <a:pt x="1" y="42"/>
                    </a:cubicBezTo>
                    <a:cubicBezTo>
                      <a:pt x="1" y="41"/>
                      <a:pt x="2" y="41"/>
                      <a:pt x="3" y="41"/>
                    </a:cubicBezTo>
                    <a:cubicBezTo>
                      <a:pt x="5" y="41"/>
                      <a:pt x="6" y="42"/>
                      <a:pt x="7" y="43"/>
                    </a:cubicBezTo>
                    <a:cubicBezTo>
                      <a:pt x="8" y="45"/>
                      <a:pt x="9" y="46"/>
                      <a:pt x="10" y="47"/>
                    </a:cubicBezTo>
                    <a:cubicBezTo>
                      <a:pt x="12" y="48"/>
                      <a:pt x="15" y="49"/>
                      <a:pt x="19" y="49"/>
                    </a:cubicBezTo>
                    <a:cubicBezTo>
                      <a:pt x="23" y="49"/>
                      <a:pt x="26" y="48"/>
                      <a:pt x="30" y="47"/>
                    </a:cubicBezTo>
                    <a:cubicBezTo>
                      <a:pt x="34" y="45"/>
                      <a:pt x="36" y="42"/>
                      <a:pt x="36" y="38"/>
                    </a:cubicBezTo>
                    <a:cubicBezTo>
                      <a:pt x="36" y="35"/>
                      <a:pt x="34" y="32"/>
                      <a:pt x="31" y="30"/>
                    </a:cubicBezTo>
                    <a:cubicBezTo>
                      <a:pt x="28" y="29"/>
                      <a:pt x="24" y="28"/>
                      <a:pt x="20" y="28"/>
                    </a:cubicBezTo>
                    <a:cubicBezTo>
                      <a:pt x="16" y="28"/>
                      <a:pt x="12" y="27"/>
                      <a:pt x="10" y="25"/>
                    </a:cubicBezTo>
                    <a:cubicBezTo>
                      <a:pt x="6" y="23"/>
                      <a:pt x="4" y="21"/>
                      <a:pt x="4" y="17"/>
                    </a:cubicBezTo>
                    <a:cubicBezTo>
                      <a:pt x="4" y="12"/>
                      <a:pt x="7" y="8"/>
                      <a:pt x="12" y="5"/>
                    </a:cubicBezTo>
                    <a:cubicBezTo>
                      <a:pt x="17" y="1"/>
                      <a:pt x="22" y="0"/>
                      <a:pt x="27" y="0"/>
                    </a:cubicBezTo>
                    <a:cubicBezTo>
                      <a:pt x="29" y="0"/>
                      <a:pt x="32" y="0"/>
                      <a:pt x="35" y="1"/>
                    </a:cubicBezTo>
                    <a:cubicBezTo>
                      <a:pt x="39" y="2"/>
                      <a:pt x="41" y="3"/>
                      <a:pt x="41" y="5"/>
                    </a:cubicBezTo>
                    <a:cubicBezTo>
                      <a:pt x="41" y="7"/>
                      <a:pt x="40" y="8"/>
                      <a:pt x="37" y="8"/>
                    </a:cubicBezTo>
                    <a:cubicBezTo>
                      <a:pt x="37" y="8"/>
                      <a:pt x="35" y="8"/>
                      <a:pt x="32" y="7"/>
                    </a:cubicBezTo>
                    <a:cubicBezTo>
                      <a:pt x="30" y="7"/>
                      <a:pt x="28" y="7"/>
                      <a:pt x="27" y="7"/>
                    </a:cubicBezTo>
                    <a:cubicBezTo>
                      <a:pt x="23" y="7"/>
                      <a:pt x="19" y="8"/>
                      <a:pt x="17" y="9"/>
                    </a:cubicBezTo>
                    <a:cubicBezTo>
                      <a:pt x="14" y="11"/>
                      <a:pt x="13" y="14"/>
                      <a:pt x="13" y="16"/>
                    </a:cubicBezTo>
                    <a:cubicBezTo>
                      <a:pt x="13" y="18"/>
                      <a:pt x="14" y="20"/>
                      <a:pt x="18" y="21"/>
                    </a:cubicBezTo>
                    <a:cubicBezTo>
                      <a:pt x="19" y="21"/>
                      <a:pt x="22" y="21"/>
                      <a:pt x="26" y="22"/>
                    </a:cubicBezTo>
                    <a:cubicBezTo>
                      <a:pt x="32" y="22"/>
                      <a:pt x="36" y="24"/>
                      <a:pt x="39" y="27"/>
                    </a:cubicBezTo>
                    <a:cubicBezTo>
                      <a:pt x="42" y="30"/>
                      <a:pt x="44" y="33"/>
                      <a:pt x="44" y="37"/>
                    </a:cubicBezTo>
                    <a:cubicBezTo>
                      <a:pt x="44" y="43"/>
                      <a:pt x="41" y="48"/>
                      <a:pt x="35" y="51"/>
                    </a:cubicBezTo>
                    <a:cubicBezTo>
                      <a:pt x="31" y="54"/>
                      <a:pt x="25" y="56"/>
                      <a:pt x="19" y="56"/>
                    </a:cubicBezTo>
                    <a:cubicBezTo>
                      <a:pt x="14" y="56"/>
                      <a:pt x="10" y="55"/>
                      <a:pt x="7" y="53"/>
                    </a:cubicBezTo>
                    <a:cubicBezTo>
                      <a:pt x="2" y="51"/>
                      <a:pt x="0" y="48"/>
                      <a:pt x="0" y="45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4" name="Freeform 8"/>
              <p:cNvSpPr>
                <a:spLocks/>
              </p:cNvSpPr>
              <p:nvPr/>
            </p:nvSpPr>
            <p:spPr bwMode="auto">
              <a:xfrm>
                <a:off x="1545" y="1092"/>
                <a:ext cx="147" cy="255"/>
              </a:xfrm>
              <a:custGeom>
                <a:avLst/>
                <a:gdLst>
                  <a:gd name="T0" fmla="*/ 31 w 35"/>
                  <a:gd name="T1" fmla="*/ 61 h 61"/>
                  <a:gd name="T2" fmla="*/ 28 w 35"/>
                  <a:gd name="T3" fmla="*/ 58 h 61"/>
                  <a:gd name="T4" fmla="*/ 26 w 35"/>
                  <a:gd name="T5" fmla="*/ 50 h 61"/>
                  <a:gd name="T6" fmla="*/ 26 w 35"/>
                  <a:gd name="T7" fmla="*/ 41 h 61"/>
                  <a:gd name="T8" fmla="*/ 26 w 35"/>
                  <a:gd name="T9" fmla="*/ 38 h 61"/>
                  <a:gd name="T10" fmla="*/ 26 w 35"/>
                  <a:gd name="T11" fmla="*/ 35 h 61"/>
                  <a:gd name="T12" fmla="*/ 22 w 35"/>
                  <a:gd name="T13" fmla="*/ 28 h 61"/>
                  <a:gd name="T14" fmla="*/ 14 w 35"/>
                  <a:gd name="T15" fmla="*/ 32 h 61"/>
                  <a:gd name="T16" fmla="*/ 9 w 35"/>
                  <a:gd name="T17" fmla="*/ 41 h 61"/>
                  <a:gd name="T18" fmla="*/ 8 w 35"/>
                  <a:gd name="T19" fmla="*/ 57 h 61"/>
                  <a:gd name="T20" fmla="*/ 4 w 35"/>
                  <a:gd name="T21" fmla="*/ 60 h 61"/>
                  <a:gd name="T22" fmla="*/ 2 w 35"/>
                  <a:gd name="T23" fmla="*/ 59 h 61"/>
                  <a:gd name="T24" fmla="*/ 0 w 35"/>
                  <a:gd name="T25" fmla="*/ 56 h 61"/>
                  <a:gd name="T26" fmla="*/ 1 w 35"/>
                  <a:gd name="T27" fmla="*/ 55 h 61"/>
                  <a:gd name="T28" fmla="*/ 1 w 35"/>
                  <a:gd name="T29" fmla="*/ 49 h 61"/>
                  <a:gd name="T30" fmla="*/ 1 w 35"/>
                  <a:gd name="T31" fmla="*/ 44 h 61"/>
                  <a:gd name="T32" fmla="*/ 1 w 35"/>
                  <a:gd name="T33" fmla="*/ 16 h 61"/>
                  <a:gd name="T34" fmla="*/ 2 w 35"/>
                  <a:gd name="T35" fmla="*/ 10 h 61"/>
                  <a:gd name="T36" fmla="*/ 1 w 35"/>
                  <a:gd name="T37" fmla="*/ 7 h 61"/>
                  <a:gd name="T38" fmla="*/ 1 w 35"/>
                  <a:gd name="T39" fmla="*/ 3 h 61"/>
                  <a:gd name="T40" fmla="*/ 2 w 35"/>
                  <a:gd name="T41" fmla="*/ 1 h 61"/>
                  <a:gd name="T42" fmla="*/ 5 w 35"/>
                  <a:gd name="T43" fmla="*/ 0 h 61"/>
                  <a:gd name="T44" fmla="*/ 8 w 35"/>
                  <a:gd name="T45" fmla="*/ 3 h 61"/>
                  <a:gd name="T46" fmla="*/ 9 w 35"/>
                  <a:gd name="T47" fmla="*/ 9 h 61"/>
                  <a:gd name="T48" fmla="*/ 9 w 35"/>
                  <a:gd name="T49" fmla="*/ 17 h 61"/>
                  <a:gd name="T50" fmla="*/ 8 w 35"/>
                  <a:gd name="T51" fmla="*/ 26 h 61"/>
                  <a:gd name="T52" fmla="*/ 8 w 35"/>
                  <a:gd name="T53" fmla="*/ 29 h 61"/>
                  <a:gd name="T54" fmla="*/ 15 w 35"/>
                  <a:gd name="T55" fmla="*/ 23 h 61"/>
                  <a:gd name="T56" fmla="*/ 22 w 35"/>
                  <a:gd name="T57" fmla="*/ 21 h 61"/>
                  <a:gd name="T58" fmla="*/ 31 w 35"/>
                  <a:gd name="T59" fmla="*/ 25 h 61"/>
                  <a:gd name="T60" fmla="*/ 33 w 35"/>
                  <a:gd name="T61" fmla="*/ 34 h 61"/>
                  <a:gd name="T62" fmla="*/ 33 w 35"/>
                  <a:gd name="T63" fmla="*/ 41 h 61"/>
                  <a:gd name="T64" fmla="*/ 34 w 35"/>
                  <a:gd name="T65" fmla="*/ 49 h 61"/>
                  <a:gd name="T66" fmla="*/ 35 w 35"/>
                  <a:gd name="T67" fmla="*/ 57 h 61"/>
                  <a:gd name="T68" fmla="*/ 35 w 35"/>
                  <a:gd name="T69" fmla="*/ 58 h 61"/>
                  <a:gd name="T70" fmla="*/ 34 w 35"/>
                  <a:gd name="T71" fmla="*/ 60 h 61"/>
                  <a:gd name="T72" fmla="*/ 31 w 35"/>
                  <a:gd name="T7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61">
                    <a:moveTo>
                      <a:pt x="31" y="61"/>
                    </a:moveTo>
                    <a:cubicBezTo>
                      <a:pt x="30" y="61"/>
                      <a:pt x="28" y="60"/>
                      <a:pt x="28" y="58"/>
                    </a:cubicBezTo>
                    <a:cubicBezTo>
                      <a:pt x="27" y="56"/>
                      <a:pt x="27" y="53"/>
                      <a:pt x="26" y="50"/>
                    </a:cubicBezTo>
                    <a:cubicBezTo>
                      <a:pt x="26" y="46"/>
                      <a:pt x="26" y="43"/>
                      <a:pt x="26" y="41"/>
                    </a:cubicBezTo>
                    <a:cubicBezTo>
                      <a:pt x="26" y="40"/>
                      <a:pt x="26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0"/>
                      <a:pt x="25" y="28"/>
                      <a:pt x="22" y="28"/>
                    </a:cubicBezTo>
                    <a:cubicBezTo>
                      <a:pt x="19" y="28"/>
                      <a:pt x="16" y="30"/>
                      <a:pt x="14" y="32"/>
                    </a:cubicBezTo>
                    <a:cubicBezTo>
                      <a:pt x="13" y="34"/>
                      <a:pt x="11" y="37"/>
                      <a:pt x="9" y="41"/>
                    </a:cubicBezTo>
                    <a:cubicBezTo>
                      <a:pt x="9" y="50"/>
                      <a:pt x="8" y="56"/>
                      <a:pt x="8" y="57"/>
                    </a:cubicBezTo>
                    <a:cubicBezTo>
                      <a:pt x="7" y="59"/>
                      <a:pt x="6" y="60"/>
                      <a:pt x="4" y="60"/>
                    </a:cubicBezTo>
                    <a:cubicBezTo>
                      <a:pt x="3" y="60"/>
                      <a:pt x="2" y="59"/>
                      <a:pt x="2" y="59"/>
                    </a:cubicBezTo>
                    <a:cubicBezTo>
                      <a:pt x="1" y="58"/>
                      <a:pt x="0" y="57"/>
                      <a:pt x="0" y="56"/>
                    </a:cubicBezTo>
                    <a:cubicBezTo>
                      <a:pt x="0" y="56"/>
                      <a:pt x="1" y="55"/>
                      <a:pt x="1" y="55"/>
                    </a:cubicBezTo>
                    <a:cubicBezTo>
                      <a:pt x="1" y="54"/>
                      <a:pt x="1" y="52"/>
                      <a:pt x="1" y="49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7" y="0"/>
                      <a:pt x="8" y="1"/>
                      <a:pt x="8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2"/>
                      <a:pt x="9" y="15"/>
                      <a:pt x="9" y="17"/>
                    </a:cubicBezTo>
                    <a:cubicBezTo>
                      <a:pt x="8" y="20"/>
                      <a:pt x="8" y="23"/>
                      <a:pt x="8" y="26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26"/>
                      <a:pt x="13" y="24"/>
                      <a:pt x="15" y="23"/>
                    </a:cubicBezTo>
                    <a:cubicBezTo>
                      <a:pt x="17" y="21"/>
                      <a:pt x="20" y="21"/>
                      <a:pt x="22" y="21"/>
                    </a:cubicBezTo>
                    <a:cubicBezTo>
                      <a:pt x="26" y="21"/>
                      <a:pt x="29" y="22"/>
                      <a:pt x="31" y="25"/>
                    </a:cubicBezTo>
                    <a:cubicBezTo>
                      <a:pt x="32" y="27"/>
                      <a:pt x="33" y="30"/>
                      <a:pt x="33" y="34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2"/>
                      <a:pt x="34" y="54"/>
                      <a:pt x="35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9"/>
                      <a:pt x="35" y="60"/>
                      <a:pt x="34" y="60"/>
                    </a:cubicBezTo>
                    <a:cubicBezTo>
                      <a:pt x="33" y="61"/>
                      <a:pt x="32" y="61"/>
                      <a:pt x="31" y="61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5" name="Freeform 9"/>
              <p:cNvSpPr>
                <a:spLocks noEditPoints="1"/>
              </p:cNvSpPr>
              <p:nvPr/>
            </p:nvSpPr>
            <p:spPr bwMode="auto">
              <a:xfrm>
                <a:off x="1721" y="1176"/>
                <a:ext cx="155" cy="171"/>
              </a:xfrm>
              <a:custGeom>
                <a:avLst/>
                <a:gdLst>
                  <a:gd name="T0" fmla="*/ 19 w 37"/>
                  <a:gd name="T1" fmla="*/ 41 h 41"/>
                  <a:gd name="T2" fmla="*/ 6 w 37"/>
                  <a:gd name="T3" fmla="*/ 36 h 41"/>
                  <a:gd name="T4" fmla="*/ 0 w 37"/>
                  <a:gd name="T5" fmla="*/ 23 h 41"/>
                  <a:gd name="T6" fmla="*/ 5 w 37"/>
                  <a:gd name="T7" fmla="*/ 7 h 41"/>
                  <a:gd name="T8" fmla="*/ 18 w 37"/>
                  <a:gd name="T9" fmla="*/ 0 h 41"/>
                  <a:gd name="T10" fmla="*/ 28 w 37"/>
                  <a:gd name="T11" fmla="*/ 2 h 41"/>
                  <a:gd name="T12" fmla="*/ 33 w 37"/>
                  <a:gd name="T13" fmla="*/ 10 h 41"/>
                  <a:gd name="T14" fmla="*/ 29 w 37"/>
                  <a:gd name="T15" fmla="*/ 17 h 41"/>
                  <a:gd name="T16" fmla="*/ 21 w 37"/>
                  <a:gd name="T17" fmla="*/ 21 h 41"/>
                  <a:gd name="T18" fmla="*/ 7 w 37"/>
                  <a:gd name="T19" fmla="*/ 28 h 41"/>
                  <a:gd name="T20" fmla="*/ 12 w 37"/>
                  <a:gd name="T21" fmla="*/ 32 h 41"/>
                  <a:gd name="T22" fmla="*/ 19 w 37"/>
                  <a:gd name="T23" fmla="*/ 34 h 41"/>
                  <a:gd name="T24" fmla="*/ 25 w 37"/>
                  <a:gd name="T25" fmla="*/ 33 h 41"/>
                  <a:gd name="T26" fmla="*/ 31 w 37"/>
                  <a:gd name="T27" fmla="*/ 30 h 41"/>
                  <a:gd name="T28" fmla="*/ 34 w 37"/>
                  <a:gd name="T29" fmla="*/ 28 h 41"/>
                  <a:gd name="T30" fmla="*/ 36 w 37"/>
                  <a:gd name="T31" fmla="*/ 29 h 41"/>
                  <a:gd name="T32" fmla="*/ 37 w 37"/>
                  <a:gd name="T33" fmla="*/ 31 h 41"/>
                  <a:gd name="T34" fmla="*/ 30 w 37"/>
                  <a:gd name="T35" fmla="*/ 38 h 41"/>
                  <a:gd name="T36" fmla="*/ 19 w 37"/>
                  <a:gd name="T37" fmla="*/ 41 h 41"/>
                  <a:gd name="T38" fmla="*/ 18 w 37"/>
                  <a:gd name="T39" fmla="*/ 7 h 41"/>
                  <a:gd name="T40" fmla="*/ 11 w 37"/>
                  <a:gd name="T41" fmla="*/ 10 h 41"/>
                  <a:gd name="T42" fmla="*/ 6 w 37"/>
                  <a:gd name="T43" fmla="*/ 21 h 41"/>
                  <a:gd name="T44" fmla="*/ 18 w 37"/>
                  <a:gd name="T45" fmla="*/ 16 h 41"/>
                  <a:gd name="T46" fmla="*/ 27 w 37"/>
                  <a:gd name="T47" fmla="*/ 10 h 41"/>
                  <a:gd name="T48" fmla="*/ 18 w 37"/>
                  <a:gd name="T4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4" y="41"/>
                      <a:pt x="9" y="39"/>
                      <a:pt x="6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2" y="12"/>
                      <a:pt x="5" y="7"/>
                    </a:cubicBezTo>
                    <a:cubicBezTo>
                      <a:pt x="8" y="3"/>
                      <a:pt x="13" y="0"/>
                      <a:pt x="18" y="0"/>
                    </a:cubicBezTo>
                    <a:cubicBezTo>
                      <a:pt x="23" y="0"/>
                      <a:pt x="26" y="1"/>
                      <a:pt x="28" y="2"/>
                    </a:cubicBezTo>
                    <a:cubicBezTo>
                      <a:pt x="32" y="4"/>
                      <a:pt x="33" y="7"/>
                      <a:pt x="33" y="10"/>
                    </a:cubicBezTo>
                    <a:cubicBezTo>
                      <a:pt x="33" y="13"/>
                      <a:pt x="32" y="15"/>
                      <a:pt x="29" y="17"/>
                    </a:cubicBezTo>
                    <a:cubicBezTo>
                      <a:pt x="28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7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2" y="28"/>
                      <a:pt x="33" y="28"/>
                      <a:pt x="34" y="28"/>
                    </a:cubicBezTo>
                    <a:cubicBezTo>
                      <a:pt x="35" y="28"/>
                      <a:pt x="35" y="28"/>
                      <a:pt x="36" y="29"/>
                    </a:cubicBezTo>
                    <a:cubicBezTo>
                      <a:pt x="37" y="29"/>
                      <a:pt x="37" y="30"/>
                      <a:pt x="37" y="31"/>
                    </a:cubicBezTo>
                    <a:cubicBezTo>
                      <a:pt x="37" y="34"/>
                      <a:pt x="35" y="36"/>
                      <a:pt x="30" y="38"/>
                    </a:cubicBezTo>
                    <a:cubicBezTo>
                      <a:pt x="27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3" y="8"/>
                      <a:pt x="11" y="10"/>
                    </a:cubicBezTo>
                    <a:cubicBezTo>
                      <a:pt x="9" y="13"/>
                      <a:pt x="7" y="16"/>
                      <a:pt x="6" y="21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6" name="Freeform 10"/>
              <p:cNvSpPr>
                <a:spLocks noEditPoints="1"/>
              </p:cNvSpPr>
              <p:nvPr/>
            </p:nvSpPr>
            <p:spPr bwMode="auto">
              <a:xfrm>
                <a:off x="1897" y="1176"/>
                <a:ext cx="155" cy="171"/>
              </a:xfrm>
              <a:custGeom>
                <a:avLst/>
                <a:gdLst>
                  <a:gd name="T0" fmla="*/ 19 w 37"/>
                  <a:gd name="T1" fmla="*/ 41 h 41"/>
                  <a:gd name="T2" fmla="*/ 5 w 37"/>
                  <a:gd name="T3" fmla="*/ 36 h 41"/>
                  <a:gd name="T4" fmla="*/ 0 w 37"/>
                  <a:gd name="T5" fmla="*/ 23 h 41"/>
                  <a:gd name="T6" fmla="*/ 4 w 37"/>
                  <a:gd name="T7" fmla="*/ 7 h 41"/>
                  <a:gd name="T8" fmla="*/ 18 w 37"/>
                  <a:gd name="T9" fmla="*/ 0 h 41"/>
                  <a:gd name="T10" fmla="*/ 28 w 37"/>
                  <a:gd name="T11" fmla="*/ 2 h 41"/>
                  <a:gd name="T12" fmla="*/ 33 w 37"/>
                  <a:gd name="T13" fmla="*/ 10 h 41"/>
                  <a:gd name="T14" fmla="*/ 29 w 37"/>
                  <a:gd name="T15" fmla="*/ 17 h 41"/>
                  <a:gd name="T16" fmla="*/ 21 w 37"/>
                  <a:gd name="T17" fmla="*/ 21 h 41"/>
                  <a:gd name="T18" fmla="*/ 7 w 37"/>
                  <a:gd name="T19" fmla="*/ 28 h 41"/>
                  <a:gd name="T20" fmla="*/ 12 w 37"/>
                  <a:gd name="T21" fmla="*/ 32 h 41"/>
                  <a:gd name="T22" fmla="*/ 19 w 37"/>
                  <a:gd name="T23" fmla="*/ 34 h 41"/>
                  <a:gd name="T24" fmla="*/ 25 w 37"/>
                  <a:gd name="T25" fmla="*/ 33 h 41"/>
                  <a:gd name="T26" fmla="*/ 31 w 37"/>
                  <a:gd name="T27" fmla="*/ 30 h 41"/>
                  <a:gd name="T28" fmla="*/ 33 w 37"/>
                  <a:gd name="T29" fmla="*/ 28 h 41"/>
                  <a:gd name="T30" fmla="*/ 36 w 37"/>
                  <a:gd name="T31" fmla="*/ 29 h 41"/>
                  <a:gd name="T32" fmla="*/ 37 w 37"/>
                  <a:gd name="T33" fmla="*/ 31 h 41"/>
                  <a:gd name="T34" fmla="*/ 30 w 37"/>
                  <a:gd name="T35" fmla="*/ 38 h 41"/>
                  <a:gd name="T36" fmla="*/ 19 w 37"/>
                  <a:gd name="T37" fmla="*/ 41 h 41"/>
                  <a:gd name="T38" fmla="*/ 18 w 37"/>
                  <a:gd name="T39" fmla="*/ 7 h 41"/>
                  <a:gd name="T40" fmla="*/ 10 w 37"/>
                  <a:gd name="T41" fmla="*/ 10 h 41"/>
                  <a:gd name="T42" fmla="*/ 6 w 37"/>
                  <a:gd name="T43" fmla="*/ 21 h 41"/>
                  <a:gd name="T44" fmla="*/ 17 w 37"/>
                  <a:gd name="T45" fmla="*/ 16 h 41"/>
                  <a:gd name="T46" fmla="*/ 27 w 37"/>
                  <a:gd name="T47" fmla="*/ 10 h 41"/>
                  <a:gd name="T48" fmla="*/ 18 w 37"/>
                  <a:gd name="T4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3" y="41"/>
                      <a:pt x="9" y="39"/>
                      <a:pt x="5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1" y="12"/>
                      <a:pt x="4" y="7"/>
                    </a:cubicBezTo>
                    <a:cubicBezTo>
                      <a:pt x="8" y="3"/>
                      <a:pt x="12" y="0"/>
                      <a:pt x="18" y="0"/>
                    </a:cubicBezTo>
                    <a:cubicBezTo>
                      <a:pt x="22" y="0"/>
                      <a:pt x="25" y="1"/>
                      <a:pt x="28" y="2"/>
                    </a:cubicBezTo>
                    <a:cubicBezTo>
                      <a:pt x="31" y="4"/>
                      <a:pt x="33" y="7"/>
                      <a:pt x="33" y="10"/>
                    </a:cubicBezTo>
                    <a:cubicBezTo>
                      <a:pt x="33" y="13"/>
                      <a:pt x="31" y="15"/>
                      <a:pt x="29" y="17"/>
                    </a:cubicBezTo>
                    <a:cubicBezTo>
                      <a:pt x="27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6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1" y="28"/>
                      <a:pt x="32" y="28"/>
                      <a:pt x="33" y="28"/>
                    </a:cubicBezTo>
                    <a:cubicBezTo>
                      <a:pt x="34" y="28"/>
                      <a:pt x="35" y="28"/>
                      <a:pt x="36" y="29"/>
                    </a:cubicBezTo>
                    <a:cubicBezTo>
                      <a:pt x="36" y="29"/>
                      <a:pt x="37" y="30"/>
                      <a:pt x="37" y="31"/>
                    </a:cubicBezTo>
                    <a:cubicBezTo>
                      <a:pt x="37" y="34"/>
                      <a:pt x="34" y="36"/>
                      <a:pt x="30" y="38"/>
                    </a:cubicBezTo>
                    <a:cubicBezTo>
                      <a:pt x="26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2" y="8"/>
                      <a:pt x="10" y="10"/>
                    </a:cubicBezTo>
                    <a:cubicBezTo>
                      <a:pt x="8" y="13"/>
                      <a:pt x="7" y="16"/>
                      <a:pt x="6" y="21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7" name="Freeform 11"/>
              <p:cNvSpPr>
                <a:spLocks noEditPoints="1"/>
              </p:cNvSpPr>
              <p:nvPr/>
            </p:nvSpPr>
            <p:spPr bwMode="auto">
              <a:xfrm>
                <a:off x="2073" y="1168"/>
                <a:ext cx="138" cy="259"/>
              </a:xfrm>
              <a:custGeom>
                <a:avLst/>
                <a:gdLst>
                  <a:gd name="T0" fmla="*/ 17 w 33"/>
                  <a:gd name="T1" fmla="*/ 42 h 62"/>
                  <a:gd name="T2" fmla="*/ 9 w 33"/>
                  <a:gd name="T3" fmla="*/ 41 h 62"/>
                  <a:gd name="T4" fmla="*/ 9 w 33"/>
                  <a:gd name="T5" fmla="*/ 59 h 62"/>
                  <a:gd name="T6" fmla="*/ 8 w 33"/>
                  <a:gd name="T7" fmla="*/ 61 h 62"/>
                  <a:gd name="T8" fmla="*/ 5 w 33"/>
                  <a:gd name="T9" fmla="*/ 62 h 62"/>
                  <a:gd name="T10" fmla="*/ 2 w 33"/>
                  <a:gd name="T11" fmla="*/ 61 h 62"/>
                  <a:gd name="T12" fmla="*/ 1 w 33"/>
                  <a:gd name="T13" fmla="*/ 59 h 62"/>
                  <a:gd name="T14" fmla="*/ 2 w 33"/>
                  <a:gd name="T15" fmla="*/ 44 h 62"/>
                  <a:gd name="T16" fmla="*/ 2 w 33"/>
                  <a:gd name="T17" fmla="*/ 29 h 62"/>
                  <a:gd name="T18" fmla="*/ 1 w 33"/>
                  <a:gd name="T19" fmla="*/ 14 h 62"/>
                  <a:gd name="T20" fmla="*/ 0 w 33"/>
                  <a:gd name="T21" fmla="*/ 7 h 62"/>
                  <a:gd name="T22" fmla="*/ 1 w 33"/>
                  <a:gd name="T23" fmla="*/ 2 h 62"/>
                  <a:gd name="T24" fmla="*/ 5 w 33"/>
                  <a:gd name="T25" fmla="*/ 0 h 62"/>
                  <a:gd name="T26" fmla="*/ 7 w 33"/>
                  <a:gd name="T27" fmla="*/ 1 h 62"/>
                  <a:gd name="T28" fmla="*/ 8 w 33"/>
                  <a:gd name="T29" fmla="*/ 4 h 62"/>
                  <a:gd name="T30" fmla="*/ 8 w 33"/>
                  <a:gd name="T31" fmla="*/ 5 h 62"/>
                  <a:gd name="T32" fmla="*/ 8 w 33"/>
                  <a:gd name="T33" fmla="*/ 7 h 62"/>
                  <a:gd name="T34" fmla="*/ 14 w 33"/>
                  <a:gd name="T35" fmla="*/ 4 h 62"/>
                  <a:gd name="T36" fmla="*/ 20 w 33"/>
                  <a:gd name="T37" fmla="*/ 3 h 62"/>
                  <a:gd name="T38" fmla="*/ 31 w 33"/>
                  <a:gd name="T39" fmla="*/ 9 h 62"/>
                  <a:gd name="T40" fmla="*/ 33 w 33"/>
                  <a:gd name="T41" fmla="*/ 24 h 62"/>
                  <a:gd name="T42" fmla="*/ 29 w 33"/>
                  <a:gd name="T43" fmla="*/ 37 h 62"/>
                  <a:gd name="T44" fmla="*/ 17 w 33"/>
                  <a:gd name="T45" fmla="*/ 42 h 62"/>
                  <a:gd name="T46" fmla="*/ 20 w 33"/>
                  <a:gd name="T47" fmla="*/ 10 h 62"/>
                  <a:gd name="T48" fmla="*/ 13 w 33"/>
                  <a:gd name="T49" fmla="*/ 12 h 62"/>
                  <a:gd name="T50" fmla="*/ 8 w 33"/>
                  <a:gd name="T51" fmla="*/ 16 h 62"/>
                  <a:gd name="T52" fmla="*/ 9 w 33"/>
                  <a:gd name="T53" fmla="*/ 33 h 62"/>
                  <a:gd name="T54" fmla="*/ 17 w 33"/>
                  <a:gd name="T55" fmla="*/ 35 h 62"/>
                  <a:gd name="T56" fmla="*/ 24 w 33"/>
                  <a:gd name="T57" fmla="*/ 31 h 62"/>
                  <a:gd name="T58" fmla="*/ 26 w 33"/>
                  <a:gd name="T59" fmla="*/ 24 h 62"/>
                  <a:gd name="T60" fmla="*/ 25 w 33"/>
                  <a:gd name="T61" fmla="*/ 13 h 62"/>
                  <a:gd name="T62" fmla="*/ 20 w 33"/>
                  <a:gd name="T6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62">
                    <a:moveTo>
                      <a:pt x="17" y="42"/>
                    </a:moveTo>
                    <a:cubicBezTo>
                      <a:pt x="14" y="42"/>
                      <a:pt x="12" y="42"/>
                      <a:pt x="9" y="41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8" y="61"/>
                    </a:cubicBezTo>
                    <a:cubicBezTo>
                      <a:pt x="7" y="62"/>
                      <a:pt x="6" y="62"/>
                      <a:pt x="5" y="62"/>
                    </a:cubicBezTo>
                    <a:cubicBezTo>
                      <a:pt x="4" y="62"/>
                      <a:pt x="3" y="62"/>
                      <a:pt x="2" y="61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4"/>
                      <a:pt x="1" y="19"/>
                      <a:pt x="1" y="1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10" y="6"/>
                      <a:pt x="12" y="5"/>
                      <a:pt x="14" y="4"/>
                    </a:cubicBezTo>
                    <a:cubicBezTo>
                      <a:pt x="16" y="3"/>
                      <a:pt x="18" y="3"/>
                      <a:pt x="20" y="3"/>
                    </a:cubicBezTo>
                    <a:cubicBezTo>
                      <a:pt x="25" y="3"/>
                      <a:pt x="28" y="5"/>
                      <a:pt x="31" y="9"/>
                    </a:cubicBezTo>
                    <a:cubicBezTo>
                      <a:pt x="33" y="13"/>
                      <a:pt x="33" y="18"/>
                      <a:pt x="33" y="24"/>
                    </a:cubicBezTo>
                    <a:cubicBezTo>
                      <a:pt x="33" y="29"/>
                      <a:pt x="32" y="33"/>
                      <a:pt x="29" y="37"/>
                    </a:cubicBezTo>
                    <a:cubicBezTo>
                      <a:pt x="26" y="40"/>
                      <a:pt x="22" y="42"/>
                      <a:pt x="17" y="42"/>
                    </a:cubicBezTo>
                    <a:close/>
                    <a:moveTo>
                      <a:pt x="20" y="10"/>
                    </a:moveTo>
                    <a:cubicBezTo>
                      <a:pt x="17" y="10"/>
                      <a:pt x="15" y="11"/>
                      <a:pt x="13" y="12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9" y="21"/>
                      <a:pt x="9" y="27"/>
                      <a:pt x="9" y="33"/>
                    </a:cubicBezTo>
                    <a:cubicBezTo>
                      <a:pt x="12" y="34"/>
                      <a:pt x="14" y="35"/>
                      <a:pt x="17" y="35"/>
                    </a:cubicBezTo>
                    <a:cubicBezTo>
                      <a:pt x="20" y="35"/>
                      <a:pt x="22" y="34"/>
                      <a:pt x="24" y="31"/>
                    </a:cubicBezTo>
                    <a:cubicBezTo>
                      <a:pt x="25" y="29"/>
                      <a:pt x="26" y="27"/>
                      <a:pt x="26" y="24"/>
                    </a:cubicBezTo>
                    <a:cubicBezTo>
                      <a:pt x="26" y="19"/>
                      <a:pt x="26" y="16"/>
                      <a:pt x="25" y="13"/>
                    </a:cubicBezTo>
                    <a:cubicBezTo>
                      <a:pt x="23" y="11"/>
                      <a:pt x="22" y="10"/>
                      <a:pt x="20" y="1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8" name="Freeform 12"/>
              <p:cNvSpPr>
                <a:spLocks/>
              </p:cNvSpPr>
              <p:nvPr/>
            </p:nvSpPr>
            <p:spPr bwMode="auto">
              <a:xfrm>
                <a:off x="880" y="1581"/>
                <a:ext cx="1737" cy="1668"/>
              </a:xfrm>
              <a:custGeom>
                <a:avLst/>
                <a:gdLst>
                  <a:gd name="T0" fmla="*/ 47 w 415"/>
                  <a:gd name="T1" fmla="*/ 105 h 399"/>
                  <a:gd name="T2" fmla="*/ 44 w 415"/>
                  <a:gd name="T3" fmla="*/ 157 h 399"/>
                  <a:gd name="T4" fmla="*/ 7 w 415"/>
                  <a:gd name="T5" fmla="*/ 207 h 399"/>
                  <a:gd name="T6" fmla="*/ 22 w 415"/>
                  <a:gd name="T7" fmla="*/ 275 h 399"/>
                  <a:gd name="T8" fmla="*/ 9 w 415"/>
                  <a:gd name="T9" fmla="*/ 338 h 399"/>
                  <a:gd name="T10" fmla="*/ 32 w 415"/>
                  <a:gd name="T11" fmla="*/ 397 h 399"/>
                  <a:gd name="T12" fmla="*/ 259 w 415"/>
                  <a:gd name="T13" fmla="*/ 397 h 399"/>
                  <a:gd name="T14" fmla="*/ 369 w 415"/>
                  <a:gd name="T15" fmla="*/ 397 h 399"/>
                  <a:gd name="T16" fmla="*/ 388 w 415"/>
                  <a:gd name="T17" fmla="*/ 397 h 399"/>
                  <a:gd name="T18" fmla="*/ 408 w 415"/>
                  <a:gd name="T19" fmla="*/ 358 h 399"/>
                  <a:gd name="T20" fmla="*/ 389 w 415"/>
                  <a:gd name="T21" fmla="*/ 274 h 399"/>
                  <a:gd name="T22" fmla="*/ 407 w 415"/>
                  <a:gd name="T23" fmla="*/ 204 h 399"/>
                  <a:gd name="T24" fmla="*/ 376 w 415"/>
                  <a:gd name="T25" fmla="*/ 144 h 399"/>
                  <a:gd name="T26" fmla="*/ 371 w 415"/>
                  <a:gd name="T27" fmla="*/ 93 h 399"/>
                  <a:gd name="T28" fmla="*/ 357 w 415"/>
                  <a:gd name="T29" fmla="*/ 66 h 399"/>
                  <a:gd name="T30" fmla="*/ 328 w 415"/>
                  <a:gd name="T31" fmla="*/ 43 h 399"/>
                  <a:gd name="T32" fmla="*/ 294 w 415"/>
                  <a:gd name="T33" fmla="*/ 35 h 399"/>
                  <a:gd name="T34" fmla="*/ 269 w 415"/>
                  <a:gd name="T35" fmla="*/ 17 h 399"/>
                  <a:gd name="T36" fmla="*/ 230 w 415"/>
                  <a:gd name="T37" fmla="*/ 1 h 399"/>
                  <a:gd name="T38" fmla="*/ 192 w 415"/>
                  <a:gd name="T39" fmla="*/ 6 h 399"/>
                  <a:gd name="T40" fmla="*/ 160 w 415"/>
                  <a:gd name="T41" fmla="*/ 23 h 399"/>
                  <a:gd name="T42" fmla="*/ 148 w 415"/>
                  <a:gd name="T43" fmla="*/ 41 h 399"/>
                  <a:gd name="T44" fmla="*/ 119 w 415"/>
                  <a:gd name="T45" fmla="*/ 36 h 399"/>
                  <a:gd name="T46" fmla="*/ 87 w 415"/>
                  <a:gd name="T47" fmla="*/ 54 h 399"/>
                  <a:gd name="T48" fmla="*/ 47 w 415"/>
                  <a:gd name="T49" fmla="*/ 10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5" h="399">
                    <a:moveTo>
                      <a:pt x="47" y="105"/>
                    </a:moveTo>
                    <a:cubicBezTo>
                      <a:pt x="39" y="123"/>
                      <a:pt x="39" y="139"/>
                      <a:pt x="44" y="157"/>
                    </a:cubicBezTo>
                    <a:cubicBezTo>
                      <a:pt x="19" y="151"/>
                      <a:pt x="11" y="191"/>
                      <a:pt x="7" y="207"/>
                    </a:cubicBezTo>
                    <a:cubicBezTo>
                      <a:pt x="0" y="234"/>
                      <a:pt x="6" y="253"/>
                      <a:pt x="22" y="275"/>
                    </a:cubicBezTo>
                    <a:cubicBezTo>
                      <a:pt x="6" y="294"/>
                      <a:pt x="4" y="315"/>
                      <a:pt x="9" y="338"/>
                    </a:cubicBezTo>
                    <a:cubicBezTo>
                      <a:pt x="12" y="353"/>
                      <a:pt x="20" y="388"/>
                      <a:pt x="32" y="397"/>
                    </a:cubicBezTo>
                    <a:cubicBezTo>
                      <a:pt x="108" y="397"/>
                      <a:pt x="183" y="397"/>
                      <a:pt x="259" y="397"/>
                    </a:cubicBezTo>
                    <a:cubicBezTo>
                      <a:pt x="296" y="397"/>
                      <a:pt x="332" y="397"/>
                      <a:pt x="369" y="397"/>
                    </a:cubicBezTo>
                    <a:cubicBezTo>
                      <a:pt x="374" y="397"/>
                      <a:pt x="384" y="399"/>
                      <a:pt x="388" y="397"/>
                    </a:cubicBezTo>
                    <a:cubicBezTo>
                      <a:pt x="399" y="392"/>
                      <a:pt x="405" y="369"/>
                      <a:pt x="408" y="358"/>
                    </a:cubicBezTo>
                    <a:cubicBezTo>
                      <a:pt x="415" y="329"/>
                      <a:pt x="411" y="296"/>
                      <a:pt x="389" y="274"/>
                    </a:cubicBezTo>
                    <a:cubicBezTo>
                      <a:pt x="405" y="250"/>
                      <a:pt x="410" y="232"/>
                      <a:pt x="407" y="204"/>
                    </a:cubicBezTo>
                    <a:cubicBezTo>
                      <a:pt x="404" y="180"/>
                      <a:pt x="402" y="152"/>
                      <a:pt x="376" y="144"/>
                    </a:cubicBezTo>
                    <a:cubicBezTo>
                      <a:pt x="380" y="145"/>
                      <a:pt x="372" y="96"/>
                      <a:pt x="371" y="93"/>
                    </a:cubicBezTo>
                    <a:cubicBezTo>
                      <a:pt x="368" y="84"/>
                      <a:pt x="358" y="75"/>
                      <a:pt x="357" y="66"/>
                    </a:cubicBezTo>
                    <a:cubicBezTo>
                      <a:pt x="346" y="59"/>
                      <a:pt x="339" y="48"/>
                      <a:pt x="328" y="43"/>
                    </a:cubicBezTo>
                    <a:cubicBezTo>
                      <a:pt x="316" y="37"/>
                      <a:pt x="306" y="37"/>
                      <a:pt x="294" y="35"/>
                    </a:cubicBezTo>
                    <a:cubicBezTo>
                      <a:pt x="283" y="32"/>
                      <a:pt x="279" y="24"/>
                      <a:pt x="269" y="17"/>
                    </a:cubicBezTo>
                    <a:cubicBezTo>
                      <a:pt x="256" y="8"/>
                      <a:pt x="245" y="3"/>
                      <a:pt x="230" y="1"/>
                    </a:cubicBezTo>
                    <a:cubicBezTo>
                      <a:pt x="215" y="0"/>
                      <a:pt x="207" y="2"/>
                      <a:pt x="192" y="6"/>
                    </a:cubicBezTo>
                    <a:cubicBezTo>
                      <a:pt x="181" y="10"/>
                      <a:pt x="171" y="20"/>
                      <a:pt x="160" y="23"/>
                    </a:cubicBezTo>
                    <a:cubicBezTo>
                      <a:pt x="156" y="29"/>
                      <a:pt x="149" y="34"/>
                      <a:pt x="148" y="41"/>
                    </a:cubicBezTo>
                    <a:cubicBezTo>
                      <a:pt x="149" y="35"/>
                      <a:pt x="122" y="35"/>
                      <a:pt x="119" y="36"/>
                    </a:cubicBezTo>
                    <a:cubicBezTo>
                      <a:pt x="106" y="38"/>
                      <a:pt x="97" y="45"/>
                      <a:pt x="87" y="54"/>
                    </a:cubicBezTo>
                    <a:cubicBezTo>
                      <a:pt x="69" y="69"/>
                      <a:pt x="57" y="82"/>
                      <a:pt x="47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9" name="Freeform 13"/>
              <p:cNvSpPr>
                <a:spLocks/>
              </p:cNvSpPr>
              <p:nvPr/>
            </p:nvSpPr>
            <p:spPr bwMode="auto">
              <a:xfrm>
                <a:off x="909" y="1540"/>
                <a:ext cx="134" cy="92"/>
              </a:xfrm>
              <a:custGeom>
                <a:avLst/>
                <a:gdLst>
                  <a:gd name="T0" fmla="*/ 2 w 32"/>
                  <a:gd name="T1" fmla="*/ 20 h 22"/>
                  <a:gd name="T2" fmla="*/ 15 w 32"/>
                  <a:gd name="T3" fmla="*/ 0 h 22"/>
                  <a:gd name="T4" fmla="*/ 18 w 32"/>
                  <a:gd name="T5" fmla="*/ 10 h 22"/>
                  <a:gd name="T6" fmla="*/ 30 w 32"/>
                  <a:gd name="T7" fmla="*/ 4 h 22"/>
                  <a:gd name="T8" fmla="*/ 26 w 32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2">
                    <a:moveTo>
                      <a:pt x="2" y="20"/>
                    </a:moveTo>
                    <a:cubicBezTo>
                      <a:pt x="0" y="16"/>
                      <a:pt x="10" y="4"/>
                      <a:pt x="15" y="0"/>
                    </a:cubicBezTo>
                    <a:cubicBezTo>
                      <a:pt x="17" y="3"/>
                      <a:pt x="18" y="7"/>
                      <a:pt x="18" y="10"/>
                    </a:cubicBezTo>
                    <a:cubicBezTo>
                      <a:pt x="22" y="8"/>
                      <a:pt x="26" y="5"/>
                      <a:pt x="30" y="4"/>
                    </a:cubicBezTo>
                    <a:cubicBezTo>
                      <a:pt x="32" y="9"/>
                      <a:pt x="29" y="18"/>
                      <a:pt x="26" y="2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0" name="Freeform 14"/>
              <p:cNvSpPr>
                <a:spLocks/>
              </p:cNvSpPr>
              <p:nvPr/>
            </p:nvSpPr>
            <p:spPr bwMode="auto">
              <a:xfrm>
                <a:off x="900" y="1531"/>
                <a:ext cx="151" cy="109"/>
              </a:xfrm>
              <a:custGeom>
                <a:avLst/>
                <a:gdLst>
                  <a:gd name="T0" fmla="*/ 16 w 36"/>
                  <a:gd name="T1" fmla="*/ 1 h 26"/>
                  <a:gd name="T2" fmla="*/ 3 w 36"/>
                  <a:gd name="T3" fmla="*/ 23 h 26"/>
                  <a:gd name="T4" fmla="*/ 5 w 36"/>
                  <a:gd name="T5" fmla="*/ 24 h 26"/>
                  <a:gd name="T6" fmla="*/ 6 w 36"/>
                  <a:gd name="T7" fmla="*/ 22 h 26"/>
                  <a:gd name="T8" fmla="*/ 6 w 36"/>
                  <a:gd name="T9" fmla="*/ 22 h 26"/>
                  <a:gd name="T10" fmla="*/ 6 w 36"/>
                  <a:gd name="T11" fmla="*/ 21 h 26"/>
                  <a:gd name="T12" fmla="*/ 17 w 36"/>
                  <a:gd name="T13" fmla="*/ 5 h 26"/>
                  <a:gd name="T14" fmla="*/ 18 w 36"/>
                  <a:gd name="T15" fmla="*/ 11 h 26"/>
                  <a:gd name="T16" fmla="*/ 19 w 36"/>
                  <a:gd name="T17" fmla="*/ 13 h 26"/>
                  <a:gd name="T18" fmla="*/ 20 w 36"/>
                  <a:gd name="T19" fmla="*/ 14 h 26"/>
                  <a:gd name="T20" fmla="*/ 21 w 36"/>
                  <a:gd name="T21" fmla="*/ 14 h 26"/>
                  <a:gd name="T22" fmla="*/ 25 w 36"/>
                  <a:gd name="T23" fmla="*/ 11 h 26"/>
                  <a:gd name="T24" fmla="*/ 31 w 36"/>
                  <a:gd name="T25" fmla="*/ 8 h 26"/>
                  <a:gd name="T26" fmla="*/ 31 w 36"/>
                  <a:gd name="T27" fmla="*/ 10 h 26"/>
                  <a:gd name="T28" fmla="*/ 27 w 36"/>
                  <a:gd name="T29" fmla="*/ 23 h 26"/>
                  <a:gd name="T30" fmla="*/ 26 w 36"/>
                  <a:gd name="T31" fmla="*/ 24 h 26"/>
                  <a:gd name="T32" fmla="*/ 27 w 36"/>
                  <a:gd name="T33" fmla="*/ 26 h 26"/>
                  <a:gd name="T34" fmla="*/ 29 w 36"/>
                  <a:gd name="T35" fmla="*/ 25 h 26"/>
                  <a:gd name="T36" fmla="*/ 33 w 36"/>
                  <a:gd name="T37" fmla="*/ 5 h 26"/>
                  <a:gd name="T38" fmla="*/ 31 w 36"/>
                  <a:gd name="T39" fmla="*/ 4 h 26"/>
                  <a:gd name="T40" fmla="*/ 23 w 36"/>
                  <a:gd name="T41" fmla="*/ 9 h 26"/>
                  <a:gd name="T42" fmla="*/ 21 w 36"/>
                  <a:gd name="T43" fmla="*/ 9 h 26"/>
                  <a:gd name="T44" fmla="*/ 18 w 36"/>
                  <a:gd name="T45" fmla="*/ 1 h 26"/>
                  <a:gd name="T46" fmla="*/ 16 w 36"/>
                  <a:gd name="T47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26">
                    <a:moveTo>
                      <a:pt x="16" y="1"/>
                    </a:moveTo>
                    <a:cubicBezTo>
                      <a:pt x="12" y="4"/>
                      <a:pt x="0" y="17"/>
                      <a:pt x="3" y="23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5" y="24"/>
                      <a:pt x="6" y="23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1"/>
                    </a:cubicBezTo>
                    <a:cubicBezTo>
                      <a:pt x="6" y="18"/>
                      <a:pt x="12" y="10"/>
                      <a:pt x="17" y="5"/>
                    </a:cubicBezTo>
                    <a:cubicBezTo>
                      <a:pt x="17" y="7"/>
                      <a:pt x="18" y="9"/>
                      <a:pt x="18" y="1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0"/>
                      <a:pt x="29" y="9"/>
                      <a:pt x="31" y="8"/>
                    </a:cubicBezTo>
                    <a:cubicBezTo>
                      <a:pt x="31" y="9"/>
                      <a:pt x="31" y="9"/>
                      <a:pt x="31" y="10"/>
                    </a:cubicBezTo>
                    <a:cubicBezTo>
                      <a:pt x="31" y="14"/>
                      <a:pt x="29" y="20"/>
                      <a:pt x="27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6"/>
                      <a:pt x="27" y="26"/>
                    </a:cubicBezTo>
                    <a:cubicBezTo>
                      <a:pt x="28" y="26"/>
                      <a:pt x="29" y="26"/>
                      <a:pt x="29" y="25"/>
                    </a:cubicBezTo>
                    <a:cubicBezTo>
                      <a:pt x="33" y="20"/>
                      <a:pt x="36" y="11"/>
                      <a:pt x="33" y="5"/>
                    </a:cubicBezTo>
                    <a:cubicBezTo>
                      <a:pt x="33" y="4"/>
                      <a:pt x="32" y="4"/>
                      <a:pt x="31" y="4"/>
                    </a:cubicBezTo>
                    <a:cubicBezTo>
                      <a:pt x="28" y="5"/>
                      <a:pt x="25" y="7"/>
                      <a:pt x="23" y="9"/>
                    </a:cubicBezTo>
                    <a:cubicBezTo>
                      <a:pt x="23" y="9"/>
                      <a:pt x="22" y="9"/>
                      <a:pt x="21" y="9"/>
                    </a:cubicBezTo>
                    <a:cubicBezTo>
                      <a:pt x="21" y="7"/>
                      <a:pt x="20" y="4"/>
                      <a:pt x="18" y="1"/>
                    </a:cubicBezTo>
                    <a:cubicBezTo>
                      <a:pt x="18" y="1"/>
                      <a:pt x="17" y="0"/>
                      <a:pt x="1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1" name="Freeform 15"/>
              <p:cNvSpPr>
                <a:spLocks/>
              </p:cNvSpPr>
              <p:nvPr/>
            </p:nvSpPr>
            <p:spPr bwMode="auto">
              <a:xfrm>
                <a:off x="2433" y="1527"/>
                <a:ext cx="88" cy="100"/>
              </a:xfrm>
              <a:custGeom>
                <a:avLst/>
                <a:gdLst>
                  <a:gd name="T0" fmla="*/ 4 w 21"/>
                  <a:gd name="T1" fmla="*/ 24 h 24"/>
                  <a:gd name="T2" fmla="*/ 0 w 21"/>
                  <a:gd name="T3" fmla="*/ 8 h 24"/>
                  <a:gd name="T4" fmla="*/ 10 w 21"/>
                  <a:gd name="T5" fmla="*/ 11 h 24"/>
                  <a:gd name="T6" fmla="*/ 10 w 21"/>
                  <a:gd name="T7" fmla="*/ 0 h 24"/>
                  <a:gd name="T8" fmla="*/ 21 w 21"/>
                  <a:gd name="T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4" y="24"/>
                    </a:moveTo>
                    <a:cubicBezTo>
                      <a:pt x="3" y="18"/>
                      <a:pt x="0" y="14"/>
                      <a:pt x="0" y="8"/>
                    </a:cubicBezTo>
                    <a:cubicBezTo>
                      <a:pt x="3" y="10"/>
                      <a:pt x="6" y="10"/>
                      <a:pt x="10" y="11"/>
                    </a:cubicBezTo>
                    <a:cubicBezTo>
                      <a:pt x="9" y="7"/>
                      <a:pt x="10" y="4"/>
                      <a:pt x="10" y="0"/>
                    </a:cubicBezTo>
                    <a:cubicBezTo>
                      <a:pt x="15" y="2"/>
                      <a:pt x="18" y="10"/>
                      <a:pt x="21" y="14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2" name="Freeform 16"/>
              <p:cNvSpPr>
                <a:spLocks/>
              </p:cNvSpPr>
              <p:nvPr/>
            </p:nvSpPr>
            <p:spPr bwMode="auto">
              <a:xfrm>
                <a:off x="2424" y="1519"/>
                <a:ext cx="105" cy="117"/>
              </a:xfrm>
              <a:custGeom>
                <a:avLst/>
                <a:gdLst>
                  <a:gd name="T0" fmla="*/ 11 w 25"/>
                  <a:gd name="T1" fmla="*/ 1 h 28"/>
                  <a:gd name="T2" fmla="*/ 10 w 25"/>
                  <a:gd name="T3" fmla="*/ 2 h 28"/>
                  <a:gd name="T4" fmla="*/ 10 w 25"/>
                  <a:gd name="T5" fmla="*/ 7 h 28"/>
                  <a:gd name="T6" fmla="*/ 10 w 25"/>
                  <a:gd name="T7" fmla="*/ 11 h 28"/>
                  <a:gd name="T8" fmla="*/ 10 w 25"/>
                  <a:gd name="T9" fmla="*/ 11 h 28"/>
                  <a:gd name="T10" fmla="*/ 3 w 25"/>
                  <a:gd name="T11" fmla="*/ 8 h 28"/>
                  <a:gd name="T12" fmla="*/ 1 w 25"/>
                  <a:gd name="T13" fmla="*/ 8 h 28"/>
                  <a:gd name="T14" fmla="*/ 0 w 25"/>
                  <a:gd name="T15" fmla="*/ 10 h 28"/>
                  <a:gd name="T16" fmla="*/ 3 w 25"/>
                  <a:gd name="T17" fmla="*/ 22 h 28"/>
                  <a:gd name="T18" fmla="*/ 5 w 25"/>
                  <a:gd name="T19" fmla="*/ 27 h 28"/>
                  <a:gd name="T20" fmla="*/ 7 w 25"/>
                  <a:gd name="T21" fmla="*/ 28 h 28"/>
                  <a:gd name="T22" fmla="*/ 8 w 25"/>
                  <a:gd name="T23" fmla="*/ 26 h 28"/>
                  <a:gd name="T24" fmla="*/ 8 w 25"/>
                  <a:gd name="T25" fmla="*/ 25 h 28"/>
                  <a:gd name="T26" fmla="*/ 6 w 25"/>
                  <a:gd name="T27" fmla="*/ 21 h 28"/>
                  <a:gd name="T28" fmla="*/ 4 w 25"/>
                  <a:gd name="T29" fmla="*/ 13 h 28"/>
                  <a:gd name="T30" fmla="*/ 9 w 25"/>
                  <a:gd name="T31" fmla="*/ 14 h 28"/>
                  <a:gd name="T32" fmla="*/ 11 w 25"/>
                  <a:gd name="T33" fmla="*/ 14 h 28"/>
                  <a:gd name="T34" fmla="*/ 13 w 25"/>
                  <a:gd name="T35" fmla="*/ 14 h 28"/>
                  <a:gd name="T36" fmla="*/ 13 w 25"/>
                  <a:gd name="T37" fmla="*/ 13 h 28"/>
                  <a:gd name="T38" fmla="*/ 14 w 25"/>
                  <a:gd name="T39" fmla="*/ 5 h 28"/>
                  <a:gd name="T40" fmla="*/ 19 w 25"/>
                  <a:gd name="T41" fmla="*/ 13 h 28"/>
                  <a:gd name="T42" fmla="*/ 21 w 25"/>
                  <a:gd name="T43" fmla="*/ 17 h 28"/>
                  <a:gd name="T44" fmla="*/ 23 w 25"/>
                  <a:gd name="T45" fmla="*/ 18 h 28"/>
                  <a:gd name="T46" fmla="*/ 24 w 25"/>
                  <a:gd name="T47" fmla="*/ 15 h 28"/>
                  <a:gd name="T48" fmla="*/ 22 w 25"/>
                  <a:gd name="T49" fmla="*/ 11 h 28"/>
                  <a:gd name="T50" fmla="*/ 12 w 25"/>
                  <a:gd name="T51" fmla="*/ 1 h 28"/>
                  <a:gd name="T52" fmla="*/ 11 w 25"/>
                  <a:gd name="T5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8">
                    <a:moveTo>
                      <a:pt x="11" y="1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9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10"/>
                      <a:pt x="5" y="10"/>
                      <a:pt x="3" y="8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0" y="15"/>
                      <a:pt x="1" y="18"/>
                      <a:pt x="3" y="22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6" y="28"/>
                      <a:pt x="7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8" y="25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18"/>
                      <a:pt x="4" y="16"/>
                      <a:pt x="4" y="13"/>
                    </a:cubicBezTo>
                    <a:cubicBezTo>
                      <a:pt x="6" y="13"/>
                      <a:pt x="7" y="14"/>
                      <a:pt x="9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6"/>
                      <a:pt x="14" y="5"/>
                    </a:cubicBezTo>
                    <a:cubicBezTo>
                      <a:pt x="15" y="7"/>
                      <a:pt x="17" y="10"/>
                      <a:pt x="19" y="13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7"/>
                      <a:pt x="25" y="16"/>
                      <a:pt x="24" y="15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7"/>
                      <a:pt x="17" y="2"/>
                      <a:pt x="12" y="1"/>
                    </a:cubicBezTo>
                    <a:cubicBezTo>
                      <a:pt x="12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3" name="Freeform 17"/>
              <p:cNvSpPr>
                <a:spLocks/>
              </p:cNvSpPr>
              <p:nvPr/>
            </p:nvSpPr>
            <p:spPr bwMode="auto">
              <a:xfrm>
                <a:off x="859" y="1598"/>
                <a:ext cx="217" cy="623"/>
              </a:xfrm>
              <a:custGeom>
                <a:avLst/>
                <a:gdLst>
                  <a:gd name="T0" fmla="*/ 52 w 52"/>
                  <a:gd name="T1" fmla="*/ 95 h 149"/>
                  <a:gd name="T2" fmla="*/ 33 w 52"/>
                  <a:gd name="T3" fmla="*/ 42 h 149"/>
                  <a:gd name="T4" fmla="*/ 37 w 52"/>
                  <a:gd name="T5" fmla="*/ 17 h 149"/>
                  <a:gd name="T6" fmla="*/ 31 w 52"/>
                  <a:gd name="T7" fmla="*/ 3 h 149"/>
                  <a:gd name="T8" fmla="*/ 12 w 52"/>
                  <a:gd name="T9" fmla="*/ 8 h 149"/>
                  <a:gd name="T10" fmla="*/ 6 w 52"/>
                  <a:gd name="T11" fmla="*/ 33 h 149"/>
                  <a:gd name="T12" fmla="*/ 7 w 52"/>
                  <a:gd name="T13" fmla="*/ 93 h 149"/>
                  <a:gd name="T14" fmla="*/ 48 w 52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49">
                    <a:moveTo>
                      <a:pt x="52" y="95"/>
                    </a:moveTo>
                    <a:cubicBezTo>
                      <a:pt x="35" y="95"/>
                      <a:pt x="32" y="54"/>
                      <a:pt x="33" y="42"/>
                    </a:cubicBezTo>
                    <a:cubicBezTo>
                      <a:pt x="33" y="34"/>
                      <a:pt x="35" y="25"/>
                      <a:pt x="37" y="17"/>
                    </a:cubicBezTo>
                    <a:cubicBezTo>
                      <a:pt x="40" y="7"/>
                      <a:pt x="42" y="6"/>
                      <a:pt x="31" y="3"/>
                    </a:cubicBezTo>
                    <a:cubicBezTo>
                      <a:pt x="23" y="1"/>
                      <a:pt x="17" y="0"/>
                      <a:pt x="12" y="8"/>
                    </a:cubicBezTo>
                    <a:cubicBezTo>
                      <a:pt x="8" y="14"/>
                      <a:pt x="7" y="26"/>
                      <a:pt x="6" y="33"/>
                    </a:cubicBezTo>
                    <a:cubicBezTo>
                      <a:pt x="2" y="52"/>
                      <a:pt x="0" y="75"/>
                      <a:pt x="7" y="93"/>
                    </a:cubicBezTo>
                    <a:cubicBezTo>
                      <a:pt x="16" y="116"/>
                      <a:pt x="31" y="132"/>
                      <a:pt x="48" y="149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4" name="Freeform 18"/>
              <p:cNvSpPr>
                <a:spLocks/>
              </p:cNvSpPr>
              <p:nvPr/>
            </p:nvSpPr>
            <p:spPr bwMode="auto">
              <a:xfrm>
                <a:off x="854" y="1590"/>
                <a:ext cx="231" cy="639"/>
              </a:xfrm>
              <a:custGeom>
                <a:avLst/>
                <a:gdLst>
                  <a:gd name="T0" fmla="*/ 12 w 55"/>
                  <a:gd name="T1" fmla="*/ 9 h 153"/>
                  <a:gd name="T2" fmla="*/ 6 w 55"/>
                  <a:gd name="T3" fmla="*/ 29 h 153"/>
                  <a:gd name="T4" fmla="*/ 5 w 55"/>
                  <a:gd name="T5" fmla="*/ 35 h 153"/>
                  <a:gd name="T6" fmla="*/ 7 w 55"/>
                  <a:gd name="T7" fmla="*/ 96 h 153"/>
                  <a:gd name="T8" fmla="*/ 48 w 55"/>
                  <a:gd name="T9" fmla="*/ 152 h 153"/>
                  <a:gd name="T10" fmla="*/ 50 w 55"/>
                  <a:gd name="T11" fmla="*/ 152 h 153"/>
                  <a:gd name="T12" fmla="*/ 50 w 55"/>
                  <a:gd name="T13" fmla="*/ 150 h 153"/>
                  <a:gd name="T14" fmla="*/ 10 w 55"/>
                  <a:gd name="T15" fmla="*/ 94 h 153"/>
                  <a:gd name="T16" fmla="*/ 9 w 55"/>
                  <a:gd name="T17" fmla="*/ 36 h 153"/>
                  <a:gd name="T18" fmla="*/ 10 w 55"/>
                  <a:gd name="T19" fmla="*/ 30 h 153"/>
                  <a:gd name="T20" fmla="*/ 15 w 55"/>
                  <a:gd name="T21" fmla="*/ 11 h 153"/>
                  <a:gd name="T22" fmla="*/ 32 w 55"/>
                  <a:gd name="T23" fmla="*/ 7 h 153"/>
                  <a:gd name="T24" fmla="*/ 38 w 55"/>
                  <a:gd name="T25" fmla="*/ 10 h 153"/>
                  <a:gd name="T26" fmla="*/ 37 w 55"/>
                  <a:gd name="T27" fmla="*/ 15 h 153"/>
                  <a:gd name="T28" fmla="*/ 36 w 55"/>
                  <a:gd name="T29" fmla="*/ 19 h 153"/>
                  <a:gd name="T30" fmla="*/ 32 w 55"/>
                  <a:gd name="T31" fmla="*/ 44 h 153"/>
                  <a:gd name="T32" fmla="*/ 44 w 55"/>
                  <a:gd name="T33" fmla="*/ 94 h 153"/>
                  <a:gd name="T34" fmla="*/ 53 w 55"/>
                  <a:gd name="T35" fmla="*/ 99 h 153"/>
                  <a:gd name="T36" fmla="*/ 55 w 55"/>
                  <a:gd name="T37" fmla="*/ 97 h 153"/>
                  <a:gd name="T38" fmla="*/ 53 w 55"/>
                  <a:gd name="T39" fmla="*/ 95 h 153"/>
                  <a:gd name="T40" fmla="*/ 46 w 55"/>
                  <a:gd name="T41" fmla="*/ 92 h 153"/>
                  <a:gd name="T42" fmla="*/ 36 w 55"/>
                  <a:gd name="T43" fmla="*/ 45 h 153"/>
                  <a:gd name="T44" fmla="*/ 40 w 55"/>
                  <a:gd name="T45" fmla="*/ 20 h 153"/>
                  <a:gd name="T46" fmla="*/ 41 w 55"/>
                  <a:gd name="T47" fmla="*/ 16 h 153"/>
                  <a:gd name="T48" fmla="*/ 41 w 55"/>
                  <a:gd name="T49" fmla="*/ 8 h 153"/>
                  <a:gd name="T50" fmla="*/ 32 w 55"/>
                  <a:gd name="T51" fmla="*/ 4 h 153"/>
                  <a:gd name="T52" fmla="*/ 12 w 55"/>
                  <a:gd name="T53" fmla="*/ 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53">
                    <a:moveTo>
                      <a:pt x="12" y="9"/>
                    </a:moveTo>
                    <a:cubicBezTo>
                      <a:pt x="9" y="14"/>
                      <a:pt x="7" y="22"/>
                      <a:pt x="6" y="29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0" y="60"/>
                      <a:pt x="1" y="80"/>
                      <a:pt x="7" y="96"/>
                    </a:cubicBezTo>
                    <a:cubicBezTo>
                      <a:pt x="15" y="119"/>
                      <a:pt x="31" y="136"/>
                      <a:pt x="48" y="152"/>
                    </a:cubicBezTo>
                    <a:cubicBezTo>
                      <a:pt x="48" y="153"/>
                      <a:pt x="50" y="153"/>
                      <a:pt x="50" y="152"/>
                    </a:cubicBezTo>
                    <a:cubicBezTo>
                      <a:pt x="51" y="151"/>
                      <a:pt x="51" y="150"/>
                      <a:pt x="50" y="150"/>
                    </a:cubicBezTo>
                    <a:cubicBezTo>
                      <a:pt x="34" y="134"/>
                      <a:pt x="18" y="117"/>
                      <a:pt x="10" y="94"/>
                    </a:cubicBezTo>
                    <a:cubicBezTo>
                      <a:pt x="4" y="80"/>
                      <a:pt x="4" y="60"/>
                      <a:pt x="9" y="36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23"/>
                      <a:pt x="12" y="15"/>
                      <a:pt x="15" y="11"/>
                    </a:cubicBezTo>
                    <a:cubicBezTo>
                      <a:pt x="19" y="4"/>
                      <a:pt x="23" y="5"/>
                      <a:pt x="32" y="7"/>
                    </a:cubicBezTo>
                    <a:cubicBezTo>
                      <a:pt x="35" y="8"/>
                      <a:pt x="38" y="9"/>
                      <a:pt x="38" y="10"/>
                    </a:cubicBezTo>
                    <a:cubicBezTo>
                      <a:pt x="39" y="10"/>
                      <a:pt x="38" y="12"/>
                      <a:pt x="37" y="15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24"/>
                      <a:pt x="33" y="34"/>
                      <a:pt x="32" y="44"/>
                    </a:cubicBezTo>
                    <a:cubicBezTo>
                      <a:pt x="32" y="52"/>
                      <a:pt x="33" y="83"/>
                      <a:pt x="44" y="94"/>
                    </a:cubicBezTo>
                    <a:cubicBezTo>
                      <a:pt x="46" y="97"/>
                      <a:pt x="50" y="99"/>
                      <a:pt x="53" y="99"/>
                    </a:cubicBezTo>
                    <a:cubicBezTo>
                      <a:pt x="54" y="99"/>
                      <a:pt x="55" y="98"/>
                      <a:pt x="55" y="97"/>
                    </a:cubicBezTo>
                    <a:cubicBezTo>
                      <a:pt x="55" y="96"/>
                      <a:pt x="54" y="95"/>
                      <a:pt x="53" y="95"/>
                    </a:cubicBezTo>
                    <a:cubicBezTo>
                      <a:pt x="51" y="95"/>
                      <a:pt x="48" y="94"/>
                      <a:pt x="46" y="92"/>
                    </a:cubicBezTo>
                    <a:cubicBezTo>
                      <a:pt x="37" y="82"/>
                      <a:pt x="35" y="54"/>
                      <a:pt x="36" y="45"/>
                    </a:cubicBezTo>
                    <a:cubicBezTo>
                      <a:pt x="36" y="37"/>
                      <a:pt x="37" y="28"/>
                      <a:pt x="40" y="20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2" y="12"/>
                      <a:pt x="42" y="10"/>
                      <a:pt x="41" y="8"/>
                    </a:cubicBezTo>
                    <a:cubicBezTo>
                      <a:pt x="40" y="6"/>
                      <a:pt x="38" y="5"/>
                      <a:pt x="32" y="4"/>
                    </a:cubicBezTo>
                    <a:cubicBezTo>
                      <a:pt x="24" y="2"/>
                      <a:pt x="17" y="0"/>
                      <a:pt x="12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5" name="Freeform 19"/>
              <p:cNvSpPr>
                <a:spLocks/>
              </p:cNvSpPr>
              <p:nvPr/>
            </p:nvSpPr>
            <p:spPr bwMode="auto">
              <a:xfrm>
                <a:off x="2445" y="1577"/>
                <a:ext cx="164" cy="598"/>
              </a:xfrm>
              <a:custGeom>
                <a:avLst/>
                <a:gdLst>
                  <a:gd name="T0" fmla="*/ 0 w 39"/>
                  <a:gd name="T1" fmla="*/ 96 h 143"/>
                  <a:gd name="T2" fmla="*/ 12 w 39"/>
                  <a:gd name="T3" fmla="*/ 49 h 143"/>
                  <a:gd name="T4" fmla="*/ 3 w 39"/>
                  <a:gd name="T5" fmla="*/ 9 h 143"/>
                  <a:gd name="T6" fmla="*/ 18 w 39"/>
                  <a:gd name="T7" fmla="*/ 2 h 143"/>
                  <a:gd name="T8" fmla="*/ 30 w 39"/>
                  <a:gd name="T9" fmla="*/ 22 h 143"/>
                  <a:gd name="T10" fmla="*/ 37 w 39"/>
                  <a:gd name="T11" fmla="*/ 69 h 143"/>
                  <a:gd name="T12" fmla="*/ 2 w 39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43">
                    <a:moveTo>
                      <a:pt x="0" y="96"/>
                    </a:moveTo>
                    <a:cubicBezTo>
                      <a:pt x="14" y="92"/>
                      <a:pt x="13" y="61"/>
                      <a:pt x="12" y="49"/>
                    </a:cubicBezTo>
                    <a:cubicBezTo>
                      <a:pt x="11" y="34"/>
                      <a:pt x="5" y="22"/>
                      <a:pt x="3" y="9"/>
                    </a:cubicBezTo>
                    <a:cubicBezTo>
                      <a:pt x="8" y="7"/>
                      <a:pt x="13" y="0"/>
                      <a:pt x="18" y="2"/>
                    </a:cubicBezTo>
                    <a:cubicBezTo>
                      <a:pt x="23" y="4"/>
                      <a:pt x="28" y="17"/>
                      <a:pt x="30" y="22"/>
                    </a:cubicBezTo>
                    <a:cubicBezTo>
                      <a:pt x="35" y="37"/>
                      <a:pt x="36" y="53"/>
                      <a:pt x="37" y="69"/>
                    </a:cubicBezTo>
                    <a:cubicBezTo>
                      <a:pt x="39" y="94"/>
                      <a:pt x="30" y="133"/>
                      <a:pt x="2" y="1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6" name="Freeform 20"/>
              <p:cNvSpPr>
                <a:spLocks/>
              </p:cNvSpPr>
              <p:nvPr/>
            </p:nvSpPr>
            <p:spPr bwMode="auto">
              <a:xfrm>
                <a:off x="2437" y="1573"/>
                <a:ext cx="176" cy="610"/>
              </a:xfrm>
              <a:custGeom>
                <a:avLst/>
                <a:gdLst>
                  <a:gd name="T0" fmla="*/ 9 w 42"/>
                  <a:gd name="T1" fmla="*/ 5 h 146"/>
                  <a:gd name="T2" fmla="*/ 4 w 42"/>
                  <a:gd name="T3" fmla="*/ 8 h 146"/>
                  <a:gd name="T4" fmla="*/ 3 w 42"/>
                  <a:gd name="T5" fmla="*/ 10 h 146"/>
                  <a:gd name="T6" fmla="*/ 7 w 42"/>
                  <a:gd name="T7" fmla="*/ 25 h 146"/>
                  <a:gd name="T8" fmla="*/ 12 w 42"/>
                  <a:gd name="T9" fmla="*/ 50 h 146"/>
                  <a:gd name="T10" fmla="*/ 2 w 42"/>
                  <a:gd name="T11" fmla="*/ 95 h 146"/>
                  <a:gd name="T12" fmla="*/ 1 w 42"/>
                  <a:gd name="T13" fmla="*/ 97 h 146"/>
                  <a:gd name="T14" fmla="*/ 3 w 42"/>
                  <a:gd name="T15" fmla="*/ 99 h 146"/>
                  <a:gd name="T16" fmla="*/ 16 w 42"/>
                  <a:gd name="T17" fmla="*/ 62 h 146"/>
                  <a:gd name="T18" fmla="*/ 16 w 42"/>
                  <a:gd name="T19" fmla="*/ 50 h 146"/>
                  <a:gd name="T20" fmla="*/ 10 w 42"/>
                  <a:gd name="T21" fmla="*/ 24 h 146"/>
                  <a:gd name="T22" fmla="*/ 7 w 42"/>
                  <a:gd name="T23" fmla="*/ 11 h 146"/>
                  <a:gd name="T24" fmla="*/ 11 w 42"/>
                  <a:gd name="T25" fmla="*/ 8 h 146"/>
                  <a:gd name="T26" fmla="*/ 20 w 42"/>
                  <a:gd name="T27" fmla="*/ 5 h 146"/>
                  <a:gd name="T28" fmla="*/ 30 w 42"/>
                  <a:gd name="T29" fmla="*/ 23 h 146"/>
                  <a:gd name="T30" fmla="*/ 30 w 42"/>
                  <a:gd name="T31" fmla="*/ 23 h 146"/>
                  <a:gd name="T32" fmla="*/ 38 w 42"/>
                  <a:gd name="T33" fmla="*/ 70 h 146"/>
                  <a:gd name="T34" fmla="*/ 4 w 42"/>
                  <a:gd name="T35" fmla="*/ 142 h 146"/>
                  <a:gd name="T36" fmla="*/ 3 w 42"/>
                  <a:gd name="T37" fmla="*/ 144 h 146"/>
                  <a:gd name="T38" fmla="*/ 5 w 42"/>
                  <a:gd name="T39" fmla="*/ 145 h 146"/>
                  <a:gd name="T40" fmla="*/ 41 w 42"/>
                  <a:gd name="T41" fmla="*/ 70 h 146"/>
                  <a:gd name="T42" fmla="*/ 33 w 42"/>
                  <a:gd name="T43" fmla="*/ 22 h 146"/>
                  <a:gd name="T44" fmla="*/ 33 w 42"/>
                  <a:gd name="T45" fmla="*/ 22 h 146"/>
                  <a:gd name="T46" fmla="*/ 21 w 42"/>
                  <a:gd name="T47" fmla="*/ 2 h 146"/>
                  <a:gd name="T48" fmla="*/ 9 w 42"/>
                  <a:gd name="T49" fmla="*/ 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146">
                    <a:moveTo>
                      <a:pt x="9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9" y="32"/>
                      <a:pt x="12" y="41"/>
                      <a:pt x="12" y="50"/>
                    </a:cubicBezTo>
                    <a:cubicBezTo>
                      <a:pt x="13" y="60"/>
                      <a:pt x="15" y="91"/>
                      <a:pt x="2" y="95"/>
                    </a:cubicBezTo>
                    <a:cubicBezTo>
                      <a:pt x="1" y="96"/>
                      <a:pt x="0" y="97"/>
                      <a:pt x="1" y="97"/>
                    </a:cubicBezTo>
                    <a:cubicBezTo>
                      <a:pt x="1" y="98"/>
                      <a:pt x="2" y="99"/>
                      <a:pt x="3" y="99"/>
                    </a:cubicBezTo>
                    <a:cubicBezTo>
                      <a:pt x="14" y="95"/>
                      <a:pt x="16" y="78"/>
                      <a:pt x="16" y="62"/>
                    </a:cubicBezTo>
                    <a:cubicBezTo>
                      <a:pt x="16" y="58"/>
                      <a:pt x="16" y="54"/>
                      <a:pt x="16" y="50"/>
                    </a:cubicBezTo>
                    <a:cubicBezTo>
                      <a:pt x="15" y="40"/>
                      <a:pt x="13" y="32"/>
                      <a:pt x="10" y="24"/>
                    </a:cubicBezTo>
                    <a:cubicBezTo>
                      <a:pt x="10" y="24"/>
                      <a:pt x="7" y="13"/>
                      <a:pt x="7" y="11"/>
                    </a:cubicBezTo>
                    <a:cubicBezTo>
                      <a:pt x="8" y="10"/>
                      <a:pt x="11" y="8"/>
                      <a:pt x="11" y="8"/>
                    </a:cubicBezTo>
                    <a:cubicBezTo>
                      <a:pt x="14" y="6"/>
                      <a:pt x="17" y="4"/>
                      <a:pt x="20" y="5"/>
                    </a:cubicBezTo>
                    <a:cubicBezTo>
                      <a:pt x="24" y="7"/>
                      <a:pt x="28" y="19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6" y="38"/>
                      <a:pt x="37" y="55"/>
                      <a:pt x="38" y="70"/>
                    </a:cubicBezTo>
                    <a:cubicBezTo>
                      <a:pt x="39" y="90"/>
                      <a:pt x="33" y="132"/>
                      <a:pt x="4" y="142"/>
                    </a:cubicBezTo>
                    <a:cubicBezTo>
                      <a:pt x="3" y="142"/>
                      <a:pt x="2" y="143"/>
                      <a:pt x="3" y="144"/>
                    </a:cubicBezTo>
                    <a:cubicBezTo>
                      <a:pt x="3" y="145"/>
                      <a:pt x="4" y="146"/>
                      <a:pt x="5" y="145"/>
                    </a:cubicBezTo>
                    <a:cubicBezTo>
                      <a:pt x="32" y="136"/>
                      <a:pt x="42" y="99"/>
                      <a:pt x="41" y="70"/>
                    </a:cubicBezTo>
                    <a:cubicBezTo>
                      <a:pt x="40" y="55"/>
                      <a:pt x="39" y="38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0" y="13"/>
                      <a:pt x="26" y="4"/>
                      <a:pt x="21" y="2"/>
                    </a:cubicBezTo>
                    <a:cubicBezTo>
                      <a:pt x="17" y="0"/>
                      <a:pt x="13" y="3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7" name="Freeform 21"/>
              <p:cNvSpPr>
                <a:spLocks/>
              </p:cNvSpPr>
              <p:nvPr/>
            </p:nvSpPr>
            <p:spPr bwMode="auto">
              <a:xfrm>
                <a:off x="1348" y="1937"/>
                <a:ext cx="863" cy="530"/>
              </a:xfrm>
              <a:custGeom>
                <a:avLst/>
                <a:gdLst>
                  <a:gd name="T0" fmla="*/ 57 w 206"/>
                  <a:gd name="T1" fmla="*/ 0 h 127"/>
                  <a:gd name="T2" fmla="*/ 36 w 206"/>
                  <a:gd name="T3" fmla="*/ 12 h 127"/>
                  <a:gd name="T4" fmla="*/ 17 w 206"/>
                  <a:gd name="T5" fmla="*/ 23 h 127"/>
                  <a:gd name="T6" fmla="*/ 2 w 206"/>
                  <a:gd name="T7" fmla="*/ 59 h 127"/>
                  <a:gd name="T8" fmla="*/ 7 w 206"/>
                  <a:gd name="T9" fmla="*/ 99 h 127"/>
                  <a:gd name="T10" fmla="*/ 43 w 206"/>
                  <a:gd name="T11" fmla="*/ 120 h 127"/>
                  <a:gd name="T12" fmla="*/ 85 w 206"/>
                  <a:gd name="T13" fmla="*/ 125 h 127"/>
                  <a:gd name="T14" fmla="*/ 127 w 206"/>
                  <a:gd name="T15" fmla="*/ 126 h 127"/>
                  <a:gd name="T16" fmla="*/ 165 w 206"/>
                  <a:gd name="T17" fmla="*/ 113 h 127"/>
                  <a:gd name="T18" fmla="*/ 194 w 206"/>
                  <a:gd name="T19" fmla="*/ 93 h 127"/>
                  <a:gd name="T20" fmla="*/ 195 w 206"/>
                  <a:gd name="T21" fmla="*/ 32 h 127"/>
                  <a:gd name="T22" fmla="*/ 171 w 206"/>
                  <a:gd name="T23" fmla="*/ 17 h 127"/>
                  <a:gd name="T24" fmla="*/ 147 w 206"/>
                  <a:gd name="T25" fmla="*/ 3 h 127"/>
                  <a:gd name="T26" fmla="*/ 137 w 206"/>
                  <a:gd name="T27" fmla="*/ 35 h 127"/>
                  <a:gd name="T28" fmla="*/ 102 w 206"/>
                  <a:gd name="T29" fmla="*/ 46 h 127"/>
                  <a:gd name="T30" fmla="*/ 54 w 206"/>
                  <a:gd name="T31" fmla="*/ 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6" h="127">
                    <a:moveTo>
                      <a:pt x="57" y="0"/>
                    </a:moveTo>
                    <a:cubicBezTo>
                      <a:pt x="50" y="2"/>
                      <a:pt x="43" y="9"/>
                      <a:pt x="36" y="12"/>
                    </a:cubicBezTo>
                    <a:cubicBezTo>
                      <a:pt x="29" y="15"/>
                      <a:pt x="23" y="18"/>
                      <a:pt x="17" y="23"/>
                    </a:cubicBezTo>
                    <a:cubicBezTo>
                      <a:pt x="6" y="32"/>
                      <a:pt x="3" y="45"/>
                      <a:pt x="2" y="59"/>
                    </a:cubicBezTo>
                    <a:cubicBezTo>
                      <a:pt x="0" y="72"/>
                      <a:pt x="2" y="88"/>
                      <a:pt x="7" y="99"/>
                    </a:cubicBezTo>
                    <a:cubicBezTo>
                      <a:pt x="15" y="114"/>
                      <a:pt x="28" y="118"/>
                      <a:pt x="43" y="120"/>
                    </a:cubicBezTo>
                    <a:cubicBezTo>
                      <a:pt x="57" y="123"/>
                      <a:pt x="71" y="122"/>
                      <a:pt x="85" y="125"/>
                    </a:cubicBezTo>
                    <a:cubicBezTo>
                      <a:pt x="98" y="127"/>
                      <a:pt x="113" y="127"/>
                      <a:pt x="127" y="126"/>
                    </a:cubicBezTo>
                    <a:cubicBezTo>
                      <a:pt x="142" y="125"/>
                      <a:pt x="152" y="119"/>
                      <a:pt x="165" y="113"/>
                    </a:cubicBezTo>
                    <a:cubicBezTo>
                      <a:pt x="175" y="108"/>
                      <a:pt x="188" y="103"/>
                      <a:pt x="194" y="93"/>
                    </a:cubicBezTo>
                    <a:cubicBezTo>
                      <a:pt x="202" y="79"/>
                      <a:pt x="206" y="46"/>
                      <a:pt x="195" y="32"/>
                    </a:cubicBezTo>
                    <a:cubicBezTo>
                      <a:pt x="188" y="24"/>
                      <a:pt x="180" y="22"/>
                      <a:pt x="171" y="17"/>
                    </a:cubicBezTo>
                    <a:cubicBezTo>
                      <a:pt x="163" y="13"/>
                      <a:pt x="155" y="6"/>
                      <a:pt x="147" y="3"/>
                    </a:cubicBezTo>
                    <a:cubicBezTo>
                      <a:pt x="146" y="18"/>
                      <a:pt x="151" y="24"/>
                      <a:pt x="137" y="35"/>
                    </a:cubicBezTo>
                    <a:cubicBezTo>
                      <a:pt x="126" y="42"/>
                      <a:pt x="114" y="45"/>
                      <a:pt x="102" y="46"/>
                    </a:cubicBezTo>
                    <a:cubicBezTo>
                      <a:pt x="80" y="46"/>
                      <a:pt x="55" y="33"/>
                      <a:pt x="54" y="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8" name="Freeform 22"/>
              <p:cNvSpPr>
                <a:spLocks/>
              </p:cNvSpPr>
              <p:nvPr/>
            </p:nvSpPr>
            <p:spPr bwMode="auto">
              <a:xfrm>
                <a:off x="1549" y="2446"/>
                <a:ext cx="407" cy="50"/>
              </a:xfrm>
              <a:custGeom>
                <a:avLst/>
                <a:gdLst>
                  <a:gd name="T0" fmla="*/ 0 w 97"/>
                  <a:gd name="T1" fmla="*/ 1 h 12"/>
                  <a:gd name="T2" fmla="*/ 15 w 97"/>
                  <a:gd name="T3" fmla="*/ 6 h 12"/>
                  <a:gd name="T4" fmla="*/ 27 w 97"/>
                  <a:gd name="T5" fmla="*/ 9 h 12"/>
                  <a:gd name="T6" fmla="*/ 38 w 97"/>
                  <a:gd name="T7" fmla="*/ 9 h 12"/>
                  <a:gd name="T8" fmla="*/ 51 w 97"/>
                  <a:gd name="T9" fmla="*/ 11 h 12"/>
                  <a:gd name="T10" fmla="*/ 73 w 97"/>
                  <a:gd name="T11" fmla="*/ 9 h 12"/>
                  <a:gd name="T12" fmla="*/ 94 w 97"/>
                  <a:gd name="T13" fmla="*/ 2 h 12"/>
                  <a:gd name="T14" fmla="*/ 97 w 97"/>
                  <a:gd name="T15" fmla="*/ 0 h 12"/>
                  <a:gd name="T16" fmla="*/ 71 w 97"/>
                  <a:gd name="T17" fmla="*/ 2 h 12"/>
                  <a:gd name="T18" fmla="*/ 44 w 97"/>
                  <a:gd name="T19" fmla="*/ 5 h 12"/>
                  <a:gd name="T20" fmla="*/ 24 w 97"/>
                  <a:gd name="T21" fmla="*/ 2 h 12"/>
                  <a:gd name="T22" fmla="*/ 14 w 97"/>
                  <a:gd name="T23" fmla="*/ 2 h 12"/>
                  <a:gd name="T24" fmla="*/ 3 w 97"/>
                  <a:gd name="T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2">
                    <a:moveTo>
                      <a:pt x="0" y="1"/>
                    </a:moveTo>
                    <a:cubicBezTo>
                      <a:pt x="4" y="5"/>
                      <a:pt x="11" y="6"/>
                      <a:pt x="15" y="6"/>
                    </a:cubicBezTo>
                    <a:cubicBezTo>
                      <a:pt x="19" y="7"/>
                      <a:pt x="23" y="9"/>
                      <a:pt x="27" y="9"/>
                    </a:cubicBezTo>
                    <a:cubicBezTo>
                      <a:pt x="31" y="10"/>
                      <a:pt x="34" y="9"/>
                      <a:pt x="38" y="9"/>
                    </a:cubicBezTo>
                    <a:cubicBezTo>
                      <a:pt x="42" y="9"/>
                      <a:pt x="46" y="10"/>
                      <a:pt x="51" y="11"/>
                    </a:cubicBezTo>
                    <a:cubicBezTo>
                      <a:pt x="58" y="12"/>
                      <a:pt x="66" y="10"/>
                      <a:pt x="73" y="9"/>
                    </a:cubicBezTo>
                    <a:cubicBezTo>
                      <a:pt x="80" y="8"/>
                      <a:pt x="88" y="5"/>
                      <a:pt x="94" y="2"/>
                    </a:cubicBezTo>
                    <a:cubicBezTo>
                      <a:pt x="95" y="1"/>
                      <a:pt x="96" y="1"/>
                      <a:pt x="97" y="0"/>
                    </a:cubicBezTo>
                    <a:cubicBezTo>
                      <a:pt x="89" y="0"/>
                      <a:pt x="80" y="2"/>
                      <a:pt x="71" y="2"/>
                    </a:cubicBezTo>
                    <a:cubicBezTo>
                      <a:pt x="62" y="2"/>
                      <a:pt x="53" y="4"/>
                      <a:pt x="44" y="5"/>
                    </a:cubicBezTo>
                    <a:cubicBezTo>
                      <a:pt x="38" y="5"/>
                      <a:pt x="31" y="3"/>
                      <a:pt x="24" y="2"/>
                    </a:cubicBezTo>
                    <a:cubicBezTo>
                      <a:pt x="21" y="2"/>
                      <a:pt x="18" y="2"/>
                      <a:pt x="14" y="2"/>
                    </a:cubicBezTo>
                    <a:cubicBezTo>
                      <a:pt x="10" y="2"/>
                      <a:pt x="6" y="0"/>
                      <a:pt x="3" y="1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9" name="Freeform 23"/>
              <p:cNvSpPr>
                <a:spLocks/>
              </p:cNvSpPr>
              <p:nvPr/>
            </p:nvSpPr>
            <p:spPr bwMode="auto">
              <a:xfrm>
                <a:off x="1583" y="2463"/>
                <a:ext cx="243" cy="205"/>
              </a:xfrm>
              <a:custGeom>
                <a:avLst/>
                <a:gdLst>
                  <a:gd name="T0" fmla="*/ 28 w 58"/>
                  <a:gd name="T1" fmla="*/ 3 h 49"/>
                  <a:gd name="T2" fmla="*/ 15 w 58"/>
                  <a:gd name="T3" fmla="*/ 13 h 49"/>
                  <a:gd name="T4" fmla="*/ 6 w 58"/>
                  <a:gd name="T5" fmla="*/ 19 h 49"/>
                  <a:gd name="T6" fmla="*/ 7 w 58"/>
                  <a:gd name="T7" fmla="*/ 28 h 49"/>
                  <a:gd name="T8" fmla="*/ 19 w 58"/>
                  <a:gd name="T9" fmla="*/ 31 h 49"/>
                  <a:gd name="T10" fmla="*/ 17 w 58"/>
                  <a:gd name="T11" fmla="*/ 44 h 49"/>
                  <a:gd name="T12" fmla="*/ 31 w 58"/>
                  <a:gd name="T13" fmla="*/ 40 h 49"/>
                  <a:gd name="T14" fmla="*/ 49 w 58"/>
                  <a:gd name="T15" fmla="*/ 48 h 49"/>
                  <a:gd name="T16" fmla="*/ 53 w 58"/>
                  <a:gd name="T17" fmla="*/ 44 h 49"/>
                  <a:gd name="T18" fmla="*/ 52 w 58"/>
                  <a:gd name="T19" fmla="*/ 35 h 49"/>
                  <a:gd name="T20" fmla="*/ 44 w 58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49">
                    <a:moveTo>
                      <a:pt x="28" y="3"/>
                    </a:moveTo>
                    <a:cubicBezTo>
                      <a:pt x="23" y="4"/>
                      <a:pt x="19" y="10"/>
                      <a:pt x="15" y="13"/>
                    </a:cubicBezTo>
                    <a:cubicBezTo>
                      <a:pt x="12" y="16"/>
                      <a:pt x="10" y="18"/>
                      <a:pt x="6" y="19"/>
                    </a:cubicBezTo>
                    <a:cubicBezTo>
                      <a:pt x="0" y="21"/>
                      <a:pt x="1" y="25"/>
                      <a:pt x="7" y="28"/>
                    </a:cubicBezTo>
                    <a:cubicBezTo>
                      <a:pt x="11" y="29"/>
                      <a:pt x="16" y="28"/>
                      <a:pt x="19" y="31"/>
                    </a:cubicBezTo>
                    <a:cubicBezTo>
                      <a:pt x="11" y="32"/>
                      <a:pt x="12" y="40"/>
                      <a:pt x="17" y="44"/>
                    </a:cubicBezTo>
                    <a:cubicBezTo>
                      <a:pt x="23" y="48"/>
                      <a:pt x="28" y="46"/>
                      <a:pt x="31" y="40"/>
                    </a:cubicBezTo>
                    <a:cubicBezTo>
                      <a:pt x="37" y="43"/>
                      <a:pt x="43" y="46"/>
                      <a:pt x="49" y="48"/>
                    </a:cubicBezTo>
                    <a:cubicBezTo>
                      <a:pt x="54" y="49"/>
                      <a:pt x="55" y="49"/>
                      <a:pt x="53" y="44"/>
                    </a:cubicBezTo>
                    <a:cubicBezTo>
                      <a:pt x="51" y="39"/>
                      <a:pt x="50" y="39"/>
                      <a:pt x="52" y="35"/>
                    </a:cubicBezTo>
                    <a:cubicBezTo>
                      <a:pt x="56" y="21"/>
                      <a:pt x="58" y="7"/>
                      <a:pt x="44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0" name="Freeform 24"/>
              <p:cNvSpPr>
                <a:spLocks/>
              </p:cNvSpPr>
              <p:nvPr/>
            </p:nvSpPr>
            <p:spPr bwMode="auto">
              <a:xfrm>
                <a:off x="1177" y="1715"/>
                <a:ext cx="218" cy="284"/>
              </a:xfrm>
              <a:custGeom>
                <a:avLst/>
                <a:gdLst>
                  <a:gd name="T0" fmla="*/ 52 w 52"/>
                  <a:gd name="T1" fmla="*/ 36 h 68"/>
                  <a:gd name="T2" fmla="*/ 18 w 52"/>
                  <a:gd name="T3" fmla="*/ 13 h 68"/>
                  <a:gd name="T4" fmla="*/ 1 w 52"/>
                  <a:gd name="T5" fmla="*/ 25 h 68"/>
                  <a:gd name="T6" fmla="*/ 51 w 52"/>
                  <a:gd name="T7" fmla="*/ 36 h 68"/>
                  <a:gd name="T8" fmla="*/ 48 w 52"/>
                  <a:gd name="T9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68">
                    <a:moveTo>
                      <a:pt x="52" y="36"/>
                    </a:moveTo>
                    <a:cubicBezTo>
                      <a:pt x="38" y="35"/>
                      <a:pt x="27" y="22"/>
                      <a:pt x="18" y="13"/>
                    </a:cubicBezTo>
                    <a:cubicBezTo>
                      <a:pt x="6" y="0"/>
                      <a:pt x="0" y="11"/>
                      <a:pt x="1" y="25"/>
                    </a:cubicBezTo>
                    <a:cubicBezTo>
                      <a:pt x="4" y="54"/>
                      <a:pt x="42" y="68"/>
                      <a:pt x="51" y="36"/>
                    </a:cubicBezTo>
                    <a:cubicBezTo>
                      <a:pt x="50" y="34"/>
                      <a:pt x="49" y="35"/>
                      <a:pt x="48" y="34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1" name="Freeform 25"/>
              <p:cNvSpPr>
                <a:spLocks noEditPoints="1"/>
              </p:cNvSpPr>
              <p:nvPr/>
            </p:nvSpPr>
            <p:spPr bwMode="auto">
              <a:xfrm>
                <a:off x="1173" y="1736"/>
                <a:ext cx="230" cy="217"/>
              </a:xfrm>
              <a:custGeom>
                <a:avLst/>
                <a:gdLst>
                  <a:gd name="T0" fmla="*/ 7 w 55"/>
                  <a:gd name="T1" fmla="*/ 1 h 52"/>
                  <a:gd name="T2" fmla="*/ 1 w 55"/>
                  <a:gd name="T3" fmla="*/ 21 h 52"/>
                  <a:gd name="T4" fmla="*/ 29 w 55"/>
                  <a:gd name="T5" fmla="*/ 51 h 52"/>
                  <a:gd name="T6" fmla="*/ 53 w 55"/>
                  <a:gd name="T7" fmla="*/ 33 h 52"/>
                  <a:gd name="T8" fmla="*/ 55 w 55"/>
                  <a:gd name="T9" fmla="*/ 31 h 52"/>
                  <a:gd name="T10" fmla="*/ 55 w 55"/>
                  <a:gd name="T11" fmla="*/ 31 h 52"/>
                  <a:gd name="T12" fmla="*/ 53 w 55"/>
                  <a:gd name="T13" fmla="*/ 30 h 52"/>
                  <a:gd name="T14" fmla="*/ 53 w 55"/>
                  <a:gd name="T15" fmla="*/ 30 h 52"/>
                  <a:gd name="T16" fmla="*/ 50 w 55"/>
                  <a:gd name="T17" fmla="*/ 28 h 52"/>
                  <a:gd name="T18" fmla="*/ 49 w 55"/>
                  <a:gd name="T19" fmla="*/ 28 h 52"/>
                  <a:gd name="T20" fmla="*/ 48 w 55"/>
                  <a:gd name="T21" fmla="*/ 28 h 52"/>
                  <a:gd name="T22" fmla="*/ 24 w 55"/>
                  <a:gd name="T23" fmla="*/ 10 h 52"/>
                  <a:gd name="T24" fmla="*/ 20 w 55"/>
                  <a:gd name="T25" fmla="*/ 7 h 52"/>
                  <a:gd name="T26" fmla="*/ 7 w 55"/>
                  <a:gd name="T27" fmla="*/ 1 h 52"/>
                  <a:gd name="T28" fmla="*/ 30 w 55"/>
                  <a:gd name="T29" fmla="*/ 48 h 52"/>
                  <a:gd name="T30" fmla="*/ 4 w 55"/>
                  <a:gd name="T31" fmla="*/ 20 h 52"/>
                  <a:gd name="T32" fmla="*/ 8 w 55"/>
                  <a:gd name="T33" fmla="*/ 4 h 52"/>
                  <a:gd name="T34" fmla="*/ 18 w 55"/>
                  <a:gd name="T35" fmla="*/ 9 h 52"/>
                  <a:gd name="T36" fmla="*/ 21 w 55"/>
                  <a:gd name="T37" fmla="*/ 13 h 52"/>
                  <a:gd name="T38" fmla="*/ 50 w 55"/>
                  <a:gd name="T39" fmla="*/ 33 h 52"/>
                  <a:gd name="T40" fmla="*/ 30 w 55"/>
                  <a:gd name="T4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52">
                    <a:moveTo>
                      <a:pt x="7" y="1"/>
                    </a:moveTo>
                    <a:cubicBezTo>
                      <a:pt x="2" y="3"/>
                      <a:pt x="0" y="11"/>
                      <a:pt x="1" y="21"/>
                    </a:cubicBezTo>
                    <a:cubicBezTo>
                      <a:pt x="2" y="38"/>
                      <a:pt x="17" y="50"/>
                      <a:pt x="29" y="51"/>
                    </a:cubicBezTo>
                    <a:cubicBezTo>
                      <a:pt x="41" y="52"/>
                      <a:pt x="49" y="45"/>
                      <a:pt x="53" y="33"/>
                    </a:cubicBezTo>
                    <a:cubicBezTo>
                      <a:pt x="54" y="33"/>
                      <a:pt x="55" y="32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0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2" y="29"/>
                      <a:pt x="51" y="28"/>
                      <a:pt x="50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8" y="28"/>
                      <a:pt x="48" y="28"/>
                    </a:cubicBezTo>
                    <a:cubicBezTo>
                      <a:pt x="38" y="25"/>
                      <a:pt x="30" y="17"/>
                      <a:pt x="24" y="10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4" y="0"/>
                      <a:pt x="9" y="0"/>
                      <a:pt x="7" y="1"/>
                    </a:cubicBezTo>
                    <a:close/>
                    <a:moveTo>
                      <a:pt x="30" y="48"/>
                    </a:moveTo>
                    <a:cubicBezTo>
                      <a:pt x="18" y="47"/>
                      <a:pt x="6" y="36"/>
                      <a:pt x="4" y="20"/>
                    </a:cubicBezTo>
                    <a:cubicBezTo>
                      <a:pt x="3" y="12"/>
                      <a:pt x="5" y="6"/>
                      <a:pt x="8" y="4"/>
                    </a:cubicBezTo>
                    <a:cubicBezTo>
                      <a:pt x="10" y="3"/>
                      <a:pt x="14" y="5"/>
                      <a:pt x="18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9" y="21"/>
                      <a:pt x="38" y="30"/>
                      <a:pt x="50" y="33"/>
                    </a:cubicBezTo>
                    <a:cubicBezTo>
                      <a:pt x="46" y="43"/>
                      <a:pt x="39" y="49"/>
                      <a:pt x="30" y="4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2" name="Freeform 26"/>
              <p:cNvSpPr>
                <a:spLocks/>
              </p:cNvSpPr>
              <p:nvPr/>
            </p:nvSpPr>
            <p:spPr bwMode="auto">
              <a:xfrm>
                <a:off x="2144" y="1694"/>
                <a:ext cx="201" cy="188"/>
              </a:xfrm>
              <a:custGeom>
                <a:avLst/>
                <a:gdLst>
                  <a:gd name="T0" fmla="*/ 0 w 48"/>
                  <a:gd name="T1" fmla="*/ 28 h 45"/>
                  <a:gd name="T2" fmla="*/ 30 w 48"/>
                  <a:gd name="T3" fmla="*/ 11 h 45"/>
                  <a:gd name="T4" fmla="*/ 42 w 48"/>
                  <a:gd name="T5" fmla="*/ 6 h 45"/>
                  <a:gd name="T6" fmla="*/ 48 w 48"/>
                  <a:gd name="T7" fmla="*/ 22 h 45"/>
                  <a:gd name="T8" fmla="*/ 27 w 48"/>
                  <a:gd name="T9" fmla="*/ 44 h 45"/>
                  <a:gd name="T10" fmla="*/ 1 w 48"/>
                  <a:gd name="T11" fmla="*/ 3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5">
                    <a:moveTo>
                      <a:pt x="0" y="28"/>
                    </a:moveTo>
                    <a:cubicBezTo>
                      <a:pt x="5" y="38"/>
                      <a:pt x="26" y="17"/>
                      <a:pt x="30" y="11"/>
                    </a:cubicBezTo>
                    <a:cubicBezTo>
                      <a:pt x="34" y="7"/>
                      <a:pt x="34" y="0"/>
                      <a:pt x="42" y="6"/>
                    </a:cubicBezTo>
                    <a:cubicBezTo>
                      <a:pt x="48" y="9"/>
                      <a:pt x="48" y="16"/>
                      <a:pt x="48" y="22"/>
                    </a:cubicBezTo>
                    <a:cubicBezTo>
                      <a:pt x="48" y="35"/>
                      <a:pt x="40" y="41"/>
                      <a:pt x="27" y="44"/>
                    </a:cubicBezTo>
                    <a:cubicBezTo>
                      <a:pt x="18" y="45"/>
                      <a:pt x="1" y="45"/>
                      <a:pt x="1" y="32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3" name="Freeform 27"/>
              <p:cNvSpPr>
                <a:spLocks noEditPoints="1"/>
              </p:cNvSpPr>
              <p:nvPr/>
            </p:nvSpPr>
            <p:spPr bwMode="auto">
              <a:xfrm>
                <a:off x="2136" y="1698"/>
                <a:ext cx="217" cy="193"/>
              </a:xfrm>
              <a:custGeom>
                <a:avLst/>
                <a:gdLst>
                  <a:gd name="T0" fmla="*/ 38 w 52"/>
                  <a:gd name="T1" fmla="*/ 1 h 46"/>
                  <a:gd name="T2" fmla="*/ 33 w 52"/>
                  <a:gd name="T3" fmla="*/ 6 h 46"/>
                  <a:gd name="T4" fmla="*/ 31 w 52"/>
                  <a:gd name="T5" fmla="*/ 9 h 46"/>
                  <a:gd name="T6" fmla="*/ 6 w 52"/>
                  <a:gd name="T7" fmla="*/ 28 h 46"/>
                  <a:gd name="T8" fmla="*/ 3 w 52"/>
                  <a:gd name="T9" fmla="*/ 27 h 46"/>
                  <a:gd name="T10" fmla="*/ 1 w 52"/>
                  <a:gd name="T11" fmla="*/ 26 h 46"/>
                  <a:gd name="T12" fmla="*/ 0 w 52"/>
                  <a:gd name="T13" fmla="*/ 27 h 46"/>
                  <a:gd name="T14" fmla="*/ 0 w 52"/>
                  <a:gd name="T15" fmla="*/ 28 h 46"/>
                  <a:gd name="T16" fmla="*/ 2 w 52"/>
                  <a:gd name="T17" fmla="*/ 30 h 46"/>
                  <a:gd name="T18" fmla="*/ 1 w 52"/>
                  <a:gd name="T19" fmla="*/ 31 h 46"/>
                  <a:gd name="T20" fmla="*/ 1 w 52"/>
                  <a:gd name="T21" fmla="*/ 31 h 46"/>
                  <a:gd name="T22" fmla="*/ 6 w 52"/>
                  <a:gd name="T23" fmla="*/ 41 h 46"/>
                  <a:gd name="T24" fmla="*/ 30 w 52"/>
                  <a:gd name="T25" fmla="*/ 44 h 46"/>
                  <a:gd name="T26" fmla="*/ 52 w 52"/>
                  <a:gd name="T27" fmla="*/ 21 h 46"/>
                  <a:gd name="T28" fmla="*/ 45 w 52"/>
                  <a:gd name="T29" fmla="*/ 3 h 46"/>
                  <a:gd name="T30" fmla="*/ 38 w 52"/>
                  <a:gd name="T31" fmla="*/ 1 h 46"/>
                  <a:gd name="T32" fmla="*/ 34 w 52"/>
                  <a:gd name="T33" fmla="*/ 11 h 46"/>
                  <a:gd name="T34" fmla="*/ 36 w 52"/>
                  <a:gd name="T35" fmla="*/ 8 h 46"/>
                  <a:gd name="T36" fmla="*/ 38 w 52"/>
                  <a:gd name="T37" fmla="*/ 4 h 46"/>
                  <a:gd name="T38" fmla="*/ 43 w 52"/>
                  <a:gd name="T39" fmla="*/ 6 h 46"/>
                  <a:gd name="T40" fmla="*/ 49 w 52"/>
                  <a:gd name="T41" fmla="*/ 21 h 46"/>
                  <a:gd name="T42" fmla="*/ 29 w 52"/>
                  <a:gd name="T43" fmla="*/ 41 h 46"/>
                  <a:gd name="T44" fmla="*/ 8 w 52"/>
                  <a:gd name="T45" fmla="*/ 38 h 46"/>
                  <a:gd name="T46" fmla="*/ 5 w 52"/>
                  <a:gd name="T47" fmla="*/ 31 h 46"/>
                  <a:gd name="T48" fmla="*/ 5 w 52"/>
                  <a:gd name="T49" fmla="*/ 32 h 46"/>
                  <a:gd name="T50" fmla="*/ 34 w 52"/>
                  <a:gd name="T51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46">
                    <a:moveTo>
                      <a:pt x="38" y="1"/>
                    </a:moveTo>
                    <a:cubicBezTo>
                      <a:pt x="35" y="2"/>
                      <a:pt x="34" y="4"/>
                      <a:pt x="33" y="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27" y="15"/>
                      <a:pt x="12" y="29"/>
                      <a:pt x="6" y="28"/>
                    </a:cubicBezTo>
                    <a:cubicBezTo>
                      <a:pt x="5" y="28"/>
                      <a:pt x="4" y="28"/>
                      <a:pt x="3" y="27"/>
                    </a:cubicBezTo>
                    <a:cubicBezTo>
                      <a:pt x="3" y="26"/>
                      <a:pt x="2" y="26"/>
                      <a:pt x="1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9"/>
                      <a:pt x="1" y="30"/>
                      <a:pt x="2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5"/>
                      <a:pt x="3" y="38"/>
                      <a:pt x="6" y="41"/>
                    </a:cubicBezTo>
                    <a:cubicBezTo>
                      <a:pt x="12" y="45"/>
                      <a:pt x="22" y="46"/>
                      <a:pt x="30" y="44"/>
                    </a:cubicBezTo>
                    <a:cubicBezTo>
                      <a:pt x="44" y="42"/>
                      <a:pt x="52" y="34"/>
                      <a:pt x="52" y="21"/>
                    </a:cubicBezTo>
                    <a:cubicBezTo>
                      <a:pt x="52" y="12"/>
                      <a:pt x="50" y="6"/>
                      <a:pt x="45" y="3"/>
                    </a:cubicBezTo>
                    <a:cubicBezTo>
                      <a:pt x="42" y="1"/>
                      <a:pt x="40" y="0"/>
                      <a:pt x="38" y="1"/>
                    </a:cubicBezTo>
                    <a:close/>
                    <a:moveTo>
                      <a:pt x="34" y="11"/>
                    </a:moveTo>
                    <a:cubicBezTo>
                      <a:pt x="34" y="11"/>
                      <a:pt x="36" y="8"/>
                      <a:pt x="36" y="8"/>
                    </a:cubicBezTo>
                    <a:cubicBezTo>
                      <a:pt x="37" y="6"/>
                      <a:pt x="37" y="4"/>
                      <a:pt x="38" y="4"/>
                    </a:cubicBezTo>
                    <a:cubicBezTo>
                      <a:pt x="39" y="4"/>
                      <a:pt x="41" y="5"/>
                      <a:pt x="43" y="6"/>
                    </a:cubicBezTo>
                    <a:cubicBezTo>
                      <a:pt x="47" y="8"/>
                      <a:pt x="49" y="13"/>
                      <a:pt x="49" y="21"/>
                    </a:cubicBezTo>
                    <a:cubicBezTo>
                      <a:pt x="48" y="32"/>
                      <a:pt x="42" y="38"/>
                      <a:pt x="29" y="41"/>
                    </a:cubicBezTo>
                    <a:cubicBezTo>
                      <a:pt x="22" y="42"/>
                      <a:pt x="13" y="42"/>
                      <a:pt x="8" y="38"/>
                    </a:cubicBezTo>
                    <a:cubicBezTo>
                      <a:pt x="6" y="36"/>
                      <a:pt x="5" y="34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15" y="32"/>
                      <a:pt x="31" y="16"/>
                      <a:pt x="34" y="1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4" name="Freeform 28"/>
              <p:cNvSpPr>
                <a:spLocks/>
              </p:cNvSpPr>
              <p:nvPr/>
            </p:nvSpPr>
            <p:spPr bwMode="auto">
              <a:xfrm>
                <a:off x="888" y="1853"/>
                <a:ext cx="310" cy="1391"/>
              </a:xfrm>
              <a:custGeom>
                <a:avLst/>
                <a:gdLst>
                  <a:gd name="T0" fmla="*/ 72 w 74"/>
                  <a:gd name="T1" fmla="*/ 1 h 333"/>
                  <a:gd name="T2" fmla="*/ 42 w 74"/>
                  <a:gd name="T3" fmla="*/ 41 h 333"/>
                  <a:gd name="T4" fmla="*/ 38 w 74"/>
                  <a:gd name="T5" fmla="*/ 64 h 333"/>
                  <a:gd name="T6" fmla="*/ 42 w 74"/>
                  <a:gd name="T7" fmla="*/ 88 h 333"/>
                  <a:gd name="T8" fmla="*/ 33 w 74"/>
                  <a:gd name="T9" fmla="*/ 89 h 333"/>
                  <a:gd name="T10" fmla="*/ 2 w 74"/>
                  <a:gd name="T11" fmla="*/ 142 h 333"/>
                  <a:gd name="T12" fmla="*/ 0 w 74"/>
                  <a:gd name="T13" fmla="*/ 163 h 333"/>
                  <a:gd name="T14" fmla="*/ 19 w 74"/>
                  <a:gd name="T15" fmla="*/ 209 h 333"/>
                  <a:gd name="T16" fmla="*/ 4 w 74"/>
                  <a:gd name="T17" fmla="*/ 253 h 333"/>
                  <a:gd name="T18" fmla="*/ 5 w 74"/>
                  <a:gd name="T19" fmla="*/ 272 h 333"/>
                  <a:gd name="T20" fmla="*/ 21 w 74"/>
                  <a:gd name="T21" fmla="*/ 314 h 333"/>
                  <a:gd name="T22" fmla="*/ 30 w 74"/>
                  <a:gd name="T23" fmla="*/ 332 h 333"/>
                  <a:gd name="T24" fmla="*/ 33 w 74"/>
                  <a:gd name="T25" fmla="*/ 333 h 333"/>
                  <a:gd name="T26" fmla="*/ 33 w 74"/>
                  <a:gd name="T27" fmla="*/ 331 h 333"/>
                  <a:gd name="T28" fmla="*/ 24 w 74"/>
                  <a:gd name="T29" fmla="*/ 313 h 333"/>
                  <a:gd name="T30" fmla="*/ 9 w 74"/>
                  <a:gd name="T31" fmla="*/ 272 h 333"/>
                  <a:gd name="T32" fmla="*/ 22 w 74"/>
                  <a:gd name="T33" fmla="*/ 210 h 333"/>
                  <a:gd name="T34" fmla="*/ 23 w 74"/>
                  <a:gd name="T35" fmla="*/ 209 h 333"/>
                  <a:gd name="T36" fmla="*/ 22 w 74"/>
                  <a:gd name="T37" fmla="*/ 208 h 333"/>
                  <a:gd name="T38" fmla="*/ 6 w 74"/>
                  <a:gd name="T39" fmla="*/ 143 h 333"/>
                  <a:gd name="T40" fmla="*/ 35 w 74"/>
                  <a:gd name="T41" fmla="*/ 93 h 333"/>
                  <a:gd name="T42" fmla="*/ 44 w 74"/>
                  <a:gd name="T43" fmla="*/ 92 h 333"/>
                  <a:gd name="T44" fmla="*/ 46 w 74"/>
                  <a:gd name="T45" fmla="*/ 92 h 333"/>
                  <a:gd name="T46" fmla="*/ 46 w 74"/>
                  <a:gd name="T47" fmla="*/ 90 h 333"/>
                  <a:gd name="T48" fmla="*/ 46 w 74"/>
                  <a:gd name="T49" fmla="*/ 42 h 333"/>
                  <a:gd name="T50" fmla="*/ 73 w 74"/>
                  <a:gd name="T51" fmla="*/ 4 h 333"/>
                  <a:gd name="T52" fmla="*/ 74 w 74"/>
                  <a:gd name="T53" fmla="*/ 2 h 333"/>
                  <a:gd name="T54" fmla="*/ 72 w 74"/>
                  <a:gd name="T55" fmla="*/ 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4" h="333">
                    <a:moveTo>
                      <a:pt x="72" y="1"/>
                    </a:moveTo>
                    <a:cubicBezTo>
                      <a:pt x="57" y="8"/>
                      <a:pt x="46" y="31"/>
                      <a:pt x="42" y="41"/>
                    </a:cubicBezTo>
                    <a:cubicBezTo>
                      <a:pt x="40" y="48"/>
                      <a:pt x="38" y="56"/>
                      <a:pt x="38" y="64"/>
                    </a:cubicBezTo>
                    <a:cubicBezTo>
                      <a:pt x="38" y="72"/>
                      <a:pt x="40" y="80"/>
                      <a:pt x="42" y="88"/>
                    </a:cubicBezTo>
                    <a:cubicBezTo>
                      <a:pt x="39" y="88"/>
                      <a:pt x="36" y="88"/>
                      <a:pt x="33" y="89"/>
                    </a:cubicBezTo>
                    <a:cubicBezTo>
                      <a:pt x="17" y="98"/>
                      <a:pt x="4" y="134"/>
                      <a:pt x="2" y="142"/>
                    </a:cubicBezTo>
                    <a:cubicBezTo>
                      <a:pt x="1" y="149"/>
                      <a:pt x="0" y="156"/>
                      <a:pt x="0" y="163"/>
                    </a:cubicBezTo>
                    <a:cubicBezTo>
                      <a:pt x="0" y="180"/>
                      <a:pt x="6" y="195"/>
                      <a:pt x="19" y="209"/>
                    </a:cubicBezTo>
                    <a:cubicBezTo>
                      <a:pt x="7" y="220"/>
                      <a:pt x="4" y="238"/>
                      <a:pt x="4" y="253"/>
                    </a:cubicBezTo>
                    <a:cubicBezTo>
                      <a:pt x="4" y="260"/>
                      <a:pt x="5" y="267"/>
                      <a:pt x="5" y="272"/>
                    </a:cubicBezTo>
                    <a:cubicBezTo>
                      <a:pt x="8" y="288"/>
                      <a:pt x="15" y="302"/>
                      <a:pt x="21" y="314"/>
                    </a:cubicBezTo>
                    <a:cubicBezTo>
                      <a:pt x="24" y="320"/>
                      <a:pt x="28" y="326"/>
                      <a:pt x="30" y="332"/>
                    </a:cubicBezTo>
                    <a:cubicBezTo>
                      <a:pt x="31" y="333"/>
                      <a:pt x="32" y="333"/>
                      <a:pt x="33" y="333"/>
                    </a:cubicBezTo>
                    <a:cubicBezTo>
                      <a:pt x="33" y="333"/>
                      <a:pt x="34" y="332"/>
                      <a:pt x="33" y="331"/>
                    </a:cubicBezTo>
                    <a:cubicBezTo>
                      <a:pt x="31" y="325"/>
                      <a:pt x="28" y="319"/>
                      <a:pt x="24" y="313"/>
                    </a:cubicBezTo>
                    <a:cubicBezTo>
                      <a:pt x="18" y="300"/>
                      <a:pt x="11" y="287"/>
                      <a:pt x="9" y="272"/>
                    </a:cubicBezTo>
                    <a:cubicBezTo>
                      <a:pt x="6" y="255"/>
                      <a:pt x="5" y="225"/>
                      <a:pt x="22" y="210"/>
                    </a:cubicBezTo>
                    <a:cubicBezTo>
                      <a:pt x="22" y="210"/>
                      <a:pt x="23" y="209"/>
                      <a:pt x="23" y="209"/>
                    </a:cubicBezTo>
                    <a:cubicBezTo>
                      <a:pt x="23" y="208"/>
                      <a:pt x="22" y="208"/>
                      <a:pt x="22" y="208"/>
                    </a:cubicBezTo>
                    <a:cubicBezTo>
                      <a:pt x="5" y="189"/>
                      <a:pt x="0" y="170"/>
                      <a:pt x="6" y="143"/>
                    </a:cubicBezTo>
                    <a:cubicBezTo>
                      <a:pt x="8" y="133"/>
                      <a:pt x="20" y="100"/>
                      <a:pt x="35" y="93"/>
                    </a:cubicBezTo>
                    <a:cubicBezTo>
                      <a:pt x="38" y="91"/>
                      <a:pt x="41" y="91"/>
                      <a:pt x="44" y="92"/>
                    </a:cubicBezTo>
                    <a:cubicBezTo>
                      <a:pt x="44" y="92"/>
                      <a:pt x="45" y="92"/>
                      <a:pt x="46" y="92"/>
                    </a:cubicBezTo>
                    <a:cubicBezTo>
                      <a:pt x="46" y="91"/>
                      <a:pt x="46" y="90"/>
                      <a:pt x="46" y="90"/>
                    </a:cubicBezTo>
                    <a:cubicBezTo>
                      <a:pt x="40" y="73"/>
                      <a:pt x="40" y="56"/>
                      <a:pt x="46" y="42"/>
                    </a:cubicBezTo>
                    <a:cubicBezTo>
                      <a:pt x="49" y="33"/>
                      <a:pt x="60" y="11"/>
                      <a:pt x="73" y="4"/>
                    </a:cubicBezTo>
                    <a:cubicBezTo>
                      <a:pt x="74" y="3"/>
                      <a:pt x="74" y="2"/>
                      <a:pt x="74" y="2"/>
                    </a:cubicBezTo>
                    <a:cubicBezTo>
                      <a:pt x="74" y="1"/>
                      <a:pt x="73" y="0"/>
                      <a:pt x="7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5" name="Freeform 29"/>
              <p:cNvSpPr>
                <a:spLocks/>
              </p:cNvSpPr>
              <p:nvPr/>
            </p:nvSpPr>
            <p:spPr bwMode="auto">
              <a:xfrm>
                <a:off x="1261" y="1573"/>
                <a:ext cx="983" cy="221"/>
              </a:xfrm>
              <a:custGeom>
                <a:avLst/>
                <a:gdLst>
                  <a:gd name="T0" fmla="*/ 123 w 235"/>
                  <a:gd name="T1" fmla="*/ 2 h 53"/>
                  <a:gd name="T2" fmla="*/ 82 w 235"/>
                  <a:gd name="T3" fmla="*/ 16 h 53"/>
                  <a:gd name="T4" fmla="*/ 78 w 235"/>
                  <a:gd name="T5" fmla="*/ 18 h 53"/>
                  <a:gd name="T6" fmla="*/ 56 w 235"/>
                  <a:gd name="T7" fmla="*/ 41 h 53"/>
                  <a:gd name="T8" fmla="*/ 11 w 235"/>
                  <a:gd name="T9" fmla="*/ 40 h 53"/>
                  <a:gd name="T10" fmla="*/ 1 w 235"/>
                  <a:gd name="T11" fmla="*/ 51 h 53"/>
                  <a:gd name="T12" fmla="*/ 2 w 235"/>
                  <a:gd name="T13" fmla="*/ 53 h 53"/>
                  <a:gd name="T14" fmla="*/ 4 w 235"/>
                  <a:gd name="T15" fmla="*/ 52 h 53"/>
                  <a:gd name="T16" fmla="*/ 13 w 235"/>
                  <a:gd name="T17" fmla="*/ 44 h 53"/>
                  <a:gd name="T18" fmla="*/ 57 w 235"/>
                  <a:gd name="T19" fmla="*/ 45 h 53"/>
                  <a:gd name="T20" fmla="*/ 58 w 235"/>
                  <a:gd name="T21" fmla="*/ 45 h 53"/>
                  <a:gd name="T22" fmla="*/ 59 w 235"/>
                  <a:gd name="T23" fmla="*/ 44 h 53"/>
                  <a:gd name="T24" fmla="*/ 80 w 235"/>
                  <a:gd name="T25" fmla="*/ 21 h 53"/>
                  <a:gd name="T26" fmla="*/ 84 w 235"/>
                  <a:gd name="T27" fmla="*/ 19 h 53"/>
                  <a:gd name="T28" fmla="*/ 123 w 235"/>
                  <a:gd name="T29" fmla="*/ 6 h 53"/>
                  <a:gd name="T30" fmla="*/ 196 w 235"/>
                  <a:gd name="T31" fmla="*/ 39 h 53"/>
                  <a:gd name="T32" fmla="*/ 198 w 235"/>
                  <a:gd name="T33" fmla="*/ 40 h 53"/>
                  <a:gd name="T34" fmla="*/ 218 w 235"/>
                  <a:gd name="T35" fmla="*/ 40 h 53"/>
                  <a:gd name="T36" fmla="*/ 226 w 235"/>
                  <a:gd name="T37" fmla="*/ 44 h 53"/>
                  <a:gd name="T38" fmla="*/ 234 w 235"/>
                  <a:gd name="T39" fmla="*/ 46 h 53"/>
                  <a:gd name="T40" fmla="*/ 235 w 235"/>
                  <a:gd name="T41" fmla="*/ 44 h 53"/>
                  <a:gd name="T42" fmla="*/ 233 w 235"/>
                  <a:gd name="T43" fmla="*/ 43 h 53"/>
                  <a:gd name="T44" fmla="*/ 227 w 235"/>
                  <a:gd name="T45" fmla="*/ 40 h 53"/>
                  <a:gd name="T46" fmla="*/ 219 w 235"/>
                  <a:gd name="T47" fmla="*/ 37 h 53"/>
                  <a:gd name="T48" fmla="*/ 198 w 235"/>
                  <a:gd name="T49" fmla="*/ 37 h 53"/>
                  <a:gd name="T50" fmla="*/ 123 w 235"/>
                  <a:gd name="T5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5" h="53">
                    <a:moveTo>
                      <a:pt x="123" y="2"/>
                    </a:moveTo>
                    <a:cubicBezTo>
                      <a:pt x="107" y="3"/>
                      <a:pt x="93" y="8"/>
                      <a:pt x="82" y="16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0" y="23"/>
                      <a:pt x="58" y="32"/>
                      <a:pt x="56" y="41"/>
                    </a:cubicBezTo>
                    <a:cubicBezTo>
                      <a:pt x="45" y="37"/>
                      <a:pt x="24" y="35"/>
                      <a:pt x="11" y="40"/>
                    </a:cubicBezTo>
                    <a:cubicBezTo>
                      <a:pt x="6" y="43"/>
                      <a:pt x="2" y="46"/>
                      <a:pt x="1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3"/>
                      <a:pt x="4" y="53"/>
                      <a:pt x="4" y="52"/>
                    </a:cubicBezTo>
                    <a:cubicBezTo>
                      <a:pt x="5" y="48"/>
                      <a:pt x="8" y="46"/>
                      <a:pt x="13" y="44"/>
                    </a:cubicBezTo>
                    <a:cubicBezTo>
                      <a:pt x="25" y="38"/>
                      <a:pt x="47" y="41"/>
                      <a:pt x="57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9" y="45"/>
                      <a:pt x="59" y="44"/>
                      <a:pt x="59" y="44"/>
                    </a:cubicBezTo>
                    <a:cubicBezTo>
                      <a:pt x="59" y="35"/>
                      <a:pt x="72" y="26"/>
                      <a:pt x="80" y="21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95" y="11"/>
                      <a:pt x="108" y="7"/>
                      <a:pt x="123" y="6"/>
                    </a:cubicBezTo>
                    <a:cubicBezTo>
                      <a:pt x="159" y="4"/>
                      <a:pt x="182" y="15"/>
                      <a:pt x="196" y="39"/>
                    </a:cubicBezTo>
                    <a:cubicBezTo>
                      <a:pt x="196" y="40"/>
                      <a:pt x="197" y="40"/>
                      <a:pt x="198" y="40"/>
                    </a:cubicBezTo>
                    <a:cubicBezTo>
                      <a:pt x="205" y="37"/>
                      <a:pt x="214" y="39"/>
                      <a:pt x="218" y="40"/>
                    </a:cubicBezTo>
                    <a:cubicBezTo>
                      <a:pt x="220" y="41"/>
                      <a:pt x="223" y="42"/>
                      <a:pt x="226" y="44"/>
                    </a:cubicBezTo>
                    <a:cubicBezTo>
                      <a:pt x="231" y="46"/>
                      <a:pt x="233" y="47"/>
                      <a:pt x="234" y="46"/>
                    </a:cubicBezTo>
                    <a:cubicBezTo>
                      <a:pt x="235" y="46"/>
                      <a:pt x="235" y="45"/>
                      <a:pt x="235" y="44"/>
                    </a:cubicBezTo>
                    <a:cubicBezTo>
                      <a:pt x="235" y="44"/>
                      <a:pt x="234" y="43"/>
                      <a:pt x="233" y="43"/>
                    </a:cubicBezTo>
                    <a:cubicBezTo>
                      <a:pt x="233" y="43"/>
                      <a:pt x="230" y="41"/>
                      <a:pt x="227" y="40"/>
                    </a:cubicBezTo>
                    <a:cubicBezTo>
                      <a:pt x="225" y="39"/>
                      <a:pt x="222" y="38"/>
                      <a:pt x="219" y="37"/>
                    </a:cubicBezTo>
                    <a:cubicBezTo>
                      <a:pt x="211" y="35"/>
                      <a:pt x="204" y="35"/>
                      <a:pt x="198" y="37"/>
                    </a:cubicBezTo>
                    <a:cubicBezTo>
                      <a:pt x="184" y="11"/>
                      <a:pt x="160" y="0"/>
                      <a:pt x="12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6" name="Freeform 30"/>
              <p:cNvSpPr>
                <a:spLocks/>
              </p:cNvSpPr>
              <p:nvPr/>
            </p:nvSpPr>
            <p:spPr bwMode="auto">
              <a:xfrm>
                <a:off x="2324" y="1828"/>
                <a:ext cx="281" cy="1391"/>
              </a:xfrm>
              <a:custGeom>
                <a:avLst/>
                <a:gdLst>
                  <a:gd name="T0" fmla="*/ 1 w 67"/>
                  <a:gd name="T1" fmla="*/ 2 h 333"/>
                  <a:gd name="T2" fmla="*/ 2 w 67"/>
                  <a:gd name="T3" fmla="*/ 4 h 333"/>
                  <a:gd name="T4" fmla="*/ 27 w 67"/>
                  <a:gd name="T5" fmla="*/ 40 h 333"/>
                  <a:gd name="T6" fmla="*/ 28 w 67"/>
                  <a:gd name="T7" fmla="*/ 85 h 333"/>
                  <a:gd name="T8" fmla="*/ 28 w 67"/>
                  <a:gd name="T9" fmla="*/ 87 h 333"/>
                  <a:gd name="T10" fmla="*/ 29 w 67"/>
                  <a:gd name="T11" fmla="*/ 88 h 333"/>
                  <a:gd name="T12" fmla="*/ 63 w 67"/>
                  <a:gd name="T13" fmla="*/ 143 h 333"/>
                  <a:gd name="T14" fmla="*/ 43 w 67"/>
                  <a:gd name="T15" fmla="*/ 215 h 333"/>
                  <a:gd name="T16" fmla="*/ 42 w 67"/>
                  <a:gd name="T17" fmla="*/ 216 h 333"/>
                  <a:gd name="T18" fmla="*/ 43 w 67"/>
                  <a:gd name="T19" fmla="*/ 217 h 333"/>
                  <a:gd name="T20" fmla="*/ 63 w 67"/>
                  <a:gd name="T21" fmla="*/ 272 h 333"/>
                  <a:gd name="T22" fmla="*/ 46 w 67"/>
                  <a:gd name="T23" fmla="*/ 330 h 333"/>
                  <a:gd name="T24" fmla="*/ 46 w 67"/>
                  <a:gd name="T25" fmla="*/ 332 h 333"/>
                  <a:gd name="T26" fmla="*/ 49 w 67"/>
                  <a:gd name="T27" fmla="*/ 332 h 333"/>
                  <a:gd name="T28" fmla="*/ 66 w 67"/>
                  <a:gd name="T29" fmla="*/ 281 h 333"/>
                  <a:gd name="T30" fmla="*/ 66 w 67"/>
                  <a:gd name="T31" fmla="*/ 271 h 333"/>
                  <a:gd name="T32" fmla="*/ 47 w 67"/>
                  <a:gd name="T33" fmla="*/ 216 h 333"/>
                  <a:gd name="T34" fmla="*/ 67 w 67"/>
                  <a:gd name="T35" fmla="*/ 156 h 333"/>
                  <a:gd name="T36" fmla="*/ 66 w 67"/>
                  <a:gd name="T37" fmla="*/ 143 h 333"/>
                  <a:gd name="T38" fmla="*/ 32 w 67"/>
                  <a:gd name="T39" fmla="*/ 85 h 333"/>
                  <a:gd name="T40" fmla="*/ 35 w 67"/>
                  <a:gd name="T41" fmla="*/ 65 h 333"/>
                  <a:gd name="T42" fmla="*/ 31 w 67"/>
                  <a:gd name="T43" fmla="*/ 39 h 333"/>
                  <a:gd name="T44" fmla="*/ 3 w 67"/>
                  <a:gd name="T45" fmla="*/ 1 h 333"/>
                  <a:gd name="T46" fmla="*/ 1 w 67"/>
                  <a:gd name="T47" fmla="*/ 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7" h="333">
                    <a:moveTo>
                      <a:pt x="1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2" y="9"/>
                      <a:pt x="22" y="23"/>
                      <a:pt x="27" y="40"/>
                    </a:cubicBezTo>
                    <a:cubicBezTo>
                      <a:pt x="33" y="57"/>
                      <a:pt x="33" y="75"/>
                      <a:pt x="28" y="85"/>
                    </a:cubicBezTo>
                    <a:cubicBezTo>
                      <a:pt x="27" y="86"/>
                      <a:pt x="27" y="87"/>
                      <a:pt x="28" y="87"/>
                    </a:cubicBezTo>
                    <a:cubicBezTo>
                      <a:pt x="28" y="88"/>
                      <a:pt x="28" y="88"/>
                      <a:pt x="29" y="88"/>
                    </a:cubicBezTo>
                    <a:cubicBezTo>
                      <a:pt x="51" y="89"/>
                      <a:pt x="61" y="125"/>
                      <a:pt x="63" y="143"/>
                    </a:cubicBezTo>
                    <a:cubicBezTo>
                      <a:pt x="65" y="164"/>
                      <a:pt x="63" y="194"/>
                      <a:pt x="43" y="215"/>
                    </a:cubicBezTo>
                    <a:cubicBezTo>
                      <a:pt x="43" y="215"/>
                      <a:pt x="42" y="216"/>
                      <a:pt x="42" y="216"/>
                    </a:cubicBezTo>
                    <a:cubicBezTo>
                      <a:pt x="43" y="217"/>
                      <a:pt x="43" y="217"/>
                      <a:pt x="43" y="217"/>
                    </a:cubicBezTo>
                    <a:cubicBezTo>
                      <a:pt x="59" y="226"/>
                      <a:pt x="62" y="258"/>
                      <a:pt x="63" y="272"/>
                    </a:cubicBezTo>
                    <a:cubicBezTo>
                      <a:pt x="64" y="293"/>
                      <a:pt x="62" y="316"/>
                      <a:pt x="46" y="330"/>
                    </a:cubicBezTo>
                    <a:cubicBezTo>
                      <a:pt x="46" y="330"/>
                      <a:pt x="46" y="331"/>
                      <a:pt x="46" y="332"/>
                    </a:cubicBezTo>
                    <a:cubicBezTo>
                      <a:pt x="47" y="333"/>
                      <a:pt x="48" y="333"/>
                      <a:pt x="49" y="332"/>
                    </a:cubicBezTo>
                    <a:cubicBezTo>
                      <a:pt x="63" y="320"/>
                      <a:pt x="66" y="300"/>
                      <a:pt x="66" y="281"/>
                    </a:cubicBezTo>
                    <a:cubicBezTo>
                      <a:pt x="66" y="278"/>
                      <a:pt x="66" y="275"/>
                      <a:pt x="66" y="271"/>
                    </a:cubicBezTo>
                    <a:cubicBezTo>
                      <a:pt x="66" y="258"/>
                      <a:pt x="63" y="227"/>
                      <a:pt x="47" y="216"/>
                    </a:cubicBezTo>
                    <a:cubicBezTo>
                      <a:pt x="62" y="198"/>
                      <a:pt x="67" y="175"/>
                      <a:pt x="67" y="156"/>
                    </a:cubicBezTo>
                    <a:cubicBezTo>
                      <a:pt x="67" y="151"/>
                      <a:pt x="66" y="147"/>
                      <a:pt x="66" y="143"/>
                    </a:cubicBezTo>
                    <a:cubicBezTo>
                      <a:pt x="64" y="125"/>
                      <a:pt x="54" y="88"/>
                      <a:pt x="32" y="85"/>
                    </a:cubicBezTo>
                    <a:cubicBezTo>
                      <a:pt x="34" y="79"/>
                      <a:pt x="35" y="73"/>
                      <a:pt x="35" y="65"/>
                    </a:cubicBezTo>
                    <a:cubicBezTo>
                      <a:pt x="35" y="57"/>
                      <a:pt x="34" y="48"/>
                      <a:pt x="31" y="39"/>
                    </a:cubicBezTo>
                    <a:cubicBezTo>
                      <a:pt x="25" y="20"/>
                      <a:pt x="14" y="6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7" name="Freeform 31"/>
              <p:cNvSpPr>
                <a:spLocks/>
              </p:cNvSpPr>
              <p:nvPr/>
            </p:nvSpPr>
            <p:spPr bwMode="auto">
              <a:xfrm>
                <a:off x="1570" y="1765"/>
                <a:ext cx="415" cy="372"/>
              </a:xfrm>
              <a:custGeom>
                <a:avLst/>
                <a:gdLst>
                  <a:gd name="T0" fmla="*/ 40 w 99"/>
                  <a:gd name="T1" fmla="*/ 1 h 89"/>
                  <a:gd name="T2" fmla="*/ 6 w 99"/>
                  <a:gd name="T3" fmla="*/ 27 h 89"/>
                  <a:gd name="T4" fmla="*/ 6 w 99"/>
                  <a:gd name="T5" fmla="*/ 67 h 89"/>
                  <a:gd name="T6" fmla="*/ 69 w 99"/>
                  <a:gd name="T7" fmla="*/ 84 h 89"/>
                  <a:gd name="T8" fmla="*/ 95 w 99"/>
                  <a:gd name="T9" fmla="*/ 63 h 89"/>
                  <a:gd name="T10" fmla="*/ 95 w 99"/>
                  <a:gd name="T11" fmla="*/ 41 h 89"/>
                  <a:gd name="T12" fmla="*/ 66 w 99"/>
                  <a:gd name="T13" fmla="*/ 27 h 89"/>
                  <a:gd name="T14" fmla="*/ 44 w 99"/>
                  <a:gd name="T15" fmla="*/ 43 h 89"/>
                  <a:gd name="T16" fmla="*/ 48 w 99"/>
                  <a:gd name="T17" fmla="*/ 57 h 89"/>
                  <a:gd name="T18" fmla="*/ 54 w 99"/>
                  <a:gd name="T19" fmla="*/ 58 h 89"/>
                  <a:gd name="T20" fmla="*/ 58 w 99"/>
                  <a:gd name="T21" fmla="*/ 57 h 89"/>
                  <a:gd name="T22" fmla="*/ 59 w 99"/>
                  <a:gd name="T23" fmla="*/ 55 h 89"/>
                  <a:gd name="T24" fmla="*/ 57 w 99"/>
                  <a:gd name="T25" fmla="*/ 54 h 89"/>
                  <a:gd name="T26" fmla="*/ 53 w 99"/>
                  <a:gd name="T27" fmla="*/ 54 h 89"/>
                  <a:gd name="T28" fmla="*/ 52 w 99"/>
                  <a:gd name="T29" fmla="*/ 53 h 89"/>
                  <a:gd name="T30" fmla="*/ 50 w 99"/>
                  <a:gd name="T31" fmla="*/ 54 h 89"/>
                  <a:gd name="T32" fmla="*/ 47 w 99"/>
                  <a:gd name="T33" fmla="*/ 46 h 89"/>
                  <a:gd name="T34" fmla="*/ 47 w 99"/>
                  <a:gd name="T35" fmla="*/ 44 h 89"/>
                  <a:gd name="T36" fmla="*/ 66 w 99"/>
                  <a:gd name="T37" fmla="*/ 31 h 89"/>
                  <a:gd name="T38" fmla="*/ 92 w 99"/>
                  <a:gd name="T39" fmla="*/ 43 h 89"/>
                  <a:gd name="T40" fmla="*/ 92 w 99"/>
                  <a:gd name="T41" fmla="*/ 62 h 89"/>
                  <a:gd name="T42" fmla="*/ 67 w 99"/>
                  <a:gd name="T43" fmla="*/ 80 h 89"/>
                  <a:gd name="T44" fmla="*/ 9 w 99"/>
                  <a:gd name="T45" fmla="*/ 65 h 89"/>
                  <a:gd name="T46" fmla="*/ 10 w 99"/>
                  <a:gd name="T47" fmla="*/ 29 h 89"/>
                  <a:gd name="T48" fmla="*/ 41 w 99"/>
                  <a:gd name="T49" fmla="*/ 4 h 89"/>
                  <a:gd name="T50" fmla="*/ 42 w 99"/>
                  <a:gd name="T51" fmla="*/ 2 h 89"/>
                  <a:gd name="T52" fmla="*/ 40 w 99"/>
                  <a:gd name="T53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9" h="89">
                    <a:moveTo>
                      <a:pt x="40" y="1"/>
                    </a:moveTo>
                    <a:cubicBezTo>
                      <a:pt x="27" y="2"/>
                      <a:pt x="14" y="12"/>
                      <a:pt x="6" y="27"/>
                    </a:cubicBezTo>
                    <a:cubicBezTo>
                      <a:pt x="0" y="41"/>
                      <a:pt x="0" y="56"/>
                      <a:pt x="6" y="67"/>
                    </a:cubicBezTo>
                    <a:cubicBezTo>
                      <a:pt x="18" y="86"/>
                      <a:pt x="50" y="89"/>
                      <a:pt x="69" y="84"/>
                    </a:cubicBezTo>
                    <a:cubicBezTo>
                      <a:pt x="81" y="80"/>
                      <a:pt x="91" y="72"/>
                      <a:pt x="95" y="63"/>
                    </a:cubicBezTo>
                    <a:cubicBezTo>
                      <a:pt x="99" y="56"/>
                      <a:pt x="98" y="49"/>
                      <a:pt x="95" y="41"/>
                    </a:cubicBezTo>
                    <a:cubicBezTo>
                      <a:pt x="90" y="31"/>
                      <a:pt x="77" y="26"/>
                      <a:pt x="66" y="27"/>
                    </a:cubicBezTo>
                    <a:cubicBezTo>
                      <a:pt x="55" y="28"/>
                      <a:pt x="46" y="34"/>
                      <a:pt x="44" y="43"/>
                    </a:cubicBezTo>
                    <a:cubicBezTo>
                      <a:pt x="42" y="48"/>
                      <a:pt x="44" y="54"/>
                      <a:pt x="48" y="57"/>
                    </a:cubicBezTo>
                    <a:cubicBezTo>
                      <a:pt x="50" y="58"/>
                      <a:pt x="52" y="59"/>
                      <a:pt x="54" y="58"/>
                    </a:cubicBezTo>
                    <a:cubicBezTo>
                      <a:pt x="55" y="58"/>
                      <a:pt x="56" y="58"/>
                      <a:pt x="58" y="57"/>
                    </a:cubicBezTo>
                    <a:cubicBezTo>
                      <a:pt x="59" y="56"/>
                      <a:pt x="59" y="56"/>
                      <a:pt x="59" y="55"/>
                    </a:cubicBezTo>
                    <a:cubicBezTo>
                      <a:pt x="59" y="54"/>
                      <a:pt x="58" y="54"/>
                      <a:pt x="57" y="54"/>
                    </a:cubicBezTo>
                    <a:cubicBezTo>
                      <a:pt x="55" y="53"/>
                      <a:pt x="53" y="53"/>
                      <a:pt x="53" y="54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1" y="53"/>
                      <a:pt x="50" y="54"/>
                      <a:pt x="50" y="54"/>
                    </a:cubicBezTo>
                    <a:cubicBezTo>
                      <a:pt x="48" y="53"/>
                      <a:pt x="47" y="49"/>
                      <a:pt x="47" y="46"/>
                    </a:cubicBezTo>
                    <a:cubicBezTo>
                      <a:pt x="47" y="45"/>
                      <a:pt x="47" y="44"/>
                      <a:pt x="47" y="44"/>
                    </a:cubicBezTo>
                    <a:cubicBezTo>
                      <a:pt x="49" y="36"/>
                      <a:pt x="56" y="31"/>
                      <a:pt x="66" y="31"/>
                    </a:cubicBezTo>
                    <a:cubicBezTo>
                      <a:pt x="76" y="30"/>
                      <a:pt x="88" y="34"/>
                      <a:pt x="92" y="43"/>
                    </a:cubicBezTo>
                    <a:cubicBezTo>
                      <a:pt x="95" y="49"/>
                      <a:pt x="95" y="56"/>
                      <a:pt x="92" y="62"/>
                    </a:cubicBezTo>
                    <a:cubicBezTo>
                      <a:pt x="89" y="70"/>
                      <a:pt x="79" y="77"/>
                      <a:pt x="67" y="80"/>
                    </a:cubicBezTo>
                    <a:cubicBezTo>
                      <a:pt x="51" y="86"/>
                      <a:pt x="20" y="83"/>
                      <a:pt x="9" y="65"/>
                    </a:cubicBezTo>
                    <a:cubicBezTo>
                      <a:pt x="3" y="55"/>
                      <a:pt x="3" y="41"/>
                      <a:pt x="10" y="29"/>
                    </a:cubicBezTo>
                    <a:cubicBezTo>
                      <a:pt x="16" y="15"/>
                      <a:pt x="28" y="5"/>
                      <a:pt x="41" y="4"/>
                    </a:cubicBezTo>
                    <a:cubicBezTo>
                      <a:pt x="41" y="4"/>
                      <a:pt x="42" y="3"/>
                      <a:pt x="42" y="2"/>
                    </a:cubicBezTo>
                    <a:cubicBezTo>
                      <a:pt x="42" y="1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8" name="Freeform 32"/>
              <p:cNvSpPr>
                <a:spLocks/>
              </p:cNvSpPr>
              <p:nvPr/>
            </p:nvSpPr>
            <p:spPr bwMode="auto">
              <a:xfrm>
                <a:off x="1332" y="1945"/>
                <a:ext cx="883" cy="535"/>
              </a:xfrm>
              <a:custGeom>
                <a:avLst/>
                <a:gdLst>
                  <a:gd name="T0" fmla="*/ 58 w 211"/>
                  <a:gd name="T1" fmla="*/ 1 h 128"/>
                  <a:gd name="T2" fmla="*/ 42 w 211"/>
                  <a:gd name="T3" fmla="*/ 8 h 128"/>
                  <a:gd name="T4" fmla="*/ 15 w 211"/>
                  <a:gd name="T5" fmla="*/ 27 h 128"/>
                  <a:gd name="T6" fmla="*/ 8 w 211"/>
                  <a:gd name="T7" fmla="*/ 94 h 128"/>
                  <a:gd name="T8" fmla="*/ 64 w 211"/>
                  <a:gd name="T9" fmla="*/ 123 h 128"/>
                  <a:gd name="T10" fmla="*/ 67 w 211"/>
                  <a:gd name="T11" fmla="*/ 123 h 128"/>
                  <a:gd name="T12" fmla="*/ 157 w 211"/>
                  <a:gd name="T13" fmla="*/ 119 h 128"/>
                  <a:gd name="T14" fmla="*/ 202 w 211"/>
                  <a:gd name="T15" fmla="*/ 90 h 128"/>
                  <a:gd name="T16" fmla="*/ 206 w 211"/>
                  <a:gd name="T17" fmla="*/ 43 h 128"/>
                  <a:gd name="T18" fmla="*/ 175 w 211"/>
                  <a:gd name="T19" fmla="*/ 14 h 128"/>
                  <a:gd name="T20" fmla="*/ 154 w 211"/>
                  <a:gd name="T21" fmla="*/ 4 h 128"/>
                  <a:gd name="T22" fmla="*/ 152 w 211"/>
                  <a:gd name="T23" fmla="*/ 4 h 128"/>
                  <a:gd name="T24" fmla="*/ 152 w 211"/>
                  <a:gd name="T25" fmla="*/ 6 h 128"/>
                  <a:gd name="T26" fmla="*/ 174 w 211"/>
                  <a:gd name="T27" fmla="*/ 17 h 128"/>
                  <a:gd name="T28" fmla="*/ 203 w 211"/>
                  <a:gd name="T29" fmla="*/ 43 h 128"/>
                  <a:gd name="T30" fmla="*/ 199 w 211"/>
                  <a:gd name="T31" fmla="*/ 88 h 128"/>
                  <a:gd name="T32" fmla="*/ 156 w 211"/>
                  <a:gd name="T33" fmla="*/ 116 h 128"/>
                  <a:gd name="T34" fmla="*/ 67 w 211"/>
                  <a:gd name="T35" fmla="*/ 120 h 128"/>
                  <a:gd name="T36" fmla="*/ 64 w 211"/>
                  <a:gd name="T37" fmla="*/ 120 h 128"/>
                  <a:gd name="T38" fmla="*/ 12 w 211"/>
                  <a:gd name="T39" fmla="*/ 93 h 128"/>
                  <a:gd name="T40" fmla="*/ 18 w 211"/>
                  <a:gd name="T41" fmla="*/ 29 h 128"/>
                  <a:gd name="T42" fmla="*/ 44 w 211"/>
                  <a:gd name="T43" fmla="*/ 11 h 128"/>
                  <a:gd name="T44" fmla="*/ 59 w 211"/>
                  <a:gd name="T45" fmla="*/ 4 h 128"/>
                  <a:gd name="T46" fmla="*/ 60 w 211"/>
                  <a:gd name="T47" fmla="*/ 1 h 128"/>
                  <a:gd name="T48" fmla="*/ 58 w 211"/>
                  <a:gd name="T49" fmla="*/ 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1" h="128">
                    <a:moveTo>
                      <a:pt x="58" y="1"/>
                    </a:moveTo>
                    <a:cubicBezTo>
                      <a:pt x="53" y="4"/>
                      <a:pt x="47" y="6"/>
                      <a:pt x="42" y="8"/>
                    </a:cubicBezTo>
                    <a:cubicBezTo>
                      <a:pt x="32" y="12"/>
                      <a:pt x="22" y="16"/>
                      <a:pt x="15" y="27"/>
                    </a:cubicBezTo>
                    <a:cubicBezTo>
                      <a:pt x="3" y="47"/>
                      <a:pt x="0" y="73"/>
                      <a:pt x="8" y="94"/>
                    </a:cubicBezTo>
                    <a:cubicBezTo>
                      <a:pt x="18" y="119"/>
                      <a:pt x="41" y="121"/>
                      <a:pt x="64" y="123"/>
                    </a:cubicBezTo>
                    <a:cubicBezTo>
                      <a:pt x="67" y="123"/>
                      <a:pt x="67" y="123"/>
                      <a:pt x="67" y="123"/>
                    </a:cubicBezTo>
                    <a:cubicBezTo>
                      <a:pt x="95" y="126"/>
                      <a:pt x="128" y="128"/>
                      <a:pt x="157" y="119"/>
                    </a:cubicBezTo>
                    <a:cubicBezTo>
                      <a:pt x="181" y="112"/>
                      <a:pt x="196" y="102"/>
                      <a:pt x="202" y="90"/>
                    </a:cubicBezTo>
                    <a:cubicBezTo>
                      <a:pt x="211" y="73"/>
                      <a:pt x="209" y="53"/>
                      <a:pt x="206" y="43"/>
                    </a:cubicBezTo>
                    <a:cubicBezTo>
                      <a:pt x="202" y="23"/>
                      <a:pt x="189" y="19"/>
                      <a:pt x="175" y="14"/>
                    </a:cubicBezTo>
                    <a:cubicBezTo>
                      <a:pt x="168" y="12"/>
                      <a:pt x="160" y="9"/>
                      <a:pt x="154" y="4"/>
                    </a:cubicBezTo>
                    <a:cubicBezTo>
                      <a:pt x="154" y="3"/>
                      <a:pt x="152" y="3"/>
                      <a:pt x="152" y="4"/>
                    </a:cubicBezTo>
                    <a:cubicBezTo>
                      <a:pt x="151" y="5"/>
                      <a:pt x="151" y="6"/>
                      <a:pt x="152" y="6"/>
                    </a:cubicBezTo>
                    <a:cubicBezTo>
                      <a:pt x="158" y="12"/>
                      <a:pt x="167" y="15"/>
                      <a:pt x="174" y="17"/>
                    </a:cubicBezTo>
                    <a:cubicBezTo>
                      <a:pt x="187" y="22"/>
                      <a:pt x="199" y="26"/>
                      <a:pt x="203" y="43"/>
                    </a:cubicBezTo>
                    <a:cubicBezTo>
                      <a:pt x="205" y="53"/>
                      <a:pt x="207" y="73"/>
                      <a:pt x="199" y="88"/>
                    </a:cubicBezTo>
                    <a:cubicBezTo>
                      <a:pt x="193" y="100"/>
                      <a:pt x="179" y="109"/>
                      <a:pt x="156" y="116"/>
                    </a:cubicBezTo>
                    <a:cubicBezTo>
                      <a:pt x="128" y="124"/>
                      <a:pt x="95" y="122"/>
                      <a:pt x="67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43" y="118"/>
                      <a:pt x="20" y="116"/>
                      <a:pt x="12" y="93"/>
                    </a:cubicBezTo>
                    <a:cubicBezTo>
                      <a:pt x="4" y="73"/>
                      <a:pt x="6" y="48"/>
                      <a:pt x="18" y="29"/>
                    </a:cubicBezTo>
                    <a:cubicBezTo>
                      <a:pt x="24" y="19"/>
                      <a:pt x="34" y="15"/>
                      <a:pt x="44" y="11"/>
                    </a:cubicBezTo>
                    <a:cubicBezTo>
                      <a:pt x="49" y="9"/>
                      <a:pt x="54" y="7"/>
                      <a:pt x="59" y="4"/>
                    </a:cubicBezTo>
                    <a:cubicBezTo>
                      <a:pt x="60" y="3"/>
                      <a:pt x="60" y="2"/>
                      <a:pt x="60" y="1"/>
                    </a:cubicBezTo>
                    <a:cubicBezTo>
                      <a:pt x="59" y="0"/>
                      <a:pt x="58" y="0"/>
                      <a:pt x="58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9" name="Freeform 33"/>
              <p:cNvSpPr>
                <a:spLocks noEditPoints="1"/>
              </p:cNvSpPr>
              <p:nvPr/>
            </p:nvSpPr>
            <p:spPr bwMode="auto">
              <a:xfrm>
                <a:off x="1499" y="2145"/>
                <a:ext cx="92" cy="92"/>
              </a:xfrm>
              <a:custGeom>
                <a:avLst/>
                <a:gdLst>
                  <a:gd name="T0" fmla="*/ 1 w 22"/>
                  <a:gd name="T1" fmla="*/ 0 h 22"/>
                  <a:gd name="T2" fmla="*/ 0 w 22"/>
                  <a:gd name="T3" fmla="*/ 2 h 22"/>
                  <a:gd name="T4" fmla="*/ 0 w 22"/>
                  <a:gd name="T5" fmla="*/ 2 h 22"/>
                  <a:gd name="T6" fmla="*/ 2 w 22"/>
                  <a:gd name="T7" fmla="*/ 4 h 22"/>
                  <a:gd name="T8" fmla="*/ 16 w 22"/>
                  <a:gd name="T9" fmla="*/ 9 h 22"/>
                  <a:gd name="T10" fmla="*/ 15 w 22"/>
                  <a:gd name="T11" fmla="*/ 10 h 22"/>
                  <a:gd name="T12" fmla="*/ 15 w 22"/>
                  <a:gd name="T13" fmla="*/ 10 h 22"/>
                  <a:gd name="T14" fmla="*/ 4 w 22"/>
                  <a:gd name="T15" fmla="*/ 17 h 22"/>
                  <a:gd name="T16" fmla="*/ 3 w 22"/>
                  <a:gd name="T17" fmla="*/ 18 h 22"/>
                  <a:gd name="T18" fmla="*/ 2 w 22"/>
                  <a:gd name="T19" fmla="*/ 20 h 22"/>
                  <a:gd name="T20" fmla="*/ 2 w 22"/>
                  <a:gd name="T21" fmla="*/ 21 h 22"/>
                  <a:gd name="T22" fmla="*/ 5 w 22"/>
                  <a:gd name="T23" fmla="*/ 21 h 22"/>
                  <a:gd name="T24" fmla="*/ 6 w 22"/>
                  <a:gd name="T25" fmla="*/ 20 h 22"/>
                  <a:gd name="T26" fmla="*/ 19 w 22"/>
                  <a:gd name="T27" fmla="*/ 11 h 22"/>
                  <a:gd name="T28" fmla="*/ 19 w 22"/>
                  <a:gd name="T29" fmla="*/ 11 h 22"/>
                  <a:gd name="T30" fmla="*/ 20 w 22"/>
                  <a:gd name="T31" fmla="*/ 11 h 22"/>
                  <a:gd name="T32" fmla="*/ 22 w 22"/>
                  <a:gd name="T33" fmla="*/ 11 h 22"/>
                  <a:gd name="T34" fmla="*/ 22 w 22"/>
                  <a:gd name="T35" fmla="*/ 10 h 22"/>
                  <a:gd name="T36" fmla="*/ 21 w 22"/>
                  <a:gd name="T37" fmla="*/ 8 h 22"/>
                  <a:gd name="T38" fmla="*/ 21 w 22"/>
                  <a:gd name="T39" fmla="*/ 8 h 22"/>
                  <a:gd name="T40" fmla="*/ 20 w 22"/>
                  <a:gd name="T41" fmla="*/ 7 h 22"/>
                  <a:gd name="T42" fmla="*/ 1 w 22"/>
                  <a:gd name="T43" fmla="*/ 0 h 22"/>
                  <a:gd name="T44" fmla="*/ 21 w 22"/>
                  <a:gd name="T45" fmla="*/ 8 h 22"/>
                  <a:gd name="T46" fmla="*/ 21 w 22"/>
                  <a:gd name="T47" fmla="*/ 8 h 22"/>
                  <a:gd name="T48" fmla="*/ 21 w 22"/>
                  <a:gd name="T4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11" y="6"/>
                      <a:pt x="16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1" y="12"/>
                      <a:pt x="7" y="15"/>
                      <a:pt x="4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3" y="22"/>
                      <a:pt x="4" y="22"/>
                      <a:pt x="5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0" y="17"/>
                      <a:pt x="15" y="14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21" y="12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0" y="7"/>
                    </a:cubicBezTo>
                    <a:cubicBezTo>
                      <a:pt x="17" y="4"/>
                      <a:pt x="3" y="0"/>
                      <a:pt x="1" y="0"/>
                    </a:cubicBezTo>
                    <a:close/>
                    <a:moveTo>
                      <a:pt x="21" y="8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0" name="Freeform 34"/>
              <p:cNvSpPr>
                <a:spLocks/>
              </p:cNvSpPr>
              <p:nvPr/>
            </p:nvSpPr>
            <p:spPr bwMode="auto">
              <a:xfrm>
                <a:off x="1939" y="2141"/>
                <a:ext cx="100" cy="80"/>
              </a:xfrm>
              <a:custGeom>
                <a:avLst/>
                <a:gdLst>
                  <a:gd name="T0" fmla="*/ 22 w 24"/>
                  <a:gd name="T1" fmla="*/ 0 h 19"/>
                  <a:gd name="T2" fmla="*/ 21 w 24"/>
                  <a:gd name="T3" fmla="*/ 1 h 19"/>
                  <a:gd name="T4" fmla="*/ 3 w 24"/>
                  <a:gd name="T5" fmla="*/ 6 h 19"/>
                  <a:gd name="T6" fmla="*/ 2 w 24"/>
                  <a:gd name="T7" fmla="*/ 6 h 19"/>
                  <a:gd name="T8" fmla="*/ 2 w 24"/>
                  <a:gd name="T9" fmla="*/ 6 h 19"/>
                  <a:gd name="T10" fmla="*/ 2 w 24"/>
                  <a:gd name="T11" fmla="*/ 6 h 19"/>
                  <a:gd name="T12" fmla="*/ 2 w 24"/>
                  <a:gd name="T13" fmla="*/ 7 h 19"/>
                  <a:gd name="T14" fmla="*/ 1 w 24"/>
                  <a:gd name="T15" fmla="*/ 7 h 19"/>
                  <a:gd name="T16" fmla="*/ 0 w 24"/>
                  <a:gd name="T17" fmla="*/ 8 h 19"/>
                  <a:gd name="T18" fmla="*/ 1 w 24"/>
                  <a:gd name="T19" fmla="*/ 9 h 19"/>
                  <a:gd name="T20" fmla="*/ 1 w 24"/>
                  <a:gd name="T21" fmla="*/ 10 h 19"/>
                  <a:gd name="T22" fmla="*/ 4 w 24"/>
                  <a:gd name="T23" fmla="*/ 10 h 19"/>
                  <a:gd name="T24" fmla="*/ 21 w 24"/>
                  <a:gd name="T25" fmla="*/ 18 h 19"/>
                  <a:gd name="T26" fmla="*/ 24 w 24"/>
                  <a:gd name="T27" fmla="*/ 18 h 19"/>
                  <a:gd name="T28" fmla="*/ 24 w 24"/>
                  <a:gd name="T29" fmla="*/ 17 h 19"/>
                  <a:gd name="T30" fmla="*/ 23 w 24"/>
                  <a:gd name="T31" fmla="*/ 15 h 19"/>
                  <a:gd name="T32" fmla="*/ 8 w 24"/>
                  <a:gd name="T33" fmla="*/ 8 h 19"/>
                  <a:gd name="T34" fmla="*/ 22 w 24"/>
                  <a:gd name="T35" fmla="*/ 4 h 19"/>
                  <a:gd name="T36" fmla="*/ 23 w 24"/>
                  <a:gd name="T37" fmla="*/ 4 h 19"/>
                  <a:gd name="T38" fmla="*/ 24 w 24"/>
                  <a:gd name="T39" fmla="*/ 2 h 19"/>
                  <a:gd name="T40" fmla="*/ 24 w 24"/>
                  <a:gd name="T41" fmla="*/ 1 h 19"/>
                  <a:gd name="T42" fmla="*/ 22 w 24"/>
                  <a:gd name="T4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19">
                    <a:moveTo>
                      <a:pt x="22" y="0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15" y="2"/>
                      <a:pt x="8" y="4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1"/>
                      <a:pt x="3" y="11"/>
                      <a:pt x="4" y="10"/>
                    </a:cubicBezTo>
                    <a:cubicBezTo>
                      <a:pt x="10" y="12"/>
                      <a:pt x="17" y="16"/>
                      <a:pt x="21" y="18"/>
                    </a:cubicBezTo>
                    <a:cubicBezTo>
                      <a:pt x="22" y="19"/>
                      <a:pt x="23" y="19"/>
                      <a:pt x="24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3" y="16"/>
                      <a:pt x="23" y="15"/>
                    </a:cubicBezTo>
                    <a:cubicBezTo>
                      <a:pt x="19" y="13"/>
                      <a:pt x="13" y="10"/>
                      <a:pt x="8" y="8"/>
                    </a:cubicBezTo>
                    <a:cubicBezTo>
                      <a:pt x="12" y="6"/>
                      <a:pt x="17" y="5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4" y="3"/>
                      <a:pt x="24" y="2"/>
                    </a:cubicBezTo>
                    <a:cubicBezTo>
                      <a:pt x="24" y="2"/>
                      <a:pt x="24" y="2"/>
                      <a:pt x="24" y="1"/>
                    </a:cubicBezTo>
                    <a:cubicBezTo>
                      <a:pt x="23" y="1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1" name="Freeform 35"/>
              <p:cNvSpPr>
                <a:spLocks/>
              </p:cNvSpPr>
              <p:nvPr/>
            </p:nvSpPr>
            <p:spPr bwMode="auto">
              <a:xfrm>
                <a:off x="1700" y="2196"/>
                <a:ext cx="113" cy="158"/>
              </a:xfrm>
              <a:custGeom>
                <a:avLst/>
                <a:gdLst>
                  <a:gd name="T0" fmla="*/ 21 w 27"/>
                  <a:gd name="T1" fmla="*/ 0 h 38"/>
                  <a:gd name="T2" fmla="*/ 20 w 27"/>
                  <a:gd name="T3" fmla="*/ 2 h 38"/>
                  <a:gd name="T4" fmla="*/ 19 w 27"/>
                  <a:gd name="T5" fmla="*/ 31 h 38"/>
                  <a:gd name="T6" fmla="*/ 14 w 27"/>
                  <a:gd name="T7" fmla="*/ 34 h 38"/>
                  <a:gd name="T8" fmla="*/ 8 w 27"/>
                  <a:gd name="T9" fmla="*/ 31 h 38"/>
                  <a:gd name="T10" fmla="*/ 8 w 27"/>
                  <a:gd name="T11" fmla="*/ 4 h 38"/>
                  <a:gd name="T12" fmla="*/ 7 w 27"/>
                  <a:gd name="T13" fmla="*/ 1 h 38"/>
                  <a:gd name="T14" fmla="*/ 5 w 27"/>
                  <a:gd name="T15" fmla="*/ 2 h 38"/>
                  <a:gd name="T16" fmla="*/ 5 w 27"/>
                  <a:gd name="T17" fmla="*/ 33 h 38"/>
                  <a:gd name="T18" fmla="*/ 15 w 27"/>
                  <a:gd name="T19" fmla="*/ 37 h 38"/>
                  <a:gd name="T20" fmla="*/ 22 w 27"/>
                  <a:gd name="T21" fmla="*/ 33 h 38"/>
                  <a:gd name="T22" fmla="*/ 23 w 27"/>
                  <a:gd name="T23" fmla="*/ 1 h 38"/>
                  <a:gd name="T24" fmla="*/ 21 w 27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8">
                    <a:moveTo>
                      <a:pt x="21" y="0"/>
                    </a:moveTo>
                    <a:cubicBezTo>
                      <a:pt x="20" y="0"/>
                      <a:pt x="19" y="1"/>
                      <a:pt x="20" y="2"/>
                    </a:cubicBezTo>
                    <a:cubicBezTo>
                      <a:pt x="22" y="10"/>
                      <a:pt x="23" y="24"/>
                      <a:pt x="19" y="31"/>
                    </a:cubicBezTo>
                    <a:cubicBezTo>
                      <a:pt x="17" y="33"/>
                      <a:pt x="16" y="34"/>
                      <a:pt x="14" y="34"/>
                    </a:cubicBezTo>
                    <a:cubicBezTo>
                      <a:pt x="11" y="34"/>
                      <a:pt x="10" y="34"/>
                      <a:pt x="8" y="31"/>
                    </a:cubicBezTo>
                    <a:cubicBezTo>
                      <a:pt x="3" y="25"/>
                      <a:pt x="5" y="8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2" y="7"/>
                      <a:pt x="0" y="25"/>
                      <a:pt x="5" y="33"/>
                    </a:cubicBezTo>
                    <a:cubicBezTo>
                      <a:pt x="7" y="37"/>
                      <a:pt x="11" y="38"/>
                      <a:pt x="15" y="37"/>
                    </a:cubicBezTo>
                    <a:cubicBezTo>
                      <a:pt x="18" y="37"/>
                      <a:pt x="20" y="35"/>
                      <a:pt x="22" y="33"/>
                    </a:cubicBezTo>
                    <a:cubicBezTo>
                      <a:pt x="27" y="25"/>
                      <a:pt x="25" y="9"/>
                      <a:pt x="23" y="1"/>
                    </a:cubicBezTo>
                    <a:cubicBezTo>
                      <a:pt x="23" y="1"/>
                      <a:pt x="22" y="0"/>
                      <a:pt x="2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2" name="Freeform 36"/>
              <p:cNvSpPr>
                <a:spLocks/>
              </p:cNvSpPr>
              <p:nvPr/>
            </p:nvSpPr>
            <p:spPr bwMode="auto">
              <a:xfrm>
                <a:off x="1717" y="2279"/>
                <a:ext cx="79" cy="71"/>
              </a:xfrm>
              <a:custGeom>
                <a:avLst/>
                <a:gdLst>
                  <a:gd name="T0" fmla="*/ 1 w 19"/>
                  <a:gd name="T1" fmla="*/ 5 h 17"/>
                  <a:gd name="T2" fmla="*/ 1 w 19"/>
                  <a:gd name="T3" fmla="*/ 6 h 17"/>
                  <a:gd name="T4" fmla="*/ 1 w 19"/>
                  <a:gd name="T5" fmla="*/ 6 h 17"/>
                  <a:gd name="T6" fmla="*/ 1 w 19"/>
                  <a:gd name="T7" fmla="*/ 7 h 17"/>
                  <a:gd name="T8" fmla="*/ 1 w 19"/>
                  <a:gd name="T9" fmla="*/ 7 h 17"/>
                  <a:gd name="T10" fmla="*/ 0 w 19"/>
                  <a:gd name="T11" fmla="*/ 8 h 17"/>
                  <a:gd name="T12" fmla="*/ 0 w 19"/>
                  <a:gd name="T13" fmla="*/ 9 h 17"/>
                  <a:gd name="T14" fmla="*/ 0 w 19"/>
                  <a:gd name="T15" fmla="*/ 10 h 17"/>
                  <a:gd name="T16" fmla="*/ 3 w 19"/>
                  <a:gd name="T17" fmla="*/ 12 h 17"/>
                  <a:gd name="T18" fmla="*/ 2 w 19"/>
                  <a:gd name="T19" fmla="*/ 13 h 17"/>
                  <a:gd name="T20" fmla="*/ 3 w 19"/>
                  <a:gd name="T21" fmla="*/ 15 h 17"/>
                  <a:gd name="T22" fmla="*/ 5 w 19"/>
                  <a:gd name="T23" fmla="*/ 16 h 17"/>
                  <a:gd name="T24" fmla="*/ 19 w 19"/>
                  <a:gd name="T25" fmla="*/ 6 h 17"/>
                  <a:gd name="T26" fmla="*/ 19 w 19"/>
                  <a:gd name="T27" fmla="*/ 6 h 17"/>
                  <a:gd name="T28" fmla="*/ 19 w 19"/>
                  <a:gd name="T29" fmla="*/ 5 h 17"/>
                  <a:gd name="T30" fmla="*/ 19 w 19"/>
                  <a:gd name="T31" fmla="*/ 5 h 17"/>
                  <a:gd name="T32" fmla="*/ 19 w 19"/>
                  <a:gd name="T33" fmla="*/ 5 h 17"/>
                  <a:gd name="T34" fmla="*/ 19 w 19"/>
                  <a:gd name="T35" fmla="*/ 5 h 17"/>
                  <a:gd name="T36" fmla="*/ 18 w 19"/>
                  <a:gd name="T37" fmla="*/ 4 h 17"/>
                  <a:gd name="T38" fmla="*/ 18 w 19"/>
                  <a:gd name="T39" fmla="*/ 4 h 17"/>
                  <a:gd name="T40" fmla="*/ 18 w 19"/>
                  <a:gd name="T41" fmla="*/ 4 h 17"/>
                  <a:gd name="T42" fmla="*/ 18 w 19"/>
                  <a:gd name="T43" fmla="*/ 3 h 17"/>
                  <a:gd name="T44" fmla="*/ 18 w 19"/>
                  <a:gd name="T45" fmla="*/ 3 h 17"/>
                  <a:gd name="T46" fmla="*/ 18 w 19"/>
                  <a:gd name="T47" fmla="*/ 3 h 17"/>
                  <a:gd name="T48" fmla="*/ 1 w 19"/>
                  <a:gd name="T4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" h="17">
                    <a:moveTo>
                      <a:pt x="1" y="5"/>
                    </a:move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6"/>
                      <a:pt x="4" y="17"/>
                      <a:pt x="5" y="16"/>
                    </a:cubicBezTo>
                    <a:cubicBezTo>
                      <a:pt x="9" y="15"/>
                      <a:pt x="17" y="12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2" y="0"/>
                      <a:pt x="6" y="0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3" name="Freeform 37"/>
              <p:cNvSpPr>
                <a:spLocks/>
              </p:cNvSpPr>
              <p:nvPr/>
            </p:nvSpPr>
            <p:spPr bwMode="auto">
              <a:xfrm>
                <a:off x="1608" y="2329"/>
                <a:ext cx="151" cy="92"/>
              </a:xfrm>
              <a:custGeom>
                <a:avLst/>
                <a:gdLst>
                  <a:gd name="T0" fmla="*/ 5 w 36"/>
                  <a:gd name="T1" fmla="*/ 0 h 22"/>
                  <a:gd name="T2" fmla="*/ 1 w 36"/>
                  <a:gd name="T3" fmla="*/ 11 h 22"/>
                  <a:gd name="T4" fmla="*/ 16 w 36"/>
                  <a:gd name="T5" fmla="*/ 21 h 22"/>
                  <a:gd name="T6" fmla="*/ 31 w 36"/>
                  <a:gd name="T7" fmla="*/ 17 h 22"/>
                  <a:gd name="T8" fmla="*/ 36 w 36"/>
                  <a:gd name="T9" fmla="*/ 3 h 22"/>
                  <a:gd name="T10" fmla="*/ 34 w 36"/>
                  <a:gd name="T11" fmla="*/ 1 h 22"/>
                  <a:gd name="T12" fmla="*/ 33 w 36"/>
                  <a:gd name="T13" fmla="*/ 3 h 22"/>
                  <a:gd name="T14" fmla="*/ 29 w 36"/>
                  <a:gd name="T15" fmla="*/ 15 h 22"/>
                  <a:gd name="T16" fmla="*/ 16 w 36"/>
                  <a:gd name="T17" fmla="*/ 18 h 22"/>
                  <a:gd name="T18" fmla="*/ 4 w 36"/>
                  <a:gd name="T19" fmla="*/ 10 h 22"/>
                  <a:gd name="T20" fmla="*/ 7 w 36"/>
                  <a:gd name="T21" fmla="*/ 3 h 22"/>
                  <a:gd name="T22" fmla="*/ 8 w 36"/>
                  <a:gd name="T23" fmla="*/ 1 h 22"/>
                  <a:gd name="T24" fmla="*/ 5 w 36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2">
                    <a:moveTo>
                      <a:pt x="5" y="0"/>
                    </a:moveTo>
                    <a:cubicBezTo>
                      <a:pt x="0" y="5"/>
                      <a:pt x="0" y="9"/>
                      <a:pt x="1" y="11"/>
                    </a:cubicBezTo>
                    <a:cubicBezTo>
                      <a:pt x="2" y="17"/>
                      <a:pt x="10" y="21"/>
                      <a:pt x="16" y="21"/>
                    </a:cubicBezTo>
                    <a:cubicBezTo>
                      <a:pt x="23" y="22"/>
                      <a:pt x="28" y="20"/>
                      <a:pt x="31" y="17"/>
                    </a:cubicBezTo>
                    <a:cubicBezTo>
                      <a:pt x="35" y="14"/>
                      <a:pt x="36" y="10"/>
                      <a:pt x="36" y="3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3" y="9"/>
                      <a:pt x="31" y="13"/>
                      <a:pt x="29" y="15"/>
                    </a:cubicBezTo>
                    <a:cubicBezTo>
                      <a:pt x="27" y="17"/>
                      <a:pt x="22" y="18"/>
                      <a:pt x="16" y="18"/>
                    </a:cubicBezTo>
                    <a:cubicBezTo>
                      <a:pt x="11" y="18"/>
                      <a:pt x="5" y="14"/>
                      <a:pt x="4" y="10"/>
                    </a:cubicBezTo>
                    <a:cubicBezTo>
                      <a:pt x="3" y="8"/>
                      <a:pt x="4" y="6"/>
                      <a:pt x="7" y="3"/>
                    </a:cubicBezTo>
                    <a:cubicBezTo>
                      <a:pt x="8" y="3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4" name="Freeform 38"/>
              <p:cNvSpPr>
                <a:spLocks/>
              </p:cNvSpPr>
              <p:nvPr/>
            </p:nvSpPr>
            <p:spPr bwMode="auto">
              <a:xfrm>
                <a:off x="1763" y="2308"/>
                <a:ext cx="159" cy="117"/>
              </a:xfrm>
              <a:custGeom>
                <a:avLst/>
                <a:gdLst>
                  <a:gd name="T0" fmla="*/ 31 w 38"/>
                  <a:gd name="T1" fmla="*/ 1 h 28"/>
                  <a:gd name="T2" fmla="*/ 31 w 38"/>
                  <a:gd name="T3" fmla="*/ 3 h 28"/>
                  <a:gd name="T4" fmla="*/ 33 w 38"/>
                  <a:gd name="T5" fmla="*/ 11 h 28"/>
                  <a:gd name="T6" fmla="*/ 11 w 38"/>
                  <a:gd name="T7" fmla="*/ 22 h 28"/>
                  <a:gd name="T8" fmla="*/ 4 w 38"/>
                  <a:gd name="T9" fmla="*/ 8 h 28"/>
                  <a:gd name="T10" fmla="*/ 2 w 38"/>
                  <a:gd name="T11" fmla="*/ 6 h 28"/>
                  <a:gd name="T12" fmla="*/ 1 w 38"/>
                  <a:gd name="T13" fmla="*/ 8 h 28"/>
                  <a:gd name="T14" fmla="*/ 10 w 38"/>
                  <a:gd name="T15" fmla="*/ 25 h 28"/>
                  <a:gd name="T16" fmla="*/ 36 w 38"/>
                  <a:gd name="T17" fmla="*/ 12 h 28"/>
                  <a:gd name="T18" fmla="*/ 33 w 38"/>
                  <a:gd name="T19" fmla="*/ 0 h 28"/>
                  <a:gd name="T20" fmla="*/ 31 w 38"/>
                  <a:gd name="T2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31" y="1"/>
                    </a:moveTo>
                    <a:cubicBezTo>
                      <a:pt x="30" y="1"/>
                      <a:pt x="30" y="3"/>
                      <a:pt x="31" y="3"/>
                    </a:cubicBezTo>
                    <a:cubicBezTo>
                      <a:pt x="34" y="5"/>
                      <a:pt x="34" y="8"/>
                      <a:pt x="33" y="11"/>
                    </a:cubicBezTo>
                    <a:cubicBezTo>
                      <a:pt x="30" y="17"/>
                      <a:pt x="19" y="24"/>
                      <a:pt x="11" y="22"/>
                    </a:cubicBezTo>
                    <a:cubicBezTo>
                      <a:pt x="5" y="20"/>
                      <a:pt x="4" y="13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0" y="21"/>
                      <a:pt x="7" y="24"/>
                      <a:pt x="10" y="25"/>
                    </a:cubicBezTo>
                    <a:cubicBezTo>
                      <a:pt x="20" y="28"/>
                      <a:pt x="32" y="20"/>
                      <a:pt x="36" y="12"/>
                    </a:cubicBezTo>
                    <a:cubicBezTo>
                      <a:pt x="38" y="8"/>
                      <a:pt x="37" y="3"/>
                      <a:pt x="33" y="0"/>
                    </a:cubicBezTo>
                    <a:cubicBezTo>
                      <a:pt x="32" y="0"/>
                      <a:pt x="31" y="0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5" name="Freeform 39"/>
              <p:cNvSpPr>
                <a:spLocks noEditPoints="1"/>
              </p:cNvSpPr>
              <p:nvPr/>
            </p:nvSpPr>
            <p:spPr bwMode="auto">
              <a:xfrm>
                <a:off x="1616" y="2446"/>
                <a:ext cx="210" cy="197"/>
              </a:xfrm>
              <a:custGeom>
                <a:avLst/>
                <a:gdLst>
                  <a:gd name="T0" fmla="*/ 0 w 50"/>
                  <a:gd name="T1" fmla="*/ 23 h 47"/>
                  <a:gd name="T2" fmla="*/ 0 w 50"/>
                  <a:gd name="T3" fmla="*/ 24 h 47"/>
                  <a:gd name="T4" fmla="*/ 2 w 50"/>
                  <a:gd name="T5" fmla="*/ 25 h 47"/>
                  <a:gd name="T6" fmla="*/ 41 w 50"/>
                  <a:gd name="T7" fmla="*/ 47 h 47"/>
                  <a:gd name="T8" fmla="*/ 43 w 50"/>
                  <a:gd name="T9" fmla="*/ 47 h 47"/>
                  <a:gd name="T10" fmla="*/ 44 w 50"/>
                  <a:gd name="T11" fmla="*/ 46 h 47"/>
                  <a:gd name="T12" fmla="*/ 47 w 50"/>
                  <a:gd name="T13" fmla="*/ 36 h 47"/>
                  <a:gd name="T14" fmla="*/ 50 w 50"/>
                  <a:gd name="T15" fmla="*/ 22 h 47"/>
                  <a:gd name="T16" fmla="*/ 45 w 50"/>
                  <a:gd name="T17" fmla="*/ 7 h 47"/>
                  <a:gd name="T18" fmla="*/ 44 w 50"/>
                  <a:gd name="T19" fmla="*/ 6 h 47"/>
                  <a:gd name="T20" fmla="*/ 35 w 50"/>
                  <a:gd name="T21" fmla="*/ 2 h 47"/>
                  <a:gd name="T22" fmla="*/ 0 w 50"/>
                  <a:gd name="T23" fmla="*/ 23 h 47"/>
                  <a:gd name="T24" fmla="*/ 34 w 50"/>
                  <a:gd name="T25" fmla="*/ 5 h 47"/>
                  <a:gd name="T26" fmla="*/ 44 w 50"/>
                  <a:gd name="T27" fmla="*/ 14 h 47"/>
                  <a:gd name="T28" fmla="*/ 45 w 50"/>
                  <a:gd name="T29" fmla="*/ 15 h 47"/>
                  <a:gd name="T30" fmla="*/ 47 w 50"/>
                  <a:gd name="T31" fmla="*/ 22 h 47"/>
                  <a:gd name="T32" fmla="*/ 44 w 50"/>
                  <a:gd name="T33" fmla="*/ 35 h 47"/>
                  <a:gd name="T34" fmla="*/ 42 w 50"/>
                  <a:gd name="T35" fmla="*/ 42 h 47"/>
                  <a:gd name="T36" fmla="*/ 5 w 50"/>
                  <a:gd name="T37" fmla="*/ 23 h 47"/>
                  <a:gd name="T38" fmla="*/ 34 w 50"/>
                  <a:gd name="T39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47">
                    <a:moveTo>
                      <a:pt x="0" y="23"/>
                    </a:moveTo>
                    <a:cubicBezTo>
                      <a:pt x="0" y="23"/>
                      <a:pt x="0" y="24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17" y="28"/>
                      <a:pt x="32" y="38"/>
                      <a:pt x="41" y="47"/>
                    </a:cubicBezTo>
                    <a:cubicBezTo>
                      <a:pt x="42" y="47"/>
                      <a:pt x="43" y="47"/>
                      <a:pt x="43" y="47"/>
                    </a:cubicBezTo>
                    <a:cubicBezTo>
                      <a:pt x="44" y="47"/>
                      <a:pt x="44" y="46"/>
                      <a:pt x="44" y="4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9" y="31"/>
                      <a:pt x="50" y="27"/>
                      <a:pt x="50" y="22"/>
                    </a:cubicBezTo>
                    <a:cubicBezTo>
                      <a:pt x="50" y="17"/>
                      <a:pt x="49" y="13"/>
                      <a:pt x="45" y="7"/>
                    </a:cubicBezTo>
                    <a:cubicBezTo>
                      <a:pt x="45" y="7"/>
                      <a:pt x="44" y="7"/>
                      <a:pt x="44" y="6"/>
                    </a:cubicBezTo>
                    <a:cubicBezTo>
                      <a:pt x="41" y="3"/>
                      <a:pt x="37" y="2"/>
                      <a:pt x="35" y="2"/>
                    </a:cubicBezTo>
                    <a:cubicBezTo>
                      <a:pt x="22" y="0"/>
                      <a:pt x="6" y="13"/>
                      <a:pt x="0" y="23"/>
                    </a:cubicBezTo>
                    <a:close/>
                    <a:moveTo>
                      <a:pt x="34" y="5"/>
                    </a:moveTo>
                    <a:cubicBezTo>
                      <a:pt x="39" y="5"/>
                      <a:pt x="42" y="8"/>
                      <a:pt x="44" y="14"/>
                    </a:cubicBezTo>
                    <a:cubicBezTo>
                      <a:pt x="44" y="14"/>
                      <a:pt x="45" y="15"/>
                      <a:pt x="45" y="15"/>
                    </a:cubicBezTo>
                    <a:cubicBezTo>
                      <a:pt x="46" y="17"/>
                      <a:pt x="47" y="20"/>
                      <a:pt x="47" y="22"/>
                    </a:cubicBezTo>
                    <a:cubicBezTo>
                      <a:pt x="47" y="26"/>
                      <a:pt x="45" y="30"/>
                      <a:pt x="44" y="35"/>
                    </a:cubicBezTo>
                    <a:cubicBezTo>
                      <a:pt x="44" y="35"/>
                      <a:pt x="43" y="39"/>
                      <a:pt x="42" y="42"/>
                    </a:cubicBezTo>
                    <a:cubicBezTo>
                      <a:pt x="33" y="34"/>
                      <a:pt x="19" y="26"/>
                      <a:pt x="5" y="23"/>
                    </a:cubicBezTo>
                    <a:cubicBezTo>
                      <a:pt x="10" y="14"/>
                      <a:pt x="24" y="4"/>
                      <a:pt x="3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6" name="Freeform 40"/>
              <p:cNvSpPr>
                <a:spLocks/>
              </p:cNvSpPr>
              <p:nvPr/>
            </p:nvSpPr>
            <p:spPr bwMode="auto">
              <a:xfrm>
                <a:off x="1583" y="2530"/>
                <a:ext cx="234" cy="146"/>
              </a:xfrm>
              <a:custGeom>
                <a:avLst/>
                <a:gdLst>
                  <a:gd name="T0" fmla="*/ 2 w 56"/>
                  <a:gd name="T1" fmla="*/ 3 h 35"/>
                  <a:gd name="T2" fmla="*/ 3 w 56"/>
                  <a:gd name="T3" fmla="*/ 11 h 35"/>
                  <a:gd name="T4" fmla="*/ 15 w 56"/>
                  <a:gd name="T5" fmla="*/ 15 h 35"/>
                  <a:gd name="T6" fmla="*/ 22 w 56"/>
                  <a:gd name="T7" fmla="*/ 17 h 35"/>
                  <a:gd name="T8" fmla="*/ 33 w 56"/>
                  <a:gd name="T9" fmla="*/ 24 h 35"/>
                  <a:gd name="T10" fmla="*/ 54 w 56"/>
                  <a:gd name="T11" fmla="*/ 35 h 35"/>
                  <a:gd name="T12" fmla="*/ 55 w 56"/>
                  <a:gd name="T13" fmla="*/ 33 h 35"/>
                  <a:gd name="T14" fmla="*/ 51 w 56"/>
                  <a:gd name="T15" fmla="*/ 22 h 35"/>
                  <a:gd name="T16" fmla="*/ 48 w 56"/>
                  <a:gd name="T17" fmla="*/ 23 h 35"/>
                  <a:gd name="T18" fmla="*/ 48 w 56"/>
                  <a:gd name="T19" fmla="*/ 24 h 35"/>
                  <a:gd name="T20" fmla="*/ 48 w 56"/>
                  <a:gd name="T21" fmla="*/ 25 h 35"/>
                  <a:gd name="T22" fmla="*/ 52 w 56"/>
                  <a:gd name="T23" fmla="*/ 31 h 35"/>
                  <a:gd name="T24" fmla="*/ 35 w 56"/>
                  <a:gd name="T25" fmla="*/ 21 h 35"/>
                  <a:gd name="T26" fmla="*/ 23 w 56"/>
                  <a:gd name="T27" fmla="*/ 13 h 35"/>
                  <a:gd name="T28" fmla="*/ 15 w 56"/>
                  <a:gd name="T29" fmla="*/ 11 h 35"/>
                  <a:gd name="T30" fmla="*/ 6 w 56"/>
                  <a:gd name="T31" fmla="*/ 9 h 35"/>
                  <a:gd name="T32" fmla="*/ 4 w 56"/>
                  <a:gd name="T33" fmla="*/ 6 h 35"/>
                  <a:gd name="T34" fmla="*/ 4 w 56"/>
                  <a:gd name="T35" fmla="*/ 5 h 35"/>
                  <a:gd name="T36" fmla="*/ 12 w 56"/>
                  <a:gd name="T37" fmla="*/ 5 h 35"/>
                  <a:gd name="T38" fmla="*/ 14 w 56"/>
                  <a:gd name="T39" fmla="*/ 5 h 35"/>
                  <a:gd name="T40" fmla="*/ 14 w 56"/>
                  <a:gd name="T41" fmla="*/ 2 h 35"/>
                  <a:gd name="T42" fmla="*/ 2 w 56"/>
                  <a:gd name="T4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35">
                    <a:moveTo>
                      <a:pt x="2" y="3"/>
                    </a:moveTo>
                    <a:cubicBezTo>
                      <a:pt x="1" y="4"/>
                      <a:pt x="0" y="7"/>
                      <a:pt x="3" y="11"/>
                    </a:cubicBezTo>
                    <a:cubicBezTo>
                      <a:pt x="5" y="13"/>
                      <a:pt x="10" y="14"/>
                      <a:pt x="15" y="15"/>
                    </a:cubicBezTo>
                    <a:cubicBezTo>
                      <a:pt x="17" y="15"/>
                      <a:pt x="20" y="16"/>
                      <a:pt x="22" y="17"/>
                    </a:cubicBezTo>
                    <a:cubicBezTo>
                      <a:pt x="25" y="18"/>
                      <a:pt x="29" y="21"/>
                      <a:pt x="33" y="24"/>
                    </a:cubicBezTo>
                    <a:cubicBezTo>
                      <a:pt x="39" y="30"/>
                      <a:pt x="47" y="35"/>
                      <a:pt x="54" y="35"/>
                    </a:cubicBezTo>
                    <a:cubicBezTo>
                      <a:pt x="55" y="35"/>
                      <a:pt x="55" y="34"/>
                      <a:pt x="55" y="33"/>
                    </a:cubicBezTo>
                    <a:cubicBezTo>
                      <a:pt x="56" y="29"/>
                      <a:pt x="54" y="25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5"/>
                      <a:pt x="48" y="25"/>
                    </a:cubicBezTo>
                    <a:cubicBezTo>
                      <a:pt x="50" y="27"/>
                      <a:pt x="51" y="29"/>
                      <a:pt x="52" y="31"/>
                    </a:cubicBezTo>
                    <a:cubicBezTo>
                      <a:pt x="46" y="30"/>
                      <a:pt x="40" y="26"/>
                      <a:pt x="35" y="21"/>
                    </a:cubicBezTo>
                    <a:cubicBezTo>
                      <a:pt x="31" y="18"/>
                      <a:pt x="27" y="15"/>
                      <a:pt x="23" y="13"/>
                    </a:cubicBezTo>
                    <a:cubicBezTo>
                      <a:pt x="21" y="12"/>
                      <a:pt x="18" y="12"/>
                      <a:pt x="15" y="11"/>
                    </a:cubicBezTo>
                    <a:cubicBezTo>
                      <a:pt x="12" y="11"/>
                      <a:pt x="7" y="10"/>
                      <a:pt x="6" y="9"/>
                    </a:cubicBezTo>
                    <a:cubicBezTo>
                      <a:pt x="5" y="8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4"/>
                      <a:pt x="15" y="3"/>
                      <a:pt x="14" y="2"/>
                    </a:cubicBezTo>
                    <a:cubicBezTo>
                      <a:pt x="10" y="0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7" name="Freeform 41"/>
              <p:cNvSpPr>
                <a:spLocks/>
              </p:cNvSpPr>
              <p:nvPr/>
            </p:nvSpPr>
            <p:spPr bwMode="auto">
              <a:xfrm>
                <a:off x="1633" y="2580"/>
                <a:ext cx="92" cy="84"/>
              </a:xfrm>
              <a:custGeom>
                <a:avLst/>
                <a:gdLst>
                  <a:gd name="T0" fmla="*/ 9 w 22"/>
                  <a:gd name="T1" fmla="*/ 1 h 20"/>
                  <a:gd name="T2" fmla="*/ 1 w 22"/>
                  <a:gd name="T3" fmla="*/ 8 h 20"/>
                  <a:gd name="T4" fmla="*/ 10 w 22"/>
                  <a:gd name="T5" fmla="*/ 19 h 20"/>
                  <a:gd name="T6" fmla="*/ 21 w 22"/>
                  <a:gd name="T7" fmla="*/ 12 h 20"/>
                  <a:gd name="T8" fmla="*/ 20 w 22"/>
                  <a:gd name="T9" fmla="*/ 10 h 20"/>
                  <a:gd name="T10" fmla="*/ 18 w 22"/>
                  <a:gd name="T11" fmla="*/ 11 h 20"/>
                  <a:gd name="T12" fmla="*/ 11 w 22"/>
                  <a:gd name="T13" fmla="*/ 15 h 20"/>
                  <a:gd name="T14" fmla="*/ 4 w 22"/>
                  <a:gd name="T15" fmla="*/ 8 h 20"/>
                  <a:gd name="T16" fmla="*/ 10 w 22"/>
                  <a:gd name="T17" fmla="*/ 4 h 20"/>
                  <a:gd name="T18" fmla="*/ 11 w 22"/>
                  <a:gd name="T19" fmla="*/ 2 h 20"/>
                  <a:gd name="T20" fmla="*/ 9 w 22"/>
                  <a:gd name="T2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2" y="2"/>
                      <a:pt x="1" y="6"/>
                      <a:pt x="1" y="8"/>
                    </a:cubicBezTo>
                    <a:cubicBezTo>
                      <a:pt x="0" y="12"/>
                      <a:pt x="5" y="18"/>
                      <a:pt x="10" y="19"/>
                    </a:cubicBezTo>
                    <a:cubicBezTo>
                      <a:pt x="15" y="20"/>
                      <a:pt x="19" y="17"/>
                      <a:pt x="21" y="12"/>
                    </a:cubicBezTo>
                    <a:cubicBezTo>
                      <a:pt x="22" y="11"/>
                      <a:pt x="21" y="10"/>
                      <a:pt x="20" y="10"/>
                    </a:cubicBezTo>
                    <a:cubicBezTo>
                      <a:pt x="20" y="10"/>
                      <a:pt x="19" y="10"/>
                      <a:pt x="18" y="11"/>
                    </a:cubicBezTo>
                    <a:cubicBezTo>
                      <a:pt x="17" y="15"/>
                      <a:pt x="14" y="16"/>
                      <a:pt x="11" y="15"/>
                    </a:cubicBezTo>
                    <a:cubicBezTo>
                      <a:pt x="8" y="15"/>
                      <a:pt x="4" y="11"/>
                      <a:pt x="4" y="8"/>
                    </a:cubicBezTo>
                    <a:cubicBezTo>
                      <a:pt x="4" y="5"/>
                      <a:pt x="7" y="4"/>
                      <a:pt x="10" y="4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8" name="Freeform 42"/>
              <p:cNvSpPr>
                <a:spLocks/>
              </p:cNvSpPr>
              <p:nvPr/>
            </p:nvSpPr>
            <p:spPr bwMode="auto">
              <a:xfrm>
                <a:off x="1528" y="2442"/>
                <a:ext cx="155" cy="59"/>
              </a:xfrm>
              <a:custGeom>
                <a:avLst/>
                <a:gdLst>
                  <a:gd name="T0" fmla="*/ 1 w 37"/>
                  <a:gd name="T1" fmla="*/ 1 h 14"/>
                  <a:gd name="T2" fmla="*/ 1 w 37"/>
                  <a:gd name="T3" fmla="*/ 3 h 14"/>
                  <a:gd name="T4" fmla="*/ 21 w 37"/>
                  <a:gd name="T5" fmla="*/ 10 h 14"/>
                  <a:gd name="T6" fmla="*/ 35 w 37"/>
                  <a:gd name="T7" fmla="*/ 14 h 14"/>
                  <a:gd name="T8" fmla="*/ 37 w 37"/>
                  <a:gd name="T9" fmla="*/ 13 h 14"/>
                  <a:gd name="T10" fmla="*/ 36 w 37"/>
                  <a:gd name="T11" fmla="*/ 11 h 14"/>
                  <a:gd name="T12" fmla="*/ 22 w 37"/>
                  <a:gd name="T13" fmla="*/ 7 h 14"/>
                  <a:gd name="T14" fmla="*/ 3 w 37"/>
                  <a:gd name="T15" fmla="*/ 1 h 14"/>
                  <a:gd name="T16" fmla="*/ 1 w 37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4">
                    <a:moveTo>
                      <a:pt x="1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7"/>
                      <a:pt x="13" y="9"/>
                      <a:pt x="21" y="10"/>
                    </a:cubicBezTo>
                    <a:cubicBezTo>
                      <a:pt x="26" y="11"/>
                      <a:pt x="31" y="12"/>
                      <a:pt x="35" y="14"/>
                    </a:cubicBezTo>
                    <a:cubicBezTo>
                      <a:pt x="36" y="14"/>
                      <a:pt x="37" y="14"/>
                      <a:pt x="37" y="13"/>
                    </a:cubicBezTo>
                    <a:cubicBezTo>
                      <a:pt x="37" y="12"/>
                      <a:pt x="37" y="11"/>
                      <a:pt x="36" y="11"/>
                    </a:cubicBezTo>
                    <a:cubicBezTo>
                      <a:pt x="32" y="9"/>
                      <a:pt x="27" y="8"/>
                      <a:pt x="22" y="7"/>
                    </a:cubicBezTo>
                    <a:cubicBezTo>
                      <a:pt x="15" y="5"/>
                      <a:pt x="6" y="4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9" name="Freeform 43"/>
              <p:cNvSpPr>
                <a:spLocks/>
              </p:cNvSpPr>
              <p:nvPr/>
            </p:nvSpPr>
            <p:spPr bwMode="auto">
              <a:xfrm>
                <a:off x="1796" y="2413"/>
                <a:ext cx="235" cy="92"/>
              </a:xfrm>
              <a:custGeom>
                <a:avLst/>
                <a:gdLst>
                  <a:gd name="T0" fmla="*/ 53 w 56"/>
                  <a:gd name="T1" fmla="*/ 0 h 22"/>
                  <a:gd name="T2" fmla="*/ 2 w 56"/>
                  <a:gd name="T3" fmla="*/ 18 h 22"/>
                  <a:gd name="T4" fmla="*/ 0 w 56"/>
                  <a:gd name="T5" fmla="*/ 19 h 22"/>
                  <a:gd name="T6" fmla="*/ 2 w 56"/>
                  <a:gd name="T7" fmla="*/ 21 h 22"/>
                  <a:gd name="T8" fmla="*/ 55 w 56"/>
                  <a:gd name="T9" fmla="*/ 3 h 22"/>
                  <a:gd name="T10" fmla="*/ 55 w 56"/>
                  <a:gd name="T11" fmla="*/ 1 h 22"/>
                  <a:gd name="T12" fmla="*/ 53 w 56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2">
                    <a:moveTo>
                      <a:pt x="53" y="0"/>
                    </a:moveTo>
                    <a:cubicBezTo>
                      <a:pt x="32" y="12"/>
                      <a:pt x="16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16" y="22"/>
                      <a:pt x="34" y="16"/>
                      <a:pt x="55" y="3"/>
                    </a:cubicBezTo>
                    <a:cubicBezTo>
                      <a:pt x="56" y="2"/>
                      <a:pt x="56" y="1"/>
                      <a:pt x="55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0" name="Freeform 44"/>
              <p:cNvSpPr>
                <a:spLocks/>
              </p:cNvSpPr>
              <p:nvPr/>
            </p:nvSpPr>
            <p:spPr bwMode="auto">
              <a:xfrm>
                <a:off x="1411" y="2275"/>
                <a:ext cx="176" cy="92"/>
              </a:xfrm>
              <a:custGeom>
                <a:avLst/>
                <a:gdLst>
                  <a:gd name="T0" fmla="*/ 29 w 42"/>
                  <a:gd name="T1" fmla="*/ 3 h 22"/>
                  <a:gd name="T2" fmla="*/ 3 w 42"/>
                  <a:gd name="T3" fmla="*/ 12 h 22"/>
                  <a:gd name="T4" fmla="*/ 40 w 42"/>
                  <a:gd name="T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2">
                    <a:moveTo>
                      <a:pt x="29" y="3"/>
                    </a:moveTo>
                    <a:cubicBezTo>
                      <a:pt x="24" y="0"/>
                      <a:pt x="0" y="5"/>
                      <a:pt x="3" y="12"/>
                    </a:cubicBezTo>
                    <a:cubicBezTo>
                      <a:pt x="6" y="22"/>
                      <a:pt x="42" y="18"/>
                      <a:pt x="40" y="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1" name="Freeform 45"/>
              <p:cNvSpPr>
                <a:spLocks/>
              </p:cNvSpPr>
              <p:nvPr/>
            </p:nvSpPr>
            <p:spPr bwMode="auto">
              <a:xfrm>
                <a:off x="1943" y="2258"/>
                <a:ext cx="230" cy="84"/>
              </a:xfrm>
              <a:custGeom>
                <a:avLst/>
                <a:gdLst>
                  <a:gd name="T0" fmla="*/ 40 w 55"/>
                  <a:gd name="T1" fmla="*/ 4 h 20"/>
                  <a:gd name="T2" fmla="*/ 15 w 55"/>
                  <a:gd name="T3" fmla="*/ 16 h 20"/>
                  <a:gd name="T4" fmla="*/ 48 w 55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20">
                    <a:moveTo>
                      <a:pt x="40" y="4"/>
                    </a:moveTo>
                    <a:cubicBezTo>
                      <a:pt x="34" y="0"/>
                      <a:pt x="0" y="8"/>
                      <a:pt x="15" y="16"/>
                    </a:cubicBezTo>
                    <a:cubicBezTo>
                      <a:pt x="20" y="20"/>
                      <a:pt x="55" y="14"/>
                      <a:pt x="48" y="7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2" name="Freeform 46"/>
              <p:cNvSpPr>
                <a:spLocks/>
              </p:cNvSpPr>
              <p:nvPr/>
            </p:nvSpPr>
            <p:spPr bwMode="auto">
              <a:xfrm>
                <a:off x="1462" y="2304"/>
                <a:ext cx="66" cy="34"/>
              </a:xfrm>
              <a:custGeom>
                <a:avLst/>
                <a:gdLst>
                  <a:gd name="T0" fmla="*/ 15 w 16"/>
                  <a:gd name="T1" fmla="*/ 2 h 8"/>
                  <a:gd name="T2" fmla="*/ 2 w 16"/>
                  <a:gd name="T3" fmla="*/ 3 h 8"/>
                  <a:gd name="T4" fmla="*/ 16 w 16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5" y="2"/>
                    </a:moveTo>
                    <a:cubicBezTo>
                      <a:pt x="13" y="1"/>
                      <a:pt x="3" y="0"/>
                      <a:pt x="2" y="3"/>
                    </a:cubicBezTo>
                    <a:cubicBezTo>
                      <a:pt x="0" y="8"/>
                      <a:pt x="14" y="4"/>
                      <a:pt x="16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3" name="Freeform 47"/>
              <p:cNvSpPr>
                <a:spLocks/>
              </p:cNvSpPr>
              <p:nvPr/>
            </p:nvSpPr>
            <p:spPr bwMode="auto">
              <a:xfrm>
                <a:off x="2035" y="2288"/>
                <a:ext cx="63" cy="33"/>
              </a:xfrm>
              <a:custGeom>
                <a:avLst/>
                <a:gdLst>
                  <a:gd name="T0" fmla="*/ 14 w 15"/>
                  <a:gd name="T1" fmla="*/ 2 h 8"/>
                  <a:gd name="T2" fmla="*/ 1 w 15"/>
                  <a:gd name="T3" fmla="*/ 3 h 8"/>
                  <a:gd name="T4" fmla="*/ 15 w 15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14" y="2"/>
                    </a:moveTo>
                    <a:cubicBezTo>
                      <a:pt x="12" y="1"/>
                      <a:pt x="2" y="0"/>
                      <a:pt x="1" y="3"/>
                    </a:cubicBezTo>
                    <a:cubicBezTo>
                      <a:pt x="0" y="8"/>
                      <a:pt x="13" y="4"/>
                      <a:pt x="15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4" name="Freeform 48"/>
              <p:cNvSpPr>
                <a:spLocks/>
              </p:cNvSpPr>
              <p:nvPr/>
            </p:nvSpPr>
            <p:spPr bwMode="auto">
              <a:xfrm>
                <a:off x="1127" y="2325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5" name="Freeform 49"/>
              <p:cNvSpPr>
                <a:spLocks/>
              </p:cNvSpPr>
              <p:nvPr/>
            </p:nvSpPr>
            <p:spPr bwMode="auto">
              <a:xfrm>
                <a:off x="1127" y="2321"/>
                <a:ext cx="20" cy="4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0 w 5"/>
                  <a:gd name="T5" fmla="*/ 1 h 1"/>
                  <a:gd name="T6" fmla="*/ 3 w 5"/>
                  <a:gd name="T7" fmla="*/ 0 h 1"/>
                  <a:gd name="T8" fmla="*/ 2 w 5"/>
                  <a:gd name="T9" fmla="*/ 0 h 1"/>
                  <a:gd name="T10" fmla="*/ 4 w 5"/>
                  <a:gd name="T11" fmla="*/ 0 h 1"/>
                  <a:gd name="T12" fmla="*/ 4 w 5"/>
                  <a:gd name="T13" fmla="*/ 0 h 1"/>
                  <a:gd name="T14" fmla="*/ 5 w 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2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3" y="0"/>
                      <a:pt x="4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6" name="Freeform 50"/>
              <p:cNvSpPr>
                <a:spLocks/>
              </p:cNvSpPr>
              <p:nvPr/>
            </p:nvSpPr>
            <p:spPr bwMode="auto">
              <a:xfrm>
                <a:off x="1135" y="23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7" name="Freeform 51"/>
              <p:cNvSpPr>
                <a:spLocks/>
              </p:cNvSpPr>
              <p:nvPr/>
            </p:nvSpPr>
            <p:spPr bwMode="auto">
              <a:xfrm>
                <a:off x="1131" y="2321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8" name="Freeform 52"/>
              <p:cNvSpPr>
                <a:spLocks/>
              </p:cNvSpPr>
              <p:nvPr/>
            </p:nvSpPr>
            <p:spPr bwMode="auto">
              <a:xfrm>
                <a:off x="1131" y="232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9" name="Freeform 53"/>
              <p:cNvSpPr>
                <a:spLocks/>
              </p:cNvSpPr>
              <p:nvPr/>
            </p:nvSpPr>
            <p:spPr bwMode="auto">
              <a:xfrm>
                <a:off x="1131" y="2321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2 w 3"/>
                  <a:gd name="T4" fmla="*/ 2 w 3"/>
                  <a:gd name="T5" fmla="*/ 3 w 3"/>
                  <a:gd name="T6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0" name="Freeform 54"/>
              <p:cNvSpPr>
                <a:spLocks/>
              </p:cNvSpPr>
              <p:nvPr/>
            </p:nvSpPr>
            <p:spPr bwMode="auto">
              <a:xfrm>
                <a:off x="1135" y="23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1" name="Rectangle 55"/>
              <p:cNvSpPr>
                <a:spLocks noChangeArrowheads="1"/>
              </p:cNvSpPr>
              <p:nvPr/>
            </p:nvSpPr>
            <p:spPr bwMode="auto">
              <a:xfrm>
                <a:off x="1131" y="2321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2" name="Freeform 56"/>
              <p:cNvSpPr>
                <a:spLocks/>
              </p:cNvSpPr>
              <p:nvPr/>
            </p:nvSpPr>
            <p:spPr bwMode="auto">
              <a:xfrm>
                <a:off x="1131" y="2317"/>
                <a:ext cx="16" cy="4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1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3" name="Freeform 57"/>
              <p:cNvSpPr>
                <a:spLocks/>
              </p:cNvSpPr>
              <p:nvPr/>
            </p:nvSpPr>
            <p:spPr bwMode="auto">
              <a:xfrm>
                <a:off x="1152" y="231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4" name="Freeform 58"/>
              <p:cNvSpPr>
                <a:spLocks/>
              </p:cNvSpPr>
              <p:nvPr/>
            </p:nvSpPr>
            <p:spPr bwMode="auto">
              <a:xfrm>
                <a:off x="1135" y="2317"/>
                <a:ext cx="25" cy="0"/>
              </a:xfrm>
              <a:custGeom>
                <a:avLst/>
                <a:gdLst>
                  <a:gd name="T0" fmla="*/ 1 w 6"/>
                  <a:gd name="T1" fmla="*/ 3 w 6"/>
                  <a:gd name="T2" fmla="*/ 1 w 6"/>
                  <a:gd name="T3" fmla="*/ 2 w 6"/>
                  <a:gd name="T4" fmla="*/ 0 w 6"/>
                  <a:gd name="T5" fmla="*/ 2 w 6"/>
                  <a:gd name="T6" fmla="*/ 1 w 6"/>
                  <a:gd name="T7" fmla="*/ 3 w 6"/>
                  <a:gd name="T8" fmla="*/ 3 w 6"/>
                  <a:gd name="T9" fmla="*/ 4 w 6"/>
                  <a:gd name="T10" fmla="*/ 6 w 6"/>
                  <a:gd name="T11" fmla="*/ 1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6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0" y="0"/>
                      <a:pt x="2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6" y="0"/>
                      <a:pt x="6" y="0"/>
                    </a:cubicBezTo>
                    <a:cubicBezTo>
                      <a:pt x="5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5" name="Freeform 59"/>
              <p:cNvSpPr>
                <a:spLocks/>
              </p:cNvSpPr>
              <p:nvPr/>
            </p:nvSpPr>
            <p:spPr bwMode="auto">
              <a:xfrm>
                <a:off x="1147" y="2317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6" name="Freeform 60"/>
              <p:cNvSpPr>
                <a:spLocks/>
              </p:cNvSpPr>
              <p:nvPr/>
            </p:nvSpPr>
            <p:spPr bwMode="auto">
              <a:xfrm>
                <a:off x="1135" y="2313"/>
                <a:ext cx="25" cy="4"/>
              </a:xfrm>
              <a:custGeom>
                <a:avLst/>
                <a:gdLst>
                  <a:gd name="T0" fmla="*/ 0 w 6"/>
                  <a:gd name="T1" fmla="*/ 1 h 1"/>
                  <a:gd name="T2" fmla="*/ 2 w 6"/>
                  <a:gd name="T3" fmla="*/ 1 h 1"/>
                  <a:gd name="T4" fmla="*/ 1 w 6"/>
                  <a:gd name="T5" fmla="*/ 1 h 1"/>
                  <a:gd name="T6" fmla="*/ 3 w 6"/>
                  <a:gd name="T7" fmla="*/ 1 h 1"/>
                  <a:gd name="T8" fmla="*/ 2 w 6"/>
                  <a:gd name="T9" fmla="*/ 0 h 1"/>
                  <a:gd name="T10" fmla="*/ 5 w 6"/>
                  <a:gd name="T11" fmla="*/ 0 h 1"/>
                  <a:gd name="T12" fmla="*/ 4 w 6"/>
                  <a:gd name="T13" fmla="*/ 0 h 1"/>
                  <a:gd name="T14" fmla="*/ 3 w 6"/>
                  <a:gd name="T15" fmla="*/ 0 h 1"/>
                  <a:gd name="T16" fmla="*/ 3 w 6"/>
                  <a:gd name="T17" fmla="*/ 0 h 1"/>
                  <a:gd name="T18" fmla="*/ 2 w 6"/>
                  <a:gd name="T19" fmla="*/ 0 h 1"/>
                  <a:gd name="T20" fmla="*/ 0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5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7" name="Freeform 61"/>
              <p:cNvSpPr>
                <a:spLocks/>
              </p:cNvSpPr>
              <p:nvPr/>
            </p:nvSpPr>
            <p:spPr bwMode="auto">
              <a:xfrm>
                <a:off x="1135" y="231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8" name="Freeform 62"/>
              <p:cNvSpPr>
                <a:spLocks/>
              </p:cNvSpPr>
              <p:nvPr/>
            </p:nvSpPr>
            <p:spPr bwMode="auto">
              <a:xfrm>
                <a:off x="1147" y="2313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9" name="Freeform 63"/>
              <p:cNvSpPr>
                <a:spLocks/>
              </p:cNvSpPr>
              <p:nvPr/>
            </p:nvSpPr>
            <p:spPr bwMode="auto">
              <a:xfrm>
                <a:off x="1135" y="23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0" name="Freeform 64"/>
              <p:cNvSpPr>
                <a:spLocks/>
              </p:cNvSpPr>
              <p:nvPr/>
            </p:nvSpPr>
            <p:spPr bwMode="auto">
              <a:xfrm>
                <a:off x="1131" y="2300"/>
                <a:ext cx="25" cy="13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3 w 6"/>
                  <a:gd name="T5" fmla="*/ 0 h 3"/>
                  <a:gd name="T6" fmla="*/ 0 w 6"/>
                  <a:gd name="T7" fmla="*/ 0 h 3"/>
                  <a:gd name="T8" fmla="*/ 1 w 6"/>
                  <a:gd name="T9" fmla="*/ 0 h 3"/>
                  <a:gd name="T10" fmla="*/ 0 w 6"/>
                  <a:gd name="T11" fmla="*/ 0 h 3"/>
                  <a:gd name="T12" fmla="*/ 1 w 6"/>
                  <a:gd name="T13" fmla="*/ 1 h 3"/>
                  <a:gd name="T14" fmla="*/ 2 w 6"/>
                  <a:gd name="T15" fmla="*/ 1 h 3"/>
                  <a:gd name="T16" fmla="*/ 1 w 6"/>
                  <a:gd name="T17" fmla="*/ 2 h 3"/>
                  <a:gd name="T18" fmla="*/ 3 w 6"/>
                  <a:gd name="T19" fmla="*/ 2 h 3"/>
                  <a:gd name="T20" fmla="*/ 2 w 6"/>
                  <a:gd name="T21" fmla="*/ 2 h 3"/>
                  <a:gd name="T22" fmla="*/ 2 w 6"/>
                  <a:gd name="T23" fmla="*/ 2 h 3"/>
                  <a:gd name="T24" fmla="*/ 1 w 6"/>
                  <a:gd name="T25" fmla="*/ 3 h 3"/>
                  <a:gd name="T26" fmla="*/ 4 w 6"/>
                  <a:gd name="T27" fmla="*/ 3 h 3"/>
                  <a:gd name="T28" fmla="*/ 1 w 6"/>
                  <a:gd name="T29" fmla="*/ 3 h 3"/>
                  <a:gd name="T30" fmla="*/ 3 w 6"/>
                  <a:gd name="T31" fmla="*/ 3 h 3"/>
                  <a:gd name="T32" fmla="*/ 4 w 6"/>
                  <a:gd name="T33" fmla="*/ 3 h 3"/>
                  <a:gd name="T34" fmla="*/ 5 w 6"/>
                  <a:gd name="T35" fmla="*/ 3 h 3"/>
                  <a:gd name="T36" fmla="*/ 3 w 6"/>
                  <a:gd name="T37" fmla="*/ 2 h 3"/>
                  <a:gd name="T38" fmla="*/ 4 w 6"/>
                  <a:gd name="T39" fmla="*/ 2 h 3"/>
                  <a:gd name="T40" fmla="*/ 5 w 6"/>
                  <a:gd name="T41" fmla="*/ 2 h 3"/>
                  <a:gd name="T42" fmla="*/ 3 w 6"/>
                  <a:gd name="T43" fmla="*/ 2 h 3"/>
                  <a:gd name="T44" fmla="*/ 4 w 6"/>
                  <a:gd name="T45" fmla="*/ 2 h 3"/>
                  <a:gd name="T46" fmla="*/ 3 w 6"/>
                  <a:gd name="T47" fmla="*/ 1 h 3"/>
                  <a:gd name="T48" fmla="*/ 4 w 6"/>
                  <a:gd name="T49" fmla="*/ 1 h 3"/>
                  <a:gd name="T50" fmla="*/ 2 w 6"/>
                  <a:gd name="T51" fmla="*/ 1 h 3"/>
                  <a:gd name="T52" fmla="*/ 5 w 6"/>
                  <a:gd name="T53" fmla="*/ 1 h 3"/>
                  <a:gd name="T54" fmla="*/ 4 w 6"/>
                  <a:gd name="T55" fmla="*/ 1 h 3"/>
                  <a:gd name="T56" fmla="*/ 3 w 6"/>
                  <a:gd name="T57" fmla="*/ 1 h 3"/>
                  <a:gd name="T58" fmla="*/ 5 w 6"/>
                  <a:gd name="T59" fmla="*/ 1 h 3"/>
                  <a:gd name="T60" fmla="*/ 4 w 6"/>
                  <a:gd name="T61" fmla="*/ 1 h 3"/>
                  <a:gd name="T62" fmla="*/ 2 w 6"/>
                  <a:gd name="T63" fmla="*/ 1 h 3"/>
                  <a:gd name="T64" fmla="*/ 3 w 6"/>
                  <a:gd name="T65" fmla="*/ 0 h 3"/>
                  <a:gd name="T66" fmla="*/ 5 w 6"/>
                  <a:gd name="T67" fmla="*/ 1 h 3"/>
                  <a:gd name="T68" fmla="*/ 6 w 6"/>
                  <a:gd name="T69" fmla="*/ 1 h 3"/>
                  <a:gd name="T70" fmla="*/ 3 w 6"/>
                  <a:gd name="T71" fmla="*/ 0 h 3"/>
                  <a:gd name="T72" fmla="*/ 5 w 6"/>
                  <a:gd name="T7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0" y="0"/>
                    </a:cubicBezTo>
                    <a:cubicBezTo>
                      <a:pt x="0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1" y="3"/>
                      <a:pt x="4" y="3"/>
                      <a:pt x="1" y="3"/>
                    </a:cubicBezTo>
                    <a:cubicBezTo>
                      <a:pt x="0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6" y="3"/>
                      <a:pt x="4" y="3"/>
                      <a:pt x="5" y="3"/>
                    </a:cubicBezTo>
                    <a:cubicBezTo>
                      <a:pt x="6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5" y="2"/>
                    </a:cubicBezTo>
                    <a:cubicBezTo>
                      <a:pt x="4" y="2"/>
                      <a:pt x="6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3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3" y="0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1" name="Rectangle 65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2" name="Freeform 66"/>
              <p:cNvSpPr>
                <a:spLocks/>
              </p:cNvSpPr>
              <p:nvPr/>
            </p:nvSpPr>
            <p:spPr bwMode="auto">
              <a:xfrm>
                <a:off x="1152" y="2304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3" name="Freeform 67"/>
              <p:cNvSpPr>
                <a:spLocks/>
              </p:cNvSpPr>
              <p:nvPr/>
            </p:nvSpPr>
            <p:spPr bwMode="auto">
              <a:xfrm>
                <a:off x="1135" y="230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4" name="Freeform 68"/>
              <p:cNvSpPr>
                <a:spLocks/>
              </p:cNvSpPr>
              <p:nvPr/>
            </p:nvSpPr>
            <p:spPr bwMode="auto">
              <a:xfrm>
                <a:off x="1152" y="230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5" name="Freeform 69"/>
              <p:cNvSpPr>
                <a:spLocks/>
              </p:cNvSpPr>
              <p:nvPr/>
            </p:nvSpPr>
            <p:spPr bwMode="auto">
              <a:xfrm>
                <a:off x="1152" y="23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6" name="Rectangle 70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7" name="Freeform 71"/>
              <p:cNvSpPr>
                <a:spLocks/>
              </p:cNvSpPr>
              <p:nvPr/>
            </p:nvSpPr>
            <p:spPr bwMode="auto">
              <a:xfrm>
                <a:off x="1127" y="2288"/>
                <a:ext cx="33" cy="12"/>
              </a:xfrm>
              <a:custGeom>
                <a:avLst/>
                <a:gdLst>
                  <a:gd name="T0" fmla="*/ 2 w 8"/>
                  <a:gd name="T1" fmla="*/ 1 h 3"/>
                  <a:gd name="T2" fmla="*/ 1 w 8"/>
                  <a:gd name="T3" fmla="*/ 1 h 3"/>
                  <a:gd name="T4" fmla="*/ 4 w 8"/>
                  <a:gd name="T5" fmla="*/ 2 h 3"/>
                  <a:gd name="T6" fmla="*/ 1 w 8"/>
                  <a:gd name="T7" fmla="*/ 1 h 3"/>
                  <a:gd name="T8" fmla="*/ 3 w 8"/>
                  <a:gd name="T9" fmla="*/ 2 h 3"/>
                  <a:gd name="T10" fmla="*/ 2 w 8"/>
                  <a:gd name="T11" fmla="*/ 2 h 3"/>
                  <a:gd name="T12" fmla="*/ 5 w 8"/>
                  <a:gd name="T13" fmla="*/ 3 h 3"/>
                  <a:gd name="T14" fmla="*/ 1 w 8"/>
                  <a:gd name="T15" fmla="*/ 2 h 3"/>
                  <a:gd name="T16" fmla="*/ 1 w 8"/>
                  <a:gd name="T17" fmla="*/ 2 h 3"/>
                  <a:gd name="T18" fmla="*/ 2 w 8"/>
                  <a:gd name="T19" fmla="*/ 3 h 3"/>
                  <a:gd name="T20" fmla="*/ 4 w 8"/>
                  <a:gd name="T21" fmla="*/ 3 h 3"/>
                  <a:gd name="T22" fmla="*/ 6 w 8"/>
                  <a:gd name="T23" fmla="*/ 3 h 3"/>
                  <a:gd name="T24" fmla="*/ 5 w 8"/>
                  <a:gd name="T25" fmla="*/ 3 h 3"/>
                  <a:gd name="T26" fmla="*/ 6 w 8"/>
                  <a:gd name="T27" fmla="*/ 3 h 3"/>
                  <a:gd name="T28" fmla="*/ 5 w 8"/>
                  <a:gd name="T29" fmla="*/ 3 h 3"/>
                  <a:gd name="T30" fmla="*/ 6 w 8"/>
                  <a:gd name="T31" fmla="*/ 3 h 3"/>
                  <a:gd name="T32" fmla="*/ 5 w 8"/>
                  <a:gd name="T33" fmla="*/ 3 h 3"/>
                  <a:gd name="T34" fmla="*/ 6 w 8"/>
                  <a:gd name="T35" fmla="*/ 3 h 3"/>
                  <a:gd name="T36" fmla="*/ 4 w 8"/>
                  <a:gd name="T37" fmla="*/ 2 h 3"/>
                  <a:gd name="T38" fmla="*/ 6 w 8"/>
                  <a:gd name="T39" fmla="*/ 3 h 3"/>
                  <a:gd name="T40" fmla="*/ 5 w 8"/>
                  <a:gd name="T41" fmla="*/ 2 h 3"/>
                  <a:gd name="T42" fmla="*/ 6 w 8"/>
                  <a:gd name="T43" fmla="*/ 3 h 3"/>
                  <a:gd name="T44" fmla="*/ 5 w 8"/>
                  <a:gd name="T45" fmla="*/ 2 h 3"/>
                  <a:gd name="T46" fmla="*/ 6 w 8"/>
                  <a:gd name="T47" fmla="*/ 3 h 3"/>
                  <a:gd name="T48" fmla="*/ 3 w 8"/>
                  <a:gd name="T49" fmla="*/ 2 h 3"/>
                  <a:gd name="T50" fmla="*/ 6 w 8"/>
                  <a:gd name="T51" fmla="*/ 2 h 3"/>
                  <a:gd name="T52" fmla="*/ 5 w 8"/>
                  <a:gd name="T53" fmla="*/ 2 h 3"/>
                  <a:gd name="T54" fmla="*/ 6 w 8"/>
                  <a:gd name="T55" fmla="*/ 2 h 3"/>
                  <a:gd name="T56" fmla="*/ 5 w 8"/>
                  <a:gd name="T57" fmla="*/ 2 h 3"/>
                  <a:gd name="T58" fmla="*/ 4 w 8"/>
                  <a:gd name="T59" fmla="*/ 2 h 3"/>
                  <a:gd name="T60" fmla="*/ 3 w 8"/>
                  <a:gd name="T61" fmla="*/ 1 h 3"/>
                  <a:gd name="T62" fmla="*/ 4 w 8"/>
                  <a:gd name="T63" fmla="*/ 1 h 3"/>
                  <a:gd name="T64" fmla="*/ 2 w 8"/>
                  <a:gd name="T65" fmla="*/ 1 h 3"/>
                  <a:gd name="T66" fmla="*/ 3 w 8"/>
                  <a:gd name="T67" fmla="*/ 1 h 3"/>
                  <a:gd name="T68" fmla="*/ 2 w 8"/>
                  <a:gd name="T6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3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3"/>
                      <a:pt x="5" y="3"/>
                    </a:cubicBezTo>
                    <a:cubicBezTo>
                      <a:pt x="3" y="2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4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8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3"/>
                      <a:pt x="6" y="3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8" name="Freeform 72"/>
              <p:cNvSpPr>
                <a:spLocks/>
              </p:cNvSpPr>
              <p:nvPr/>
            </p:nvSpPr>
            <p:spPr bwMode="auto">
              <a:xfrm>
                <a:off x="1152" y="23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9" name="Freeform 73"/>
              <p:cNvSpPr>
                <a:spLocks/>
              </p:cNvSpPr>
              <p:nvPr/>
            </p:nvSpPr>
            <p:spPr bwMode="auto">
              <a:xfrm>
                <a:off x="1127" y="2279"/>
                <a:ext cx="37" cy="17"/>
              </a:xfrm>
              <a:custGeom>
                <a:avLst/>
                <a:gdLst>
                  <a:gd name="T0" fmla="*/ 4 w 9"/>
                  <a:gd name="T1" fmla="*/ 3 h 4"/>
                  <a:gd name="T2" fmla="*/ 6 w 9"/>
                  <a:gd name="T3" fmla="*/ 3 h 4"/>
                  <a:gd name="T4" fmla="*/ 2 w 9"/>
                  <a:gd name="T5" fmla="*/ 2 h 4"/>
                  <a:gd name="T6" fmla="*/ 2 w 9"/>
                  <a:gd name="T7" fmla="*/ 2 h 4"/>
                  <a:gd name="T8" fmla="*/ 5 w 9"/>
                  <a:gd name="T9" fmla="*/ 3 h 4"/>
                  <a:gd name="T10" fmla="*/ 5 w 9"/>
                  <a:gd name="T11" fmla="*/ 3 h 4"/>
                  <a:gd name="T12" fmla="*/ 3 w 9"/>
                  <a:gd name="T13" fmla="*/ 2 h 4"/>
                  <a:gd name="T14" fmla="*/ 2 w 9"/>
                  <a:gd name="T15" fmla="*/ 2 h 4"/>
                  <a:gd name="T16" fmla="*/ 3 w 9"/>
                  <a:gd name="T17" fmla="*/ 2 h 4"/>
                  <a:gd name="T18" fmla="*/ 5 w 9"/>
                  <a:gd name="T19" fmla="*/ 3 h 4"/>
                  <a:gd name="T20" fmla="*/ 0 w 9"/>
                  <a:gd name="T21" fmla="*/ 1 h 4"/>
                  <a:gd name="T22" fmla="*/ 1 w 9"/>
                  <a:gd name="T23" fmla="*/ 1 h 4"/>
                  <a:gd name="T24" fmla="*/ 3 w 9"/>
                  <a:gd name="T25" fmla="*/ 2 h 4"/>
                  <a:gd name="T26" fmla="*/ 2 w 9"/>
                  <a:gd name="T27" fmla="*/ 1 h 4"/>
                  <a:gd name="T28" fmla="*/ 1 w 9"/>
                  <a:gd name="T29" fmla="*/ 1 h 4"/>
                  <a:gd name="T30" fmla="*/ 1 w 9"/>
                  <a:gd name="T31" fmla="*/ 2 h 4"/>
                  <a:gd name="T32" fmla="*/ 1 w 9"/>
                  <a:gd name="T33" fmla="*/ 2 h 4"/>
                  <a:gd name="T34" fmla="*/ 2 w 9"/>
                  <a:gd name="T35" fmla="*/ 2 h 4"/>
                  <a:gd name="T36" fmla="*/ 4 w 9"/>
                  <a:gd name="T37" fmla="*/ 3 h 4"/>
                  <a:gd name="T38" fmla="*/ 4 w 9"/>
                  <a:gd name="T39" fmla="*/ 3 h 4"/>
                  <a:gd name="T40" fmla="*/ 6 w 9"/>
                  <a:gd name="T41" fmla="*/ 3 h 4"/>
                  <a:gd name="T42" fmla="*/ 7 w 9"/>
                  <a:gd name="T43" fmla="*/ 4 h 4"/>
                  <a:gd name="T44" fmla="*/ 7 w 9"/>
                  <a:gd name="T45" fmla="*/ 4 h 4"/>
                  <a:gd name="T46" fmla="*/ 4 w 9"/>
                  <a:gd name="T4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2"/>
                      <a:pt x="5" y="3"/>
                    </a:cubicBezTo>
                    <a:cubicBezTo>
                      <a:pt x="3" y="2"/>
                      <a:pt x="3" y="2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5" y="3"/>
                      <a:pt x="7" y="4"/>
                    </a:cubicBezTo>
                    <a:cubicBezTo>
                      <a:pt x="9" y="4"/>
                      <a:pt x="5" y="3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0" name="Freeform 74"/>
              <p:cNvSpPr>
                <a:spLocks/>
              </p:cNvSpPr>
              <p:nvPr/>
            </p:nvSpPr>
            <p:spPr bwMode="auto">
              <a:xfrm>
                <a:off x="1143" y="2292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1" name="Freeform 75"/>
              <p:cNvSpPr>
                <a:spLocks/>
              </p:cNvSpPr>
              <p:nvPr/>
            </p:nvSpPr>
            <p:spPr bwMode="auto">
              <a:xfrm>
                <a:off x="1127" y="2288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2" name="Freeform 76"/>
              <p:cNvSpPr>
                <a:spLocks/>
              </p:cNvSpPr>
              <p:nvPr/>
            </p:nvSpPr>
            <p:spPr bwMode="auto">
              <a:xfrm>
                <a:off x="1147" y="2288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3" name="Freeform 77"/>
              <p:cNvSpPr>
                <a:spLocks/>
              </p:cNvSpPr>
              <p:nvPr/>
            </p:nvSpPr>
            <p:spPr bwMode="auto">
              <a:xfrm>
                <a:off x="1127" y="2279"/>
                <a:ext cx="16" cy="9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4" name="Freeform 78"/>
              <p:cNvSpPr>
                <a:spLocks/>
              </p:cNvSpPr>
              <p:nvPr/>
            </p:nvSpPr>
            <p:spPr bwMode="auto">
              <a:xfrm>
                <a:off x="1131" y="226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3 w 7"/>
                  <a:gd name="T13" fmla="*/ 3 h 5"/>
                  <a:gd name="T14" fmla="*/ 5 w 7"/>
                  <a:gd name="T15" fmla="*/ 4 h 5"/>
                  <a:gd name="T16" fmla="*/ 2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5 w 7"/>
                  <a:gd name="T27" fmla="*/ 3 h 5"/>
                  <a:gd name="T28" fmla="*/ 6 w 7"/>
                  <a:gd name="T29" fmla="*/ 3 h 5"/>
                  <a:gd name="T30" fmla="*/ 5 w 7"/>
                  <a:gd name="T31" fmla="*/ 2 h 5"/>
                  <a:gd name="T32" fmla="*/ 6 w 7"/>
                  <a:gd name="T33" fmla="*/ 3 h 5"/>
                  <a:gd name="T34" fmla="*/ 3 w 7"/>
                  <a:gd name="T35" fmla="*/ 1 h 5"/>
                  <a:gd name="T36" fmla="*/ 3 w 7"/>
                  <a:gd name="T37" fmla="*/ 1 h 5"/>
                  <a:gd name="T38" fmla="*/ 5 w 7"/>
                  <a:gd name="T39" fmla="*/ 2 h 5"/>
                  <a:gd name="T40" fmla="*/ 4 w 7"/>
                  <a:gd name="T41" fmla="*/ 2 h 5"/>
                  <a:gd name="T42" fmla="*/ 6 w 7"/>
                  <a:gd name="T43" fmla="*/ 3 h 5"/>
                  <a:gd name="T44" fmla="*/ 3 w 7"/>
                  <a:gd name="T45" fmla="*/ 1 h 5"/>
                  <a:gd name="T46" fmla="*/ 4 w 7"/>
                  <a:gd name="T47" fmla="*/ 1 h 5"/>
                  <a:gd name="T48" fmla="*/ 1 w 7"/>
                  <a:gd name="T49" fmla="*/ 0 h 5"/>
                  <a:gd name="T50" fmla="*/ 1 w 7"/>
                  <a:gd name="T51" fmla="*/ 1 h 5"/>
                  <a:gd name="T52" fmla="*/ 3 w 7"/>
                  <a:gd name="T53" fmla="*/ 2 h 5"/>
                  <a:gd name="T54" fmla="*/ 1 w 7"/>
                  <a:gd name="T55" fmla="*/ 1 h 5"/>
                  <a:gd name="T56" fmla="*/ 3 w 7"/>
                  <a:gd name="T57" fmla="*/ 2 h 5"/>
                  <a:gd name="T58" fmla="*/ 1 w 7"/>
                  <a:gd name="T59" fmla="*/ 1 h 5"/>
                  <a:gd name="T60" fmla="*/ 3 w 7"/>
                  <a:gd name="T61" fmla="*/ 2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3 h 5"/>
                  <a:gd name="T74" fmla="*/ 1 w 7"/>
                  <a:gd name="T75" fmla="*/ 3 h 5"/>
                  <a:gd name="T76" fmla="*/ 1 w 7"/>
                  <a:gd name="T77" fmla="*/ 4 h 5"/>
                  <a:gd name="T78" fmla="*/ 1 w 7"/>
                  <a:gd name="T79" fmla="*/ 4 h 5"/>
                  <a:gd name="T80" fmla="*/ 4 w 7"/>
                  <a:gd name="T81" fmla="*/ 5 h 5"/>
                  <a:gd name="T82" fmla="*/ 6 w 7"/>
                  <a:gd name="T83" fmla="*/ 5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5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3" y="3"/>
                      <a:pt x="2" y="3"/>
                    </a:cubicBezTo>
                    <a:cubicBezTo>
                      <a:pt x="4" y="3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3"/>
                      <a:pt x="3" y="1"/>
                    </a:cubicBezTo>
                    <a:cubicBezTo>
                      <a:pt x="6" y="3"/>
                      <a:pt x="2" y="1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3" y="2"/>
                      <a:pt x="1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5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2" y="4"/>
                      <a:pt x="7" y="5"/>
                      <a:pt x="6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5" name="Freeform 79"/>
              <p:cNvSpPr>
                <a:spLocks/>
              </p:cNvSpPr>
              <p:nvPr/>
            </p:nvSpPr>
            <p:spPr bwMode="auto">
              <a:xfrm>
                <a:off x="1131" y="22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6" name="Freeform 80"/>
              <p:cNvSpPr>
                <a:spLocks/>
              </p:cNvSpPr>
              <p:nvPr/>
            </p:nvSpPr>
            <p:spPr bwMode="auto">
              <a:xfrm>
                <a:off x="1147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7" name="Rectangle 81"/>
              <p:cNvSpPr>
                <a:spLocks noChangeArrowheads="1"/>
              </p:cNvSpPr>
              <p:nvPr/>
            </p:nvSpPr>
            <p:spPr bwMode="auto">
              <a:xfrm>
                <a:off x="1135" y="228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8" name="Freeform 82"/>
              <p:cNvSpPr>
                <a:spLocks/>
              </p:cNvSpPr>
              <p:nvPr/>
            </p:nvSpPr>
            <p:spPr bwMode="auto">
              <a:xfrm>
                <a:off x="1143" y="2288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9" name="Freeform 83"/>
              <p:cNvSpPr>
                <a:spLocks/>
              </p:cNvSpPr>
              <p:nvPr/>
            </p:nvSpPr>
            <p:spPr bwMode="auto">
              <a:xfrm>
                <a:off x="1152" y="227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0" name="Freeform 84"/>
              <p:cNvSpPr>
                <a:spLocks/>
              </p:cNvSpPr>
              <p:nvPr/>
            </p:nvSpPr>
            <p:spPr bwMode="auto">
              <a:xfrm>
                <a:off x="1160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1" name="Freeform 85"/>
              <p:cNvSpPr>
                <a:spLocks/>
              </p:cNvSpPr>
              <p:nvPr/>
            </p:nvSpPr>
            <p:spPr bwMode="auto">
              <a:xfrm>
                <a:off x="1135" y="2233"/>
                <a:ext cx="33" cy="42"/>
              </a:xfrm>
              <a:custGeom>
                <a:avLst/>
                <a:gdLst>
                  <a:gd name="T0" fmla="*/ 5 w 8"/>
                  <a:gd name="T1" fmla="*/ 4 h 10"/>
                  <a:gd name="T2" fmla="*/ 4 w 8"/>
                  <a:gd name="T3" fmla="*/ 2 h 10"/>
                  <a:gd name="T4" fmla="*/ 3 w 8"/>
                  <a:gd name="T5" fmla="*/ 1 h 10"/>
                  <a:gd name="T6" fmla="*/ 3 w 8"/>
                  <a:gd name="T7" fmla="*/ 2 h 10"/>
                  <a:gd name="T8" fmla="*/ 3 w 8"/>
                  <a:gd name="T9" fmla="*/ 3 h 10"/>
                  <a:gd name="T10" fmla="*/ 2 w 8"/>
                  <a:gd name="T11" fmla="*/ 3 h 10"/>
                  <a:gd name="T12" fmla="*/ 3 w 8"/>
                  <a:gd name="T13" fmla="*/ 5 h 10"/>
                  <a:gd name="T14" fmla="*/ 3 w 8"/>
                  <a:gd name="T15" fmla="*/ 5 h 10"/>
                  <a:gd name="T16" fmla="*/ 2 w 8"/>
                  <a:gd name="T17" fmla="*/ 5 h 10"/>
                  <a:gd name="T18" fmla="*/ 5 w 8"/>
                  <a:gd name="T19" fmla="*/ 7 h 10"/>
                  <a:gd name="T20" fmla="*/ 5 w 8"/>
                  <a:gd name="T21" fmla="*/ 7 h 10"/>
                  <a:gd name="T22" fmla="*/ 3 w 8"/>
                  <a:gd name="T23" fmla="*/ 6 h 10"/>
                  <a:gd name="T24" fmla="*/ 3 w 8"/>
                  <a:gd name="T25" fmla="*/ 7 h 10"/>
                  <a:gd name="T26" fmla="*/ 2 w 8"/>
                  <a:gd name="T27" fmla="*/ 7 h 10"/>
                  <a:gd name="T28" fmla="*/ 3 w 8"/>
                  <a:gd name="T29" fmla="*/ 7 h 10"/>
                  <a:gd name="T30" fmla="*/ 4 w 8"/>
                  <a:gd name="T31" fmla="*/ 8 h 10"/>
                  <a:gd name="T32" fmla="*/ 2 w 8"/>
                  <a:gd name="T33" fmla="*/ 8 h 10"/>
                  <a:gd name="T34" fmla="*/ 3 w 8"/>
                  <a:gd name="T35" fmla="*/ 8 h 10"/>
                  <a:gd name="T36" fmla="*/ 2 w 8"/>
                  <a:gd name="T37" fmla="*/ 9 h 10"/>
                  <a:gd name="T38" fmla="*/ 3 w 8"/>
                  <a:gd name="T39" fmla="*/ 8 h 10"/>
                  <a:gd name="T40" fmla="*/ 2 w 8"/>
                  <a:gd name="T41" fmla="*/ 8 h 10"/>
                  <a:gd name="T42" fmla="*/ 5 w 8"/>
                  <a:gd name="T43" fmla="*/ 10 h 10"/>
                  <a:gd name="T44" fmla="*/ 6 w 8"/>
                  <a:gd name="T45" fmla="*/ 10 h 10"/>
                  <a:gd name="T46" fmla="*/ 5 w 8"/>
                  <a:gd name="T47" fmla="*/ 9 h 10"/>
                  <a:gd name="T48" fmla="*/ 6 w 8"/>
                  <a:gd name="T49" fmla="*/ 10 h 10"/>
                  <a:gd name="T50" fmla="*/ 6 w 8"/>
                  <a:gd name="T51" fmla="*/ 9 h 10"/>
                  <a:gd name="T52" fmla="*/ 6 w 8"/>
                  <a:gd name="T53" fmla="*/ 9 h 10"/>
                  <a:gd name="T54" fmla="*/ 6 w 8"/>
                  <a:gd name="T55" fmla="*/ 9 h 10"/>
                  <a:gd name="T56" fmla="*/ 6 w 8"/>
                  <a:gd name="T57" fmla="*/ 9 h 10"/>
                  <a:gd name="T58" fmla="*/ 6 w 8"/>
                  <a:gd name="T59" fmla="*/ 8 h 10"/>
                  <a:gd name="T60" fmla="*/ 5 w 8"/>
                  <a:gd name="T61" fmla="*/ 8 h 10"/>
                  <a:gd name="T62" fmla="*/ 7 w 8"/>
                  <a:gd name="T63" fmla="*/ 8 h 10"/>
                  <a:gd name="T64" fmla="*/ 7 w 8"/>
                  <a:gd name="T65" fmla="*/ 8 h 10"/>
                  <a:gd name="T66" fmla="*/ 5 w 8"/>
                  <a:gd name="T67" fmla="*/ 7 h 10"/>
                  <a:gd name="T68" fmla="*/ 5 w 8"/>
                  <a:gd name="T69" fmla="*/ 6 h 10"/>
                  <a:gd name="T70" fmla="*/ 5 w 8"/>
                  <a:gd name="T71" fmla="*/ 6 h 10"/>
                  <a:gd name="T72" fmla="*/ 5 w 8"/>
                  <a:gd name="T73" fmla="*/ 6 h 10"/>
                  <a:gd name="T74" fmla="*/ 5 w 8"/>
                  <a:gd name="T75" fmla="*/ 5 h 10"/>
                  <a:gd name="T76" fmla="*/ 4 w 8"/>
                  <a:gd name="T77" fmla="*/ 4 h 10"/>
                  <a:gd name="T78" fmla="*/ 6 w 8"/>
                  <a:gd name="T7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0">
                    <a:moveTo>
                      <a:pt x="7" y="5"/>
                    </a:moveTo>
                    <a:cubicBezTo>
                      <a:pt x="6" y="5"/>
                      <a:pt x="6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3" y="1"/>
                      <a:pt x="3" y="1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5" y="4"/>
                      <a:pt x="5" y="4"/>
                    </a:cubicBezTo>
                    <a:cubicBezTo>
                      <a:pt x="1" y="0"/>
                      <a:pt x="6" y="6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5" y="5"/>
                      <a:pt x="1" y="2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6"/>
                      <a:pt x="3" y="5"/>
                    </a:cubicBezTo>
                    <a:cubicBezTo>
                      <a:pt x="2" y="5"/>
                      <a:pt x="4" y="5"/>
                      <a:pt x="5" y="6"/>
                    </a:cubicBezTo>
                    <a:cubicBezTo>
                      <a:pt x="4" y="6"/>
                      <a:pt x="4" y="6"/>
                      <a:pt x="2" y="5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7"/>
                      <a:pt x="6" y="8"/>
                      <a:pt x="6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5"/>
                      <a:pt x="4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6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7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4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0" y="7"/>
                      <a:pt x="2" y="9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5" y="10"/>
                      <a:pt x="3" y="9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1" y="7"/>
                      <a:pt x="3" y="9"/>
                      <a:pt x="2" y="8"/>
                    </a:cubicBezTo>
                    <a:cubicBezTo>
                      <a:pt x="4" y="9"/>
                      <a:pt x="4" y="9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9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4" y="7"/>
                      <a:pt x="6" y="8"/>
                    </a:cubicBezTo>
                    <a:cubicBezTo>
                      <a:pt x="5" y="8"/>
                      <a:pt x="5" y="8"/>
                      <a:pt x="3" y="7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5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8"/>
                      <a:pt x="5" y="6"/>
                      <a:pt x="4" y="5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7"/>
                      <a:pt x="5" y="6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5" y="5"/>
                      <a:pt x="8" y="8"/>
                      <a:pt x="5" y="5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4" y="3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2" name="Freeform 86"/>
              <p:cNvSpPr>
                <a:spLocks/>
              </p:cNvSpPr>
              <p:nvPr/>
            </p:nvSpPr>
            <p:spPr bwMode="auto">
              <a:xfrm>
                <a:off x="1160" y="22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3" name="Freeform 87"/>
              <p:cNvSpPr>
                <a:spLocks/>
              </p:cNvSpPr>
              <p:nvPr/>
            </p:nvSpPr>
            <p:spPr bwMode="auto">
              <a:xfrm>
                <a:off x="1156" y="225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4" name="Freeform 88"/>
              <p:cNvSpPr>
                <a:spLocks/>
              </p:cNvSpPr>
              <p:nvPr/>
            </p:nvSpPr>
            <p:spPr bwMode="auto">
              <a:xfrm>
                <a:off x="1160" y="225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5" name="Rectangle 89"/>
              <p:cNvSpPr>
                <a:spLocks noChangeArrowheads="1"/>
              </p:cNvSpPr>
              <p:nvPr/>
            </p:nvSpPr>
            <p:spPr bwMode="auto">
              <a:xfrm>
                <a:off x="1160" y="225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6" name="Freeform 90"/>
              <p:cNvSpPr>
                <a:spLocks/>
              </p:cNvSpPr>
              <p:nvPr/>
            </p:nvSpPr>
            <p:spPr bwMode="auto">
              <a:xfrm>
                <a:off x="1147" y="2225"/>
                <a:ext cx="21" cy="29"/>
              </a:xfrm>
              <a:custGeom>
                <a:avLst/>
                <a:gdLst>
                  <a:gd name="T0" fmla="*/ 4 w 5"/>
                  <a:gd name="T1" fmla="*/ 3 h 7"/>
                  <a:gd name="T2" fmla="*/ 3 w 5"/>
                  <a:gd name="T3" fmla="*/ 1 h 7"/>
                  <a:gd name="T4" fmla="*/ 4 w 5"/>
                  <a:gd name="T5" fmla="*/ 2 h 7"/>
                  <a:gd name="T6" fmla="*/ 3 w 5"/>
                  <a:gd name="T7" fmla="*/ 0 h 7"/>
                  <a:gd name="T8" fmla="*/ 2 w 5"/>
                  <a:gd name="T9" fmla="*/ 2 h 7"/>
                  <a:gd name="T10" fmla="*/ 2 w 5"/>
                  <a:gd name="T11" fmla="*/ 1 h 7"/>
                  <a:gd name="T12" fmla="*/ 2 w 5"/>
                  <a:gd name="T13" fmla="*/ 3 h 7"/>
                  <a:gd name="T14" fmla="*/ 1 w 5"/>
                  <a:gd name="T15" fmla="*/ 2 h 7"/>
                  <a:gd name="T16" fmla="*/ 1 w 5"/>
                  <a:gd name="T17" fmla="*/ 2 h 7"/>
                  <a:gd name="T18" fmla="*/ 2 w 5"/>
                  <a:gd name="T19" fmla="*/ 3 h 7"/>
                  <a:gd name="T20" fmla="*/ 1 w 5"/>
                  <a:gd name="T21" fmla="*/ 3 h 7"/>
                  <a:gd name="T22" fmla="*/ 2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2 w 5"/>
                  <a:gd name="T29" fmla="*/ 4 h 7"/>
                  <a:gd name="T30" fmla="*/ 1 w 5"/>
                  <a:gd name="T31" fmla="*/ 3 h 7"/>
                  <a:gd name="T32" fmla="*/ 2 w 5"/>
                  <a:gd name="T33" fmla="*/ 5 h 7"/>
                  <a:gd name="T34" fmla="*/ 3 w 5"/>
                  <a:gd name="T35" fmla="*/ 6 h 7"/>
                  <a:gd name="T36" fmla="*/ 2 w 5"/>
                  <a:gd name="T37" fmla="*/ 5 h 7"/>
                  <a:gd name="T38" fmla="*/ 2 w 5"/>
                  <a:gd name="T39" fmla="*/ 5 h 7"/>
                  <a:gd name="T40" fmla="*/ 2 w 5"/>
                  <a:gd name="T41" fmla="*/ 4 h 7"/>
                  <a:gd name="T42" fmla="*/ 3 w 5"/>
                  <a:gd name="T43" fmla="*/ 5 h 7"/>
                  <a:gd name="T44" fmla="*/ 4 w 5"/>
                  <a:gd name="T45" fmla="*/ 6 h 7"/>
                  <a:gd name="T46" fmla="*/ 4 w 5"/>
                  <a:gd name="T47" fmla="*/ 6 h 7"/>
                  <a:gd name="T48" fmla="*/ 4 w 5"/>
                  <a:gd name="T49" fmla="*/ 6 h 7"/>
                  <a:gd name="T50" fmla="*/ 3 w 5"/>
                  <a:gd name="T51" fmla="*/ 5 h 7"/>
                  <a:gd name="T52" fmla="*/ 2 w 5"/>
                  <a:gd name="T53" fmla="*/ 3 h 7"/>
                  <a:gd name="T54" fmla="*/ 2 w 5"/>
                  <a:gd name="T55" fmla="*/ 3 h 7"/>
                  <a:gd name="T56" fmla="*/ 3 w 5"/>
                  <a:gd name="T57" fmla="*/ 5 h 7"/>
                  <a:gd name="T58" fmla="*/ 3 w 5"/>
                  <a:gd name="T59" fmla="*/ 4 h 7"/>
                  <a:gd name="T60" fmla="*/ 4 w 5"/>
                  <a:gd name="T61" fmla="*/ 6 h 7"/>
                  <a:gd name="T62" fmla="*/ 3 w 5"/>
                  <a:gd name="T63" fmla="*/ 4 h 7"/>
                  <a:gd name="T64" fmla="*/ 3 w 5"/>
                  <a:gd name="T65" fmla="*/ 3 h 7"/>
                  <a:gd name="T66" fmla="*/ 4 w 5"/>
                  <a:gd name="T67" fmla="*/ 4 h 7"/>
                  <a:gd name="T68" fmla="*/ 3 w 5"/>
                  <a:gd name="T69" fmla="*/ 3 h 7"/>
                  <a:gd name="T70" fmla="*/ 4 w 5"/>
                  <a:gd name="T71" fmla="*/ 3 h 7"/>
                  <a:gd name="T72" fmla="*/ 3 w 5"/>
                  <a:gd name="T73" fmla="*/ 3 h 7"/>
                  <a:gd name="T74" fmla="*/ 4 w 5"/>
                  <a:gd name="T75" fmla="*/ 3 h 7"/>
                  <a:gd name="T76" fmla="*/ 4 w 5"/>
                  <a:gd name="T77" fmla="*/ 3 h 7"/>
                  <a:gd name="T78" fmla="*/ 3 w 5"/>
                  <a:gd name="T79" fmla="*/ 1 h 7"/>
                  <a:gd name="T80" fmla="*/ 4 w 5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3" y="1"/>
                      <a:pt x="4" y="2"/>
                      <a:pt x="3" y="0"/>
                    </a:cubicBezTo>
                    <a:cubicBezTo>
                      <a:pt x="3" y="1"/>
                      <a:pt x="1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0" y="0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3" y="4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2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2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2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5"/>
                      <a:pt x="4" y="5"/>
                      <a:pt x="3" y="3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0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7" name="Freeform 91"/>
              <p:cNvSpPr>
                <a:spLocks/>
              </p:cNvSpPr>
              <p:nvPr/>
            </p:nvSpPr>
            <p:spPr bwMode="auto">
              <a:xfrm>
                <a:off x="1160" y="2221"/>
                <a:ext cx="4" cy="1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8" name="Freeform 92"/>
              <p:cNvSpPr>
                <a:spLocks/>
              </p:cNvSpPr>
              <p:nvPr/>
            </p:nvSpPr>
            <p:spPr bwMode="auto">
              <a:xfrm>
                <a:off x="1160" y="2208"/>
                <a:ext cx="13" cy="29"/>
              </a:xfrm>
              <a:custGeom>
                <a:avLst/>
                <a:gdLst>
                  <a:gd name="T0" fmla="*/ 2 w 3"/>
                  <a:gd name="T1" fmla="*/ 3 h 7"/>
                  <a:gd name="T2" fmla="*/ 2 w 3"/>
                  <a:gd name="T3" fmla="*/ 2 h 7"/>
                  <a:gd name="T4" fmla="*/ 1 w 3"/>
                  <a:gd name="T5" fmla="*/ 2 h 7"/>
                  <a:gd name="T6" fmla="*/ 1 w 3"/>
                  <a:gd name="T7" fmla="*/ 4 h 7"/>
                  <a:gd name="T8" fmla="*/ 0 w 3"/>
                  <a:gd name="T9" fmla="*/ 3 h 7"/>
                  <a:gd name="T10" fmla="*/ 1 w 3"/>
                  <a:gd name="T11" fmla="*/ 5 h 7"/>
                  <a:gd name="T12" fmla="*/ 1 w 3"/>
                  <a:gd name="T13" fmla="*/ 4 h 7"/>
                  <a:gd name="T14" fmla="*/ 1 w 3"/>
                  <a:gd name="T15" fmla="*/ 5 h 7"/>
                  <a:gd name="T16" fmla="*/ 1 w 3"/>
                  <a:gd name="T17" fmla="*/ 5 h 7"/>
                  <a:gd name="T18" fmla="*/ 2 w 3"/>
                  <a:gd name="T19" fmla="*/ 5 h 7"/>
                  <a:gd name="T20" fmla="*/ 1 w 3"/>
                  <a:gd name="T21" fmla="*/ 3 h 7"/>
                  <a:gd name="T22" fmla="*/ 2 w 3"/>
                  <a:gd name="T23" fmla="*/ 5 h 7"/>
                  <a:gd name="T24" fmla="*/ 2 w 3"/>
                  <a:gd name="T25" fmla="*/ 6 h 7"/>
                  <a:gd name="T26" fmla="*/ 2 w 3"/>
                  <a:gd name="T27" fmla="*/ 5 h 7"/>
                  <a:gd name="T28" fmla="*/ 2 w 3"/>
                  <a:gd name="T29" fmla="*/ 4 h 7"/>
                  <a:gd name="T30" fmla="*/ 2 w 3"/>
                  <a:gd name="T31" fmla="*/ 6 h 7"/>
                  <a:gd name="T32" fmla="*/ 3 w 3"/>
                  <a:gd name="T33" fmla="*/ 4 h 7"/>
                  <a:gd name="T34" fmla="*/ 2 w 3"/>
                  <a:gd name="T35" fmla="*/ 2 h 7"/>
                  <a:gd name="T36" fmla="*/ 3 w 3"/>
                  <a:gd name="T37" fmla="*/ 4 h 7"/>
                  <a:gd name="T38" fmla="*/ 3 w 3"/>
                  <a:gd name="T39" fmla="*/ 4 h 7"/>
                  <a:gd name="T40" fmla="*/ 2 w 3"/>
                  <a:gd name="T41" fmla="*/ 1 h 7"/>
                  <a:gd name="T42" fmla="*/ 2 w 3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7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0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5"/>
                      <a:pt x="2" y="6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1" y="0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9" name="Rectangle 93"/>
              <p:cNvSpPr>
                <a:spLocks noChangeArrowheads="1"/>
              </p:cNvSpPr>
              <p:nvPr/>
            </p:nvSpPr>
            <p:spPr bwMode="auto">
              <a:xfrm>
                <a:off x="1164" y="2217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0" name="Freeform 94"/>
              <p:cNvSpPr>
                <a:spLocks/>
              </p:cNvSpPr>
              <p:nvPr/>
            </p:nvSpPr>
            <p:spPr bwMode="auto">
              <a:xfrm>
                <a:off x="1076" y="298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0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1" name="Freeform 95"/>
              <p:cNvSpPr>
                <a:spLocks/>
              </p:cNvSpPr>
              <p:nvPr/>
            </p:nvSpPr>
            <p:spPr bwMode="auto">
              <a:xfrm>
                <a:off x="1081" y="2985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1"/>
                      <a:pt x="1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2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2" name="Freeform 96"/>
              <p:cNvSpPr>
                <a:spLocks/>
              </p:cNvSpPr>
              <p:nvPr/>
            </p:nvSpPr>
            <p:spPr bwMode="auto">
              <a:xfrm>
                <a:off x="1085" y="2990"/>
                <a:ext cx="4" cy="8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3" name="Freeform 97"/>
              <p:cNvSpPr>
                <a:spLocks/>
              </p:cNvSpPr>
              <p:nvPr/>
            </p:nvSpPr>
            <p:spPr bwMode="auto">
              <a:xfrm>
                <a:off x="1085" y="2985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4" name="Freeform 98"/>
              <p:cNvSpPr>
                <a:spLocks/>
              </p:cNvSpPr>
              <p:nvPr/>
            </p:nvSpPr>
            <p:spPr bwMode="auto">
              <a:xfrm>
                <a:off x="1085" y="2985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5" name="Freeform 99"/>
              <p:cNvSpPr>
                <a:spLocks/>
              </p:cNvSpPr>
              <p:nvPr/>
            </p:nvSpPr>
            <p:spPr bwMode="auto">
              <a:xfrm>
                <a:off x="1085" y="2977"/>
                <a:ext cx="12" cy="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2 h 3"/>
                  <a:gd name="T6" fmla="*/ 2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  <a:gd name="T12" fmla="*/ 0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3" y="2"/>
                      <a:pt x="1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6" name="Freeform 100"/>
              <p:cNvSpPr>
                <a:spLocks/>
              </p:cNvSpPr>
              <p:nvPr/>
            </p:nvSpPr>
            <p:spPr bwMode="auto">
              <a:xfrm>
                <a:off x="1085" y="298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7" name="Freeform 101"/>
              <p:cNvSpPr>
                <a:spLocks/>
              </p:cNvSpPr>
              <p:nvPr/>
            </p:nvSpPr>
            <p:spPr bwMode="auto">
              <a:xfrm>
                <a:off x="1089" y="2990"/>
                <a:ext cx="4" cy="0"/>
              </a:xfrm>
              <a:custGeom>
                <a:avLst/>
                <a:gdLst>
                  <a:gd name="T0" fmla="*/ 0 w 4"/>
                  <a:gd name="T1" fmla="*/ 0 w 4"/>
                  <a:gd name="T2" fmla="*/ 4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8" name="Freeform 102"/>
              <p:cNvSpPr>
                <a:spLocks/>
              </p:cNvSpPr>
              <p:nvPr/>
            </p:nvSpPr>
            <p:spPr bwMode="auto">
              <a:xfrm>
                <a:off x="1081" y="2969"/>
                <a:ext cx="4" cy="21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1" y="5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9" name="Freeform 103"/>
              <p:cNvSpPr>
                <a:spLocks/>
              </p:cNvSpPr>
              <p:nvPr/>
            </p:nvSpPr>
            <p:spPr bwMode="auto">
              <a:xfrm>
                <a:off x="1085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0" name="Freeform 104"/>
              <p:cNvSpPr>
                <a:spLocks/>
              </p:cNvSpPr>
              <p:nvPr/>
            </p:nvSpPr>
            <p:spPr bwMode="auto">
              <a:xfrm>
                <a:off x="1076" y="2956"/>
                <a:ext cx="13" cy="25"/>
              </a:xfrm>
              <a:custGeom>
                <a:avLst/>
                <a:gdLst>
                  <a:gd name="T0" fmla="*/ 0 w 3"/>
                  <a:gd name="T1" fmla="*/ 5 h 6"/>
                  <a:gd name="T2" fmla="*/ 1 w 3"/>
                  <a:gd name="T3" fmla="*/ 3 h 6"/>
                  <a:gd name="T4" fmla="*/ 1 w 3"/>
                  <a:gd name="T5" fmla="*/ 5 h 6"/>
                  <a:gd name="T6" fmla="*/ 1 w 3"/>
                  <a:gd name="T7" fmla="*/ 4 h 6"/>
                  <a:gd name="T8" fmla="*/ 0 w 3"/>
                  <a:gd name="T9" fmla="*/ 6 h 6"/>
                  <a:gd name="T10" fmla="*/ 2 w 3"/>
                  <a:gd name="T11" fmla="*/ 4 h 6"/>
                  <a:gd name="T12" fmla="*/ 1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0 w 3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6"/>
                      <a:pt x="1" y="4"/>
                      <a:pt x="0" y="6"/>
                    </a:cubicBezTo>
                    <a:cubicBezTo>
                      <a:pt x="1" y="6"/>
                      <a:pt x="1" y="6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0"/>
                      <a:pt x="2" y="1"/>
                    </a:cubicBezTo>
                    <a:cubicBezTo>
                      <a:pt x="2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1" name="Freeform 105"/>
              <p:cNvSpPr>
                <a:spLocks/>
              </p:cNvSpPr>
              <p:nvPr/>
            </p:nvSpPr>
            <p:spPr bwMode="auto">
              <a:xfrm>
                <a:off x="1081" y="2964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2" name="Freeform 106"/>
              <p:cNvSpPr>
                <a:spLocks/>
              </p:cNvSpPr>
              <p:nvPr/>
            </p:nvSpPr>
            <p:spPr bwMode="auto">
              <a:xfrm>
                <a:off x="1068" y="2956"/>
                <a:ext cx="17" cy="21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2 h 5"/>
                  <a:gd name="T12" fmla="*/ 3 w 4"/>
                  <a:gd name="T13" fmla="*/ 2 h 5"/>
                  <a:gd name="T14" fmla="*/ 2 w 4"/>
                  <a:gd name="T15" fmla="*/ 2 h 5"/>
                  <a:gd name="T16" fmla="*/ 2 w 4"/>
                  <a:gd name="T17" fmla="*/ 3 h 5"/>
                  <a:gd name="T18" fmla="*/ 2 w 4"/>
                  <a:gd name="T19" fmla="*/ 3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3" name="Freeform 107"/>
              <p:cNvSpPr>
                <a:spLocks/>
              </p:cNvSpPr>
              <p:nvPr/>
            </p:nvSpPr>
            <p:spPr bwMode="auto">
              <a:xfrm>
                <a:off x="1072" y="297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4" name="Freeform 108"/>
              <p:cNvSpPr>
                <a:spLocks/>
              </p:cNvSpPr>
              <p:nvPr/>
            </p:nvSpPr>
            <p:spPr bwMode="auto">
              <a:xfrm>
                <a:off x="1076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5" name="Freeform 109"/>
              <p:cNvSpPr>
                <a:spLocks/>
              </p:cNvSpPr>
              <p:nvPr/>
            </p:nvSpPr>
            <p:spPr bwMode="auto">
              <a:xfrm>
                <a:off x="1068" y="297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6" name="Freeform 110"/>
              <p:cNvSpPr>
                <a:spLocks/>
              </p:cNvSpPr>
              <p:nvPr/>
            </p:nvSpPr>
            <p:spPr bwMode="auto">
              <a:xfrm>
                <a:off x="1055" y="2939"/>
                <a:ext cx="26" cy="38"/>
              </a:xfrm>
              <a:custGeom>
                <a:avLst/>
                <a:gdLst>
                  <a:gd name="T0" fmla="*/ 5 w 6"/>
                  <a:gd name="T1" fmla="*/ 1 h 9"/>
                  <a:gd name="T2" fmla="*/ 4 w 6"/>
                  <a:gd name="T3" fmla="*/ 1 h 9"/>
                  <a:gd name="T4" fmla="*/ 2 w 6"/>
                  <a:gd name="T5" fmla="*/ 0 h 9"/>
                  <a:gd name="T6" fmla="*/ 0 w 6"/>
                  <a:gd name="T7" fmla="*/ 0 h 9"/>
                  <a:gd name="T8" fmla="*/ 1 w 6"/>
                  <a:gd name="T9" fmla="*/ 1 h 9"/>
                  <a:gd name="T10" fmla="*/ 0 w 6"/>
                  <a:gd name="T11" fmla="*/ 1 h 9"/>
                  <a:gd name="T12" fmla="*/ 0 w 6"/>
                  <a:gd name="T13" fmla="*/ 3 h 9"/>
                  <a:gd name="T14" fmla="*/ 1 w 6"/>
                  <a:gd name="T15" fmla="*/ 3 h 9"/>
                  <a:gd name="T16" fmla="*/ 2 w 6"/>
                  <a:gd name="T17" fmla="*/ 7 h 9"/>
                  <a:gd name="T18" fmla="*/ 3 w 6"/>
                  <a:gd name="T19" fmla="*/ 6 h 9"/>
                  <a:gd name="T20" fmla="*/ 2 w 6"/>
                  <a:gd name="T21" fmla="*/ 7 h 9"/>
                  <a:gd name="T22" fmla="*/ 2 w 6"/>
                  <a:gd name="T23" fmla="*/ 7 h 9"/>
                  <a:gd name="T24" fmla="*/ 3 w 6"/>
                  <a:gd name="T25" fmla="*/ 8 h 9"/>
                  <a:gd name="T26" fmla="*/ 5 w 6"/>
                  <a:gd name="T27" fmla="*/ 6 h 9"/>
                  <a:gd name="T28" fmla="*/ 3 w 6"/>
                  <a:gd name="T29" fmla="*/ 8 h 9"/>
                  <a:gd name="T30" fmla="*/ 4 w 6"/>
                  <a:gd name="T31" fmla="*/ 7 h 9"/>
                  <a:gd name="T32" fmla="*/ 5 w 6"/>
                  <a:gd name="T33" fmla="*/ 6 h 9"/>
                  <a:gd name="T34" fmla="*/ 6 w 6"/>
                  <a:gd name="T35" fmla="*/ 5 h 9"/>
                  <a:gd name="T36" fmla="*/ 3 w 6"/>
                  <a:gd name="T37" fmla="*/ 6 h 9"/>
                  <a:gd name="T38" fmla="*/ 4 w 6"/>
                  <a:gd name="T39" fmla="*/ 6 h 9"/>
                  <a:gd name="T40" fmla="*/ 5 w 6"/>
                  <a:gd name="T41" fmla="*/ 4 h 9"/>
                  <a:gd name="T42" fmla="*/ 3 w 6"/>
                  <a:gd name="T43" fmla="*/ 4 h 9"/>
                  <a:gd name="T44" fmla="*/ 3 w 6"/>
                  <a:gd name="T45" fmla="*/ 4 h 9"/>
                  <a:gd name="T46" fmla="*/ 2 w 6"/>
                  <a:gd name="T47" fmla="*/ 4 h 9"/>
                  <a:gd name="T48" fmla="*/ 4 w 6"/>
                  <a:gd name="T49" fmla="*/ 4 h 9"/>
                  <a:gd name="T50" fmla="*/ 1 w 6"/>
                  <a:gd name="T51" fmla="*/ 4 h 9"/>
                  <a:gd name="T52" fmla="*/ 5 w 6"/>
                  <a:gd name="T53" fmla="*/ 3 h 9"/>
                  <a:gd name="T54" fmla="*/ 3 w 6"/>
                  <a:gd name="T55" fmla="*/ 3 h 9"/>
                  <a:gd name="T56" fmla="*/ 2 w 6"/>
                  <a:gd name="T57" fmla="*/ 3 h 9"/>
                  <a:gd name="T58" fmla="*/ 4 w 6"/>
                  <a:gd name="T59" fmla="*/ 3 h 9"/>
                  <a:gd name="T60" fmla="*/ 3 w 6"/>
                  <a:gd name="T61" fmla="*/ 2 h 9"/>
                  <a:gd name="T62" fmla="*/ 2 w 6"/>
                  <a:gd name="T63" fmla="*/ 2 h 9"/>
                  <a:gd name="T64" fmla="*/ 2 w 6"/>
                  <a:gd name="T65" fmla="*/ 1 h 9"/>
                  <a:gd name="T66" fmla="*/ 4 w 6"/>
                  <a:gd name="T67" fmla="*/ 2 h 9"/>
                  <a:gd name="T68" fmla="*/ 6 w 6"/>
                  <a:gd name="T69" fmla="*/ 2 h 9"/>
                  <a:gd name="T70" fmla="*/ 3 w 6"/>
                  <a:gd name="T71" fmla="*/ 1 h 9"/>
                  <a:gd name="T72" fmla="*/ 5 w 6"/>
                  <a:gd name="T7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4" y="1"/>
                      <a:pt x="3" y="1"/>
                      <a:pt x="4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6"/>
                      <a:pt x="2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3" y="8"/>
                      <a:pt x="4" y="6"/>
                      <a:pt x="5" y="6"/>
                    </a:cubicBezTo>
                    <a:cubicBezTo>
                      <a:pt x="3" y="8"/>
                      <a:pt x="5" y="6"/>
                      <a:pt x="3" y="8"/>
                    </a:cubicBezTo>
                    <a:cubicBezTo>
                      <a:pt x="3" y="9"/>
                      <a:pt x="4" y="7"/>
                      <a:pt x="4" y="7"/>
                    </a:cubicBezTo>
                    <a:cubicBezTo>
                      <a:pt x="5" y="6"/>
                      <a:pt x="5" y="7"/>
                      <a:pt x="5" y="6"/>
                    </a:cubicBezTo>
                    <a:cubicBezTo>
                      <a:pt x="6" y="5"/>
                      <a:pt x="5" y="6"/>
                      <a:pt x="6" y="5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5"/>
                      <a:pt x="5" y="4"/>
                    </a:cubicBezTo>
                    <a:cubicBezTo>
                      <a:pt x="4" y="5"/>
                      <a:pt x="5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3"/>
                      <a:pt x="2" y="3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5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2"/>
                      <a:pt x="2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5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7" name="Rectangle 111"/>
              <p:cNvSpPr>
                <a:spLocks noChangeArrowheads="1"/>
              </p:cNvSpPr>
              <p:nvPr/>
            </p:nvSpPr>
            <p:spPr bwMode="auto">
              <a:xfrm>
                <a:off x="1081" y="294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8" name="Freeform 112"/>
              <p:cNvSpPr>
                <a:spLocks/>
              </p:cNvSpPr>
              <p:nvPr/>
            </p:nvSpPr>
            <p:spPr bwMode="auto">
              <a:xfrm>
                <a:off x="1076" y="29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9" name="Freeform 113"/>
              <p:cNvSpPr>
                <a:spLocks/>
              </p:cNvSpPr>
              <p:nvPr/>
            </p:nvSpPr>
            <p:spPr bwMode="auto">
              <a:xfrm>
                <a:off x="1055" y="2948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0" name="Freeform 114"/>
              <p:cNvSpPr>
                <a:spLocks/>
              </p:cNvSpPr>
              <p:nvPr/>
            </p:nvSpPr>
            <p:spPr bwMode="auto">
              <a:xfrm>
                <a:off x="1076" y="2952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1" name="Freeform 115"/>
              <p:cNvSpPr>
                <a:spLocks/>
              </p:cNvSpPr>
              <p:nvPr/>
            </p:nvSpPr>
            <p:spPr bwMode="auto">
              <a:xfrm>
                <a:off x="1076" y="2956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2" name="Rectangle 116"/>
              <p:cNvSpPr>
                <a:spLocks noChangeArrowheads="1"/>
              </p:cNvSpPr>
              <p:nvPr/>
            </p:nvSpPr>
            <p:spPr bwMode="auto">
              <a:xfrm>
                <a:off x="1076" y="2944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3" name="Freeform 117"/>
              <p:cNvSpPr>
                <a:spLocks/>
              </p:cNvSpPr>
              <p:nvPr/>
            </p:nvSpPr>
            <p:spPr bwMode="auto">
              <a:xfrm>
                <a:off x="1051" y="2919"/>
                <a:ext cx="30" cy="20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2 w 7"/>
                  <a:gd name="T9" fmla="*/ 4 h 5"/>
                  <a:gd name="T10" fmla="*/ 1 w 7"/>
                  <a:gd name="T11" fmla="*/ 3 h 5"/>
                  <a:gd name="T12" fmla="*/ 4 w 7"/>
                  <a:gd name="T13" fmla="*/ 5 h 5"/>
                  <a:gd name="T14" fmla="*/ 1 w 7"/>
                  <a:gd name="T15" fmla="*/ 4 h 5"/>
                  <a:gd name="T16" fmla="*/ 0 w 7"/>
                  <a:gd name="T17" fmla="*/ 4 h 5"/>
                  <a:gd name="T18" fmla="*/ 1 w 7"/>
                  <a:gd name="T19" fmla="*/ 5 h 5"/>
                  <a:gd name="T20" fmla="*/ 3 w 7"/>
                  <a:gd name="T21" fmla="*/ 5 h 5"/>
                  <a:gd name="T22" fmla="*/ 5 w 7"/>
                  <a:gd name="T23" fmla="*/ 5 h 5"/>
                  <a:gd name="T24" fmla="*/ 4 w 7"/>
                  <a:gd name="T25" fmla="*/ 5 h 5"/>
                  <a:gd name="T26" fmla="*/ 5 w 7"/>
                  <a:gd name="T27" fmla="*/ 5 h 5"/>
                  <a:gd name="T28" fmla="*/ 4 w 7"/>
                  <a:gd name="T29" fmla="*/ 5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3 w 7"/>
                  <a:gd name="T37" fmla="*/ 4 h 5"/>
                  <a:gd name="T38" fmla="*/ 5 w 7"/>
                  <a:gd name="T39" fmla="*/ 4 h 5"/>
                  <a:gd name="T40" fmla="*/ 4 w 7"/>
                  <a:gd name="T41" fmla="*/ 4 h 5"/>
                  <a:gd name="T42" fmla="*/ 6 w 7"/>
                  <a:gd name="T43" fmla="*/ 3 h 5"/>
                  <a:gd name="T44" fmla="*/ 5 w 7"/>
                  <a:gd name="T45" fmla="*/ 3 h 5"/>
                  <a:gd name="T46" fmla="*/ 6 w 7"/>
                  <a:gd name="T47" fmla="*/ 3 h 5"/>
                  <a:gd name="T48" fmla="*/ 3 w 7"/>
                  <a:gd name="T49" fmla="*/ 3 h 5"/>
                  <a:gd name="T50" fmla="*/ 5 w 7"/>
                  <a:gd name="T51" fmla="*/ 3 h 5"/>
                  <a:gd name="T52" fmla="*/ 5 w 7"/>
                  <a:gd name="T53" fmla="*/ 2 h 5"/>
                  <a:gd name="T54" fmla="*/ 5 w 7"/>
                  <a:gd name="T55" fmla="*/ 2 h 5"/>
                  <a:gd name="T56" fmla="*/ 4 w 7"/>
                  <a:gd name="T57" fmla="*/ 1 h 5"/>
                  <a:gd name="T58" fmla="*/ 4 w 7"/>
                  <a:gd name="T59" fmla="*/ 1 h 5"/>
                  <a:gd name="T60" fmla="*/ 3 w 7"/>
                  <a:gd name="T61" fmla="*/ 1 h 5"/>
                  <a:gd name="T62" fmla="*/ 4 w 7"/>
                  <a:gd name="T63" fmla="*/ 1 h 5"/>
                  <a:gd name="T64" fmla="*/ 2 w 7"/>
                  <a:gd name="T65" fmla="*/ 0 h 5"/>
                  <a:gd name="T66" fmla="*/ 3 w 7"/>
                  <a:gd name="T67" fmla="*/ 1 h 5"/>
                  <a:gd name="T68" fmla="*/ 1 w 7"/>
                  <a:gd name="T6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4"/>
                      <a:pt x="5" y="4"/>
                      <a:pt x="4" y="5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7" y="4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5" y="3"/>
                    </a:cubicBezTo>
                    <a:cubicBezTo>
                      <a:pt x="6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6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4" name="Freeform 118"/>
              <p:cNvSpPr>
                <a:spLocks/>
              </p:cNvSpPr>
              <p:nvPr/>
            </p:nvSpPr>
            <p:spPr bwMode="auto">
              <a:xfrm>
                <a:off x="1072" y="293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5" name="Freeform 119"/>
              <p:cNvSpPr>
                <a:spLocks/>
              </p:cNvSpPr>
              <p:nvPr/>
            </p:nvSpPr>
            <p:spPr bwMode="auto">
              <a:xfrm>
                <a:off x="1055" y="2898"/>
                <a:ext cx="34" cy="25"/>
              </a:xfrm>
              <a:custGeom>
                <a:avLst/>
                <a:gdLst>
                  <a:gd name="T0" fmla="*/ 3 w 8"/>
                  <a:gd name="T1" fmla="*/ 4 h 6"/>
                  <a:gd name="T2" fmla="*/ 5 w 8"/>
                  <a:gd name="T3" fmla="*/ 5 h 6"/>
                  <a:gd name="T4" fmla="*/ 2 w 8"/>
                  <a:gd name="T5" fmla="*/ 4 h 6"/>
                  <a:gd name="T6" fmla="*/ 1 w 8"/>
                  <a:gd name="T7" fmla="*/ 3 h 6"/>
                  <a:gd name="T8" fmla="*/ 4 w 8"/>
                  <a:gd name="T9" fmla="*/ 4 h 6"/>
                  <a:gd name="T10" fmla="*/ 5 w 8"/>
                  <a:gd name="T11" fmla="*/ 4 h 6"/>
                  <a:gd name="T12" fmla="*/ 3 w 8"/>
                  <a:gd name="T13" fmla="*/ 3 h 6"/>
                  <a:gd name="T14" fmla="*/ 2 w 8"/>
                  <a:gd name="T15" fmla="*/ 2 h 6"/>
                  <a:gd name="T16" fmla="*/ 3 w 8"/>
                  <a:gd name="T17" fmla="*/ 3 h 6"/>
                  <a:gd name="T18" fmla="*/ 5 w 8"/>
                  <a:gd name="T19" fmla="*/ 3 h 6"/>
                  <a:gd name="T20" fmla="*/ 1 w 8"/>
                  <a:gd name="T21" fmla="*/ 0 h 6"/>
                  <a:gd name="T22" fmla="*/ 1 w 8"/>
                  <a:gd name="T23" fmla="*/ 1 h 6"/>
                  <a:gd name="T24" fmla="*/ 3 w 8"/>
                  <a:gd name="T25" fmla="*/ 2 h 6"/>
                  <a:gd name="T26" fmla="*/ 2 w 8"/>
                  <a:gd name="T27" fmla="*/ 2 h 6"/>
                  <a:gd name="T28" fmla="*/ 1 w 8"/>
                  <a:gd name="T29" fmla="*/ 1 h 6"/>
                  <a:gd name="T30" fmla="*/ 0 w 8"/>
                  <a:gd name="T31" fmla="*/ 4 h 6"/>
                  <a:gd name="T32" fmla="*/ 0 w 8"/>
                  <a:gd name="T33" fmla="*/ 3 h 6"/>
                  <a:gd name="T34" fmla="*/ 1 w 8"/>
                  <a:gd name="T35" fmla="*/ 4 h 6"/>
                  <a:gd name="T36" fmla="*/ 3 w 8"/>
                  <a:gd name="T37" fmla="*/ 5 h 6"/>
                  <a:gd name="T38" fmla="*/ 3 w 8"/>
                  <a:gd name="T39" fmla="*/ 5 h 6"/>
                  <a:gd name="T40" fmla="*/ 5 w 8"/>
                  <a:gd name="T41" fmla="*/ 5 h 6"/>
                  <a:gd name="T42" fmla="*/ 6 w 8"/>
                  <a:gd name="T43" fmla="*/ 6 h 6"/>
                  <a:gd name="T44" fmla="*/ 6 w 8"/>
                  <a:gd name="T45" fmla="*/ 5 h 6"/>
                  <a:gd name="T46" fmla="*/ 3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3" y="4"/>
                      <a:pt x="1" y="3"/>
                      <a:pt x="1" y="3"/>
                    </a:cubicBezTo>
                    <a:cubicBezTo>
                      <a:pt x="2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2" y="3"/>
                      <a:pt x="1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3" y="2"/>
                      <a:pt x="4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6"/>
                      <a:pt x="4" y="6"/>
                      <a:pt x="6" y="6"/>
                    </a:cubicBezTo>
                    <a:cubicBezTo>
                      <a:pt x="8" y="6"/>
                      <a:pt x="4" y="5"/>
                      <a:pt x="6" y="5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6" name="Freeform 120"/>
              <p:cNvSpPr>
                <a:spLocks/>
              </p:cNvSpPr>
              <p:nvPr/>
            </p:nvSpPr>
            <p:spPr bwMode="auto">
              <a:xfrm>
                <a:off x="1068" y="29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7" name="Freeform 121"/>
              <p:cNvSpPr>
                <a:spLocks/>
              </p:cNvSpPr>
              <p:nvPr/>
            </p:nvSpPr>
            <p:spPr bwMode="auto">
              <a:xfrm>
                <a:off x="1055" y="2914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8" name="Freeform 122"/>
              <p:cNvSpPr>
                <a:spLocks/>
              </p:cNvSpPr>
              <p:nvPr/>
            </p:nvSpPr>
            <p:spPr bwMode="auto">
              <a:xfrm>
                <a:off x="1072" y="2910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9" name="Freeform 123"/>
              <p:cNvSpPr>
                <a:spLocks/>
              </p:cNvSpPr>
              <p:nvPr/>
            </p:nvSpPr>
            <p:spPr bwMode="auto">
              <a:xfrm>
                <a:off x="1055" y="2893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4" y="3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0" name="Freeform 124"/>
              <p:cNvSpPr>
                <a:spLocks/>
              </p:cNvSpPr>
              <p:nvPr/>
            </p:nvSpPr>
            <p:spPr bwMode="auto">
              <a:xfrm>
                <a:off x="1064" y="2852"/>
                <a:ext cx="29" cy="54"/>
              </a:xfrm>
              <a:custGeom>
                <a:avLst/>
                <a:gdLst>
                  <a:gd name="T0" fmla="*/ 4 w 7"/>
                  <a:gd name="T1" fmla="*/ 11 h 13"/>
                  <a:gd name="T2" fmla="*/ 4 w 7"/>
                  <a:gd name="T3" fmla="*/ 10 h 13"/>
                  <a:gd name="T4" fmla="*/ 4 w 7"/>
                  <a:gd name="T5" fmla="*/ 11 h 13"/>
                  <a:gd name="T6" fmla="*/ 5 w 7"/>
                  <a:gd name="T7" fmla="*/ 11 h 13"/>
                  <a:gd name="T8" fmla="*/ 4 w 7"/>
                  <a:gd name="T9" fmla="*/ 11 h 13"/>
                  <a:gd name="T10" fmla="*/ 5 w 7"/>
                  <a:gd name="T11" fmla="*/ 10 h 13"/>
                  <a:gd name="T12" fmla="*/ 3 w 7"/>
                  <a:gd name="T13" fmla="*/ 9 h 13"/>
                  <a:gd name="T14" fmla="*/ 6 w 7"/>
                  <a:gd name="T15" fmla="*/ 10 h 13"/>
                  <a:gd name="T16" fmla="*/ 3 w 7"/>
                  <a:gd name="T17" fmla="*/ 8 h 13"/>
                  <a:gd name="T18" fmla="*/ 4 w 7"/>
                  <a:gd name="T19" fmla="*/ 8 h 13"/>
                  <a:gd name="T20" fmla="*/ 5 w 7"/>
                  <a:gd name="T21" fmla="*/ 8 h 13"/>
                  <a:gd name="T22" fmla="*/ 5 w 7"/>
                  <a:gd name="T23" fmla="*/ 8 h 13"/>
                  <a:gd name="T24" fmla="*/ 6 w 7"/>
                  <a:gd name="T25" fmla="*/ 9 h 13"/>
                  <a:gd name="T26" fmla="*/ 7 w 7"/>
                  <a:gd name="T27" fmla="*/ 8 h 13"/>
                  <a:gd name="T28" fmla="*/ 7 w 7"/>
                  <a:gd name="T29" fmla="*/ 9 h 13"/>
                  <a:gd name="T30" fmla="*/ 7 w 7"/>
                  <a:gd name="T31" fmla="*/ 8 h 13"/>
                  <a:gd name="T32" fmla="*/ 7 w 7"/>
                  <a:gd name="T33" fmla="*/ 8 h 13"/>
                  <a:gd name="T34" fmla="*/ 7 w 7"/>
                  <a:gd name="T35" fmla="*/ 4 h 13"/>
                  <a:gd name="T36" fmla="*/ 7 w 7"/>
                  <a:gd name="T37" fmla="*/ 4 h 13"/>
                  <a:gd name="T38" fmla="*/ 6 w 7"/>
                  <a:gd name="T39" fmla="*/ 4 h 13"/>
                  <a:gd name="T40" fmla="*/ 7 w 7"/>
                  <a:gd name="T41" fmla="*/ 3 h 13"/>
                  <a:gd name="T42" fmla="*/ 4 w 7"/>
                  <a:gd name="T43" fmla="*/ 5 h 13"/>
                  <a:gd name="T44" fmla="*/ 4 w 7"/>
                  <a:gd name="T45" fmla="*/ 4 h 13"/>
                  <a:gd name="T46" fmla="*/ 6 w 7"/>
                  <a:gd name="T47" fmla="*/ 3 h 13"/>
                  <a:gd name="T48" fmla="*/ 5 w 7"/>
                  <a:gd name="T49" fmla="*/ 3 h 13"/>
                  <a:gd name="T50" fmla="*/ 7 w 7"/>
                  <a:gd name="T51" fmla="*/ 2 h 13"/>
                  <a:gd name="T52" fmla="*/ 4 w 7"/>
                  <a:gd name="T53" fmla="*/ 3 h 13"/>
                  <a:gd name="T54" fmla="*/ 4 w 7"/>
                  <a:gd name="T55" fmla="*/ 3 h 13"/>
                  <a:gd name="T56" fmla="*/ 1 w 7"/>
                  <a:gd name="T57" fmla="*/ 4 h 13"/>
                  <a:gd name="T58" fmla="*/ 3 w 7"/>
                  <a:gd name="T59" fmla="*/ 6 h 13"/>
                  <a:gd name="T60" fmla="*/ 5 w 7"/>
                  <a:gd name="T61" fmla="*/ 6 h 13"/>
                  <a:gd name="T62" fmla="*/ 4 w 7"/>
                  <a:gd name="T63" fmla="*/ 7 h 13"/>
                  <a:gd name="T64" fmla="*/ 4 w 7"/>
                  <a:gd name="T65" fmla="*/ 7 h 13"/>
                  <a:gd name="T66" fmla="*/ 4 w 7"/>
                  <a:gd name="T67" fmla="*/ 5 h 13"/>
                  <a:gd name="T68" fmla="*/ 4 w 7"/>
                  <a:gd name="T69" fmla="*/ 7 h 13"/>
                  <a:gd name="T70" fmla="*/ 5 w 7"/>
                  <a:gd name="T71" fmla="*/ 6 h 13"/>
                  <a:gd name="T72" fmla="*/ 4 w 7"/>
                  <a:gd name="T73" fmla="*/ 5 h 13"/>
                  <a:gd name="T74" fmla="*/ 5 w 7"/>
                  <a:gd name="T75" fmla="*/ 6 h 13"/>
                  <a:gd name="T76" fmla="*/ 3 w 7"/>
                  <a:gd name="T77" fmla="*/ 5 h 13"/>
                  <a:gd name="T78" fmla="*/ 1 w 7"/>
                  <a:gd name="T79" fmla="*/ 9 h 13"/>
                  <a:gd name="T80" fmla="*/ 2 w 7"/>
                  <a:gd name="T81" fmla="*/ 9 h 13"/>
                  <a:gd name="T82" fmla="*/ 2 w 7"/>
                  <a:gd name="T83" fmla="*/ 11 h 13"/>
                  <a:gd name="T84" fmla="*/ 3 w 7"/>
                  <a:gd name="T85" fmla="*/ 11 h 13"/>
                  <a:gd name="T86" fmla="*/ 0 w 7"/>
                  <a:gd name="T87" fmla="*/ 10 h 13"/>
                  <a:gd name="T88" fmla="*/ 0 w 7"/>
                  <a:gd name="T89" fmla="*/ 10 h 13"/>
                  <a:gd name="T90" fmla="*/ 1 w 7"/>
                  <a:gd name="T91" fmla="*/ 10 h 13"/>
                  <a:gd name="T92" fmla="*/ 0 w 7"/>
                  <a:gd name="T93" fmla="*/ 11 h 13"/>
                  <a:gd name="T94" fmla="*/ 4 w 7"/>
                  <a:gd name="T95" fmla="*/ 12 h 13"/>
                  <a:gd name="T96" fmla="*/ 6 w 7"/>
                  <a:gd name="T97" fmla="*/ 12 h 13"/>
                  <a:gd name="T98" fmla="*/ 4 w 7"/>
                  <a:gd name="T9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" h="13">
                    <a:moveTo>
                      <a:pt x="4" y="11"/>
                    </a:moveTo>
                    <a:cubicBezTo>
                      <a:pt x="4" y="11"/>
                      <a:pt x="3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2"/>
                      <a:pt x="4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3" y="10"/>
                      <a:pt x="5" y="10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5" y="8"/>
                      <a:pt x="3" y="7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9"/>
                      <a:pt x="4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3"/>
                      <a:pt x="7" y="4"/>
                      <a:pt x="4" y="5"/>
                    </a:cubicBezTo>
                    <a:cubicBezTo>
                      <a:pt x="7" y="3"/>
                      <a:pt x="3" y="5"/>
                      <a:pt x="4" y="4"/>
                    </a:cubicBezTo>
                    <a:cubicBezTo>
                      <a:pt x="5" y="3"/>
                      <a:pt x="5" y="4"/>
                      <a:pt x="6" y="3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5" y="3"/>
                      <a:pt x="7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4"/>
                      <a:pt x="1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5" y="5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"/>
                      <a:pt x="4" y="6"/>
                      <a:pt x="4" y="5"/>
                    </a:cubicBezTo>
                    <a:cubicBezTo>
                      <a:pt x="4" y="6"/>
                      <a:pt x="4" y="4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5"/>
                    </a:cubicBezTo>
                    <a:cubicBezTo>
                      <a:pt x="3" y="5"/>
                      <a:pt x="4" y="5"/>
                      <a:pt x="5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8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5" y="12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1" y="10"/>
                      <a:pt x="0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1" y="11"/>
                      <a:pt x="0" y="11"/>
                    </a:cubicBezTo>
                    <a:cubicBezTo>
                      <a:pt x="1" y="12"/>
                      <a:pt x="3" y="12"/>
                      <a:pt x="4" y="12"/>
                    </a:cubicBezTo>
                    <a:cubicBezTo>
                      <a:pt x="2" y="10"/>
                      <a:pt x="6" y="13"/>
                      <a:pt x="6" y="12"/>
                    </a:cubicBezTo>
                    <a:cubicBezTo>
                      <a:pt x="5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1" name="Freeform 125"/>
              <p:cNvSpPr>
                <a:spLocks/>
              </p:cNvSpPr>
              <p:nvPr/>
            </p:nvSpPr>
            <p:spPr bwMode="auto">
              <a:xfrm>
                <a:off x="1064" y="2889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2" name="Freeform 126"/>
              <p:cNvSpPr>
                <a:spLocks/>
              </p:cNvSpPr>
              <p:nvPr/>
            </p:nvSpPr>
            <p:spPr bwMode="auto">
              <a:xfrm>
                <a:off x="1076" y="2860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3" name="Freeform 127"/>
              <p:cNvSpPr>
                <a:spLocks/>
              </p:cNvSpPr>
              <p:nvPr/>
            </p:nvSpPr>
            <p:spPr bwMode="auto">
              <a:xfrm>
                <a:off x="1064" y="2893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4" name="Rectangle 128"/>
              <p:cNvSpPr>
                <a:spLocks noChangeArrowheads="1"/>
              </p:cNvSpPr>
              <p:nvPr/>
            </p:nvSpPr>
            <p:spPr bwMode="auto">
              <a:xfrm>
                <a:off x="1076" y="29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5" name="Freeform 129"/>
              <p:cNvSpPr>
                <a:spLocks/>
              </p:cNvSpPr>
              <p:nvPr/>
            </p:nvSpPr>
            <p:spPr bwMode="auto">
              <a:xfrm>
                <a:off x="1081" y="285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6" name="Freeform 130"/>
              <p:cNvSpPr>
                <a:spLocks/>
              </p:cNvSpPr>
              <p:nvPr/>
            </p:nvSpPr>
            <p:spPr bwMode="auto">
              <a:xfrm>
                <a:off x="1085" y="28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7" name="Freeform 131"/>
              <p:cNvSpPr>
                <a:spLocks/>
              </p:cNvSpPr>
              <p:nvPr/>
            </p:nvSpPr>
            <p:spPr bwMode="auto">
              <a:xfrm>
                <a:off x="1039" y="2789"/>
                <a:ext cx="50" cy="75"/>
              </a:xfrm>
              <a:custGeom>
                <a:avLst/>
                <a:gdLst>
                  <a:gd name="T0" fmla="*/ 6 w 12"/>
                  <a:gd name="T1" fmla="*/ 1 h 18"/>
                  <a:gd name="T2" fmla="*/ 4 w 12"/>
                  <a:gd name="T3" fmla="*/ 1 h 18"/>
                  <a:gd name="T4" fmla="*/ 3 w 12"/>
                  <a:gd name="T5" fmla="*/ 1 h 18"/>
                  <a:gd name="T6" fmla="*/ 4 w 12"/>
                  <a:gd name="T7" fmla="*/ 2 h 18"/>
                  <a:gd name="T8" fmla="*/ 4 w 12"/>
                  <a:gd name="T9" fmla="*/ 4 h 18"/>
                  <a:gd name="T10" fmla="*/ 4 w 12"/>
                  <a:gd name="T11" fmla="*/ 6 h 18"/>
                  <a:gd name="T12" fmla="*/ 6 w 12"/>
                  <a:gd name="T13" fmla="*/ 7 h 18"/>
                  <a:gd name="T14" fmla="*/ 5 w 12"/>
                  <a:gd name="T15" fmla="*/ 8 h 18"/>
                  <a:gd name="T16" fmla="*/ 5 w 12"/>
                  <a:gd name="T17" fmla="*/ 9 h 18"/>
                  <a:gd name="T18" fmla="*/ 8 w 12"/>
                  <a:gd name="T19" fmla="*/ 9 h 18"/>
                  <a:gd name="T20" fmla="*/ 8 w 12"/>
                  <a:gd name="T21" fmla="*/ 10 h 18"/>
                  <a:gd name="T22" fmla="*/ 7 w 12"/>
                  <a:gd name="T23" fmla="*/ 11 h 18"/>
                  <a:gd name="T24" fmla="*/ 7 w 12"/>
                  <a:gd name="T25" fmla="*/ 12 h 18"/>
                  <a:gd name="T26" fmla="*/ 7 w 12"/>
                  <a:gd name="T27" fmla="*/ 13 h 18"/>
                  <a:gd name="T28" fmla="*/ 8 w 12"/>
                  <a:gd name="T29" fmla="*/ 14 h 18"/>
                  <a:gd name="T30" fmla="*/ 9 w 12"/>
                  <a:gd name="T31" fmla="*/ 14 h 18"/>
                  <a:gd name="T32" fmla="*/ 8 w 12"/>
                  <a:gd name="T33" fmla="*/ 15 h 18"/>
                  <a:gd name="T34" fmla="*/ 8 w 12"/>
                  <a:gd name="T35" fmla="*/ 15 h 18"/>
                  <a:gd name="T36" fmla="*/ 9 w 12"/>
                  <a:gd name="T37" fmla="*/ 18 h 18"/>
                  <a:gd name="T38" fmla="*/ 9 w 12"/>
                  <a:gd name="T39" fmla="*/ 16 h 18"/>
                  <a:gd name="T40" fmla="*/ 8 w 12"/>
                  <a:gd name="T41" fmla="*/ 17 h 18"/>
                  <a:gd name="T42" fmla="*/ 11 w 12"/>
                  <a:gd name="T43" fmla="*/ 15 h 18"/>
                  <a:gd name="T44" fmla="*/ 12 w 12"/>
                  <a:gd name="T45" fmla="*/ 15 h 18"/>
                  <a:gd name="T46" fmla="*/ 11 w 12"/>
                  <a:gd name="T47" fmla="*/ 14 h 18"/>
                  <a:gd name="T48" fmla="*/ 12 w 12"/>
                  <a:gd name="T49" fmla="*/ 13 h 18"/>
                  <a:gd name="T50" fmla="*/ 11 w 12"/>
                  <a:gd name="T51" fmla="*/ 12 h 18"/>
                  <a:gd name="T52" fmla="*/ 10 w 12"/>
                  <a:gd name="T53" fmla="*/ 12 h 18"/>
                  <a:gd name="T54" fmla="*/ 11 w 12"/>
                  <a:gd name="T55" fmla="*/ 12 h 18"/>
                  <a:gd name="T56" fmla="*/ 11 w 12"/>
                  <a:gd name="T57" fmla="*/ 11 h 18"/>
                  <a:gd name="T58" fmla="*/ 10 w 12"/>
                  <a:gd name="T59" fmla="*/ 11 h 18"/>
                  <a:gd name="T60" fmla="*/ 9 w 12"/>
                  <a:gd name="T61" fmla="*/ 10 h 18"/>
                  <a:gd name="T62" fmla="*/ 11 w 12"/>
                  <a:gd name="T63" fmla="*/ 10 h 18"/>
                  <a:gd name="T64" fmla="*/ 11 w 12"/>
                  <a:gd name="T65" fmla="*/ 9 h 18"/>
                  <a:gd name="T66" fmla="*/ 9 w 12"/>
                  <a:gd name="T67" fmla="*/ 9 h 18"/>
                  <a:gd name="T68" fmla="*/ 8 w 12"/>
                  <a:gd name="T69" fmla="*/ 8 h 18"/>
                  <a:gd name="T70" fmla="*/ 7 w 12"/>
                  <a:gd name="T71" fmla="*/ 6 h 18"/>
                  <a:gd name="T72" fmla="*/ 7 w 12"/>
                  <a:gd name="T73" fmla="*/ 6 h 18"/>
                  <a:gd name="T74" fmla="*/ 7 w 12"/>
                  <a:gd name="T75" fmla="*/ 4 h 18"/>
                  <a:gd name="T76" fmla="*/ 5 w 12"/>
                  <a:gd name="T77" fmla="*/ 5 h 18"/>
                  <a:gd name="T78" fmla="*/ 8 w 12"/>
                  <a:gd name="T7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8" y="2"/>
                      <a:pt x="7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1"/>
                      <a:pt x="3" y="1"/>
                    </a:cubicBezTo>
                    <a:cubicBezTo>
                      <a:pt x="3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0" y="3"/>
                      <a:pt x="8" y="4"/>
                      <a:pt x="4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5" y="6"/>
                      <a:pt x="4" y="6"/>
                    </a:cubicBezTo>
                    <a:cubicBezTo>
                      <a:pt x="7" y="6"/>
                      <a:pt x="2" y="7"/>
                      <a:pt x="6" y="7"/>
                    </a:cubicBezTo>
                    <a:cubicBezTo>
                      <a:pt x="5" y="7"/>
                      <a:pt x="7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7" y="8"/>
                      <a:pt x="5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9"/>
                      <a:pt x="6" y="8"/>
                      <a:pt x="5" y="9"/>
                    </a:cubicBezTo>
                    <a:cubicBezTo>
                      <a:pt x="7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10" y="10"/>
                    </a:cubicBezTo>
                    <a:cubicBezTo>
                      <a:pt x="8" y="10"/>
                      <a:pt x="10" y="9"/>
                      <a:pt x="8" y="10"/>
                    </a:cubicBezTo>
                    <a:cubicBezTo>
                      <a:pt x="7" y="10"/>
                      <a:pt x="7" y="9"/>
                      <a:pt x="5" y="9"/>
                    </a:cubicBezTo>
                    <a:cubicBezTo>
                      <a:pt x="5" y="10"/>
                      <a:pt x="6" y="10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2"/>
                      <a:pt x="8" y="11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2"/>
                      <a:pt x="6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3"/>
                      <a:pt x="10" y="13"/>
                      <a:pt x="8" y="14"/>
                    </a:cubicBezTo>
                    <a:cubicBezTo>
                      <a:pt x="9" y="13"/>
                      <a:pt x="11" y="13"/>
                      <a:pt x="11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3"/>
                      <a:pt x="7" y="14"/>
                      <a:pt x="6" y="14"/>
                    </a:cubicBezTo>
                    <a:cubicBezTo>
                      <a:pt x="7" y="14"/>
                      <a:pt x="6" y="15"/>
                      <a:pt x="8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10" y="14"/>
                      <a:pt x="8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6" y="18"/>
                      <a:pt x="9" y="18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8" y="17"/>
                    </a:cubicBezTo>
                    <a:cubicBezTo>
                      <a:pt x="7" y="17"/>
                      <a:pt x="9" y="16"/>
                      <a:pt x="8" y="16"/>
                    </a:cubicBez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0" y="15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3"/>
                    </a:cubicBezTo>
                    <a:cubicBezTo>
                      <a:pt x="11" y="13"/>
                      <a:pt x="9" y="14"/>
                      <a:pt x="9" y="13"/>
                    </a:cubicBezTo>
                    <a:cubicBezTo>
                      <a:pt x="11" y="13"/>
                      <a:pt x="10" y="13"/>
                      <a:pt x="11" y="12"/>
                    </a:cubicBezTo>
                    <a:cubicBezTo>
                      <a:pt x="9" y="13"/>
                      <a:pt x="11" y="12"/>
                      <a:pt x="10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8" y="11"/>
                      <a:pt x="10" y="11"/>
                    </a:cubicBezTo>
                    <a:cubicBezTo>
                      <a:pt x="9" y="11"/>
                      <a:pt x="9" y="10"/>
                      <a:pt x="7" y="11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7" y="10"/>
                      <a:pt x="10" y="10"/>
                      <a:pt x="8" y="10"/>
                    </a:cubicBezTo>
                    <a:cubicBezTo>
                      <a:pt x="10" y="10"/>
                      <a:pt x="9" y="10"/>
                      <a:pt x="11" y="10"/>
                    </a:cubicBezTo>
                    <a:cubicBezTo>
                      <a:pt x="11" y="9"/>
                      <a:pt x="9" y="9"/>
                      <a:pt x="9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9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8" y="7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7" y="6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6" y="5"/>
                      <a:pt x="11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3"/>
                      <a:pt x="5" y="2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8" name="Freeform 132"/>
              <p:cNvSpPr>
                <a:spLocks/>
              </p:cNvSpPr>
              <p:nvPr/>
            </p:nvSpPr>
            <p:spPr bwMode="auto">
              <a:xfrm>
                <a:off x="1072" y="2814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9" name="Freeform 133"/>
              <p:cNvSpPr>
                <a:spLocks/>
              </p:cNvSpPr>
              <p:nvPr/>
            </p:nvSpPr>
            <p:spPr bwMode="auto">
              <a:xfrm>
                <a:off x="1072" y="28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0" name="Freeform 134"/>
              <p:cNvSpPr>
                <a:spLocks/>
              </p:cNvSpPr>
              <p:nvPr/>
            </p:nvSpPr>
            <p:spPr bwMode="auto">
              <a:xfrm>
                <a:off x="1072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1" name="Rectangle 135"/>
              <p:cNvSpPr>
                <a:spLocks noChangeArrowheads="1"/>
              </p:cNvSpPr>
              <p:nvPr/>
            </p:nvSpPr>
            <p:spPr bwMode="auto">
              <a:xfrm>
                <a:off x="1068" y="279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2" name="Freeform 136"/>
              <p:cNvSpPr>
                <a:spLocks/>
              </p:cNvSpPr>
              <p:nvPr/>
            </p:nvSpPr>
            <p:spPr bwMode="auto">
              <a:xfrm>
                <a:off x="1043" y="2743"/>
                <a:ext cx="33" cy="50"/>
              </a:xfrm>
              <a:custGeom>
                <a:avLst/>
                <a:gdLst>
                  <a:gd name="T0" fmla="*/ 7 w 8"/>
                  <a:gd name="T1" fmla="*/ 4 h 12"/>
                  <a:gd name="T2" fmla="*/ 6 w 8"/>
                  <a:gd name="T3" fmla="*/ 2 h 12"/>
                  <a:gd name="T4" fmla="*/ 7 w 8"/>
                  <a:gd name="T5" fmla="*/ 3 h 12"/>
                  <a:gd name="T6" fmla="*/ 6 w 8"/>
                  <a:gd name="T7" fmla="*/ 0 h 12"/>
                  <a:gd name="T8" fmla="*/ 4 w 8"/>
                  <a:gd name="T9" fmla="*/ 6 h 12"/>
                  <a:gd name="T10" fmla="*/ 3 w 8"/>
                  <a:gd name="T11" fmla="*/ 5 h 12"/>
                  <a:gd name="T12" fmla="*/ 4 w 8"/>
                  <a:gd name="T13" fmla="*/ 8 h 12"/>
                  <a:gd name="T14" fmla="*/ 2 w 8"/>
                  <a:gd name="T15" fmla="*/ 7 h 12"/>
                  <a:gd name="T16" fmla="*/ 3 w 8"/>
                  <a:gd name="T17" fmla="*/ 9 h 12"/>
                  <a:gd name="T18" fmla="*/ 3 w 8"/>
                  <a:gd name="T19" fmla="*/ 9 h 12"/>
                  <a:gd name="T20" fmla="*/ 3 w 8"/>
                  <a:gd name="T21" fmla="*/ 9 h 12"/>
                  <a:gd name="T22" fmla="*/ 3 w 8"/>
                  <a:gd name="T23" fmla="*/ 9 h 12"/>
                  <a:gd name="T24" fmla="*/ 4 w 8"/>
                  <a:gd name="T25" fmla="*/ 10 h 12"/>
                  <a:gd name="T26" fmla="*/ 3 w 8"/>
                  <a:gd name="T27" fmla="*/ 9 h 12"/>
                  <a:gd name="T28" fmla="*/ 4 w 8"/>
                  <a:gd name="T29" fmla="*/ 10 h 12"/>
                  <a:gd name="T30" fmla="*/ 2 w 8"/>
                  <a:gd name="T31" fmla="*/ 10 h 12"/>
                  <a:gd name="T32" fmla="*/ 4 w 8"/>
                  <a:gd name="T33" fmla="*/ 11 h 12"/>
                  <a:gd name="T34" fmla="*/ 6 w 8"/>
                  <a:gd name="T35" fmla="*/ 12 h 12"/>
                  <a:gd name="T36" fmla="*/ 5 w 8"/>
                  <a:gd name="T37" fmla="*/ 10 h 12"/>
                  <a:gd name="T38" fmla="*/ 5 w 8"/>
                  <a:gd name="T39" fmla="*/ 11 h 12"/>
                  <a:gd name="T40" fmla="*/ 4 w 8"/>
                  <a:gd name="T41" fmla="*/ 10 h 12"/>
                  <a:gd name="T42" fmla="*/ 6 w 8"/>
                  <a:gd name="T43" fmla="*/ 11 h 12"/>
                  <a:gd name="T44" fmla="*/ 7 w 8"/>
                  <a:gd name="T45" fmla="*/ 10 h 12"/>
                  <a:gd name="T46" fmla="*/ 7 w 8"/>
                  <a:gd name="T47" fmla="*/ 10 h 12"/>
                  <a:gd name="T48" fmla="*/ 7 w 8"/>
                  <a:gd name="T49" fmla="*/ 9 h 12"/>
                  <a:gd name="T50" fmla="*/ 6 w 8"/>
                  <a:gd name="T51" fmla="*/ 9 h 12"/>
                  <a:gd name="T52" fmla="*/ 4 w 8"/>
                  <a:gd name="T53" fmla="*/ 9 h 12"/>
                  <a:gd name="T54" fmla="*/ 4 w 8"/>
                  <a:gd name="T55" fmla="*/ 8 h 12"/>
                  <a:gd name="T56" fmla="*/ 6 w 8"/>
                  <a:gd name="T57" fmla="*/ 9 h 12"/>
                  <a:gd name="T58" fmla="*/ 5 w 8"/>
                  <a:gd name="T59" fmla="*/ 9 h 12"/>
                  <a:gd name="T60" fmla="*/ 7 w 8"/>
                  <a:gd name="T61" fmla="*/ 9 h 12"/>
                  <a:gd name="T62" fmla="*/ 5 w 8"/>
                  <a:gd name="T63" fmla="*/ 8 h 12"/>
                  <a:gd name="T64" fmla="*/ 6 w 8"/>
                  <a:gd name="T65" fmla="*/ 6 h 12"/>
                  <a:gd name="T66" fmla="*/ 6 w 8"/>
                  <a:gd name="T67" fmla="*/ 7 h 12"/>
                  <a:gd name="T68" fmla="*/ 5 w 8"/>
                  <a:gd name="T69" fmla="*/ 6 h 12"/>
                  <a:gd name="T70" fmla="*/ 6 w 8"/>
                  <a:gd name="T71" fmla="*/ 5 h 12"/>
                  <a:gd name="T72" fmla="*/ 5 w 8"/>
                  <a:gd name="T73" fmla="*/ 5 h 12"/>
                  <a:gd name="T74" fmla="*/ 6 w 8"/>
                  <a:gd name="T75" fmla="*/ 4 h 12"/>
                  <a:gd name="T76" fmla="*/ 6 w 8"/>
                  <a:gd name="T77" fmla="*/ 4 h 12"/>
                  <a:gd name="T78" fmla="*/ 5 w 8"/>
                  <a:gd name="T79" fmla="*/ 2 h 12"/>
                  <a:gd name="T80" fmla="*/ 7 w 8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1"/>
                      <a:pt x="8" y="2"/>
                      <a:pt x="6" y="0"/>
                    </a:cubicBezTo>
                    <a:cubicBezTo>
                      <a:pt x="5" y="2"/>
                      <a:pt x="2" y="4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0" y="6"/>
                      <a:pt x="4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2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3" y="11"/>
                      <a:pt x="1" y="11"/>
                      <a:pt x="4" y="11"/>
                    </a:cubicBezTo>
                    <a:cubicBezTo>
                      <a:pt x="5" y="12"/>
                      <a:pt x="5" y="11"/>
                      <a:pt x="6" y="12"/>
                    </a:cubicBezTo>
                    <a:cubicBezTo>
                      <a:pt x="7" y="11"/>
                      <a:pt x="5" y="11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" y="10"/>
                      <a:pt x="5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8" y="10"/>
                      <a:pt x="4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9"/>
                      <a:pt x="4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6" y="8"/>
                      <a:pt x="6" y="9"/>
                      <a:pt x="5" y="8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7" y="7"/>
                      <a:pt x="6" y="7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7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6" y="3"/>
                      <a:pt x="6" y="3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3" name="Freeform 137"/>
              <p:cNvSpPr>
                <a:spLocks/>
              </p:cNvSpPr>
              <p:nvPr/>
            </p:nvSpPr>
            <p:spPr bwMode="auto">
              <a:xfrm>
                <a:off x="1068" y="2739"/>
                <a:ext cx="8" cy="12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4" name="Freeform 138"/>
              <p:cNvSpPr>
                <a:spLocks/>
              </p:cNvSpPr>
              <p:nvPr/>
            </p:nvSpPr>
            <p:spPr bwMode="auto">
              <a:xfrm>
                <a:off x="1068" y="2722"/>
                <a:ext cx="38" cy="29"/>
              </a:xfrm>
              <a:custGeom>
                <a:avLst/>
                <a:gdLst>
                  <a:gd name="T0" fmla="*/ 5 w 9"/>
                  <a:gd name="T1" fmla="*/ 3 h 7"/>
                  <a:gd name="T2" fmla="*/ 5 w 9"/>
                  <a:gd name="T3" fmla="*/ 2 h 7"/>
                  <a:gd name="T4" fmla="*/ 2 w 9"/>
                  <a:gd name="T5" fmla="*/ 2 h 7"/>
                  <a:gd name="T6" fmla="*/ 2 w 9"/>
                  <a:gd name="T7" fmla="*/ 5 h 7"/>
                  <a:gd name="T8" fmla="*/ 1 w 9"/>
                  <a:gd name="T9" fmla="*/ 4 h 7"/>
                  <a:gd name="T10" fmla="*/ 1 w 9"/>
                  <a:gd name="T11" fmla="*/ 5 h 7"/>
                  <a:gd name="T12" fmla="*/ 1 w 9"/>
                  <a:gd name="T13" fmla="*/ 5 h 7"/>
                  <a:gd name="T14" fmla="*/ 2 w 9"/>
                  <a:gd name="T15" fmla="*/ 5 h 7"/>
                  <a:gd name="T16" fmla="*/ 2 w 9"/>
                  <a:gd name="T17" fmla="*/ 5 h 7"/>
                  <a:gd name="T18" fmla="*/ 2 w 9"/>
                  <a:gd name="T19" fmla="*/ 6 h 7"/>
                  <a:gd name="T20" fmla="*/ 2 w 9"/>
                  <a:gd name="T21" fmla="*/ 3 h 7"/>
                  <a:gd name="T22" fmla="*/ 3 w 9"/>
                  <a:gd name="T23" fmla="*/ 5 h 7"/>
                  <a:gd name="T24" fmla="*/ 5 w 9"/>
                  <a:gd name="T25" fmla="*/ 5 h 7"/>
                  <a:gd name="T26" fmla="*/ 4 w 9"/>
                  <a:gd name="T27" fmla="*/ 5 h 7"/>
                  <a:gd name="T28" fmla="*/ 4 w 9"/>
                  <a:gd name="T29" fmla="*/ 3 h 7"/>
                  <a:gd name="T30" fmla="*/ 5 w 9"/>
                  <a:gd name="T31" fmla="*/ 5 h 7"/>
                  <a:gd name="T32" fmla="*/ 7 w 9"/>
                  <a:gd name="T33" fmla="*/ 4 h 7"/>
                  <a:gd name="T34" fmla="*/ 8 w 9"/>
                  <a:gd name="T35" fmla="*/ 2 h 7"/>
                  <a:gd name="T36" fmla="*/ 7 w 9"/>
                  <a:gd name="T37" fmla="*/ 4 h 7"/>
                  <a:gd name="T38" fmla="*/ 8 w 9"/>
                  <a:gd name="T39" fmla="*/ 4 h 7"/>
                  <a:gd name="T40" fmla="*/ 9 w 9"/>
                  <a:gd name="T41" fmla="*/ 1 h 7"/>
                  <a:gd name="T42" fmla="*/ 5 w 9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5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2" y="2"/>
                    </a:cubicBezTo>
                    <a:cubicBezTo>
                      <a:pt x="1" y="2"/>
                      <a:pt x="2" y="4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4"/>
                      <a:pt x="1" y="5"/>
                    </a:cubicBezTo>
                    <a:cubicBezTo>
                      <a:pt x="2" y="6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7"/>
                      <a:pt x="1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4" y="5"/>
                      <a:pt x="5" y="5"/>
                    </a:cubicBezTo>
                    <a:cubicBezTo>
                      <a:pt x="5" y="4"/>
                      <a:pt x="7" y="3"/>
                      <a:pt x="7" y="4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8" y="0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5" name="Freeform 139"/>
              <p:cNvSpPr>
                <a:spLocks/>
              </p:cNvSpPr>
              <p:nvPr/>
            </p:nvSpPr>
            <p:spPr bwMode="auto">
              <a:xfrm>
                <a:off x="1089" y="27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6" name="Freeform 140"/>
              <p:cNvSpPr>
                <a:spLocks/>
              </p:cNvSpPr>
              <p:nvPr/>
            </p:nvSpPr>
            <p:spPr bwMode="auto">
              <a:xfrm>
                <a:off x="1210" y="3178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7" name="Freeform 141"/>
              <p:cNvSpPr>
                <a:spLocks/>
              </p:cNvSpPr>
              <p:nvPr/>
            </p:nvSpPr>
            <p:spPr bwMode="auto">
              <a:xfrm>
                <a:off x="1210" y="3161"/>
                <a:ext cx="9" cy="25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0 w 2"/>
                  <a:gd name="T5" fmla="*/ 6 h 6"/>
                  <a:gd name="T6" fmla="*/ 1 w 2"/>
                  <a:gd name="T7" fmla="*/ 3 h 6"/>
                  <a:gd name="T8" fmla="*/ 1 w 2"/>
                  <a:gd name="T9" fmla="*/ 4 h 6"/>
                  <a:gd name="T10" fmla="*/ 2 w 2"/>
                  <a:gd name="T11" fmla="*/ 2 h 6"/>
                  <a:gd name="T12" fmla="*/ 2 w 2"/>
                  <a:gd name="T13" fmla="*/ 2 h 6"/>
                  <a:gd name="T14" fmla="*/ 2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4"/>
                      <a:pt x="1" y="3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1"/>
                      <a:pt x="1" y="2"/>
                      <a:pt x="2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8" name="Freeform 142"/>
              <p:cNvSpPr>
                <a:spLocks/>
              </p:cNvSpPr>
              <p:nvPr/>
            </p:nvSpPr>
            <p:spPr bwMode="auto">
              <a:xfrm>
                <a:off x="1214" y="3169"/>
                <a:ext cx="0" cy="9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9" name="Freeform 143"/>
              <p:cNvSpPr>
                <a:spLocks/>
              </p:cNvSpPr>
              <p:nvPr/>
            </p:nvSpPr>
            <p:spPr bwMode="auto">
              <a:xfrm>
                <a:off x="1210" y="3169"/>
                <a:ext cx="4" cy="9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0" name="Freeform 144"/>
              <p:cNvSpPr>
                <a:spLocks/>
              </p:cNvSpPr>
              <p:nvPr/>
            </p:nvSpPr>
            <p:spPr bwMode="auto">
              <a:xfrm>
                <a:off x="1210" y="3173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1" name="Freeform 145"/>
              <p:cNvSpPr>
                <a:spLocks/>
              </p:cNvSpPr>
              <p:nvPr/>
            </p:nvSpPr>
            <p:spPr bwMode="auto">
              <a:xfrm>
                <a:off x="1206" y="3165"/>
                <a:ext cx="8" cy="13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1 w 2"/>
                  <a:gd name="T5" fmla="*/ 2 h 3"/>
                  <a:gd name="T6" fmla="*/ 2 w 2"/>
                  <a:gd name="T7" fmla="*/ 1 h 3"/>
                  <a:gd name="T8" fmla="*/ 2 w 2"/>
                  <a:gd name="T9" fmla="*/ 1 h 3"/>
                  <a:gd name="T10" fmla="*/ 2 w 2"/>
                  <a:gd name="T11" fmla="*/ 0 h 3"/>
                  <a:gd name="T12" fmla="*/ 1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0"/>
                      <a:pt x="2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2" name="Freeform 146"/>
              <p:cNvSpPr>
                <a:spLocks/>
              </p:cNvSpPr>
              <p:nvPr/>
            </p:nvSpPr>
            <p:spPr bwMode="auto">
              <a:xfrm>
                <a:off x="1210" y="31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3" name="Freeform 147"/>
              <p:cNvSpPr>
                <a:spLocks/>
              </p:cNvSpPr>
              <p:nvPr/>
            </p:nvSpPr>
            <p:spPr bwMode="auto">
              <a:xfrm>
                <a:off x="1210" y="3173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0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4" name="Freeform 148"/>
              <p:cNvSpPr>
                <a:spLocks/>
              </p:cNvSpPr>
              <p:nvPr/>
            </p:nvSpPr>
            <p:spPr bwMode="auto">
              <a:xfrm>
                <a:off x="1206" y="3161"/>
                <a:ext cx="8" cy="17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1"/>
                      <a:pt x="0" y="4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5" name="Freeform 149"/>
              <p:cNvSpPr>
                <a:spLocks/>
              </p:cNvSpPr>
              <p:nvPr/>
            </p:nvSpPr>
            <p:spPr bwMode="auto">
              <a:xfrm>
                <a:off x="1219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6" name="Freeform 150"/>
              <p:cNvSpPr>
                <a:spLocks/>
              </p:cNvSpPr>
              <p:nvPr/>
            </p:nvSpPr>
            <p:spPr bwMode="auto">
              <a:xfrm>
                <a:off x="1206" y="3148"/>
                <a:ext cx="17" cy="21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3 h 5"/>
                  <a:gd name="T4" fmla="*/ 1 w 4"/>
                  <a:gd name="T5" fmla="*/ 4 h 5"/>
                  <a:gd name="T6" fmla="*/ 2 w 4"/>
                  <a:gd name="T7" fmla="*/ 3 h 5"/>
                  <a:gd name="T8" fmla="*/ 0 w 4"/>
                  <a:gd name="T9" fmla="*/ 5 h 5"/>
                  <a:gd name="T10" fmla="*/ 2 w 4"/>
                  <a:gd name="T11" fmla="*/ 3 h 5"/>
                  <a:gd name="T12" fmla="*/ 1 w 4"/>
                  <a:gd name="T13" fmla="*/ 5 h 5"/>
                  <a:gd name="T14" fmla="*/ 2 w 4"/>
                  <a:gd name="T15" fmla="*/ 3 h 5"/>
                  <a:gd name="T16" fmla="*/ 2 w 4"/>
                  <a:gd name="T17" fmla="*/ 3 h 5"/>
                  <a:gd name="T18" fmla="*/ 3 w 4"/>
                  <a:gd name="T19" fmla="*/ 2 h 5"/>
                  <a:gd name="T20" fmla="*/ 3 w 4"/>
                  <a:gd name="T21" fmla="*/ 0 h 5"/>
                  <a:gd name="T22" fmla="*/ 0 w 4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0" y="5"/>
                      <a:pt x="1" y="3"/>
                      <a:pt x="0" y="5"/>
                    </a:cubicBezTo>
                    <a:cubicBezTo>
                      <a:pt x="0" y="5"/>
                      <a:pt x="1" y="5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7" name="Rectangle 151"/>
              <p:cNvSpPr>
                <a:spLocks noChangeArrowheads="1"/>
              </p:cNvSpPr>
              <p:nvPr/>
            </p:nvSpPr>
            <p:spPr bwMode="auto">
              <a:xfrm>
                <a:off x="1214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8" name="Freeform 152"/>
              <p:cNvSpPr>
                <a:spLocks/>
              </p:cNvSpPr>
              <p:nvPr/>
            </p:nvSpPr>
            <p:spPr bwMode="auto">
              <a:xfrm>
                <a:off x="1202" y="3148"/>
                <a:ext cx="17" cy="17"/>
              </a:xfrm>
              <a:custGeom>
                <a:avLst/>
                <a:gdLst>
                  <a:gd name="T0" fmla="*/ 1 w 4"/>
                  <a:gd name="T1" fmla="*/ 4 h 4"/>
                  <a:gd name="T2" fmla="*/ 2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3 w 4"/>
                  <a:gd name="T13" fmla="*/ 2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1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2" y="3"/>
                      <a:pt x="1" y="3"/>
                    </a:cubicBezTo>
                    <a:cubicBezTo>
                      <a:pt x="2" y="3"/>
                      <a:pt x="2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9" name="Freeform 153"/>
              <p:cNvSpPr>
                <a:spLocks/>
              </p:cNvSpPr>
              <p:nvPr/>
            </p:nvSpPr>
            <p:spPr bwMode="auto">
              <a:xfrm>
                <a:off x="1202" y="316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0" name="Freeform 154"/>
              <p:cNvSpPr>
                <a:spLocks/>
              </p:cNvSpPr>
              <p:nvPr/>
            </p:nvSpPr>
            <p:spPr bwMode="auto">
              <a:xfrm>
                <a:off x="1210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1" name="Freeform 155"/>
              <p:cNvSpPr>
                <a:spLocks/>
              </p:cNvSpPr>
              <p:nvPr/>
            </p:nvSpPr>
            <p:spPr bwMode="auto">
              <a:xfrm>
                <a:off x="1202" y="316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2" name="Freeform 156"/>
              <p:cNvSpPr>
                <a:spLocks/>
              </p:cNvSpPr>
              <p:nvPr/>
            </p:nvSpPr>
            <p:spPr bwMode="auto">
              <a:xfrm>
                <a:off x="1185" y="3140"/>
                <a:ext cx="29" cy="29"/>
              </a:xfrm>
              <a:custGeom>
                <a:avLst/>
                <a:gdLst>
                  <a:gd name="T0" fmla="*/ 4 w 7"/>
                  <a:gd name="T1" fmla="*/ 0 h 7"/>
                  <a:gd name="T2" fmla="*/ 3 w 7"/>
                  <a:gd name="T3" fmla="*/ 0 h 7"/>
                  <a:gd name="T4" fmla="*/ 2 w 7"/>
                  <a:gd name="T5" fmla="*/ 1 h 7"/>
                  <a:gd name="T6" fmla="*/ 0 w 7"/>
                  <a:gd name="T7" fmla="*/ 2 h 7"/>
                  <a:gd name="T8" fmla="*/ 1 w 7"/>
                  <a:gd name="T9" fmla="*/ 2 h 7"/>
                  <a:gd name="T10" fmla="*/ 0 w 7"/>
                  <a:gd name="T11" fmla="*/ 3 h 7"/>
                  <a:gd name="T12" fmla="*/ 1 w 7"/>
                  <a:gd name="T13" fmla="*/ 3 h 7"/>
                  <a:gd name="T14" fmla="*/ 2 w 7"/>
                  <a:gd name="T15" fmla="*/ 3 h 7"/>
                  <a:gd name="T16" fmla="*/ 3 w 7"/>
                  <a:gd name="T17" fmla="*/ 5 h 7"/>
                  <a:gd name="T18" fmla="*/ 5 w 7"/>
                  <a:gd name="T19" fmla="*/ 4 h 7"/>
                  <a:gd name="T20" fmla="*/ 4 w 7"/>
                  <a:gd name="T21" fmla="*/ 5 h 7"/>
                  <a:gd name="T22" fmla="*/ 4 w 7"/>
                  <a:gd name="T23" fmla="*/ 5 h 7"/>
                  <a:gd name="T24" fmla="*/ 4 w 7"/>
                  <a:gd name="T25" fmla="*/ 6 h 7"/>
                  <a:gd name="T26" fmla="*/ 5 w 7"/>
                  <a:gd name="T27" fmla="*/ 4 h 7"/>
                  <a:gd name="T28" fmla="*/ 4 w 7"/>
                  <a:gd name="T29" fmla="*/ 6 h 7"/>
                  <a:gd name="T30" fmla="*/ 5 w 7"/>
                  <a:gd name="T31" fmla="*/ 5 h 7"/>
                  <a:gd name="T32" fmla="*/ 6 w 7"/>
                  <a:gd name="T33" fmla="*/ 3 h 7"/>
                  <a:gd name="T34" fmla="*/ 7 w 7"/>
                  <a:gd name="T35" fmla="*/ 3 h 7"/>
                  <a:gd name="T36" fmla="*/ 4 w 7"/>
                  <a:gd name="T37" fmla="*/ 4 h 7"/>
                  <a:gd name="T38" fmla="*/ 5 w 7"/>
                  <a:gd name="T39" fmla="*/ 3 h 7"/>
                  <a:gd name="T40" fmla="*/ 5 w 7"/>
                  <a:gd name="T41" fmla="*/ 2 h 7"/>
                  <a:gd name="T42" fmla="*/ 3 w 7"/>
                  <a:gd name="T43" fmla="*/ 3 h 7"/>
                  <a:gd name="T44" fmla="*/ 4 w 7"/>
                  <a:gd name="T45" fmla="*/ 2 h 7"/>
                  <a:gd name="T46" fmla="*/ 3 w 7"/>
                  <a:gd name="T47" fmla="*/ 3 h 7"/>
                  <a:gd name="T48" fmla="*/ 4 w 7"/>
                  <a:gd name="T49" fmla="*/ 2 h 7"/>
                  <a:gd name="T50" fmla="*/ 2 w 7"/>
                  <a:gd name="T51" fmla="*/ 3 h 7"/>
                  <a:gd name="T52" fmla="*/ 5 w 7"/>
                  <a:gd name="T53" fmla="*/ 1 h 7"/>
                  <a:gd name="T54" fmla="*/ 3 w 7"/>
                  <a:gd name="T55" fmla="*/ 2 h 7"/>
                  <a:gd name="T56" fmla="*/ 2 w 7"/>
                  <a:gd name="T57" fmla="*/ 2 h 7"/>
                  <a:gd name="T58" fmla="*/ 4 w 7"/>
                  <a:gd name="T59" fmla="*/ 1 h 7"/>
                  <a:gd name="T60" fmla="*/ 3 w 7"/>
                  <a:gd name="T61" fmla="*/ 1 h 7"/>
                  <a:gd name="T62" fmla="*/ 2 w 7"/>
                  <a:gd name="T63" fmla="*/ 2 h 7"/>
                  <a:gd name="T64" fmla="*/ 2 w 7"/>
                  <a:gd name="T65" fmla="*/ 1 h 7"/>
                  <a:gd name="T66" fmla="*/ 4 w 7"/>
                  <a:gd name="T67" fmla="*/ 0 h 7"/>
                  <a:gd name="T68" fmla="*/ 5 w 7"/>
                  <a:gd name="T69" fmla="*/ 0 h 7"/>
                  <a:gd name="T70" fmla="*/ 2 w 7"/>
                  <a:gd name="T71" fmla="*/ 1 h 7"/>
                  <a:gd name="T72" fmla="*/ 4 w 7"/>
                  <a:gd name="T7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6"/>
                      <a:pt x="4" y="5"/>
                      <a:pt x="4" y="6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5"/>
                      <a:pt x="6" y="4"/>
                      <a:pt x="4" y="6"/>
                    </a:cubicBezTo>
                    <a:cubicBezTo>
                      <a:pt x="3" y="7"/>
                      <a:pt x="5" y="4"/>
                      <a:pt x="5" y="5"/>
                    </a:cubicBezTo>
                    <a:cubicBezTo>
                      <a:pt x="6" y="4"/>
                      <a:pt x="5" y="4"/>
                      <a:pt x="6" y="3"/>
                    </a:cubicBezTo>
                    <a:cubicBezTo>
                      <a:pt x="7" y="3"/>
                      <a:pt x="6" y="4"/>
                      <a:pt x="7" y="3"/>
                    </a:cubicBezTo>
                    <a:cubicBezTo>
                      <a:pt x="7" y="2"/>
                      <a:pt x="5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3"/>
                      <a:pt x="6" y="1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4" y="1"/>
                      <a:pt x="4" y="1"/>
                    </a:cubicBezTo>
                    <a:cubicBezTo>
                      <a:pt x="5" y="0"/>
                      <a:pt x="2" y="2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3" name="Rectangle 157"/>
              <p:cNvSpPr>
                <a:spLocks noChangeArrowheads="1"/>
              </p:cNvSpPr>
              <p:nvPr/>
            </p:nvSpPr>
            <p:spPr bwMode="auto">
              <a:xfrm>
                <a:off x="1206" y="3136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4" name="Freeform 158"/>
              <p:cNvSpPr>
                <a:spLocks/>
              </p:cNvSpPr>
              <p:nvPr/>
            </p:nvSpPr>
            <p:spPr bwMode="auto">
              <a:xfrm>
                <a:off x="1202" y="313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5" name="Rectangle 159"/>
              <p:cNvSpPr>
                <a:spLocks noChangeArrowheads="1"/>
              </p:cNvSpPr>
              <p:nvPr/>
            </p:nvSpPr>
            <p:spPr bwMode="auto">
              <a:xfrm>
                <a:off x="1189" y="315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6" name="Freeform 160"/>
              <p:cNvSpPr>
                <a:spLocks/>
              </p:cNvSpPr>
              <p:nvPr/>
            </p:nvSpPr>
            <p:spPr bwMode="auto">
              <a:xfrm>
                <a:off x="1206" y="314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7" name="Freeform 161"/>
              <p:cNvSpPr>
                <a:spLocks/>
              </p:cNvSpPr>
              <p:nvPr/>
            </p:nvSpPr>
            <p:spPr bwMode="auto">
              <a:xfrm>
                <a:off x="1206" y="314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8" name="Rectangle 162"/>
              <p:cNvSpPr>
                <a:spLocks noChangeArrowheads="1"/>
              </p:cNvSpPr>
              <p:nvPr/>
            </p:nvSpPr>
            <p:spPr bwMode="auto">
              <a:xfrm>
                <a:off x="1202" y="313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9" name="Freeform 163"/>
              <p:cNvSpPr>
                <a:spLocks/>
              </p:cNvSpPr>
              <p:nvPr/>
            </p:nvSpPr>
            <p:spPr bwMode="auto">
              <a:xfrm>
                <a:off x="1168" y="3132"/>
                <a:ext cx="34" cy="16"/>
              </a:xfrm>
              <a:custGeom>
                <a:avLst/>
                <a:gdLst>
                  <a:gd name="T0" fmla="*/ 2 w 8"/>
                  <a:gd name="T1" fmla="*/ 2 h 4"/>
                  <a:gd name="T2" fmla="*/ 1 w 8"/>
                  <a:gd name="T3" fmla="*/ 3 h 4"/>
                  <a:gd name="T4" fmla="*/ 4 w 8"/>
                  <a:gd name="T5" fmla="*/ 1 h 4"/>
                  <a:gd name="T6" fmla="*/ 2 w 8"/>
                  <a:gd name="T7" fmla="*/ 3 h 4"/>
                  <a:gd name="T8" fmla="*/ 4 w 8"/>
                  <a:gd name="T9" fmla="*/ 3 h 4"/>
                  <a:gd name="T10" fmla="*/ 3 w 8"/>
                  <a:gd name="T11" fmla="*/ 3 h 4"/>
                  <a:gd name="T12" fmla="*/ 6 w 8"/>
                  <a:gd name="T13" fmla="*/ 2 h 4"/>
                  <a:gd name="T14" fmla="*/ 3 w 8"/>
                  <a:gd name="T15" fmla="*/ 4 h 4"/>
                  <a:gd name="T16" fmla="*/ 3 w 8"/>
                  <a:gd name="T17" fmla="*/ 4 h 4"/>
                  <a:gd name="T18" fmla="*/ 4 w 8"/>
                  <a:gd name="T19" fmla="*/ 4 h 4"/>
                  <a:gd name="T20" fmla="*/ 6 w 8"/>
                  <a:gd name="T21" fmla="*/ 3 h 4"/>
                  <a:gd name="T22" fmla="*/ 7 w 8"/>
                  <a:gd name="T23" fmla="*/ 2 h 4"/>
                  <a:gd name="T24" fmla="*/ 6 w 8"/>
                  <a:gd name="T25" fmla="*/ 2 h 4"/>
                  <a:gd name="T26" fmla="*/ 7 w 8"/>
                  <a:gd name="T27" fmla="*/ 1 h 4"/>
                  <a:gd name="T28" fmla="*/ 6 w 8"/>
                  <a:gd name="T29" fmla="*/ 2 h 4"/>
                  <a:gd name="T30" fmla="*/ 7 w 8"/>
                  <a:gd name="T31" fmla="*/ 1 h 4"/>
                  <a:gd name="T32" fmla="*/ 6 w 8"/>
                  <a:gd name="T33" fmla="*/ 1 h 4"/>
                  <a:gd name="T34" fmla="*/ 7 w 8"/>
                  <a:gd name="T35" fmla="*/ 1 h 4"/>
                  <a:gd name="T36" fmla="*/ 5 w 8"/>
                  <a:gd name="T37" fmla="*/ 2 h 4"/>
                  <a:gd name="T38" fmla="*/ 6 w 8"/>
                  <a:gd name="T39" fmla="*/ 1 h 4"/>
                  <a:gd name="T40" fmla="*/ 5 w 8"/>
                  <a:gd name="T41" fmla="*/ 2 h 4"/>
                  <a:gd name="T42" fmla="*/ 7 w 8"/>
                  <a:gd name="T43" fmla="*/ 0 h 4"/>
                  <a:gd name="T44" fmla="*/ 6 w 8"/>
                  <a:gd name="T45" fmla="*/ 1 h 4"/>
                  <a:gd name="T46" fmla="*/ 7 w 8"/>
                  <a:gd name="T47" fmla="*/ 0 h 4"/>
                  <a:gd name="T48" fmla="*/ 4 w 8"/>
                  <a:gd name="T49" fmla="*/ 2 h 4"/>
                  <a:gd name="T50" fmla="*/ 6 w 8"/>
                  <a:gd name="T51" fmla="*/ 0 h 4"/>
                  <a:gd name="T52" fmla="*/ 5 w 8"/>
                  <a:gd name="T53" fmla="*/ 0 h 4"/>
                  <a:gd name="T54" fmla="*/ 6 w 8"/>
                  <a:gd name="T55" fmla="*/ 0 h 4"/>
                  <a:gd name="T56" fmla="*/ 5 w 8"/>
                  <a:gd name="T57" fmla="*/ 0 h 4"/>
                  <a:gd name="T58" fmla="*/ 4 w 8"/>
                  <a:gd name="T59" fmla="*/ 1 h 4"/>
                  <a:gd name="T60" fmla="*/ 3 w 8"/>
                  <a:gd name="T61" fmla="*/ 1 h 4"/>
                  <a:gd name="T62" fmla="*/ 4 w 8"/>
                  <a:gd name="T63" fmla="*/ 1 h 4"/>
                  <a:gd name="T64" fmla="*/ 2 w 8"/>
                  <a:gd name="T65" fmla="*/ 1 h 4"/>
                  <a:gd name="T66" fmla="*/ 3 w 8"/>
                  <a:gd name="T67" fmla="*/ 1 h 4"/>
                  <a:gd name="T68" fmla="*/ 2 w 8"/>
                  <a:gd name="T6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4">
                    <a:moveTo>
                      <a:pt x="2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2" y="3"/>
                      <a:pt x="4" y="1"/>
                      <a:pt x="4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1"/>
                      <a:pt x="6" y="2"/>
                    </a:cubicBezTo>
                    <a:cubicBezTo>
                      <a:pt x="4" y="3"/>
                      <a:pt x="5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6" y="2"/>
                      <a:pt x="7" y="2"/>
                      <a:pt x="6" y="2"/>
                    </a:cubicBezTo>
                    <a:cubicBezTo>
                      <a:pt x="7" y="2"/>
                      <a:pt x="6" y="2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7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8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6" y="1"/>
                      <a:pt x="4" y="2"/>
                      <a:pt x="4" y="2"/>
                    </a:cubicBezTo>
                    <a:cubicBezTo>
                      <a:pt x="5" y="1"/>
                      <a:pt x="4" y="2"/>
                      <a:pt x="6" y="0"/>
                    </a:cubicBezTo>
                    <a:cubicBezTo>
                      <a:pt x="6" y="0"/>
                      <a:pt x="5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6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0" name="Freeform 164"/>
              <p:cNvSpPr>
                <a:spLocks/>
              </p:cNvSpPr>
              <p:nvPr/>
            </p:nvSpPr>
            <p:spPr bwMode="auto">
              <a:xfrm>
                <a:off x="1198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1" name="Freeform 165"/>
              <p:cNvSpPr>
                <a:spLocks/>
              </p:cNvSpPr>
              <p:nvPr/>
            </p:nvSpPr>
            <p:spPr bwMode="auto">
              <a:xfrm>
                <a:off x="1160" y="3123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6 w 10"/>
                  <a:gd name="T9" fmla="*/ 1 h 4"/>
                  <a:gd name="T10" fmla="*/ 6 w 10"/>
                  <a:gd name="T11" fmla="*/ 1 h 4"/>
                  <a:gd name="T12" fmla="*/ 4 w 10"/>
                  <a:gd name="T13" fmla="*/ 2 h 4"/>
                  <a:gd name="T14" fmla="*/ 3 w 10"/>
                  <a:gd name="T15" fmla="*/ 2 h 4"/>
                  <a:gd name="T16" fmla="*/ 4 w 10"/>
                  <a:gd name="T17" fmla="*/ 2 h 4"/>
                  <a:gd name="T18" fmla="*/ 6 w 10"/>
                  <a:gd name="T19" fmla="*/ 1 h 4"/>
                  <a:gd name="T20" fmla="*/ 1 w 10"/>
                  <a:gd name="T21" fmla="*/ 2 h 4"/>
                  <a:gd name="T22" fmla="*/ 1 w 10"/>
                  <a:gd name="T23" fmla="*/ 2 h 4"/>
                  <a:gd name="T24" fmla="*/ 3 w 10"/>
                  <a:gd name="T25" fmla="*/ 1 h 4"/>
                  <a:gd name="T26" fmla="*/ 3 w 10"/>
                  <a:gd name="T27" fmla="*/ 2 h 4"/>
                  <a:gd name="T28" fmla="*/ 2 w 10"/>
                  <a:gd name="T29" fmla="*/ 2 h 4"/>
                  <a:gd name="T30" fmla="*/ 3 w 10"/>
                  <a:gd name="T31" fmla="*/ 4 h 4"/>
                  <a:gd name="T32" fmla="*/ 3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2 h 4"/>
                  <a:gd name="T40" fmla="*/ 7 w 10"/>
                  <a:gd name="T41" fmla="*/ 1 h 4"/>
                  <a:gd name="T42" fmla="*/ 8 w 10"/>
                  <a:gd name="T43" fmla="*/ 1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6" y="2"/>
                      <a:pt x="6" y="1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5" y="2"/>
                      <a:pt x="3" y="3"/>
                      <a:pt x="3" y="3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2"/>
                      <a:pt x="6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4" y="1"/>
                      <a:pt x="4" y="1"/>
                      <a:pt x="1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8" y="1"/>
                      <a:pt x="7" y="2"/>
                      <a:pt x="8" y="1"/>
                    </a:cubicBezTo>
                    <a:cubicBezTo>
                      <a:pt x="10" y="0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2" name="Rectangle 166"/>
              <p:cNvSpPr>
                <a:spLocks noChangeArrowheads="1"/>
              </p:cNvSpPr>
              <p:nvPr/>
            </p:nvSpPr>
            <p:spPr bwMode="auto">
              <a:xfrm>
                <a:off x="1185" y="3132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3" name="Freeform 167"/>
              <p:cNvSpPr>
                <a:spLocks/>
              </p:cNvSpPr>
              <p:nvPr/>
            </p:nvSpPr>
            <p:spPr bwMode="auto">
              <a:xfrm>
                <a:off x="1168" y="3136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4" name="Freeform 168"/>
              <p:cNvSpPr>
                <a:spLocks/>
              </p:cNvSpPr>
              <p:nvPr/>
            </p:nvSpPr>
            <p:spPr bwMode="auto">
              <a:xfrm>
                <a:off x="1181" y="312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5" name="Freeform 169"/>
              <p:cNvSpPr>
                <a:spLocks/>
              </p:cNvSpPr>
              <p:nvPr/>
            </p:nvSpPr>
            <p:spPr bwMode="auto">
              <a:xfrm>
                <a:off x="1160" y="312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1 h 2"/>
                  <a:gd name="T6" fmla="*/ 2 w 4"/>
                  <a:gd name="T7" fmla="*/ 2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2" y="2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6" name="Freeform 170"/>
              <p:cNvSpPr>
                <a:spLocks/>
              </p:cNvSpPr>
              <p:nvPr/>
            </p:nvSpPr>
            <p:spPr bwMode="auto">
              <a:xfrm>
                <a:off x="1156" y="3102"/>
                <a:ext cx="33" cy="25"/>
              </a:xfrm>
              <a:custGeom>
                <a:avLst/>
                <a:gdLst>
                  <a:gd name="T0" fmla="*/ 5 w 8"/>
                  <a:gd name="T1" fmla="*/ 4 h 6"/>
                  <a:gd name="T2" fmla="*/ 5 w 8"/>
                  <a:gd name="T3" fmla="*/ 4 h 6"/>
                  <a:gd name="T4" fmla="*/ 6 w 8"/>
                  <a:gd name="T5" fmla="*/ 4 h 6"/>
                  <a:gd name="T6" fmla="*/ 6 w 8"/>
                  <a:gd name="T7" fmla="*/ 3 h 6"/>
                  <a:gd name="T8" fmla="*/ 6 w 8"/>
                  <a:gd name="T9" fmla="*/ 4 h 6"/>
                  <a:gd name="T10" fmla="*/ 5 w 8"/>
                  <a:gd name="T11" fmla="*/ 3 h 6"/>
                  <a:gd name="T12" fmla="*/ 4 w 8"/>
                  <a:gd name="T13" fmla="*/ 4 h 6"/>
                  <a:gd name="T14" fmla="*/ 6 w 8"/>
                  <a:gd name="T15" fmla="*/ 2 h 6"/>
                  <a:gd name="T16" fmla="*/ 3 w 8"/>
                  <a:gd name="T17" fmla="*/ 4 h 6"/>
                  <a:gd name="T18" fmla="*/ 3 w 8"/>
                  <a:gd name="T19" fmla="*/ 3 h 6"/>
                  <a:gd name="T20" fmla="*/ 4 w 8"/>
                  <a:gd name="T21" fmla="*/ 3 h 6"/>
                  <a:gd name="T22" fmla="*/ 4 w 8"/>
                  <a:gd name="T23" fmla="*/ 3 h 6"/>
                  <a:gd name="T24" fmla="*/ 5 w 8"/>
                  <a:gd name="T25" fmla="*/ 2 h 6"/>
                  <a:gd name="T26" fmla="*/ 5 w 8"/>
                  <a:gd name="T27" fmla="*/ 2 h 6"/>
                  <a:gd name="T28" fmla="*/ 6 w 8"/>
                  <a:gd name="T29" fmla="*/ 1 h 6"/>
                  <a:gd name="T30" fmla="*/ 4 w 8"/>
                  <a:gd name="T31" fmla="*/ 1 h 6"/>
                  <a:gd name="T32" fmla="*/ 5 w 8"/>
                  <a:gd name="T33" fmla="*/ 1 h 6"/>
                  <a:gd name="T34" fmla="*/ 2 w 8"/>
                  <a:gd name="T35" fmla="*/ 2 h 6"/>
                  <a:gd name="T36" fmla="*/ 2 w 8"/>
                  <a:gd name="T37" fmla="*/ 1 h 6"/>
                  <a:gd name="T38" fmla="*/ 4 w 8"/>
                  <a:gd name="T39" fmla="*/ 1 h 6"/>
                  <a:gd name="T40" fmla="*/ 3 w 8"/>
                  <a:gd name="T41" fmla="*/ 1 h 6"/>
                  <a:gd name="T42" fmla="*/ 5 w 8"/>
                  <a:gd name="T43" fmla="*/ 0 h 6"/>
                  <a:gd name="T44" fmla="*/ 2 w 8"/>
                  <a:gd name="T45" fmla="*/ 1 h 6"/>
                  <a:gd name="T46" fmla="*/ 3 w 8"/>
                  <a:gd name="T47" fmla="*/ 0 h 6"/>
                  <a:gd name="T48" fmla="*/ 0 w 8"/>
                  <a:gd name="T49" fmla="*/ 1 h 6"/>
                  <a:gd name="T50" fmla="*/ 1 w 8"/>
                  <a:gd name="T51" fmla="*/ 2 h 6"/>
                  <a:gd name="T52" fmla="*/ 3 w 8"/>
                  <a:gd name="T53" fmla="*/ 2 h 6"/>
                  <a:gd name="T54" fmla="*/ 1 w 8"/>
                  <a:gd name="T55" fmla="*/ 3 h 6"/>
                  <a:gd name="T56" fmla="*/ 3 w 8"/>
                  <a:gd name="T57" fmla="*/ 2 h 6"/>
                  <a:gd name="T58" fmla="*/ 1 w 8"/>
                  <a:gd name="T59" fmla="*/ 3 h 6"/>
                  <a:gd name="T60" fmla="*/ 3 w 8"/>
                  <a:gd name="T61" fmla="*/ 2 h 6"/>
                  <a:gd name="T62" fmla="*/ 0 w 8"/>
                  <a:gd name="T63" fmla="*/ 3 h 6"/>
                  <a:gd name="T64" fmla="*/ 2 w 8"/>
                  <a:gd name="T65" fmla="*/ 5 h 6"/>
                  <a:gd name="T66" fmla="*/ 3 w 8"/>
                  <a:gd name="T67" fmla="*/ 4 h 6"/>
                  <a:gd name="T68" fmla="*/ 4 w 8"/>
                  <a:gd name="T69" fmla="*/ 5 h 6"/>
                  <a:gd name="T70" fmla="*/ 5 w 8"/>
                  <a:gd name="T71" fmla="*/ 5 h 6"/>
                  <a:gd name="T72" fmla="*/ 2 w 8"/>
                  <a:gd name="T73" fmla="*/ 6 h 6"/>
                  <a:gd name="T74" fmla="*/ 3 w 8"/>
                  <a:gd name="T75" fmla="*/ 6 h 6"/>
                  <a:gd name="T76" fmla="*/ 3 w 8"/>
                  <a:gd name="T77" fmla="*/ 6 h 6"/>
                  <a:gd name="T78" fmla="*/ 3 w 8"/>
                  <a:gd name="T79" fmla="*/ 6 h 6"/>
                  <a:gd name="T80" fmla="*/ 6 w 8"/>
                  <a:gd name="T81" fmla="*/ 4 h 6"/>
                  <a:gd name="T82" fmla="*/ 7 w 8"/>
                  <a:gd name="T83" fmla="*/ 3 h 6"/>
                  <a:gd name="T84" fmla="*/ 5 w 8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5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4" y="3"/>
                      <a:pt x="2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3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5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2"/>
                      <a:pt x="1" y="3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7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3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3" y="5"/>
                      <a:pt x="8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7" name="Freeform 171"/>
              <p:cNvSpPr>
                <a:spLocks/>
              </p:cNvSpPr>
              <p:nvPr/>
            </p:nvSpPr>
            <p:spPr bwMode="auto">
              <a:xfrm>
                <a:off x="1164" y="31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8" name="Freeform 172"/>
              <p:cNvSpPr>
                <a:spLocks/>
              </p:cNvSpPr>
              <p:nvPr/>
            </p:nvSpPr>
            <p:spPr bwMode="auto">
              <a:xfrm>
                <a:off x="1164" y="310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9" name="Rectangle 173"/>
              <p:cNvSpPr>
                <a:spLocks noChangeArrowheads="1"/>
              </p:cNvSpPr>
              <p:nvPr/>
            </p:nvSpPr>
            <p:spPr bwMode="auto">
              <a:xfrm>
                <a:off x="1168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0" name="Freeform 174"/>
              <p:cNvSpPr>
                <a:spLocks/>
              </p:cNvSpPr>
              <p:nvPr/>
            </p:nvSpPr>
            <p:spPr bwMode="auto">
              <a:xfrm>
                <a:off x="1177" y="3123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1" name="Freeform 175"/>
              <p:cNvSpPr>
                <a:spLocks/>
              </p:cNvSpPr>
              <p:nvPr/>
            </p:nvSpPr>
            <p:spPr bwMode="auto">
              <a:xfrm>
                <a:off x="1173" y="30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2" name="Freeform 176"/>
              <p:cNvSpPr>
                <a:spLocks/>
              </p:cNvSpPr>
              <p:nvPr/>
            </p:nvSpPr>
            <p:spPr bwMode="auto">
              <a:xfrm>
                <a:off x="1173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3" name="Freeform 177"/>
              <p:cNvSpPr>
                <a:spLocks/>
              </p:cNvSpPr>
              <p:nvPr/>
            </p:nvSpPr>
            <p:spPr bwMode="auto">
              <a:xfrm>
                <a:off x="1135" y="3061"/>
                <a:ext cx="46" cy="41"/>
              </a:xfrm>
              <a:custGeom>
                <a:avLst/>
                <a:gdLst>
                  <a:gd name="T0" fmla="*/ 6 w 11"/>
                  <a:gd name="T1" fmla="*/ 0 h 10"/>
                  <a:gd name="T2" fmla="*/ 4 w 11"/>
                  <a:gd name="T3" fmla="*/ 0 h 10"/>
                  <a:gd name="T4" fmla="*/ 3 w 11"/>
                  <a:gd name="T5" fmla="*/ 0 h 10"/>
                  <a:gd name="T6" fmla="*/ 4 w 11"/>
                  <a:gd name="T7" fmla="*/ 1 h 10"/>
                  <a:gd name="T8" fmla="*/ 4 w 11"/>
                  <a:gd name="T9" fmla="*/ 2 h 10"/>
                  <a:gd name="T10" fmla="*/ 3 w 11"/>
                  <a:gd name="T11" fmla="*/ 3 h 10"/>
                  <a:gd name="T12" fmla="*/ 5 w 11"/>
                  <a:gd name="T13" fmla="*/ 4 h 10"/>
                  <a:gd name="T14" fmla="*/ 4 w 11"/>
                  <a:gd name="T15" fmla="*/ 4 h 10"/>
                  <a:gd name="T16" fmla="*/ 4 w 11"/>
                  <a:gd name="T17" fmla="*/ 5 h 10"/>
                  <a:gd name="T18" fmla="*/ 7 w 11"/>
                  <a:gd name="T19" fmla="*/ 5 h 10"/>
                  <a:gd name="T20" fmla="*/ 7 w 11"/>
                  <a:gd name="T21" fmla="*/ 5 h 10"/>
                  <a:gd name="T22" fmla="*/ 6 w 11"/>
                  <a:gd name="T23" fmla="*/ 6 h 10"/>
                  <a:gd name="T24" fmla="*/ 6 w 11"/>
                  <a:gd name="T25" fmla="*/ 7 h 10"/>
                  <a:gd name="T26" fmla="*/ 5 w 11"/>
                  <a:gd name="T27" fmla="*/ 7 h 10"/>
                  <a:gd name="T28" fmla="*/ 6 w 11"/>
                  <a:gd name="T29" fmla="*/ 8 h 10"/>
                  <a:gd name="T30" fmla="*/ 8 w 11"/>
                  <a:gd name="T31" fmla="*/ 8 h 10"/>
                  <a:gd name="T32" fmla="*/ 6 w 11"/>
                  <a:gd name="T33" fmla="*/ 8 h 10"/>
                  <a:gd name="T34" fmla="*/ 7 w 11"/>
                  <a:gd name="T35" fmla="*/ 9 h 10"/>
                  <a:gd name="T36" fmla="*/ 7 w 11"/>
                  <a:gd name="T37" fmla="*/ 10 h 10"/>
                  <a:gd name="T38" fmla="*/ 7 w 11"/>
                  <a:gd name="T39" fmla="*/ 9 h 10"/>
                  <a:gd name="T40" fmla="*/ 6 w 11"/>
                  <a:gd name="T41" fmla="*/ 9 h 10"/>
                  <a:gd name="T42" fmla="*/ 10 w 11"/>
                  <a:gd name="T43" fmla="*/ 8 h 10"/>
                  <a:gd name="T44" fmla="*/ 10 w 11"/>
                  <a:gd name="T45" fmla="*/ 8 h 10"/>
                  <a:gd name="T46" fmla="*/ 10 w 11"/>
                  <a:gd name="T47" fmla="*/ 8 h 10"/>
                  <a:gd name="T48" fmla="*/ 10 w 11"/>
                  <a:gd name="T49" fmla="*/ 7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6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6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5 h 10"/>
                  <a:gd name="T68" fmla="*/ 7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6 w 11"/>
                  <a:gd name="T75" fmla="*/ 2 h 10"/>
                  <a:gd name="T76" fmla="*/ 4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1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6" y="1"/>
                      <a:pt x="6" y="2"/>
                    </a:cubicBezTo>
                    <a:cubicBezTo>
                      <a:pt x="0" y="0"/>
                      <a:pt x="8" y="2"/>
                      <a:pt x="4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3" y="3"/>
                      <a:pt x="5" y="3"/>
                      <a:pt x="3" y="3"/>
                    </a:cubicBezTo>
                    <a:cubicBezTo>
                      <a:pt x="7" y="3"/>
                      <a:pt x="2" y="3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4"/>
                      <a:pt x="4" y="4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5"/>
                      <a:pt x="6" y="5"/>
                      <a:pt x="4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7" y="6"/>
                      <a:pt x="9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7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8"/>
                      <a:pt x="8" y="7"/>
                      <a:pt x="6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8"/>
                      <a:pt x="5" y="8"/>
                    </a:cubicBezTo>
                    <a:cubicBezTo>
                      <a:pt x="6" y="8"/>
                      <a:pt x="5" y="9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8" y="8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10"/>
                      <a:pt x="7" y="10"/>
                    </a:cubicBezTo>
                    <a:cubicBezTo>
                      <a:pt x="8" y="10"/>
                      <a:pt x="9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10"/>
                      <a:pt x="7" y="9"/>
                      <a:pt x="6" y="9"/>
                    </a:cubicBezTo>
                    <a:cubicBezTo>
                      <a:pt x="8" y="9"/>
                      <a:pt x="8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10" y="7"/>
                      <a:pt x="9" y="7"/>
                      <a:pt x="10" y="7"/>
                    </a:cubicBezTo>
                    <a:cubicBezTo>
                      <a:pt x="8" y="7"/>
                      <a:pt x="9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7" y="6"/>
                      <a:pt x="9" y="6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6" y="6"/>
                      <a:pt x="9" y="5"/>
                      <a:pt x="8" y="5"/>
                    </a:cubicBezTo>
                    <a:cubicBezTo>
                      <a:pt x="9" y="5"/>
                      <a:pt x="8" y="5"/>
                      <a:pt x="10" y="5"/>
                    </a:cubicBezTo>
                    <a:cubicBezTo>
                      <a:pt x="10" y="5"/>
                      <a:pt x="8" y="5"/>
                      <a:pt x="8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8" y="5"/>
                      <a:pt x="10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4"/>
                      <a:pt x="8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9" y="3"/>
                      <a:pt x="7" y="3"/>
                    </a:cubicBezTo>
                    <a:cubicBezTo>
                      <a:pt x="6" y="3"/>
                      <a:pt x="8" y="3"/>
                      <a:pt x="9" y="3"/>
                    </a:cubicBezTo>
                    <a:cubicBezTo>
                      <a:pt x="6" y="3"/>
                      <a:pt x="10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4" name="Freeform 178"/>
              <p:cNvSpPr>
                <a:spLocks/>
              </p:cNvSpPr>
              <p:nvPr/>
            </p:nvSpPr>
            <p:spPr bwMode="auto">
              <a:xfrm>
                <a:off x="1168" y="307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5" name="Freeform 179"/>
              <p:cNvSpPr>
                <a:spLocks/>
              </p:cNvSpPr>
              <p:nvPr/>
            </p:nvSpPr>
            <p:spPr bwMode="auto">
              <a:xfrm>
                <a:off x="1164" y="307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6" name="Freeform 180"/>
              <p:cNvSpPr>
                <a:spLocks/>
              </p:cNvSpPr>
              <p:nvPr/>
            </p:nvSpPr>
            <p:spPr bwMode="auto">
              <a:xfrm>
                <a:off x="1164" y="306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7" name="Rectangle 181"/>
              <p:cNvSpPr>
                <a:spLocks noChangeArrowheads="1"/>
              </p:cNvSpPr>
              <p:nvPr/>
            </p:nvSpPr>
            <p:spPr bwMode="auto">
              <a:xfrm>
                <a:off x="1164" y="30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8" name="Freeform 182"/>
              <p:cNvSpPr>
                <a:spLocks/>
              </p:cNvSpPr>
              <p:nvPr/>
            </p:nvSpPr>
            <p:spPr bwMode="auto">
              <a:xfrm>
                <a:off x="1143" y="3027"/>
                <a:ext cx="30" cy="34"/>
              </a:xfrm>
              <a:custGeom>
                <a:avLst/>
                <a:gdLst>
                  <a:gd name="T0" fmla="*/ 6 w 7"/>
                  <a:gd name="T1" fmla="*/ 3 h 8"/>
                  <a:gd name="T2" fmla="*/ 5 w 7"/>
                  <a:gd name="T3" fmla="*/ 2 h 8"/>
                  <a:gd name="T4" fmla="*/ 6 w 7"/>
                  <a:gd name="T5" fmla="*/ 3 h 8"/>
                  <a:gd name="T6" fmla="*/ 5 w 7"/>
                  <a:gd name="T7" fmla="*/ 0 h 8"/>
                  <a:gd name="T8" fmla="*/ 3 w 7"/>
                  <a:gd name="T9" fmla="*/ 4 h 8"/>
                  <a:gd name="T10" fmla="*/ 3 w 7"/>
                  <a:gd name="T11" fmla="*/ 3 h 8"/>
                  <a:gd name="T12" fmla="*/ 3 w 7"/>
                  <a:gd name="T13" fmla="*/ 5 h 8"/>
                  <a:gd name="T14" fmla="*/ 2 w 7"/>
                  <a:gd name="T15" fmla="*/ 4 h 8"/>
                  <a:gd name="T16" fmla="*/ 2 w 7"/>
                  <a:gd name="T17" fmla="*/ 5 h 8"/>
                  <a:gd name="T18" fmla="*/ 3 w 7"/>
                  <a:gd name="T19" fmla="*/ 6 h 8"/>
                  <a:gd name="T20" fmla="*/ 2 w 7"/>
                  <a:gd name="T21" fmla="*/ 6 h 8"/>
                  <a:gd name="T22" fmla="*/ 3 w 7"/>
                  <a:gd name="T23" fmla="*/ 6 h 8"/>
                  <a:gd name="T24" fmla="*/ 3 w 7"/>
                  <a:gd name="T25" fmla="*/ 6 h 8"/>
                  <a:gd name="T26" fmla="*/ 2 w 7"/>
                  <a:gd name="T27" fmla="*/ 6 h 8"/>
                  <a:gd name="T28" fmla="*/ 3 w 7"/>
                  <a:gd name="T29" fmla="*/ 7 h 8"/>
                  <a:gd name="T30" fmla="*/ 2 w 7"/>
                  <a:gd name="T31" fmla="*/ 6 h 8"/>
                  <a:gd name="T32" fmla="*/ 3 w 7"/>
                  <a:gd name="T33" fmla="*/ 8 h 8"/>
                  <a:gd name="T34" fmla="*/ 4 w 7"/>
                  <a:gd name="T35" fmla="*/ 8 h 8"/>
                  <a:gd name="T36" fmla="*/ 4 w 7"/>
                  <a:gd name="T37" fmla="*/ 7 h 8"/>
                  <a:gd name="T38" fmla="*/ 3 w 7"/>
                  <a:gd name="T39" fmla="*/ 7 h 8"/>
                  <a:gd name="T40" fmla="*/ 3 w 7"/>
                  <a:gd name="T41" fmla="*/ 7 h 8"/>
                  <a:gd name="T42" fmla="*/ 5 w 7"/>
                  <a:gd name="T43" fmla="*/ 8 h 8"/>
                  <a:gd name="T44" fmla="*/ 6 w 7"/>
                  <a:gd name="T45" fmla="*/ 8 h 8"/>
                  <a:gd name="T46" fmla="*/ 6 w 7"/>
                  <a:gd name="T47" fmla="*/ 8 h 8"/>
                  <a:gd name="T48" fmla="*/ 6 w 7"/>
                  <a:gd name="T49" fmla="*/ 7 h 8"/>
                  <a:gd name="T50" fmla="*/ 5 w 7"/>
                  <a:gd name="T51" fmla="*/ 7 h 8"/>
                  <a:gd name="T52" fmla="*/ 3 w 7"/>
                  <a:gd name="T53" fmla="*/ 6 h 8"/>
                  <a:gd name="T54" fmla="*/ 3 w 7"/>
                  <a:gd name="T55" fmla="*/ 6 h 8"/>
                  <a:gd name="T56" fmla="*/ 5 w 7"/>
                  <a:gd name="T57" fmla="*/ 7 h 8"/>
                  <a:gd name="T58" fmla="*/ 4 w 7"/>
                  <a:gd name="T59" fmla="*/ 6 h 8"/>
                  <a:gd name="T60" fmla="*/ 6 w 7"/>
                  <a:gd name="T61" fmla="*/ 7 h 8"/>
                  <a:gd name="T62" fmla="*/ 4 w 7"/>
                  <a:gd name="T63" fmla="*/ 6 h 8"/>
                  <a:gd name="T64" fmla="*/ 5 w 7"/>
                  <a:gd name="T65" fmla="*/ 5 h 8"/>
                  <a:gd name="T66" fmla="*/ 5 w 7"/>
                  <a:gd name="T67" fmla="*/ 6 h 8"/>
                  <a:gd name="T68" fmla="*/ 5 w 7"/>
                  <a:gd name="T69" fmla="*/ 5 h 8"/>
                  <a:gd name="T70" fmla="*/ 5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5 w 7"/>
                  <a:gd name="T77" fmla="*/ 3 h 8"/>
                  <a:gd name="T78" fmla="*/ 4 w 7"/>
                  <a:gd name="T79" fmla="*/ 2 h 8"/>
                  <a:gd name="T80" fmla="*/ 6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5" y="2"/>
                      <a:pt x="6" y="3"/>
                    </a:cubicBezTo>
                    <a:cubicBezTo>
                      <a:pt x="5" y="1"/>
                      <a:pt x="7" y="2"/>
                      <a:pt x="5" y="0"/>
                    </a:cubicBezTo>
                    <a:cubicBezTo>
                      <a:pt x="5" y="2"/>
                      <a:pt x="2" y="1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5"/>
                      <a:pt x="0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4" y="6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7"/>
                      <a:pt x="0" y="6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7" y="8"/>
                      <a:pt x="3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6"/>
                      <a:pt x="3" y="6"/>
                    </a:cubicBezTo>
                    <a:cubicBezTo>
                      <a:pt x="4" y="6"/>
                      <a:pt x="2" y="5"/>
                      <a:pt x="3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5" y="7"/>
                      <a:pt x="4" y="6"/>
                    </a:cubicBezTo>
                    <a:cubicBezTo>
                      <a:pt x="6" y="7"/>
                      <a:pt x="5" y="6"/>
                      <a:pt x="5" y="5"/>
                    </a:cubicBezTo>
                    <a:cubicBezTo>
                      <a:pt x="5" y="5"/>
                      <a:pt x="6" y="6"/>
                      <a:pt x="5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1"/>
                      <a:pt x="4" y="2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9" name="Freeform 183"/>
              <p:cNvSpPr>
                <a:spLocks/>
              </p:cNvSpPr>
              <p:nvPr/>
            </p:nvSpPr>
            <p:spPr bwMode="auto">
              <a:xfrm>
                <a:off x="1164" y="3027"/>
                <a:ext cx="4" cy="9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0" name="Freeform 184"/>
              <p:cNvSpPr>
                <a:spLocks/>
              </p:cNvSpPr>
              <p:nvPr/>
            </p:nvSpPr>
            <p:spPr bwMode="auto">
              <a:xfrm>
                <a:off x="1164" y="3010"/>
                <a:ext cx="17" cy="30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1 w 4"/>
                  <a:gd name="T5" fmla="*/ 3 h 7"/>
                  <a:gd name="T6" fmla="*/ 1 w 4"/>
                  <a:gd name="T7" fmla="*/ 5 h 7"/>
                  <a:gd name="T8" fmla="*/ 1 w 4"/>
                  <a:gd name="T9" fmla="*/ 4 h 7"/>
                  <a:gd name="T10" fmla="*/ 1 w 4"/>
                  <a:gd name="T11" fmla="*/ 5 h 7"/>
                  <a:gd name="T12" fmla="*/ 1 w 4"/>
                  <a:gd name="T13" fmla="*/ 5 h 7"/>
                  <a:gd name="T14" fmla="*/ 1 w 4"/>
                  <a:gd name="T15" fmla="*/ 5 h 7"/>
                  <a:gd name="T16" fmla="*/ 1 w 4"/>
                  <a:gd name="T17" fmla="*/ 5 h 7"/>
                  <a:gd name="T18" fmla="*/ 2 w 4"/>
                  <a:gd name="T19" fmla="*/ 6 h 7"/>
                  <a:gd name="T20" fmla="*/ 2 w 4"/>
                  <a:gd name="T21" fmla="*/ 4 h 7"/>
                  <a:gd name="T22" fmla="*/ 2 w 4"/>
                  <a:gd name="T23" fmla="*/ 5 h 7"/>
                  <a:gd name="T24" fmla="*/ 3 w 4"/>
                  <a:gd name="T25" fmla="*/ 6 h 7"/>
                  <a:gd name="T26" fmla="*/ 3 w 4"/>
                  <a:gd name="T27" fmla="*/ 5 h 7"/>
                  <a:gd name="T28" fmla="*/ 2 w 4"/>
                  <a:gd name="T29" fmla="*/ 4 h 7"/>
                  <a:gd name="T30" fmla="*/ 3 w 4"/>
                  <a:gd name="T31" fmla="*/ 6 h 7"/>
                  <a:gd name="T32" fmla="*/ 4 w 4"/>
                  <a:gd name="T33" fmla="*/ 4 h 7"/>
                  <a:gd name="T34" fmla="*/ 4 w 4"/>
                  <a:gd name="T35" fmla="*/ 2 h 7"/>
                  <a:gd name="T36" fmla="*/ 4 w 4"/>
                  <a:gd name="T37" fmla="*/ 4 h 7"/>
                  <a:gd name="T38" fmla="*/ 4 w 4"/>
                  <a:gd name="T39" fmla="*/ 4 h 7"/>
                  <a:gd name="T40" fmla="*/ 4 w 4"/>
                  <a:gd name="T41" fmla="*/ 1 h 7"/>
                  <a:gd name="T42" fmla="*/ 3 w 4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3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2"/>
                      <a:pt x="3" y="5"/>
                      <a:pt x="3" y="6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3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1" name="Rectangle 185"/>
              <p:cNvSpPr>
                <a:spLocks noChangeArrowheads="1"/>
              </p:cNvSpPr>
              <p:nvPr/>
            </p:nvSpPr>
            <p:spPr bwMode="auto">
              <a:xfrm>
                <a:off x="1177" y="301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2" name="Freeform 186"/>
              <p:cNvSpPr>
                <a:spLocks/>
              </p:cNvSpPr>
              <p:nvPr/>
            </p:nvSpPr>
            <p:spPr bwMode="auto">
              <a:xfrm>
                <a:off x="2387" y="2588"/>
                <a:ext cx="0" cy="5"/>
              </a:xfrm>
              <a:custGeom>
                <a:avLst/>
                <a:gdLst>
                  <a:gd name="T0" fmla="*/ 5 h 5"/>
                  <a:gd name="T1" fmla="*/ 5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3" name="Freeform 187"/>
              <p:cNvSpPr>
                <a:spLocks/>
              </p:cNvSpPr>
              <p:nvPr/>
            </p:nvSpPr>
            <p:spPr bwMode="auto">
              <a:xfrm>
                <a:off x="2387" y="2584"/>
                <a:ext cx="12" cy="17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0 w 3"/>
                  <a:gd name="T5" fmla="*/ 0 h 4"/>
                  <a:gd name="T6" fmla="*/ 1 w 3"/>
                  <a:gd name="T7" fmla="*/ 3 h 4"/>
                  <a:gd name="T8" fmla="*/ 1 w 3"/>
                  <a:gd name="T9" fmla="*/ 2 h 4"/>
                  <a:gd name="T10" fmla="*/ 2 w 3"/>
                  <a:gd name="T11" fmla="*/ 4 h 4"/>
                  <a:gd name="T12" fmla="*/ 2 w 3"/>
                  <a:gd name="T13" fmla="*/ 3 h 4"/>
                  <a:gd name="T14" fmla="*/ 3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1" y="3"/>
                      <a:pt x="2" y="4"/>
                    </a:cubicBezTo>
                    <a:cubicBezTo>
                      <a:pt x="3" y="4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4" name="Freeform 188"/>
              <p:cNvSpPr>
                <a:spLocks/>
              </p:cNvSpPr>
              <p:nvPr/>
            </p:nvSpPr>
            <p:spPr bwMode="auto">
              <a:xfrm>
                <a:off x="2391" y="2588"/>
                <a:ext cx="8" cy="9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5" name="Freeform 189"/>
              <p:cNvSpPr>
                <a:spLocks/>
              </p:cNvSpPr>
              <p:nvPr/>
            </p:nvSpPr>
            <p:spPr bwMode="auto">
              <a:xfrm>
                <a:off x="2391" y="2584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6" name="Freeform 190"/>
              <p:cNvSpPr>
                <a:spLocks/>
              </p:cNvSpPr>
              <p:nvPr/>
            </p:nvSpPr>
            <p:spPr bwMode="auto">
              <a:xfrm>
                <a:off x="2395" y="2584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7" name="Freeform 191"/>
              <p:cNvSpPr>
                <a:spLocks/>
              </p:cNvSpPr>
              <p:nvPr/>
            </p:nvSpPr>
            <p:spPr bwMode="auto">
              <a:xfrm>
                <a:off x="2391" y="2584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8" name="Freeform 192"/>
              <p:cNvSpPr>
                <a:spLocks/>
              </p:cNvSpPr>
              <p:nvPr/>
            </p:nvSpPr>
            <p:spPr bwMode="auto">
              <a:xfrm>
                <a:off x="2395" y="2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9" name="Rectangle 193"/>
              <p:cNvSpPr>
                <a:spLocks noChangeArrowheads="1"/>
              </p:cNvSpPr>
              <p:nvPr/>
            </p:nvSpPr>
            <p:spPr bwMode="auto">
              <a:xfrm>
                <a:off x="2395" y="25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0" name="Freeform 194"/>
              <p:cNvSpPr>
                <a:spLocks/>
              </p:cNvSpPr>
              <p:nvPr/>
            </p:nvSpPr>
            <p:spPr bwMode="auto">
              <a:xfrm>
                <a:off x="2395" y="2580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1"/>
                      <a:pt x="1" y="2"/>
                    </a:cubicBezTo>
                    <a:cubicBezTo>
                      <a:pt x="1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1" name="Freeform 195"/>
              <p:cNvSpPr>
                <a:spLocks/>
              </p:cNvSpPr>
              <p:nvPr/>
            </p:nvSpPr>
            <p:spPr bwMode="auto">
              <a:xfrm>
                <a:off x="2416" y="259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2" name="Freeform 196"/>
              <p:cNvSpPr>
                <a:spLocks/>
              </p:cNvSpPr>
              <p:nvPr/>
            </p:nvSpPr>
            <p:spPr bwMode="auto">
              <a:xfrm>
                <a:off x="2404" y="2580"/>
                <a:ext cx="20" cy="17"/>
              </a:xfrm>
              <a:custGeom>
                <a:avLst/>
                <a:gdLst>
                  <a:gd name="T0" fmla="*/ 1 w 5"/>
                  <a:gd name="T1" fmla="*/ 0 h 4"/>
                  <a:gd name="T2" fmla="*/ 3 w 5"/>
                  <a:gd name="T3" fmla="*/ 2 h 4"/>
                  <a:gd name="T4" fmla="*/ 1 w 5"/>
                  <a:gd name="T5" fmla="*/ 1 h 4"/>
                  <a:gd name="T6" fmla="*/ 2 w 5"/>
                  <a:gd name="T7" fmla="*/ 2 h 4"/>
                  <a:gd name="T8" fmla="*/ 0 w 5"/>
                  <a:gd name="T9" fmla="*/ 0 h 4"/>
                  <a:gd name="T10" fmla="*/ 1 w 5"/>
                  <a:gd name="T11" fmla="*/ 2 h 4"/>
                  <a:gd name="T12" fmla="*/ 0 w 5"/>
                  <a:gd name="T13" fmla="*/ 1 h 4"/>
                  <a:gd name="T14" fmla="*/ 2 w 5"/>
                  <a:gd name="T15" fmla="*/ 3 h 4"/>
                  <a:gd name="T16" fmla="*/ 2 w 5"/>
                  <a:gd name="T17" fmla="*/ 2 h 4"/>
                  <a:gd name="T18" fmla="*/ 3 w 5"/>
                  <a:gd name="T19" fmla="*/ 3 h 4"/>
                  <a:gd name="T20" fmla="*/ 5 w 5"/>
                  <a:gd name="T21" fmla="*/ 4 h 4"/>
                  <a:gd name="T22" fmla="*/ 1 w 5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0" y="1"/>
                      <a:pt x="2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5" y="3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3" name="Freeform 197"/>
              <p:cNvSpPr>
                <a:spLocks/>
              </p:cNvSpPr>
              <p:nvPr/>
            </p:nvSpPr>
            <p:spPr bwMode="auto">
              <a:xfrm>
                <a:off x="2416" y="258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4" name="Freeform 198"/>
              <p:cNvSpPr>
                <a:spLocks/>
              </p:cNvSpPr>
              <p:nvPr/>
            </p:nvSpPr>
            <p:spPr bwMode="auto">
              <a:xfrm>
                <a:off x="2408" y="2572"/>
                <a:ext cx="21" cy="16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2 h 4"/>
                  <a:gd name="T4" fmla="*/ 0 w 5"/>
                  <a:gd name="T5" fmla="*/ 2 h 4"/>
                  <a:gd name="T6" fmla="*/ 2 w 5"/>
                  <a:gd name="T7" fmla="*/ 3 h 4"/>
                  <a:gd name="T8" fmla="*/ 2 w 5"/>
                  <a:gd name="T9" fmla="*/ 2 h 4"/>
                  <a:gd name="T10" fmla="*/ 4 w 5"/>
                  <a:gd name="T11" fmla="*/ 3 h 4"/>
                  <a:gd name="T12" fmla="*/ 3 w 5"/>
                  <a:gd name="T13" fmla="*/ 3 h 4"/>
                  <a:gd name="T14" fmla="*/ 4 w 5"/>
                  <a:gd name="T15" fmla="*/ 2 h 4"/>
                  <a:gd name="T16" fmla="*/ 3 w 5"/>
                  <a:gd name="T17" fmla="*/ 2 h 4"/>
                  <a:gd name="T18" fmla="*/ 3 w 5"/>
                  <a:gd name="T19" fmla="*/ 1 h 4"/>
                  <a:gd name="T20" fmla="*/ 1 w 5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4"/>
                      <a:pt x="2" y="2"/>
                      <a:pt x="2" y="2"/>
                    </a:cubicBezTo>
                    <a:cubicBezTo>
                      <a:pt x="3" y="2"/>
                      <a:pt x="2" y="2"/>
                      <a:pt x="4" y="3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5" name="Freeform 199"/>
              <p:cNvSpPr>
                <a:spLocks/>
              </p:cNvSpPr>
              <p:nvPr/>
            </p:nvSpPr>
            <p:spPr bwMode="auto">
              <a:xfrm>
                <a:off x="2408" y="257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6" name="Freeform 200"/>
              <p:cNvSpPr>
                <a:spLocks/>
              </p:cNvSpPr>
              <p:nvPr/>
            </p:nvSpPr>
            <p:spPr bwMode="auto">
              <a:xfrm>
                <a:off x="2424" y="25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7" name="Freeform 201"/>
              <p:cNvSpPr>
                <a:spLocks/>
              </p:cNvSpPr>
              <p:nvPr/>
            </p:nvSpPr>
            <p:spPr bwMode="auto">
              <a:xfrm>
                <a:off x="2412" y="257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8" name="Freeform 202"/>
              <p:cNvSpPr>
                <a:spLocks/>
              </p:cNvSpPr>
              <p:nvPr/>
            </p:nvSpPr>
            <p:spPr bwMode="auto">
              <a:xfrm>
                <a:off x="2412" y="2534"/>
                <a:ext cx="38" cy="46"/>
              </a:xfrm>
              <a:custGeom>
                <a:avLst/>
                <a:gdLst>
                  <a:gd name="T0" fmla="*/ 8 w 9"/>
                  <a:gd name="T1" fmla="*/ 1 h 11"/>
                  <a:gd name="T2" fmla="*/ 7 w 9"/>
                  <a:gd name="T3" fmla="*/ 1 h 11"/>
                  <a:gd name="T4" fmla="*/ 6 w 9"/>
                  <a:gd name="T5" fmla="*/ 0 h 11"/>
                  <a:gd name="T6" fmla="*/ 4 w 9"/>
                  <a:gd name="T7" fmla="*/ 0 h 11"/>
                  <a:gd name="T8" fmla="*/ 4 w 9"/>
                  <a:gd name="T9" fmla="*/ 1 h 11"/>
                  <a:gd name="T10" fmla="*/ 3 w 9"/>
                  <a:gd name="T11" fmla="*/ 0 h 11"/>
                  <a:gd name="T12" fmla="*/ 4 w 9"/>
                  <a:gd name="T13" fmla="*/ 2 h 11"/>
                  <a:gd name="T14" fmla="*/ 4 w 9"/>
                  <a:gd name="T15" fmla="*/ 3 h 11"/>
                  <a:gd name="T16" fmla="*/ 1 w 9"/>
                  <a:gd name="T17" fmla="*/ 7 h 11"/>
                  <a:gd name="T18" fmla="*/ 3 w 9"/>
                  <a:gd name="T19" fmla="*/ 8 h 11"/>
                  <a:gd name="T20" fmla="*/ 2 w 9"/>
                  <a:gd name="T21" fmla="*/ 8 h 11"/>
                  <a:gd name="T22" fmla="*/ 2 w 9"/>
                  <a:gd name="T23" fmla="*/ 8 h 11"/>
                  <a:gd name="T24" fmla="*/ 1 w 9"/>
                  <a:gd name="T25" fmla="*/ 8 h 11"/>
                  <a:gd name="T26" fmla="*/ 3 w 9"/>
                  <a:gd name="T27" fmla="*/ 10 h 11"/>
                  <a:gd name="T28" fmla="*/ 0 w 9"/>
                  <a:gd name="T29" fmla="*/ 9 h 11"/>
                  <a:gd name="T30" fmla="*/ 1 w 9"/>
                  <a:gd name="T31" fmla="*/ 10 h 11"/>
                  <a:gd name="T32" fmla="*/ 3 w 9"/>
                  <a:gd name="T33" fmla="*/ 11 h 11"/>
                  <a:gd name="T34" fmla="*/ 4 w 9"/>
                  <a:gd name="T35" fmla="*/ 11 h 11"/>
                  <a:gd name="T36" fmla="*/ 3 w 9"/>
                  <a:gd name="T37" fmla="*/ 7 h 11"/>
                  <a:gd name="T38" fmla="*/ 4 w 9"/>
                  <a:gd name="T39" fmla="*/ 8 h 11"/>
                  <a:gd name="T40" fmla="*/ 6 w 9"/>
                  <a:gd name="T41" fmla="*/ 7 h 11"/>
                  <a:gd name="T42" fmla="*/ 4 w 9"/>
                  <a:gd name="T43" fmla="*/ 5 h 11"/>
                  <a:gd name="T44" fmla="*/ 5 w 9"/>
                  <a:gd name="T45" fmla="*/ 5 h 11"/>
                  <a:gd name="T46" fmla="*/ 4 w 9"/>
                  <a:gd name="T47" fmla="*/ 5 h 11"/>
                  <a:gd name="T48" fmla="*/ 6 w 9"/>
                  <a:gd name="T49" fmla="*/ 5 h 11"/>
                  <a:gd name="T50" fmla="*/ 4 w 9"/>
                  <a:gd name="T51" fmla="*/ 4 h 11"/>
                  <a:gd name="T52" fmla="*/ 7 w 9"/>
                  <a:gd name="T53" fmla="*/ 4 h 11"/>
                  <a:gd name="T54" fmla="*/ 6 w 9"/>
                  <a:gd name="T55" fmla="*/ 4 h 11"/>
                  <a:gd name="T56" fmla="*/ 5 w 9"/>
                  <a:gd name="T57" fmla="*/ 3 h 11"/>
                  <a:gd name="T58" fmla="*/ 7 w 9"/>
                  <a:gd name="T59" fmla="*/ 4 h 11"/>
                  <a:gd name="T60" fmla="*/ 6 w 9"/>
                  <a:gd name="T61" fmla="*/ 2 h 11"/>
                  <a:gd name="T62" fmla="*/ 5 w 9"/>
                  <a:gd name="T63" fmla="*/ 2 h 11"/>
                  <a:gd name="T64" fmla="*/ 6 w 9"/>
                  <a:gd name="T65" fmla="*/ 1 h 11"/>
                  <a:gd name="T66" fmla="*/ 8 w 9"/>
                  <a:gd name="T67" fmla="*/ 2 h 11"/>
                  <a:gd name="T68" fmla="*/ 9 w 9"/>
                  <a:gd name="T69" fmla="*/ 2 h 11"/>
                  <a:gd name="T70" fmla="*/ 6 w 9"/>
                  <a:gd name="T71" fmla="*/ 1 h 11"/>
                  <a:gd name="T72" fmla="*/ 8 w 9"/>
                  <a:gd name="T7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1">
                    <a:moveTo>
                      <a:pt x="8" y="1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3" y="4"/>
                      <a:pt x="3" y="6"/>
                      <a:pt x="1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3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7"/>
                      <a:pt x="2" y="8"/>
                      <a:pt x="1" y="8"/>
                    </a:cubicBezTo>
                    <a:cubicBezTo>
                      <a:pt x="1" y="8"/>
                      <a:pt x="3" y="9"/>
                      <a:pt x="3" y="10"/>
                    </a:cubicBezTo>
                    <a:cubicBezTo>
                      <a:pt x="1" y="8"/>
                      <a:pt x="3" y="10"/>
                      <a:pt x="0" y="9"/>
                    </a:cubicBezTo>
                    <a:cubicBezTo>
                      <a:pt x="0" y="8"/>
                      <a:pt x="2" y="10"/>
                      <a:pt x="1" y="10"/>
                    </a:cubicBezTo>
                    <a:cubicBezTo>
                      <a:pt x="3" y="11"/>
                      <a:pt x="2" y="10"/>
                      <a:pt x="3" y="11"/>
                    </a:cubicBezTo>
                    <a:cubicBezTo>
                      <a:pt x="4" y="11"/>
                      <a:pt x="2" y="11"/>
                      <a:pt x="4" y="11"/>
                    </a:cubicBezTo>
                    <a:cubicBezTo>
                      <a:pt x="5" y="11"/>
                      <a:pt x="3" y="9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4" y="6"/>
                      <a:pt x="6" y="7"/>
                    </a:cubicBezTo>
                    <a:cubicBezTo>
                      <a:pt x="5" y="7"/>
                      <a:pt x="7" y="7"/>
                      <a:pt x="4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5" y="3"/>
                      <a:pt x="5" y="3"/>
                    </a:cubicBezTo>
                    <a:cubicBezTo>
                      <a:pt x="5" y="3"/>
                      <a:pt x="7" y="4"/>
                      <a:pt x="7" y="4"/>
                    </a:cubicBezTo>
                    <a:cubicBezTo>
                      <a:pt x="8" y="4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9" name="Freeform 203"/>
              <p:cNvSpPr>
                <a:spLocks/>
              </p:cNvSpPr>
              <p:nvPr/>
            </p:nvSpPr>
            <p:spPr bwMode="auto">
              <a:xfrm>
                <a:off x="2450" y="254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0" name="Freeform 204"/>
              <p:cNvSpPr>
                <a:spLocks/>
              </p:cNvSpPr>
              <p:nvPr/>
            </p:nvSpPr>
            <p:spPr bwMode="auto">
              <a:xfrm>
                <a:off x="2445" y="2538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1210" y="2150"/>
              <a:ext cx="1265" cy="1015"/>
              <a:chOff x="1210" y="2150"/>
              <a:chExt cx="1265" cy="1015"/>
            </a:xfrm>
          </p:grpSpPr>
          <p:sp>
            <p:nvSpPr>
              <p:cNvPr id="2115" name="Rectangle 206"/>
              <p:cNvSpPr>
                <a:spLocks noChangeArrowheads="1"/>
              </p:cNvSpPr>
              <p:nvPr/>
            </p:nvSpPr>
            <p:spPr bwMode="auto">
              <a:xfrm>
                <a:off x="2424" y="254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207"/>
              <p:cNvSpPr>
                <a:spLocks/>
              </p:cNvSpPr>
              <p:nvPr/>
            </p:nvSpPr>
            <p:spPr bwMode="auto">
              <a:xfrm>
                <a:off x="2441" y="2551"/>
                <a:ext cx="9" cy="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208"/>
              <p:cNvSpPr>
                <a:spLocks/>
              </p:cNvSpPr>
              <p:nvPr/>
            </p:nvSpPr>
            <p:spPr bwMode="auto">
              <a:xfrm>
                <a:off x="2437" y="256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Rectangle 209"/>
              <p:cNvSpPr>
                <a:spLocks noChangeArrowheads="1"/>
              </p:cNvSpPr>
              <p:nvPr/>
            </p:nvSpPr>
            <p:spPr bwMode="auto">
              <a:xfrm>
                <a:off x="2450" y="2538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210"/>
              <p:cNvSpPr>
                <a:spLocks/>
              </p:cNvSpPr>
              <p:nvPr/>
            </p:nvSpPr>
            <p:spPr bwMode="auto">
              <a:xfrm>
                <a:off x="2420" y="2509"/>
                <a:ext cx="34" cy="25"/>
              </a:xfrm>
              <a:custGeom>
                <a:avLst/>
                <a:gdLst>
                  <a:gd name="T0" fmla="*/ 1 w 8"/>
                  <a:gd name="T1" fmla="*/ 1 h 6"/>
                  <a:gd name="T2" fmla="*/ 0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3 w 8"/>
                  <a:gd name="T9" fmla="*/ 4 h 6"/>
                  <a:gd name="T10" fmla="*/ 2 w 8"/>
                  <a:gd name="T11" fmla="*/ 4 h 6"/>
                  <a:gd name="T12" fmla="*/ 5 w 8"/>
                  <a:gd name="T13" fmla="*/ 5 h 6"/>
                  <a:gd name="T14" fmla="*/ 1 w 8"/>
                  <a:gd name="T15" fmla="*/ 4 h 6"/>
                  <a:gd name="T16" fmla="*/ 1 w 8"/>
                  <a:gd name="T17" fmla="*/ 4 h 6"/>
                  <a:gd name="T18" fmla="*/ 2 w 8"/>
                  <a:gd name="T19" fmla="*/ 5 h 6"/>
                  <a:gd name="T20" fmla="*/ 4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6 w 8"/>
                  <a:gd name="T27" fmla="*/ 5 h 6"/>
                  <a:gd name="T28" fmla="*/ 5 w 8"/>
                  <a:gd name="T29" fmla="*/ 5 h 6"/>
                  <a:gd name="T30" fmla="*/ 7 w 8"/>
                  <a:gd name="T31" fmla="*/ 5 h 6"/>
                  <a:gd name="T32" fmla="*/ 5 w 8"/>
                  <a:gd name="T33" fmla="*/ 4 h 6"/>
                  <a:gd name="T34" fmla="*/ 6 w 8"/>
                  <a:gd name="T35" fmla="*/ 4 h 6"/>
                  <a:gd name="T36" fmla="*/ 4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6 w 8"/>
                  <a:gd name="T43" fmla="*/ 2 h 6"/>
                  <a:gd name="T44" fmla="*/ 5 w 8"/>
                  <a:gd name="T45" fmla="*/ 2 h 6"/>
                  <a:gd name="T46" fmla="*/ 6 w 8"/>
                  <a:gd name="T47" fmla="*/ 3 h 6"/>
                  <a:gd name="T48" fmla="*/ 3 w 8"/>
                  <a:gd name="T49" fmla="*/ 3 h 6"/>
                  <a:gd name="T50" fmla="*/ 6 w 8"/>
                  <a:gd name="T51" fmla="*/ 2 h 6"/>
                  <a:gd name="T52" fmla="*/ 5 w 8"/>
                  <a:gd name="T53" fmla="*/ 1 h 6"/>
                  <a:gd name="T54" fmla="*/ 6 w 8"/>
                  <a:gd name="T55" fmla="*/ 1 h 6"/>
                  <a:gd name="T56" fmla="*/ 4 w 8"/>
                  <a:gd name="T57" fmla="*/ 0 h 6"/>
                  <a:gd name="T58" fmla="*/ 4 w 8"/>
                  <a:gd name="T59" fmla="*/ 0 h 6"/>
                  <a:gd name="T60" fmla="*/ 3 w 8"/>
                  <a:gd name="T61" fmla="*/ 0 h 6"/>
                  <a:gd name="T62" fmla="*/ 4 w 8"/>
                  <a:gd name="T63" fmla="*/ 0 h 6"/>
                  <a:gd name="T64" fmla="*/ 1 w 8"/>
                  <a:gd name="T65" fmla="*/ 0 h 6"/>
                  <a:gd name="T66" fmla="*/ 3 w 8"/>
                  <a:gd name="T67" fmla="*/ 0 h 6"/>
                  <a:gd name="T68" fmla="*/ 1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0" y="1"/>
                      <a:pt x="1" y="1"/>
                      <a:pt x="0" y="2"/>
                    </a:cubicBezTo>
                    <a:cubicBezTo>
                      <a:pt x="1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6" y="4"/>
                      <a:pt x="5" y="5"/>
                    </a:cubicBezTo>
                    <a:cubicBezTo>
                      <a:pt x="3" y="4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5" y="6"/>
                      <a:pt x="6" y="5"/>
                      <a:pt x="5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8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2"/>
                      <a:pt x="6" y="3"/>
                    </a:cubicBezTo>
                    <a:cubicBezTo>
                      <a:pt x="5" y="3"/>
                      <a:pt x="4" y="2"/>
                      <a:pt x="3" y="3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1"/>
                      <a:pt x="4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211"/>
              <p:cNvSpPr>
                <a:spLocks/>
              </p:cNvSpPr>
              <p:nvPr/>
            </p:nvSpPr>
            <p:spPr bwMode="auto">
              <a:xfrm>
                <a:off x="2445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212"/>
              <p:cNvSpPr>
                <a:spLocks/>
              </p:cNvSpPr>
              <p:nvPr/>
            </p:nvSpPr>
            <p:spPr bwMode="auto">
              <a:xfrm>
                <a:off x="2408" y="2492"/>
                <a:ext cx="46" cy="17"/>
              </a:xfrm>
              <a:custGeom>
                <a:avLst/>
                <a:gdLst>
                  <a:gd name="T0" fmla="*/ 6 w 11"/>
                  <a:gd name="T1" fmla="*/ 2 h 4"/>
                  <a:gd name="T2" fmla="*/ 7 w 11"/>
                  <a:gd name="T3" fmla="*/ 1 h 4"/>
                  <a:gd name="T4" fmla="*/ 4 w 11"/>
                  <a:gd name="T5" fmla="*/ 3 h 4"/>
                  <a:gd name="T6" fmla="*/ 3 w 11"/>
                  <a:gd name="T7" fmla="*/ 3 h 4"/>
                  <a:gd name="T8" fmla="*/ 6 w 11"/>
                  <a:gd name="T9" fmla="*/ 1 h 4"/>
                  <a:gd name="T10" fmla="*/ 7 w 11"/>
                  <a:gd name="T11" fmla="*/ 1 h 4"/>
                  <a:gd name="T12" fmla="*/ 5 w 11"/>
                  <a:gd name="T13" fmla="*/ 2 h 4"/>
                  <a:gd name="T14" fmla="*/ 4 w 11"/>
                  <a:gd name="T15" fmla="*/ 1 h 4"/>
                  <a:gd name="T16" fmla="*/ 4 w 11"/>
                  <a:gd name="T17" fmla="*/ 1 h 4"/>
                  <a:gd name="T18" fmla="*/ 6 w 11"/>
                  <a:gd name="T19" fmla="*/ 0 h 4"/>
                  <a:gd name="T20" fmla="*/ 1 w 11"/>
                  <a:gd name="T21" fmla="*/ 2 h 4"/>
                  <a:gd name="T22" fmla="*/ 1 w 11"/>
                  <a:gd name="T23" fmla="*/ 2 h 4"/>
                  <a:gd name="T24" fmla="*/ 3 w 11"/>
                  <a:gd name="T25" fmla="*/ 1 h 4"/>
                  <a:gd name="T26" fmla="*/ 3 w 11"/>
                  <a:gd name="T27" fmla="*/ 1 h 4"/>
                  <a:gd name="T28" fmla="*/ 2 w 11"/>
                  <a:gd name="T29" fmla="*/ 2 h 4"/>
                  <a:gd name="T30" fmla="*/ 3 w 11"/>
                  <a:gd name="T31" fmla="*/ 4 h 4"/>
                  <a:gd name="T32" fmla="*/ 3 w 11"/>
                  <a:gd name="T33" fmla="*/ 4 h 4"/>
                  <a:gd name="T34" fmla="*/ 4 w 11"/>
                  <a:gd name="T35" fmla="*/ 3 h 4"/>
                  <a:gd name="T36" fmla="*/ 6 w 11"/>
                  <a:gd name="T37" fmla="*/ 3 h 4"/>
                  <a:gd name="T38" fmla="*/ 6 w 11"/>
                  <a:gd name="T39" fmla="*/ 3 h 4"/>
                  <a:gd name="T40" fmla="*/ 8 w 11"/>
                  <a:gd name="T41" fmla="*/ 2 h 4"/>
                  <a:gd name="T42" fmla="*/ 9 w 11"/>
                  <a:gd name="T43" fmla="*/ 3 h 4"/>
                  <a:gd name="T44" fmla="*/ 9 w 11"/>
                  <a:gd name="T45" fmla="*/ 1 h 4"/>
                  <a:gd name="T46" fmla="*/ 6 w 11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cubicBezTo>
                      <a:pt x="6" y="2"/>
                      <a:pt x="7" y="2"/>
                      <a:pt x="7" y="1"/>
                    </a:cubicBezTo>
                    <a:cubicBezTo>
                      <a:pt x="6" y="2"/>
                      <a:pt x="6" y="2"/>
                      <a:pt x="4" y="3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4" y="2"/>
                      <a:pt x="6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6" y="2"/>
                      <a:pt x="6" y="1"/>
                      <a:pt x="5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0"/>
                    </a:cubicBezTo>
                    <a:cubicBezTo>
                      <a:pt x="4" y="1"/>
                      <a:pt x="3" y="0"/>
                      <a:pt x="1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8" y="2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1" y="1"/>
                      <a:pt x="7" y="3"/>
                      <a:pt x="9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Freeform 213"/>
              <p:cNvSpPr>
                <a:spLocks/>
              </p:cNvSpPr>
              <p:nvPr/>
            </p:nvSpPr>
            <p:spPr bwMode="auto">
              <a:xfrm>
                <a:off x="2433" y="250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214"/>
              <p:cNvSpPr>
                <a:spLocks/>
              </p:cNvSpPr>
              <p:nvPr/>
            </p:nvSpPr>
            <p:spPr bwMode="auto">
              <a:xfrm>
                <a:off x="2420" y="250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215"/>
              <p:cNvSpPr>
                <a:spLocks/>
              </p:cNvSpPr>
              <p:nvPr/>
            </p:nvSpPr>
            <p:spPr bwMode="auto">
              <a:xfrm>
                <a:off x="2429" y="249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216"/>
              <p:cNvSpPr>
                <a:spLocks/>
              </p:cNvSpPr>
              <p:nvPr/>
            </p:nvSpPr>
            <p:spPr bwMode="auto">
              <a:xfrm>
                <a:off x="2408" y="2488"/>
                <a:ext cx="16" cy="1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1 h 3"/>
                  <a:gd name="T6" fmla="*/ 1 w 4"/>
                  <a:gd name="T7" fmla="*/ 2 h 3"/>
                  <a:gd name="T8" fmla="*/ 1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2" y="1"/>
                      <a:pt x="1" y="2"/>
                      <a:pt x="1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217"/>
              <p:cNvSpPr>
                <a:spLocks/>
              </p:cNvSpPr>
              <p:nvPr/>
            </p:nvSpPr>
            <p:spPr bwMode="auto">
              <a:xfrm>
                <a:off x="2391" y="2446"/>
                <a:ext cx="42" cy="50"/>
              </a:xfrm>
              <a:custGeom>
                <a:avLst/>
                <a:gdLst>
                  <a:gd name="T0" fmla="*/ 7 w 10"/>
                  <a:gd name="T1" fmla="*/ 8 h 12"/>
                  <a:gd name="T2" fmla="*/ 6 w 10"/>
                  <a:gd name="T3" fmla="*/ 8 h 12"/>
                  <a:gd name="T4" fmla="*/ 7 w 10"/>
                  <a:gd name="T5" fmla="*/ 7 h 12"/>
                  <a:gd name="T6" fmla="*/ 7 w 10"/>
                  <a:gd name="T7" fmla="*/ 6 h 12"/>
                  <a:gd name="T8" fmla="*/ 7 w 10"/>
                  <a:gd name="T9" fmla="*/ 7 h 12"/>
                  <a:gd name="T10" fmla="*/ 6 w 10"/>
                  <a:gd name="T11" fmla="*/ 7 h 12"/>
                  <a:gd name="T12" fmla="*/ 4 w 10"/>
                  <a:gd name="T13" fmla="*/ 8 h 12"/>
                  <a:gd name="T14" fmla="*/ 6 w 10"/>
                  <a:gd name="T15" fmla="*/ 5 h 12"/>
                  <a:gd name="T16" fmla="*/ 3 w 10"/>
                  <a:gd name="T17" fmla="*/ 8 h 12"/>
                  <a:gd name="T18" fmla="*/ 3 w 10"/>
                  <a:gd name="T19" fmla="*/ 7 h 12"/>
                  <a:gd name="T20" fmla="*/ 4 w 10"/>
                  <a:gd name="T21" fmla="*/ 6 h 12"/>
                  <a:gd name="T22" fmla="*/ 3 w 10"/>
                  <a:gd name="T23" fmla="*/ 6 h 12"/>
                  <a:gd name="T24" fmla="*/ 5 w 10"/>
                  <a:gd name="T25" fmla="*/ 5 h 12"/>
                  <a:gd name="T26" fmla="*/ 4 w 10"/>
                  <a:gd name="T27" fmla="*/ 4 h 12"/>
                  <a:gd name="T28" fmla="*/ 4 w 10"/>
                  <a:gd name="T29" fmla="*/ 4 h 12"/>
                  <a:gd name="T30" fmla="*/ 2 w 10"/>
                  <a:gd name="T31" fmla="*/ 4 h 12"/>
                  <a:gd name="T32" fmla="*/ 2 w 10"/>
                  <a:gd name="T33" fmla="*/ 3 h 12"/>
                  <a:gd name="T34" fmla="*/ 2 w 10"/>
                  <a:gd name="T35" fmla="*/ 3 h 12"/>
                  <a:gd name="T36" fmla="*/ 3 w 10"/>
                  <a:gd name="T37" fmla="*/ 8 h 12"/>
                  <a:gd name="T38" fmla="*/ 3 w 10"/>
                  <a:gd name="T39" fmla="*/ 8 h 12"/>
                  <a:gd name="T40" fmla="*/ 2 w 10"/>
                  <a:gd name="T41" fmla="*/ 7 h 12"/>
                  <a:gd name="T42" fmla="*/ 1 w 10"/>
                  <a:gd name="T43" fmla="*/ 5 h 12"/>
                  <a:gd name="T44" fmla="*/ 1 w 10"/>
                  <a:gd name="T45" fmla="*/ 5 h 12"/>
                  <a:gd name="T46" fmla="*/ 3 w 10"/>
                  <a:gd name="T47" fmla="*/ 7 h 12"/>
                  <a:gd name="T48" fmla="*/ 2 w 10"/>
                  <a:gd name="T49" fmla="*/ 6 h 12"/>
                  <a:gd name="T50" fmla="*/ 4 w 10"/>
                  <a:gd name="T51" fmla="*/ 7 h 12"/>
                  <a:gd name="T52" fmla="*/ 2 w 10"/>
                  <a:gd name="T53" fmla="*/ 4 h 12"/>
                  <a:gd name="T54" fmla="*/ 3 w 10"/>
                  <a:gd name="T55" fmla="*/ 4 h 12"/>
                  <a:gd name="T56" fmla="*/ 1 w 10"/>
                  <a:gd name="T57" fmla="*/ 2 h 12"/>
                  <a:gd name="T58" fmla="*/ 0 w 10"/>
                  <a:gd name="T59" fmla="*/ 7 h 12"/>
                  <a:gd name="T60" fmla="*/ 2 w 10"/>
                  <a:gd name="T61" fmla="*/ 6 h 12"/>
                  <a:gd name="T62" fmla="*/ 0 w 10"/>
                  <a:gd name="T63" fmla="*/ 7 h 12"/>
                  <a:gd name="T64" fmla="*/ 2 w 10"/>
                  <a:gd name="T65" fmla="*/ 6 h 12"/>
                  <a:gd name="T66" fmla="*/ 1 w 10"/>
                  <a:gd name="T67" fmla="*/ 7 h 12"/>
                  <a:gd name="T68" fmla="*/ 2 w 10"/>
                  <a:gd name="T69" fmla="*/ 6 h 12"/>
                  <a:gd name="T70" fmla="*/ 1 w 10"/>
                  <a:gd name="T71" fmla="*/ 8 h 12"/>
                  <a:gd name="T72" fmla="*/ 4 w 10"/>
                  <a:gd name="T73" fmla="*/ 10 h 12"/>
                  <a:gd name="T74" fmla="*/ 5 w 10"/>
                  <a:gd name="T75" fmla="*/ 9 h 12"/>
                  <a:gd name="T76" fmla="*/ 6 w 10"/>
                  <a:gd name="T77" fmla="*/ 10 h 12"/>
                  <a:gd name="T78" fmla="*/ 7 w 10"/>
                  <a:gd name="T79" fmla="*/ 9 h 12"/>
                  <a:gd name="T80" fmla="*/ 4 w 10"/>
                  <a:gd name="T81" fmla="*/ 11 h 12"/>
                  <a:gd name="T82" fmla="*/ 5 w 10"/>
                  <a:gd name="T83" fmla="*/ 11 h 12"/>
                  <a:gd name="T84" fmla="*/ 5 w 10"/>
                  <a:gd name="T85" fmla="*/ 11 h 12"/>
                  <a:gd name="T86" fmla="*/ 5 w 10"/>
                  <a:gd name="T87" fmla="*/ 11 h 12"/>
                  <a:gd name="T88" fmla="*/ 8 w 10"/>
                  <a:gd name="T89" fmla="*/ 9 h 12"/>
                  <a:gd name="T90" fmla="*/ 8 w 10"/>
                  <a:gd name="T91" fmla="*/ 7 h 12"/>
                  <a:gd name="T92" fmla="*/ 7 w 10"/>
                  <a:gd name="T9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2">
                    <a:moveTo>
                      <a:pt x="7" y="8"/>
                    </a:move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7" y="7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6" y="8"/>
                      <a:pt x="6" y="7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5" y="6"/>
                      <a:pt x="5" y="7"/>
                      <a:pt x="6" y="5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4" y="6"/>
                      <a:pt x="3" y="8"/>
                      <a:pt x="3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2"/>
                      <a:pt x="3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0"/>
                      <a:pt x="2" y="6"/>
                      <a:pt x="1" y="5"/>
                    </a:cubicBezTo>
                    <a:cubicBezTo>
                      <a:pt x="3" y="8"/>
                      <a:pt x="0" y="4"/>
                      <a:pt x="1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1" y="4"/>
                      <a:pt x="0" y="2"/>
                      <a:pt x="0" y="7"/>
                    </a:cubicBezTo>
                    <a:cubicBezTo>
                      <a:pt x="1" y="5"/>
                      <a:pt x="0" y="7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4" y="8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8" y="7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5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6" y="11"/>
                      <a:pt x="5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6" y="10"/>
                      <a:pt x="10" y="6"/>
                      <a:pt x="8" y="7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218"/>
              <p:cNvSpPr>
                <a:spLocks/>
              </p:cNvSpPr>
              <p:nvPr/>
            </p:nvSpPr>
            <p:spPr bwMode="auto">
              <a:xfrm>
                <a:off x="2408" y="24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219"/>
              <p:cNvSpPr>
                <a:spLocks/>
              </p:cNvSpPr>
              <p:nvPr/>
            </p:nvSpPr>
            <p:spPr bwMode="auto">
              <a:xfrm>
                <a:off x="2404" y="24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Rectangle 220"/>
              <p:cNvSpPr>
                <a:spLocks noChangeArrowheads="1"/>
              </p:cNvSpPr>
              <p:nvPr/>
            </p:nvSpPr>
            <p:spPr bwMode="auto">
              <a:xfrm>
                <a:off x="2412" y="24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221"/>
              <p:cNvSpPr>
                <a:spLocks/>
              </p:cNvSpPr>
              <p:nvPr/>
            </p:nvSpPr>
            <p:spPr bwMode="auto">
              <a:xfrm>
                <a:off x="2424" y="2484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222"/>
              <p:cNvSpPr>
                <a:spLocks/>
              </p:cNvSpPr>
              <p:nvPr/>
            </p:nvSpPr>
            <p:spPr bwMode="auto">
              <a:xfrm>
                <a:off x="2412" y="246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223"/>
              <p:cNvSpPr>
                <a:spLocks/>
              </p:cNvSpPr>
              <p:nvPr/>
            </p:nvSpPr>
            <p:spPr bwMode="auto">
              <a:xfrm>
                <a:off x="2429" y="2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224"/>
              <p:cNvSpPr>
                <a:spLocks/>
              </p:cNvSpPr>
              <p:nvPr/>
            </p:nvSpPr>
            <p:spPr bwMode="auto">
              <a:xfrm>
                <a:off x="2395" y="2396"/>
                <a:ext cx="50" cy="75"/>
              </a:xfrm>
              <a:custGeom>
                <a:avLst/>
                <a:gdLst>
                  <a:gd name="T0" fmla="*/ 8 w 12"/>
                  <a:gd name="T1" fmla="*/ 0 h 18"/>
                  <a:gd name="T2" fmla="*/ 6 w 12"/>
                  <a:gd name="T3" fmla="*/ 0 h 18"/>
                  <a:gd name="T4" fmla="*/ 5 w 12"/>
                  <a:gd name="T5" fmla="*/ 0 h 18"/>
                  <a:gd name="T6" fmla="*/ 6 w 12"/>
                  <a:gd name="T7" fmla="*/ 1 h 18"/>
                  <a:gd name="T8" fmla="*/ 6 w 12"/>
                  <a:gd name="T9" fmla="*/ 3 h 18"/>
                  <a:gd name="T10" fmla="*/ 5 w 12"/>
                  <a:gd name="T11" fmla="*/ 4 h 18"/>
                  <a:gd name="T12" fmla="*/ 6 w 12"/>
                  <a:gd name="T13" fmla="*/ 6 h 18"/>
                  <a:gd name="T14" fmla="*/ 5 w 12"/>
                  <a:gd name="T15" fmla="*/ 6 h 18"/>
                  <a:gd name="T16" fmla="*/ 5 w 12"/>
                  <a:gd name="T17" fmla="*/ 7 h 18"/>
                  <a:gd name="T18" fmla="*/ 8 w 12"/>
                  <a:gd name="T19" fmla="*/ 8 h 18"/>
                  <a:gd name="T20" fmla="*/ 7 w 12"/>
                  <a:gd name="T21" fmla="*/ 9 h 18"/>
                  <a:gd name="T22" fmla="*/ 6 w 12"/>
                  <a:gd name="T23" fmla="*/ 9 h 18"/>
                  <a:gd name="T24" fmla="*/ 5 w 12"/>
                  <a:gd name="T25" fmla="*/ 10 h 18"/>
                  <a:gd name="T26" fmla="*/ 4 w 12"/>
                  <a:gd name="T27" fmla="*/ 11 h 18"/>
                  <a:gd name="T28" fmla="*/ 4 w 12"/>
                  <a:gd name="T29" fmla="*/ 12 h 18"/>
                  <a:gd name="T30" fmla="*/ 5 w 12"/>
                  <a:gd name="T31" fmla="*/ 14 h 18"/>
                  <a:gd name="T32" fmla="*/ 3 w 12"/>
                  <a:gd name="T33" fmla="*/ 13 h 18"/>
                  <a:gd name="T34" fmla="*/ 3 w 12"/>
                  <a:gd name="T35" fmla="*/ 14 h 18"/>
                  <a:gd name="T36" fmla="*/ 1 w 12"/>
                  <a:gd name="T37" fmla="*/ 15 h 18"/>
                  <a:gd name="T38" fmla="*/ 3 w 12"/>
                  <a:gd name="T39" fmla="*/ 15 h 18"/>
                  <a:gd name="T40" fmla="*/ 2 w 12"/>
                  <a:gd name="T41" fmla="*/ 14 h 18"/>
                  <a:gd name="T42" fmla="*/ 5 w 12"/>
                  <a:gd name="T43" fmla="*/ 16 h 18"/>
                  <a:gd name="T44" fmla="*/ 6 w 12"/>
                  <a:gd name="T45" fmla="*/ 16 h 18"/>
                  <a:gd name="T46" fmla="*/ 6 w 12"/>
                  <a:gd name="T47" fmla="*/ 15 h 18"/>
                  <a:gd name="T48" fmla="*/ 7 w 12"/>
                  <a:gd name="T49" fmla="*/ 15 h 18"/>
                  <a:gd name="T50" fmla="*/ 8 w 12"/>
                  <a:gd name="T51" fmla="*/ 14 h 18"/>
                  <a:gd name="T52" fmla="*/ 8 w 12"/>
                  <a:gd name="T53" fmla="*/ 12 h 18"/>
                  <a:gd name="T54" fmla="*/ 8 w 12"/>
                  <a:gd name="T55" fmla="*/ 13 h 18"/>
                  <a:gd name="T56" fmla="*/ 8 w 12"/>
                  <a:gd name="T57" fmla="*/ 12 h 18"/>
                  <a:gd name="T58" fmla="*/ 8 w 12"/>
                  <a:gd name="T59" fmla="*/ 11 h 18"/>
                  <a:gd name="T60" fmla="*/ 8 w 12"/>
                  <a:gd name="T61" fmla="*/ 10 h 18"/>
                  <a:gd name="T62" fmla="*/ 9 w 12"/>
                  <a:gd name="T63" fmla="*/ 11 h 18"/>
                  <a:gd name="T64" fmla="*/ 10 w 12"/>
                  <a:gd name="T65" fmla="*/ 10 h 18"/>
                  <a:gd name="T66" fmla="*/ 8 w 12"/>
                  <a:gd name="T67" fmla="*/ 9 h 18"/>
                  <a:gd name="T68" fmla="*/ 8 w 12"/>
                  <a:gd name="T69" fmla="*/ 7 h 18"/>
                  <a:gd name="T70" fmla="*/ 8 w 12"/>
                  <a:gd name="T71" fmla="*/ 5 h 18"/>
                  <a:gd name="T72" fmla="*/ 8 w 12"/>
                  <a:gd name="T73" fmla="*/ 5 h 18"/>
                  <a:gd name="T74" fmla="*/ 8 w 12"/>
                  <a:gd name="T75" fmla="*/ 3 h 18"/>
                  <a:gd name="T76" fmla="*/ 6 w 12"/>
                  <a:gd name="T77" fmla="*/ 3 h 18"/>
                  <a:gd name="T78" fmla="*/ 10 w 12"/>
                  <a:gd name="T7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10" y="1"/>
                    </a:moveTo>
                    <a:cubicBezTo>
                      <a:pt x="10" y="1"/>
                      <a:pt x="9" y="1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8" y="2"/>
                      <a:pt x="8" y="2"/>
                    </a:cubicBezTo>
                    <a:cubicBezTo>
                      <a:pt x="2" y="1"/>
                      <a:pt x="9" y="3"/>
                      <a:pt x="6" y="3"/>
                    </a:cubicBezTo>
                    <a:cubicBezTo>
                      <a:pt x="6" y="3"/>
                      <a:pt x="5" y="4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8" y="5"/>
                      <a:pt x="3" y="4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7" y="7"/>
                      <a:pt x="5" y="6"/>
                    </a:cubicBezTo>
                    <a:cubicBezTo>
                      <a:pt x="5" y="6"/>
                      <a:pt x="7" y="7"/>
                      <a:pt x="8" y="7"/>
                    </a:cubicBezTo>
                    <a:cubicBezTo>
                      <a:pt x="7" y="8"/>
                      <a:pt x="6" y="7"/>
                      <a:pt x="5" y="7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7" y="9"/>
                      <a:pt x="9" y="9"/>
                      <a:pt x="9" y="10"/>
                    </a:cubicBezTo>
                    <a:cubicBezTo>
                      <a:pt x="7" y="9"/>
                      <a:pt x="9" y="10"/>
                      <a:pt x="7" y="9"/>
                    </a:cubicBezTo>
                    <a:cubicBezTo>
                      <a:pt x="6" y="9"/>
                      <a:pt x="7" y="8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6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4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3" y="10"/>
                      <a:pt x="6" y="13"/>
                      <a:pt x="4" y="12"/>
                    </a:cubicBezTo>
                    <a:cubicBezTo>
                      <a:pt x="6" y="13"/>
                      <a:pt x="6" y="14"/>
                      <a:pt x="6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3" y="12"/>
                      <a:pt x="3" y="11"/>
                    </a:cubicBezTo>
                    <a:cubicBezTo>
                      <a:pt x="3" y="12"/>
                      <a:pt x="2" y="12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0" y="13"/>
                      <a:pt x="1" y="15"/>
                    </a:cubicBezTo>
                    <a:cubicBezTo>
                      <a:pt x="2" y="16"/>
                      <a:pt x="4" y="17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5"/>
                      <a:pt x="3" y="14"/>
                      <a:pt x="2" y="14"/>
                    </a:cubicBezTo>
                    <a:cubicBezTo>
                      <a:pt x="2" y="13"/>
                      <a:pt x="3" y="15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4" y="14"/>
                      <a:pt x="7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4"/>
                      <a:pt x="6" y="13"/>
                      <a:pt x="8" y="14"/>
                    </a:cubicBezTo>
                    <a:cubicBezTo>
                      <a:pt x="6" y="13"/>
                      <a:pt x="8" y="13"/>
                      <a:pt x="7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2"/>
                      <a:pt x="8" y="12"/>
                    </a:cubicBezTo>
                    <a:cubicBezTo>
                      <a:pt x="9" y="13"/>
                      <a:pt x="8" y="13"/>
                      <a:pt x="9" y="13"/>
                    </a:cubicBezTo>
                    <a:cubicBezTo>
                      <a:pt x="9" y="13"/>
                      <a:pt x="6" y="11"/>
                      <a:pt x="8" y="11"/>
                    </a:cubicBezTo>
                    <a:cubicBezTo>
                      <a:pt x="7" y="11"/>
                      <a:pt x="7" y="10"/>
                      <a:pt x="6" y="10"/>
                    </a:cubicBezTo>
                    <a:cubicBezTo>
                      <a:pt x="6" y="10"/>
                      <a:pt x="8" y="11"/>
                      <a:pt x="8" y="10"/>
                    </a:cubicBezTo>
                    <a:cubicBezTo>
                      <a:pt x="6" y="9"/>
                      <a:pt x="8" y="10"/>
                      <a:pt x="7" y="9"/>
                    </a:cubicBezTo>
                    <a:cubicBezTo>
                      <a:pt x="9" y="10"/>
                      <a:pt x="8" y="10"/>
                      <a:pt x="9" y="11"/>
                    </a:cubicBezTo>
                    <a:cubicBezTo>
                      <a:pt x="10" y="11"/>
                      <a:pt x="8" y="9"/>
                      <a:pt x="9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9" y="6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6"/>
                      <a:pt x="8" y="5"/>
                    </a:cubicBezTo>
                    <a:cubicBezTo>
                      <a:pt x="8" y="5"/>
                      <a:pt x="10" y="5"/>
                      <a:pt x="10" y="5"/>
                    </a:cubicBezTo>
                    <a:cubicBezTo>
                      <a:pt x="8" y="4"/>
                      <a:pt x="12" y="4"/>
                      <a:pt x="8" y="3"/>
                    </a:cubicBezTo>
                    <a:cubicBezTo>
                      <a:pt x="8" y="3"/>
                      <a:pt x="7" y="3"/>
                      <a:pt x="8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8" y="3"/>
                      <a:pt x="7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3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Freeform 225"/>
              <p:cNvSpPr>
                <a:spLocks/>
              </p:cNvSpPr>
              <p:nvPr/>
            </p:nvSpPr>
            <p:spPr bwMode="auto">
              <a:xfrm>
                <a:off x="2433" y="24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226"/>
              <p:cNvSpPr>
                <a:spLocks/>
              </p:cNvSpPr>
              <p:nvPr/>
            </p:nvSpPr>
            <p:spPr bwMode="auto">
              <a:xfrm>
                <a:off x="2433" y="24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227"/>
              <p:cNvSpPr>
                <a:spLocks/>
              </p:cNvSpPr>
              <p:nvPr/>
            </p:nvSpPr>
            <p:spPr bwMode="auto">
              <a:xfrm>
                <a:off x="2433" y="239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Rectangle 228"/>
              <p:cNvSpPr>
                <a:spLocks noChangeArrowheads="1"/>
              </p:cNvSpPr>
              <p:nvPr/>
            </p:nvSpPr>
            <p:spPr bwMode="auto">
              <a:xfrm>
                <a:off x="2433" y="23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229"/>
              <p:cNvSpPr>
                <a:spLocks/>
              </p:cNvSpPr>
              <p:nvPr/>
            </p:nvSpPr>
            <p:spPr bwMode="auto">
              <a:xfrm>
                <a:off x="2404" y="2367"/>
                <a:ext cx="37" cy="29"/>
              </a:xfrm>
              <a:custGeom>
                <a:avLst/>
                <a:gdLst>
                  <a:gd name="T0" fmla="*/ 3 w 9"/>
                  <a:gd name="T1" fmla="*/ 1 h 7"/>
                  <a:gd name="T2" fmla="*/ 2 w 9"/>
                  <a:gd name="T3" fmla="*/ 1 h 7"/>
                  <a:gd name="T4" fmla="*/ 2 w 9"/>
                  <a:gd name="T5" fmla="*/ 0 h 7"/>
                  <a:gd name="T6" fmla="*/ 0 w 9"/>
                  <a:gd name="T7" fmla="*/ 2 h 7"/>
                  <a:gd name="T8" fmla="*/ 3 w 9"/>
                  <a:gd name="T9" fmla="*/ 3 h 7"/>
                  <a:gd name="T10" fmla="*/ 2 w 9"/>
                  <a:gd name="T11" fmla="*/ 3 h 7"/>
                  <a:gd name="T12" fmla="*/ 4 w 9"/>
                  <a:gd name="T13" fmla="*/ 4 h 7"/>
                  <a:gd name="T14" fmla="*/ 2 w 9"/>
                  <a:gd name="T15" fmla="*/ 4 h 7"/>
                  <a:gd name="T16" fmla="*/ 3 w 9"/>
                  <a:gd name="T17" fmla="*/ 5 h 7"/>
                  <a:gd name="T18" fmla="*/ 4 w 9"/>
                  <a:gd name="T19" fmla="*/ 5 h 7"/>
                  <a:gd name="T20" fmla="*/ 3 w 9"/>
                  <a:gd name="T21" fmla="*/ 5 h 7"/>
                  <a:gd name="T22" fmla="*/ 4 w 9"/>
                  <a:gd name="T23" fmla="*/ 5 h 7"/>
                  <a:gd name="T24" fmla="*/ 4 w 9"/>
                  <a:gd name="T25" fmla="*/ 5 h 7"/>
                  <a:gd name="T26" fmla="*/ 3 w 9"/>
                  <a:gd name="T27" fmla="*/ 5 h 7"/>
                  <a:gd name="T28" fmla="*/ 4 w 9"/>
                  <a:gd name="T29" fmla="*/ 6 h 7"/>
                  <a:gd name="T30" fmla="*/ 3 w 9"/>
                  <a:gd name="T31" fmla="*/ 6 h 7"/>
                  <a:gd name="T32" fmla="*/ 5 w 9"/>
                  <a:gd name="T33" fmla="*/ 7 h 7"/>
                  <a:gd name="T34" fmla="*/ 6 w 9"/>
                  <a:gd name="T35" fmla="*/ 7 h 7"/>
                  <a:gd name="T36" fmla="*/ 5 w 9"/>
                  <a:gd name="T37" fmla="*/ 6 h 7"/>
                  <a:gd name="T38" fmla="*/ 5 w 9"/>
                  <a:gd name="T39" fmla="*/ 6 h 7"/>
                  <a:gd name="T40" fmla="*/ 4 w 9"/>
                  <a:gd name="T41" fmla="*/ 5 h 7"/>
                  <a:gd name="T42" fmla="*/ 6 w 9"/>
                  <a:gd name="T43" fmla="*/ 6 h 7"/>
                  <a:gd name="T44" fmla="*/ 8 w 9"/>
                  <a:gd name="T45" fmla="*/ 4 h 7"/>
                  <a:gd name="T46" fmla="*/ 8 w 9"/>
                  <a:gd name="T47" fmla="*/ 5 h 7"/>
                  <a:gd name="T48" fmla="*/ 7 w 9"/>
                  <a:gd name="T49" fmla="*/ 4 h 7"/>
                  <a:gd name="T50" fmla="*/ 6 w 9"/>
                  <a:gd name="T51" fmla="*/ 5 h 7"/>
                  <a:gd name="T52" fmla="*/ 4 w 9"/>
                  <a:gd name="T53" fmla="*/ 5 h 7"/>
                  <a:gd name="T54" fmla="*/ 4 w 9"/>
                  <a:gd name="T55" fmla="*/ 4 h 7"/>
                  <a:gd name="T56" fmla="*/ 6 w 9"/>
                  <a:gd name="T57" fmla="*/ 4 h 7"/>
                  <a:gd name="T58" fmla="*/ 5 w 9"/>
                  <a:gd name="T59" fmla="*/ 4 h 7"/>
                  <a:gd name="T60" fmla="*/ 7 w 9"/>
                  <a:gd name="T61" fmla="*/ 4 h 7"/>
                  <a:gd name="T62" fmla="*/ 5 w 9"/>
                  <a:gd name="T63" fmla="*/ 4 h 7"/>
                  <a:gd name="T64" fmla="*/ 4 w 9"/>
                  <a:gd name="T65" fmla="*/ 2 h 7"/>
                  <a:gd name="T66" fmla="*/ 5 w 9"/>
                  <a:gd name="T67" fmla="*/ 2 h 7"/>
                  <a:gd name="T68" fmla="*/ 4 w 9"/>
                  <a:gd name="T69" fmla="*/ 2 h 7"/>
                  <a:gd name="T70" fmla="*/ 4 w 9"/>
                  <a:gd name="T71" fmla="*/ 1 h 7"/>
                  <a:gd name="T72" fmla="*/ 3 w 9"/>
                  <a:gd name="T73" fmla="*/ 2 h 7"/>
                  <a:gd name="T74" fmla="*/ 3 w 9"/>
                  <a:gd name="T75" fmla="*/ 1 h 7"/>
                  <a:gd name="T76" fmla="*/ 3 w 9"/>
                  <a:gd name="T77" fmla="*/ 1 h 7"/>
                  <a:gd name="T78" fmla="*/ 1 w 9"/>
                  <a:gd name="T79" fmla="*/ 2 h 7"/>
                  <a:gd name="T80" fmla="*/ 3 w 9"/>
                  <a:gd name="T8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7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5"/>
                      <a:pt x="4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5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2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6" y="6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9" y="5"/>
                      <a:pt x="5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4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3"/>
                      <a:pt x="6" y="2"/>
                      <a:pt x="4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230"/>
              <p:cNvSpPr>
                <a:spLocks/>
              </p:cNvSpPr>
              <p:nvPr/>
            </p:nvSpPr>
            <p:spPr bwMode="auto">
              <a:xfrm>
                <a:off x="2404" y="2367"/>
                <a:ext cx="8" cy="8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231"/>
              <p:cNvSpPr>
                <a:spLocks/>
              </p:cNvSpPr>
              <p:nvPr/>
            </p:nvSpPr>
            <p:spPr bwMode="auto">
              <a:xfrm>
                <a:off x="2391" y="2359"/>
                <a:ext cx="21" cy="20"/>
              </a:xfrm>
              <a:custGeom>
                <a:avLst/>
                <a:gdLst>
                  <a:gd name="T0" fmla="*/ 2 w 5"/>
                  <a:gd name="T1" fmla="*/ 2 h 5"/>
                  <a:gd name="T2" fmla="*/ 1 w 5"/>
                  <a:gd name="T3" fmla="*/ 3 h 5"/>
                  <a:gd name="T4" fmla="*/ 2 w 5"/>
                  <a:gd name="T5" fmla="*/ 4 h 5"/>
                  <a:gd name="T6" fmla="*/ 3 w 5"/>
                  <a:gd name="T7" fmla="*/ 2 h 5"/>
                  <a:gd name="T8" fmla="*/ 3 w 5"/>
                  <a:gd name="T9" fmla="*/ 3 h 5"/>
                  <a:gd name="T10" fmla="*/ 4 w 5"/>
                  <a:gd name="T11" fmla="*/ 2 h 5"/>
                  <a:gd name="T12" fmla="*/ 3 w 5"/>
                  <a:gd name="T13" fmla="*/ 3 h 5"/>
                  <a:gd name="T14" fmla="*/ 4 w 5"/>
                  <a:gd name="T15" fmla="*/ 2 h 5"/>
                  <a:gd name="T16" fmla="*/ 4 w 5"/>
                  <a:gd name="T17" fmla="*/ 2 h 5"/>
                  <a:gd name="T18" fmla="*/ 4 w 5"/>
                  <a:gd name="T19" fmla="*/ 2 h 5"/>
                  <a:gd name="T20" fmla="*/ 2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3 w 5"/>
                  <a:gd name="T27" fmla="*/ 1 h 5"/>
                  <a:gd name="T28" fmla="*/ 2 w 5"/>
                  <a:gd name="T29" fmla="*/ 2 h 5"/>
                  <a:gd name="T30" fmla="*/ 3 w 5"/>
                  <a:gd name="T31" fmla="*/ 1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3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2" y="4"/>
                      <a:pt x="2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9" name="Rectangle 232"/>
              <p:cNvSpPr>
                <a:spLocks noChangeArrowheads="1"/>
              </p:cNvSpPr>
              <p:nvPr/>
            </p:nvSpPr>
            <p:spPr bwMode="auto">
              <a:xfrm>
                <a:off x="2395" y="23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0" name="Freeform 233"/>
              <p:cNvSpPr>
                <a:spLocks/>
              </p:cNvSpPr>
              <p:nvPr/>
            </p:nvSpPr>
            <p:spPr bwMode="auto">
              <a:xfrm>
                <a:off x="2345" y="2237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0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1" name="Freeform 234"/>
              <p:cNvSpPr>
                <a:spLocks/>
              </p:cNvSpPr>
              <p:nvPr/>
            </p:nvSpPr>
            <p:spPr bwMode="auto">
              <a:xfrm>
                <a:off x="2345" y="2237"/>
                <a:ext cx="17" cy="17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0 w 4"/>
                  <a:gd name="T5" fmla="*/ 0 h 4"/>
                  <a:gd name="T6" fmla="*/ 2 w 4"/>
                  <a:gd name="T7" fmla="*/ 2 h 4"/>
                  <a:gd name="T8" fmla="*/ 2 w 4"/>
                  <a:gd name="T9" fmla="*/ 1 h 4"/>
                  <a:gd name="T10" fmla="*/ 3 w 4"/>
                  <a:gd name="T11" fmla="*/ 3 h 4"/>
                  <a:gd name="T12" fmla="*/ 3 w 4"/>
                  <a:gd name="T13" fmla="*/ 3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4"/>
                      <a:pt x="2" y="2"/>
                      <a:pt x="3" y="3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2" name="Freeform 235"/>
              <p:cNvSpPr>
                <a:spLocks/>
              </p:cNvSpPr>
              <p:nvPr/>
            </p:nvSpPr>
            <p:spPr bwMode="auto">
              <a:xfrm>
                <a:off x="2353" y="224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3" name="Freeform 236"/>
              <p:cNvSpPr>
                <a:spLocks/>
              </p:cNvSpPr>
              <p:nvPr/>
            </p:nvSpPr>
            <p:spPr bwMode="auto">
              <a:xfrm>
                <a:off x="2349" y="2237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4" name="Freeform 237"/>
              <p:cNvSpPr>
                <a:spLocks/>
              </p:cNvSpPr>
              <p:nvPr/>
            </p:nvSpPr>
            <p:spPr bwMode="auto">
              <a:xfrm>
                <a:off x="2349" y="2237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5" name="Freeform 238"/>
              <p:cNvSpPr>
                <a:spLocks/>
              </p:cNvSpPr>
              <p:nvPr/>
            </p:nvSpPr>
            <p:spPr bwMode="auto">
              <a:xfrm>
                <a:off x="2349" y="2237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1 w 3"/>
                  <a:gd name="T5" fmla="*/ 1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6" name="Freeform 239"/>
              <p:cNvSpPr>
                <a:spLocks/>
              </p:cNvSpPr>
              <p:nvPr/>
            </p:nvSpPr>
            <p:spPr bwMode="auto">
              <a:xfrm>
                <a:off x="2353" y="22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7" name="Rectangle 240"/>
              <p:cNvSpPr>
                <a:spLocks noChangeArrowheads="1"/>
              </p:cNvSpPr>
              <p:nvPr/>
            </p:nvSpPr>
            <p:spPr bwMode="auto">
              <a:xfrm>
                <a:off x="2353" y="224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8" name="Freeform 241"/>
              <p:cNvSpPr>
                <a:spLocks/>
              </p:cNvSpPr>
              <p:nvPr/>
            </p:nvSpPr>
            <p:spPr bwMode="auto">
              <a:xfrm>
                <a:off x="2349" y="2237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4 w 4"/>
                  <a:gd name="T5" fmla="*/ 3 h 3"/>
                  <a:gd name="T6" fmla="*/ 3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2"/>
                      <a:pt x="0" y="0"/>
                      <a:pt x="2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9" name="Freeform 242"/>
              <p:cNvSpPr>
                <a:spLocks/>
              </p:cNvSpPr>
              <p:nvPr/>
            </p:nvSpPr>
            <p:spPr bwMode="auto">
              <a:xfrm>
                <a:off x="2370" y="2250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0" name="Freeform 243"/>
              <p:cNvSpPr>
                <a:spLocks/>
              </p:cNvSpPr>
              <p:nvPr/>
            </p:nvSpPr>
            <p:spPr bwMode="auto">
              <a:xfrm>
                <a:off x="2357" y="2242"/>
                <a:ext cx="17" cy="12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1 w 4"/>
                  <a:gd name="T5" fmla="*/ 0 h 3"/>
                  <a:gd name="T6" fmla="*/ 1 w 4"/>
                  <a:gd name="T7" fmla="*/ 1 h 3"/>
                  <a:gd name="T8" fmla="*/ 0 w 4"/>
                  <a:gd name="T9" fmla="*/ 0 h 3"/>
                  <a:gd name="T10" fmla="*/ 1 w 4"/>
                  <a:gd name="T11" fmla="*/ 1 h 3"/>
                  <a:gd name="T12" fmla="*/ 0 w 4"/>
                  <a:gd name="T13" fmla="*/ 0 h 3"/>
                  <a:gd name="T14" fmla="*/ 2 w 4"/>
                  <a:gd name="T15" fmla="*/ 2 h 3"/>
                  <a:gd name="T16" fmla="*/ 2 w 4"/>
                  <a:gd name="T17" fmla="*/ 1 h 3"/>
                  <a:gd name="T18" fmla="*/ 3 w 4"/>
                  <a:gd name="T19" fmla="*/ 2 h 3"/>
                  <a:gd name="T20" fmla="*/ 4 w 4"/>
                  <a:gd name="T21" fmla="*/ 3 h 3"/>
                  <a:gd name="T22" fmla="*/ 1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1" name="Freeform 244"/>
              <p:cNvSpPr>
                <a:spLocks/>
              </p:cNvSpPr>
              <p:nvPr/>
            </p:nvSpPr>
            <p:spPr bwMode="auto">
              <a:xfrm>
                <a:off x="2366" y="224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2" name="Freeform 245"/>
              <p:cNvSpPr>
                <a:spLocks/>
              </p:cNvSpPr>
              <p:nvPr/>
            </p:nvSpPr>
            <p:spPr bwMode="auto">
              <a:xfrm>
                <a:off x="2362" y="2237"/>
                <a:ext cx="16" cy="17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1 h 4"/>
                  <a:gd name="T4" fmla="*/ 0 w 4"/>
                  <a:gd name="T5" fmla="*/ 0 h 4"/>
                  <a:gd name="T6" fmla="*/ 1 w 4"/>
                  <a:gd name="T7" fmla="*/ 2 h 4"/>
                  <a:gd name="T8" fmla="*/ 0 w 4"/>
                  <a:gd name="T9" fmla="*/ 1 h 4"/>
                  <a:gd name="T10" fmla="*/ 3 w 4"/>
                  <a:gd name="T11" fmla="*/ 3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1 h 4"/>
                  <a:gd name="T18" fmla="*/ 1 w 4"/>
                  <a:gd name="T19" fmla="*/ 1 h 4"/>
                  <a:gd name="T20" fmla="*/ 0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3" y="3"/>
                      <a:pt x="1" y="1"/>
                      <a:pt x="0" y="1"/>
                    </a:cubicBezTo>
                    <a:cubicBezTo>
                      <a:pt x="1" y="1"/>
                      <a:pt x="1" y="2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3" name="Freeform 246"/>
              <p:cNvSpPr>
                <a:spLocks/>
              </p:cNvSpPr>
              <p:nvPr/>
            </p:nvSpPr>
            <p:spPr bwMode="auto">
              <a:xfrm>
                <a:off x="2357" y="223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4" name="Freeform 247"/>
              <p:cNvSpPr>
                <a:spLocks/>
              </p:cNvSpPr>
              <p:nvPr/>
            </p:nvSpPr>
            <p:spPr bwMode="auto">
              <a:xfrm>
                <a:off x="2370" y="22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5" name="Freeform 248"/>
              <p:cNvSpPr>
                <a:spLocks/>
              </p:cNvSpPr>
              <p:nvPr/>
            </p:nvSpPr>
            <p:spPr bwMode="auto">
              <a:xfrm>
                <a:off x="2362" y="223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6" name="Freeform 249"/>
              <p:cNvSpPr>
                <a:spLocks/>
              </p:cNvSpPr>
              <p:nvPr/>
            </p:nvSpPr>
            <p:spPr bwMode="auto">
              <a:xfrm>
                <a:off x="2357" y="2221"/>
                <a:ext cx="30" cy="29"/>
              </a:xfrm>
              <a:custGeom>
                <a:avLst/>
                <a:gdLst>
                  <a:gd name="T0" fmla="*/ 7 w 7"/>
                  <a:gd name="T1" fmla="*/ 2 h 7"/>
                  <a:gd name="T2" fmla="*/ 6 w 7"/>
                  <a:gd name="T3" fmla="*/ 2 h 7"/>
                  <a:gd name="T4" fmla="*/ 4 w 7"/>
                  <a:gd name="T5" fmla="*/ 1 h 7"/>
                  <a:gd name="T6" fmla="*/ 2 w 7"/>
                  <a:gd name="T7" fmla="*/ 0 h 7"/>
                  <a:gd name="T8" fmla="*/ 3 w 7"/>
                  <a:gd name="T9" fmla="*/ 1 h 7"/>
                  <a:gd name="T10" fmla="*/ 2 w 7"/>
                  <a:gd name="T11" fmla="*/ 0 h 7"/>
                  <a:gd name="T12" fmla="*/ 2 w 7"/>
                  <a:gd name="T13" fmla="*/ 1 h 7"/>
                  <a:gd name="T14" fmla="*/ 3 w 7"/>
                  <a:gd name="T15" fmla="*/ 2 h 7"/>
                  <a:gd name="T16" fmla="*/ 1 w 7"/>
                  <a:gd name="T17" fmla="*/ 3 h 7"/>
                  <a:gd name="T18" fmla="*/ 3 w 7"/>
                  <a:gd name="T19" fmla="*/ 4 h 7"/>
                  <a:gd name="T20" fmla="*/ 2 w 7"/>
                  <a:gd name="T21" fmla="*/ 3 h 7"/>
                  <a:gd name="T22" fmla="*/ 2 w 7"/>
                  <a:gd name="T23" fmla="*/ 3 h 7"/>
                  <a:gd name="T24" fmla="*/ 1 w 7"/>
                  <a:gd name="T25" fmla="*/ 3 h 7"/>
                  <a:gd name="T26" fmla="*/ 3 w 7"/>
                  <a:gd name="T27" fmla="*/ 5 h 7"/>
                  <a:gd name="T28" fmla="*/ 1 w 7"/>
                  <a:gd name="T29" fmla="*/ 3 h 7"/>
                  <a:gd name="T30" fmla="*/ 2 w 7"/>
                  <a:gd name="T31" fmla="*/ 5 h 7"/>
                  <a:gd name="T32" fmla="*/ 3 w 7"/>
                  <a:gd name="T33" fmla="*/ 6 h 7"/>
                  <a:gd name="T34" fmla="*/ 4 w 7"/>
                  <a:gd name="T35" fmla="*/ 6 h 7"/>
                  <a:gd name="T36" fmla="*/ 3 w 7"/>
                  <a:gd name="T37" fmla="*/ 4 h 7"/>
                  <a:gd name="T38" fmla="*/ 4 w 7"/>
                  <a:gd name="T39" fmla="*/ 4 h 7"/>
                  <a:gd name="T40" fmla="*/ 5 w 7"/>
                  <a:gd name="T41" fmla="*/ 4 h 7"/>
                  <a:gd name="T42" fmla="*/ 3 w 7"/>
                  <a:gd name="T43" fmla="*/ 3 h 7"/>
                  <a:gd name="T44" fmla="*/ 4 w 7"/>
                  <a:gd name="T45" fmla="*/ 3 h 7"/>
                  <a:gd name="T46" fmla="*/ 3 w 7"/>
                  <a:gd name="T47" fmla="*/ 3 h 7"/>
                  <a:gd name="T48" fmla="*/ 5 w 7"/>
                  <a:gd name="T49" fmla="*/ 3 h 7"/>
                  <a:gd name="T50" fmla="*/ 2 w 7"/>
                  <a:gd name="T51" fmla="*/ 2 h 7"/>
                  <a:gd name="T52" fmla="*/ 6 w 7"/>
                  <a:gd name="T53" fmla="*/ 3 h 7"/>
                  <a:gd name="T54" fmla="*/ 5 w 7"/>
                  <a:gd name="T55" fmla="*/ 3 h 7"/>
                  <a:gd name="T56" fmla="*/ 4 w 7"/>
                  <a:gd name="T57" fmla="*/ 2 h 7"/>
                  <a:gd name="T58" fmla="*/ 6 w 7"/>
                  <a:gd name="T59" fmla="*/ 3 h 7"/>
                  <a:gd name="T60" fmla="*/ 5 w 7"/>
                  <a:gd name="T61" fmla="*/ 2 h 7"/>
                  <a:gd name="T62" fmla="*/ 3 w 7"/>
                  <a:gd name="T63" fmla="*/ 1 h 7"/>
                  <a:gd name="T64" fmla="*/ 4 w 7"/>
                  <a:gd name="T65" fmla="*/ 1 h 7"/>
                  <a:gd name="T66" fmla="*/ 6 w 7"/>
                  <a:gd name="T67" fmla="*/ 3 h 7"/>
                  <a:gd name="T68" fmla="*/ 7 w 7"/>
                  <a:gd name="T69" fmla="*/ 3 h 7"/>
                  <a:gd name="T70" fmla="*/ 5 w 7"/>
                  <a:gd name="T71" fmla="*/ 1 h 7"/>
                  <a:gd name="T72" fmla="*/ 7 w 7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6" y="2"/>
                      <a:pt x="5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2"/>
                      <a:pt x="2" y="4"/>
                      <a:pt x="1" y="3"/>
                    </a:cubicBezTo>
                    <a:cubicBezTo>
                      <a:pt x="1" y="4"/>
                      <a:pt x="3" y="5"/>
                      <a:pt x="3" y="5"/>
                    </a:cubicBezTo>
                    <a:cubicBezTo>
                      <a:pt x="1" y="3"/>
                      <a:pt x="3" y="5"/>
                      <a:pt x="1" y="3"/>
                    </a:cubicBezTo>
                    <a:cubicBezTo>
                      <a:pt x="0" y="3"/>
                      <a:pt x="2" y="5"/>
                      <a:pt x="2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5" y="4"/>
                    </a:cubicBezTo>
                    <a:cubicBezTo>
                      <a:pt x="4" y="4"/>
                      <a:pt x="6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2"/>
                      <a:pt x="4" y="1"/>
                    </a:cubicBezTo>
                    <a:cubicBezTo>
                      <a:pt x="6" y="2"/>
                      <a:pt x="5" y="2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7" name="Freeform 250"/>
              <p:cNvSpPr>
                <a:spLocks/>
              </p:cNvSpPr>
              <p:nvPr/>
            </p:nvSpPr>
            <p:spPr bwMode="auto">
              <a:xfrm>
                <a:off x="2387" y="223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8" name="Freeform 251"/>
              <p:cNvSpPr>
                <a:spLocks/>
              </p:cNvSpPr>
              <p:nvPr/>
            </p:nvSpPr>
            <p:spPr bwMode="auto">
              <a:xfrm>
                <a:off x="2387" y="22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9" name="Rectangle 252"/>
              <p:cNvSpPr>
                <a:spLocks noChangeArrowheads="1"/>
              </p:cNvSpPr>
              <p:nvPr/>
            </p:nvSpPr>
            <p:spPr bwMode="auto">
              <a:xfrm>
                <a:off x="2366" y="22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0" name="Freeform 253"/>
              <p:cNvSpPr>
                <a:spLocks/>
              </p:cNvSpPr>
              <p:nvPr/>
            </p:nvSpPr>
            <p:spPr bwMode="auto">
              <a:xfrm>
                <a:off x="2383" y="223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1" name="Freeform 254"/>
              <p:cNvSpPr>
                <a:spLocks/>
              </p:cNvSpPr>
              <p:nvPr/>
            </p:nvSpPr>
            <p:spPr bwMode="auto">
              <a:xfrm>
                <a:off x="2378" y="2237"/>
                <a:ext cx="5" cy="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2" name="Rectangle 255"/>
              <p:cNvSpPr>
                <a:spLocks noChangeArrowheads="1"/>
              </p:cNvSpPr>
              <p:nvPr/>
            </p:nvSpPr>
            <p:spPr bwMode="auto">
              <a:xfrm>
                <a:off x="2387" y="223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3" name="Freeform 256"/>
              <p:cNvSpPr>
                <a:spLocks/>
              </p:cNvSpPr>
              <p:nvPr/>
            </p:nvSpPr>
            <p:spPr bwMode="auto">
              <a:xfrm>
                <a:off x="2362" y="2208"/>
                <a:ext cx="29" cy="21"/>
              </a:xfrm>
              <a:custGeom>
                <a:avLst/>
                <a:gdLst>
                  <a:gd name="T0" fmla="*/ 2 w 7"/>
                  <a:gd name="T1" fmla="*/ 1 h 5"/>
                  <a:gd name="T2" fmla="*/ 1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3 w 7"/>
                  <a:gd name="T9" fmla="*/ 3 h 5"/>
                  <a:gd name="T10" fmla="*/ 2 w 7"/>
                  <a:gd name="T11" fmla="*/ 2 h 5"/>
                  <a:gd name="T12" fmla="*/ 5 w 7"/>
                  <a:gd name="T13" fmla="*/ 4 h 5"/>
                  <a:gd name="T14" fmla="*/ 1 w 7"/>
                  <a:gd name="T15" fmla="*/ 2 h 5"/>
                  <a:gd name="T16" fmla="*/ 1 w 7"/>
                  <a:gd name="T17" fmla="*/ 2 h 5"/>
                  <a:gd name="T18" fmla="*/ 2 w 7"/>
                  <a:gd name="T19" fmla="*/ 3 h 5"/>
                  <a:gd name="T20" fmla="*/ 4 w 7"/>
                  <a:gd name="T21" fmla="*/ 4 h 5"/>
                  <a:gd name="T22" fmla="*/ 5 w 7"/>
                  <a:gd name="T23" fmla="*/ 5 h 5"/>
                  <a:gd name="T24" fmla="*/ 4 w 7"/>
                  <a:gd name="T25" fmla="*/ 4 h 5"/>
                  <a:gd name="T26" fmla="*/ 5 w 7"/>
                  <a:gd name="T27" fmla="*/ 5 h 5"/>
                  <a:gd name="T28" fmla="*/ 5 w 7"/>
                  <a:gd name="T29" fmla="*/ 4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4 w 7"/>
                  <a:gd name="T37" fmla="*/ 3 h 5"/>
                  <a:gd name="T38" fmla="*/ 5 w 7"/>
                  <a:gd name="T39" fmla="*/ 4 h 5"/>
                  <a:gd name="T40" fmla="*/ 4 w 7"/>
                  <a:gd name="T41" fmla="*/ 3 h 5"/>
                  <a:gd name="T42" fmla="*/ 6 w 7"/>
                  <a:gd name="T43" fmla="*/ 4 h 5"/>
                  <a:gd name="T44" fmla="*/ 5 w 7"/>
                  <a:gd name="T45" fmla="*/ 3 h 5"/>
                  <a:gd name="T46" fmla="*/ 6 w 7"/>
                  <a:gd name="T47" fmla="*/ 4 h 5"/>
                  <a:gd name="T48" fmla="*/ 3 w 7"/>
                  <a:gd name="T49" fmla="*/ 2 h 5"/>
                  <a:gd name="T50" fmla="*/ 6 w 7"/>
                  <a:gd name="T51" fmla="*/ 3 h 5"/>
                  <a:gd name="T52" fmla="*/ 5 w 7"/>
                  <a:gd name="T53" fmla="*/ 3 h 5"/>
                  <a:gd name="T54" fmla="*/ 6 w 7"/>
                  <a:gd name="T55" fmla="*/ 3 h 5"/>
                  <a:gd name="T56" fmla="*/ 5 w 7"/>
                  <a:gd name="T57" fmla="*/ 2 h 5"/>
                  <a:gd name="T58" fmla="*/ 4 w 7"/>
                  <a:gd name="T59" fmla="*/ 2 h 5"/>
                  <a:gd name="T60" fmla="*/ 3 w 7"/>
                  <a:gd name="T61" fmla="*/ 1 h 5"/>
                  <a:gd name="T62" fmla="*/ 4 w 7"/>
                  <a:gd name="T63" fmla="*/ 2 h 5"/>
                  <a:gd name="T64" fmla="*/ 2 w 7"/>
                  <a:gd name="T65" fmla="*/ 1 h 5"/>
                  <a:gd name="T66" fmla="*/ 3 w 7"/>
                  <a:gd name="T67" fmla="*/ 1 h 5"/>
                  <a:gd name="T68" fmla="*/ 2 w 7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4"/>
                      <a:pt x="5" y="4"/>
                    </a:cubicBezTo>
                    <a:cubicBezTo>
                      <a:pt x="3" y="3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5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4" y="3"/>
                      <a:pt x="3" y="2"/>
                      <a:pt x="6" y="3"/>
                    </a:cubicBezTo>
                    <a:cubicBezTo>
                      <a:pt x="6" y="3"/>
                      <a:pt x="5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7" y="3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4" name="Freeform 257"/>
              <p:cNvSpPr>
                <a:spLocks/>
              </p:cNvSpPr>
              <p:nvPr/>
            </p:nvSpPr>
            <p:spPr bwMode="auto">
              <a:xfrm>
                <a:off x="2383" y="222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5" name="Freeform 258"/>
              <p:cNvSpPr>
                <a:spLocks/>
              </p:cNvSpPr>
              <p:nvPr/>
            </p:nvSpPr>
            <p:spPr bwMode="auto">
              <a:xfrm>
                <a:off x="2362" y="2204"/>
                <a:ext cx="37" cy="17"/>
              </a:xfrm>
              <a:custGeom>
                <a:avLst/>
                <a:gdLst>
                  <a:gd name="T0" fmla="*/ 4 w 9"/>
                  <a:gd name="T1" fmla="*/ 2 h 4"/>
                  <a:gd name="T2" fmla="*/ 6 w 9"/>
                  <a:gd name="T3" fmla="*/ 2 h 4"/>
                  <a:gd name="T4" fmla="*/ 3 w 9"/>
                  <a:gd name="T5" fmla="*/ 1 h 4"/>
                  <a:gd name="T6" fmla="*/ 2 w 9"/>
                  <a:gd name="T7" fmla="*/ 1 h 4"/>
                  <a:gd name="T8" fmla="*/ 5 w 9"/>
                  <a:gd name="T9" fmla="*/ 2 h 4"/>
                  <a:gd name="T10" fmla="*/ 6 w 9"/>
                  <a:gd name="T11" fmla="*/ 2 h 4"/>
                  <a:gd name="T12" fmla="*/ 4 w 9"/>
                  <a:gd name="T13" fmla="*/ 1 h 4"/>
                  <a:gd name="T14" fmla="*/ 3 w 9"/>
                  <a:gd name="T15" fmla="*/ 1 h 4"/>
                  <a:gd name="T16" fmla="*/ 3 w 9"/>
                  <a:gd name="T17" fmla="*/ 1 h 4"/>
                  <a:gd name="T18" fmla="*/ 6 w 9"/>
                  <a:gd name="T19" fmla="*/ 2 h 4"/>
                  <a:gd name="T20" fmla="*/ 1 w 9"/>
                  <a:gd name="T21" fmla="*/ 0 h 4"/>
                  <a:gd name="T22" fmla="*/ 1 w 9"/>
                  <a:gd name="T23" fmla="*/ 0 h 4"/>
                  <a:gd name="T24" fmla="*/ 3 w 9"/>
                  <a:gd name="T25" fmla="*/ 1 h 4"/>
                  <a:gd name="T26" fmla="*/ 3 w 9"/>
                  <a:gd name="T27" fmla="*/ 0 h 4"/>
                  <a:gd name="T28" fmla="*/ 1 w 9"/>
                  <a:gd name="T29" fmla="*/ 0 h 4"/>
                  <a:gd name="T30" fmla="*/ 1 w 9"/>
                  <a:gd name="T31" fmla="*/ 1 h 4"/>
                  <a:gd name="T32" fmla="*/ 1 w 9"/>
                  <a:gd name="T33" fmla="*/ 1 h 4"/>
                  <a:gd name="T34" fmla="*/ 2 w 9"/>
                  <a:gd name="T35" fmla="*/ 2 h 4"/>
                  <a:gd name="T36" fmla="*/ 5 w 9"/>
                  <a:gd name="T37" fmla="*/ 2 h 4"/>
                  <a:gd name="T38" fmla="*/ 4 w 9"/>
                  <a:gd name="T39" fmla="*/ 2 h 4"/>
                  <a:gd name="T40" fmla="*/ 6 w 9"/>
                  <a:gd name="T41" fmla="*/ 3 h 4"/>
                  <a:gd name="T42" fmla="*/ 7 w 9"/>
                  <a:gd name="T43" fmla="*/ 3 h 4"/>
                  <a:gd name="T44" fmla="*/ 7 w 9"/>
                  <a:gd name="T45" fmla="*/ 3 h 4"/>
                  <a:gd name="T46" fmla="*/ 4 w 9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9" y="4"/>
                      <a:pt x="6" y="3"/>
                      <a:pt x="7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6" name="Freeform 259"/>
              <p:cNvSpPr>
                <a:spLocks/>
              </p:cNvSpPr>
              <p:nvPr/>
            </p:nvSpPr>
            <p:spPr bwMode="auto">
              <a:xfrm>
                <a:off x="2378" y="2212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7" name="Freeform 260"/>
              <p:cNvSpPr>
                <a:spLocks/>
              </p:cNvSpPr>
              <p:nvPr/>
            </p:nvSpPr>
            <p:spPr bwMode="auto">
              <a:xfrm>
                <a:off x="2366" y="22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8" name="Freeform 261"/>
              <p:cNvSpPr>
                <a:spLocks/>
              </p:cNvSpPr>
              <p:nvPr/>
            </p:nvSpPr>
            <p:spPr bwMode="auto">
              <a:xfrm>
                <a:off x="2383" y="220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9" name="Freeform 262"/>
              <p:cNvSpPr>
                <a:spLocks/>
              </p:cNvSpPr>
              <p:nvPr/>
            </p:nvSpPr>
            <p:spPr bwMode="auto">
              <a:xfrm>
                <a:off x="2362" y="2200"/>
                <a:ext cx="21" cy="8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4 w 5"/>
                  <a:gd name="T5" fmla="*/ 2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0" name="Freeform 263"/>
              <p:cNvSpPr>
                <a:spLocks/>
              </p:cNvSpPr>
              <p:nvPr/>
            </p:nvSpPr>
            <p:spPr bwMode="auto">
              <a:xfrm>
                <a:off x="2366" y="218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4 w 7"/>
                  <a:gd name="T3" fmla="*/ 3 h 5"/>
                  <a:gd name="T4" fmla="*/ 5 w 7"/>
                  <a:gd name="T5" fmla="*/ 4 h 5"/>
                  <a:gd name="T6" fmla="*/ 6 w 7"/>
                  <a:gd name="T7" fmla="*/ 4 h 5"/>
                  <a:gd name="T8" fmla="*/ 5 w 7"/>
                  <a:gd name="T9" fmla="*/ 3 h 5"/>
                  <a:gd name="T10" fmla="*/ 4 w 7"/>
                  <a:gd name="T11" fmla="*/ 3 h 5"/>
                  <a:gd name="T12" fmla="*/ 3 w 7"/>
                  <a:gd name="T13" fmla="*/ 3 h 5"/>
                  <a:gd name="T14" fmla="*/ 6 w 7"/>
                  <a:gd name="T15" fmla="*/ 3 h 5"/>
                  <a:gd name="T16" fmla="*/ 2 w 7"/>
                  <a:gd name="T17" fmla="*/ 2 h 5"/>
                  <a:gd name="T18" fmla="*/ 3 w 7"/>
                  <a:gd name="T19" fmla="*/ 2 h 5"/>
                  <a:gd name="T20" fmla="*/ 3 w 7"/>
                  <a:gd name="T21" fmla="*/ 2 h 5"/>
                  <a:gd name="T22" fmla="*/ 3 w 7"/>
                  <a:gd name="T23" fmla="*/ 2 h 5"/>
                  <a:gd name="T24" fmla="*/ 5 w 7"/>
                  <a:gd name="T25" fmla="*/ 2 h 5"/>
                  <a:gd name="T26" fmla="*/ 5 w 7"/>
                  <a:gd name="T27" fmla="*/ 2 h 5"/>
                  <a:gd name="T28" fmla="*/ 6 w 7"/>
                  <a:gd name="T29" fmla="*/ 2 h 5"/>
                  <a:gd name="T30" fmla="*/ 5 w 7"/>
                  <a:gd name="T31" fmla="*/ 1 h 5"/>
                  <a:gd name="T32" fmla="*/ 6 w 7"/>
                  <a:gd name="T33" fmla="*/ 1 h 5"/>
                  <a:gd name="T34" fmla="*/ 2 w 7"/>
                  <a:gd name="T35" fmla="*/ 1 h 5"/>
                  <a:gd name="T36" fmla="*/ 3 w 7"/>
                  <a:gd name="T37" fmla="*/ 1 h 5"/>
                  <a:gd name="T38" fmla="*/ 5 w 7"/>
                  <a:gd name="T39" fmla="*/ 1 h 5"/>
                  <a:gd name="T40" fmla="*/ 4 w 7"/>
                  <a:gd name="T41" fmla="*/ 0 h 5"/>
                  <a:gd name="T42" fmla="*/ 6 w 7"/>
                  <a:gd name="T43" fmla="*/ 0 h 5"/>
                  <a:gd name="T44" fmla="*/ 3 w 7"/>
                  <a:gd name="T45" fmla="*/ 0 h 5"/>
                  <a:gd name="T46" fmla="*/ 3 w 7"/>
                  <a:gd name="T47" fmla="*/ 0 h 5"/>
                  <a:gd name="T48" fmla="*/ 0 w 7"/>
                  <a:gd name="T49" fmla="*/ 0 h 5"/>
                  <a:gd name="T50" fmla="*/ 1 w 7"/>
                  <a:gd name="T51" fmla="*/ 1 h 5"/>
                  <a:gd name="T52" fmla="*/ 3 w 7"/>
                  <a:gd name="T53" fmla="*/ 1 h 5"/>
                  <a:gd name="T54" fmla="*/ 1 w 7"/>
                  <a:gd name="T55" fmla="*/ 1 h 5"/>
                  <a:gd name="T56" fmla="*/ 3 w 7"/>
                  <a:gd name="T57" fmla="*/ 1 h 5"/>
                  <a:gd name="T58" fmla="*/ 1 w 7"/>
                  <a:gd name="T59" fmla="*/ 1 h 5"/>
                  <a:gd name="T60" fmla="*/ 3 w 7"/>
                  <a:gd name="T61" fmla="*/ 1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4 w 7"/>
                  <a:gd name="T71" fmla="*/ 4 h 5"/>
                  <a:gd name="T72" fmla="*/ 1 w 7"/>
                  <a:gd name="T73" fmla="*/ 3 h 5"/>
                  <a:gd name="T74" fmla="*/ 1 w 7"/>
                  <a:gd name="T75" fmla="*/ 3 h 5"/>
                  <a:gd name="T76" fmla="*/ 2 w 7"/>
                  <a:gd name="T77" fmla="*/ 4 h 5"/>
                  <a:gd name="T78" fmla="*/ 1 w 7"/>
                  <a:gd name="T79" fmla="*/ 4 h 5"/>
                  <a:gd name="T80" fmla="*/ 5 w 7"/>
                  <a:gd name="T81" fmla="*/ 4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4"/>
                      <a:pt x="4" y="3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6" y="3"/>
                    </a:cubicBezTo>
                    <a:cubicBezTo>
                      <a:pt x="5" y="3"/>
                      <a:pt x="3" y="2"/>
                      <a:pt x="2" y="2"/>
                    </a:cubicBezTo>
                    <a:cubicBezTo>
                      <a:pt x="4" y="2"/>
                      <a:pt x="2" y="2"/>
                      <a:pt x="3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5" y="1"/>
                      <a:pt x="2" y="1"/>
                    </a:cubicBezTo>
                    <a:cubicBezTo>
                      <a:pt x="6" y="1"/>
                      <a:pt x="1" y="1"/>
                      <a:pt x="3" y="1"/>
                    </a:cubicBezTo>
                    <a:cubicBezTo>
                      <a:pt x="4" y="0"/>
                      <a:pt x="3" y="1"/>
                      <a:pt x="5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3" y="1"/>
                      <a:pt x="1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6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2" y="3"/>
                      <a:pt x="7" y="5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1" name="Freeform 264"/>
              <p:cNvSpPr>
                <a:spLocks/>
              </p:cNvSpPr>
              <p:nvPr/>
            </p:nvSpPr>
            <p:spPr bwMode="auto">
              <a:xfrm>
                <a:off x="2366" y="2200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2" name="Freeform 265"/>
              <p:cNvSpPr>
                <a:spLocks/>
              </p:cNvSpPr>
              <p:nvPr/>
            </p:nvSpPr>
            <p:spPr bwMode="auto">
              <a:xfrm>
                <a:off x="2378" y="2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3" name="Rectangle 266"/>
              <p:cNvSpPr>
                <a:spLocks noChangeArrowheads="1"/>
              </p:cNvSpPr>
              <p:nvPr/>
            </p:nvSpPr>
            <p:spPr bwMode="auto">
              <a:xfrm>
                <a:off x="2370" y="22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4" name="Freeform 267"/>
              <p:cNvSpPr>
                <a:spLocks/>
              </p:cNvSpPr>
              <p:nvPr/>
            </p:nvSpPr>
            <p:spPr bwMode="auto">
              <a:xfrm>
                <a:off x="2383" y="220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5" name="Freeform 268"/>
              <p:cNvSpPr>
                <a:spLocks/>
              </p:cNvSpPr>
              <p:nvPr/>
            </p:nvSpPr>
            <p:spPr bwMode="auto">
              <a:xfrm>
                <a:off x="2383" y="218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6" name="Freeform 269"/>
              <p:cNvSpPr>
                <a:spLocks/>
              </p:cNvSpPr>
              <p:nvPr/>
            </p:nvSpPr>
            <p:spPr bwMode="auto">
              <a:xfrm>
                <a:off x="2387" y="21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7" name="Freeform 270"/>
              <p:cNvSpPr>
                <a:spLocks/>
              </p:cNvSpPr>
              <p:nvPr/>
            </p:nvSpPr>
            <p:spPr bwMode="auto">
              <a:xfrm>
                <a:off x="2345" y="2154"/>
                <a:ext cx="50" cy="33"/>
              </a:xfrm>
              <a:custGeom>
                <a:avLst/>
                <a:gdLst>
                  <a:gd name="T0" fmla="*/ 4 w 12"/>
                  <a:gd name="T1" fmla="*/ 2 h 8"/>
                  <a:gd name="T2" fmla="*/ 3 w 12"/>
                  <a:gd name="T3" fmla="*/ 3 h 8"/>
                  <a:gd name="T4" fmla="*/ 2 w 12"/>
                  <a:gd name="T5" fmla="*/ 4 h 8"/>
                  <a:gd name="T6" fmla="*/ 3 w 12"/>
                  <a:gd name="T7" fmla="*/ 3 h 8"/>
                  <a:gd name="T8" fmla="*/ 4 w 12"/>
                  <a:gd name="T9" fmla="*/ 4 h 8"/>
                  <a:gd name="T10" fmla="*/ 3 w 12"/>
                  <a:gd name="T11" fmla="*/ 4 h 8"/>
                  <a:gd name="T12" fmla="*/ 5 w 12"/>
                  <a:gd name="T13" fmla="*/ 4 h 8"/>
                  <a:gd name="T14" fmla="*/ 5 w 12"/>
                  <a:gd name="T15" fmla="*/ 5 h 8"/>
                  <a:gd name="T16" fmla="*/ 4 w 12"/>
                  <a:gd name="T17" fmla="*/ 5 h 8"/>
                  <a:gd name="T18" fmla="*/ 7 w 12"/>
                  <a:gd name="T19" fmla="*/ 4 h 8"/>
                  <a:gd name="T20" fmla="*/ 8 w 12"/>
                  <a:gd name="T21" fmla="*/ 4 h 8"/>
                  <a:gd name="T22" fmla="*/ 6 w 12"/>
                  <a:gd name="T23" fmla="*/ 5 h 8"/>
                  <a:gd name="T24" fmla="*/ 7 w 12"/>
                  <a:gd name="T25" fmla="*/ 5 h 8"/>
                  <a:gd name="T26" fmla="*/ 6 w 12"/>
                  <a:gd name="T27" fmla="*/ 6 h 8"/>
                  <a:gd name="T28" fmla="*/ 7 w 12"/>
                  <a:gd name="T29" fmla="*/ 6 h 8"/>
                  <a:gd name="T30" fmla="*/ 8 w 12"/>
                  <a:gd name="T31" fmla="*/ 6 h 8"/>
                  <a:gd name="T32" fmla="*/ 7 w 12"/>
                  <a:gd name="T33" fmla="*/ 7 h 8"/>
                  <a:gd name="T34" fmla="*/ 7 w 12"/>
                  <a:gd name="T35" fmla="*/ 7 h 8"/>
                  <a:gd name="T36" fmla="*/ 7 w 12"/>
                  <a:gd name="T37" fmla="*/ 8 h 8"/>
                  <a:gd name="T38" fmla="*/ 8 w 12"/>
                  <a:gd name="T39" fmla="*/ 7 h 8"/>
                  <a:gd name="T40" fmla="*/ 7 w 12"/>
                  <a:gd name="T41" fmla="*/ 7 h 8"/>
                  <a:gd name="T42" fmla="*/ 10 w 12"/>
                  <a:gd name="T43" fmla="*/ 7 h 8"/>
                  <a:gd name="T44" fmla="*/ 11 w 12"/>
                  <a:gd name="T45" fmla="*/ 6 h 8"/>
                  <a:gd name="T46" fmla="*/ 10 w 12"/>
                  <a:gd name="T47" fmla="*/ 6 h 8"/>
                  <a:gd name="T48" fmla="*/ 11 w 12"/>
                  <a:gd name="T49" fmla="*/ 5 h 8"/>
                  <a:gd name="T50" fmla="*/ 11 w 12"/>
                  <a:gd name="T51" fmla="*/ 5 h 8"/>
                  <a:gd name="T52" fmla="*/ 10 w 12"/>
                  <a:gd name="T53" fmla="*/ 5 h 8"/>
                  <a:gd name="T54" fmla="*/ 10 w 12"/>
                  <a:gd name="T55" fmla="*/ 5 h 8"/>
                  <a:gd name="T56" fmla="*/ 10 w 12"/>
                  <a:gd name="T57" fmla="*/ 4 h 8"/>
                  <a:gd name="T58" fmla="*/ 10 w 12"/>
                  <a:gd name="T59" fmla="*/ 4 h 8"/>
                  <a:gd name="T60" fmla="*/ 8 w 12"/>
                  <a:gd name="T61" fmla="*/ 4 h 8"/>
                  <a:gd name="T62" fmla="*/ 10 w 12"/>
                  <a:gd name="T63" fmla="*/ 3 h 8"/>
                  <a:gd name="T64" fmla="*/ 10 w 12"/>
                  <a:gd name="T65" fmla="*/ 3 h 8"/>
                  <a:gd name="T66" fmla="*/ 8 w 12"/>
                  <a:gd name="T67" fmla="*/ 3 h 8"/>
                  <a:gd name="T68" fmla="*/ 7 w 12"/>
                  <a:gd name="T69" fmla="*/ 3 h 8"/>
                  <a:gd name="T70" fmla="*/ 6 w 12"/>
                  <a:gd name="T71" fmla="*/ 3 h 8"/>
                  <a:gd name="T72" fmla="*/ 7 w 12"/>
                  <a:gd name="T73" fmla="*/ 3 h 8"/>
                  <a:gd name="T74" fmla="*/ 6 w 12"/>
                  <a:gd name="T75" fmla="*/ 2 h 8"/>
                  <a:gd name="T76" fmla="*/ 4 w 12"/>
                  <a:gd name="T77" fmla="*/ 4 h 8"/>
                  <a:gd name="T78" fmla="*/ 7 w 12"/>
                  <a:gd name="T7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8">
                    <a:moveTo>
                      <a:pt x="6" y="1"/>
                    </a:moveTo>
                    <a:cubicBezTo>
                      <a:pt x="6" y="1"/>
                      <a:pt x="6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2" y="3"/>
                      <a:pt x="2" y="4"/>
                    </a:cubicBezTo>
                    <a:cubicBezTo>
                      <a:pt x="2" y="4"/>
                      <a:pt x="5" y="2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4"/>
                      <a:pt x="5" y="2"/>
                      <a:pt x="5" y="2"/>
                    </a:cubicBezTo>
                    <a:cubicBezTo>
                      <a:pt x="0" y="5"/>
                      <a:pt x="7" y="2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3" y="4"/>
                      <a:pt x="5" y="4"/>
                      <a:pt x="3" y="4"/>
                    </a:cubicBezTo>
                    <a:cubicBezTo>
                      <a:pt x="6" y="3"/>
                      <a:pt x="2" y="6"/>
                      <a:pt x="6" y="4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6" y="4"/>
                      <a:pt x="5" y="5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4" y="5"/>
                    </a:cubicBezTo>
                    <a:cubicBezTo>
                      <a:pt x="6" y="4"/>
                      <a:pt x="5" y="5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4"/>
                    </a:cubicBezTo>
                    <a:cubicBezTo>
                      <a:pt x="7" y="4"/>
                      <a:pt x="7" y="4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6"/>
                      <a:pt x="8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5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6"/>
                      <a:pt x="9" y="5"/>
                      <a:pt x="7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6"/>
                      <a:pt x="6" y="6"/>
                      <a:pt x="6" y="7"/>
                    </a:cubicBezTo>
                    <a:cubicBezTo>
                      <a:pt x="7" y="6"/>
                      <a:pt x="6" y="7"/>
                      <a:pt x="7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9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5" y="8"/>
                      <a:pt x="7" y="8"/>
                    </a:cubicBezTo>
                    <a:cubicBezTo>
                      <a:pt x="8" y="8"/>
                      <a:pt x="10" y="7"/>
                      <a:pt x="11" y="7"/>
                    </a:cubicBezTo>
                    <a:cubicBezTo>
                      <a:pt x="10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8" y="7"/>
                      <a:pt x="7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9" y="6"/>
                      <a:pt x="12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6"/>
                      <a:pt x="8" y="6"/>
                      <a:pt x="8" y="6"/>
                    </a:cubicBezTo>
                    <a:cubicBezTo>
                      <a:pt x="10" y="5"/>
                      <a:pt x="9" y="5"/>
                      <a:pt x="11" y="5"/>
                    </a:cubicBezTo>
                    <a:cubicBezTo>
                      <a:pt x="9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9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8" y="5"/>
                      <a:pt x="10" y="4"/>
                    </a:cubicBezTo>
                    <a:cubicBezTo>
                      <a:pt x="9" y="4"/>
                      <a:pt x="9" y="4"/>
                      <a:pt x="7" y="5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10" y="4"/>
                      <a:pt x="8" y="4"/>
                      <a:pt x="10" y="3"/>
                    </a:cubicBezTo>
                    <a:cubicBezTo>
                      <a:pt x="11" y="3"/>
                      <a:pt x="8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8" y="4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8" y="3"/>
                      <a:pt x="9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2"/>
                      <a:pt x="7" y="3"/>
                    </a:cubicBezTo>
                    <a:cubicBezTo>
                      <a:pt x="6" y="3"/>
                      <a:pt x="8" y="2"/>
                      <a:pt x="8" y="2"/>
                    </a:cubicBezTo>
                    <a:cubicBezTo>
                      <a:pt x="5" y="3"/>
                      <a:pt x="9" y="0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0"/>
                      <a:pt x="3" y="3"/>
                      <a:pt x="6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8" name="Freeform 271"/>
              <p:cNvSpPr>
                <a:spLocks/>
              </p:cNvSpPr>
              <p:nvPr/>
            </p:nvSpPr>
            <p:spPr bwMode="auto">
              <a:xfrm>
                <a:off x="2374" y="2162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9" name="Rectangle 272"/>
              <p:cNvSpPr>
                <a:spLocks noChangeArrowheads="1"/>
              </p:cNvSpPr>
              <p:nvPr/>
            </p:nvSpPr>
            <p:spPr bwMode="auto">
              <a:xfrm>
                <a:off x="2374" y="216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8" name="Freeform 273"/>
              <p:cNvSpPr>
                <a:spLocks/>
              </p:cNvSpPr>
              <p:nvPr/>
            </p:nvSpPr>
            <p:spPr bwMode="auto">
              <a:xfrm>
                <a:off x="2370" y="2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9" name="Rectangle 274"/>
              <p:cNvSpPr>
                <a:spLocks noChangeArrowheads="1"/>
              </p:cNvSpPr>
              <p:nvPr/>
            </p:nvSpPr>
            <p:spPr bwMode="auto">
              <a:xfrm>
                <a:off x="2366" y="215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0" name="Freeform 275"/>
              <p:cNvSpPr>
                <a:spLocks/>
              </p:cNvSpPr>
              <p:nvPr/>
            </p:nvSpPr>
            <p:spPr bwMode="auto">
              <a:xfrm>
                <a:off x="2341" y="2154"/>
                <a:ext cx="29" cy="17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2 w 7"/>
                  <a:gd name="T5" fmla="*/ 0 h 4"/>
                  <a:gd name="T6" fmla="*/ 0 w 7"/>
                  <a:gd name="T7" fmla="*/ 2 h 4"/>
                  <a:gd name="T8" fmla="*/ 2 w 7"/>
                  <a:gd name="T9" fmla="*/ 2 h 4"/>
                  <a:gd name="T10" fmla="*/ 1 w 7"/>
                  <a:gd name="T11" fmla="*/ 2 h 4"/>
                  <a:gd name="T12" fmla="*/ 3 w 7"/>
                  <a:gd name="T13" fmla="*/ 2 h 4"/>
                  <a:gd name="T14" fmla="*/ 2 w 7"/>
                  <a:gd name="T15" fmla="*/ 3 h 4"/>
                  <a:gd name="T16" fmla="*/ 2 w 7"/>
                  <a:gd name="T17" fmla="*/ 3 h 4"/>
                  <a:gd name="T18" fmla="*/ 3 w 7"/>
                  <a:gd name="T19" fmla="*/ 2 h 4"/>
                  <a:gd name="T20" fmla="*/ 3 w 7"/>
                  <a:gd name="T21" fmla="*/ 3 h 4"/>
                  <a:gd name="T22" fmla="*/ 3 w 7"/>
                  <a:gd name="T23" fmla="*/ 2 h 4"/>
                  <a:gd name="T24" fmla="*/ 3 w 7"/>
                  <a:gd name="T25" fmla="*/ 2 h 4"/>
                  <a:gd name="T26" fmla="*/ 3 w 7"/>
                  <a:gd name="T27" fmla="*/ 3 h 4"/>
                  <a:gd name="T28" fmla="*/ 4 w 7"/>
                  <a:gd name="T29" fmla="*/ 2 h 4"/>
                  <a:gd name="T30" fmla="*/ 3 w 7"/>
                  <a:gd name="T31" fmla="*/ 3 h 4"/>
                  <a:gd name="T32" fmla="*/ 4 w 7"/>
                  <a:gd name="T33" fmla="*/ 2 h 4"/>
                  <a:gd name="T34" fmla="*/ 6 w 7"/>
                  <a:gd name="T35" fmla="*/ 2 h 4"/>
                  <a:gd name="T36" fmla="*/ 4 w 7"/>
                  <a:gd name="T37" fmla="*/ 2 h 4"/>
                  <a:gd name="T38" fmla="*/ 4 w 7"/>
                  <a:gd name="T39" fmla="*/ 2 h 4"/>
                  <a:gd name="T40" fmla="*/ 4 w 7"/>
                  <a:gd name="T41" fmla="*/ 2 h 4"/>
                  <a:gd name="T42" fmla="*/ 5 w 7"/>
                  <a:gd name="T43" fmla="*/ 1 h 4"/>
                  <a:gd name="T44" fmla="*/ 6 w 7"/>
                  <a:gd name="T45" fmla="*/ 0 h 4"/>
                  <a:gd name="T46" fmla="*/ 6 w 7"/>
                  <a:gd name="T47" fmla="*/ 0 h 4"/>
                  <a:gd name="T48" fmla="*/ 6 w 7"/>
                  <a:gd name="T49" fmla="*/ 0 h 4"/>
                  <a:gd name="T50" fmla="*/ 5 w 7"/>
                  <a:gd name="T51" fmla="*/ 1 h 4"/>
                  <a:gd name="T52" fmla="*/ 3 w 7"/>
                  <a:gd name="T53" fmla="*/ 2 h 4"/>
                  <a:gd name="T54" fmla="*/ 3 w 7"/>
                  <a:gd name="T55" fmla="*/ 2 h 4"/>
                  <a:gd name="T56" fmla="*/ 5 w 7"/>
                  <a:gd name="T57" fmla="*/ 1 h 4"/>
                  <a:gd name="T58" fmla="*/ 4 w 7"/>
                  <a:gd name="T59" fmla="*/ 1 h 4"/>
                  <a:gd name="T60" fmla="*/ 5 w 7"/>
                  <a:gd name="T61" fmla="*/ 0 h 4"/>
                  <a:gd name="T62" fmla="*/ 4 w 7"/>
                  <a:gd name="T63" fmla="*/ 1 h 4"/>
                  <a:gd name="T64" fmla="*/ 3 w 7"/>
                  <a:gd name="T65" fmla="*/ 1 h 4"/>
                  <a:gd name="T66" fmla="*/ 4 w 7"/>
                  <a:gd name="T67" fmla="*/ 0 h 4"/>
                  <a:gd name="T68" fmla="*/ 3 w 7"/>
                  <a:gd name="T69" fmla="*/ 1 h 4"/>
                  <a:gd name="T70" fmla="*/ 3 w 7"/>
                  <a:gd name="T71" fmla="*/ 0 h 4"/>
                  <a:gd name="T72" fmla="*/ 3 w 7"/>
                  <a:gd name="T73" fmla="*/ 1 h 4"/>
                  <a:gd name="T74" fmla="*/ 3 w 7"/>
                  <a:gd name="T75" fmla="*/ 0 h 4"/>
                  <a:gd name="T76" fmla="*/ 3 w 7"/>
                  <a:gd name="T77" fmla="*/ 0 h 4"/>
                  <a:gd name="T78" fmla="*/ 1 w 7"/>
                  <a:gd name="T79" fmla="*/ 2 h 4"/>
                  <a:gd name="T80" fmla="*/ 3 w 7"/>
                  <a:gd name="T8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0" y="3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0" y="4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4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4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4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0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1" name="Freeform 276"/>
              <p:cNvSpPr>
                <a:spLocks/>
              </p:cNvSpPr>
              <p:nvPr/>
            </p:nvSpPr>
            <p:spPr bwMode="auto">
              <a:xfrm>
                <a:off x="2341" y="2154"/>
                <a:ext cx="8" cy="8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2" name="Freeform 277"/>
              <p:cNvSpPr>
                <a:spLocks/>
              </p:cNvSpPr>
              <p:nvPr/>
            </p:nvSpPr>
            <p:spPr bwMode="auto">
              <a:xfrm>
                <a:off x="2328" y="2150"/>
                <a:ext cx="21" cy="16"/>
              </a:xfrm>
              <a:custGeom>
                <a:avLst/>
                <a:gdLst>
                  <a:gd name="T0" fmla="*/ 3 w 5"/>
                  <a:gd name="T1" fmla="*/ 2 h 4"/>
                  <a:gd name="T2" fmla="*/ 2 w 5"/>
                  <a:gd name="T3" fmla="*/ 3 h 4"/>
                  <a:gd name="T4" fmla="*/ 2 w 5"/>
                  <a:gd name="T5" fmla="*/ 3 h 4"/>
                  <a:gd name="T6" fmla="*/ 4 w 5"/>
                  <a:gd name="T7" fmla="*/ 2 h 4"/>
                  <a:gd name="T8" fmla="*/ 3 w 5"/>
                  <a:gd name="T9" fmla="*/ 3 h 4"/>
                  <a:gd name="T10" fmla="*/ 4 w 5"/>
                  <a:gd name="T11" fmla="*/ 2 h 4"/>
                  <a:gd name="T12" fmla="*/ 3 w 5"/>
                  <a:gd name="T13" fmla="*/ 2 h 4"/>
                  <a:gd name="T14" fmla="*/ 4 w 5"/>
                  <a:gd name="T15" fmla="*/ 2 h 4"/>
                  <a:gd name="T16" fmla="*/ 4 w 5"/>
                  <a:gd name="T17" fmla="*/ 2 h 4"/>
                  <a:gd name="T18" fmla="*/ 4 w 5"/>
                  <a:gd name="T19" fmla="*/ 1 h 4"/>
                  <a:gd name="T20" fmla="*/ 3 w 5"/>
                  <a:gd name="T21" fmla="*/ 2 h 4"/>
                  <a:gd name="T22" fmla="*/ 4 w 5"/>
                  <a:gd name="T23" fmla="*/ 1 h 4"/>
                  <a:gd name="T24" fmla="*/ 4 w 5"/>
                  <a:gd name="T25" fmla="*/ 0 h 4"/>
                  <a:gd name="T26" fmla="*/ 4 w 5"/>
                  <a:gd name="T27" fmla="*/ 1 h 4"/>
                  <a:gd name="T28" fmla="*/ 3 w 5"/>
                  <a:gd name="T29" fmla="*/ 2 h 4"/>
                  <a:gd name="T30" fmla="*/ 4 w 5"/>
                  <a:gd name="T31" fmla="*/ 0 h 4"/>
                  <a:gd name="T32" fmla="*/ 3 w 5"/>
                  <a:gd name="T33" fmla="*/ 1 h 4"/>
                  <a:gd name="T34" fmla="*/ 2 w 5"/>
                  <a:gd name="T35" fmla="*/ 2 h 4"/>
                  <a:gd name="T36" fmla="*/ 3 w 5"/>
                  <a:gd name="T37" fmla="*/ 1 h 4"/>
                  <a:gd name="T38" fmla="*/ 3 w 5"/>
                  <a:gd name="T39" fmla="*/ 1 h 4"/>
                  <a:gd name="T40" fmla="*/ 1 w 5"/>
                  <a:gd name="T41" fmla="*/ 3 h 4"/>
                  <a:gd name="T42" fmla="*/ 3 w 5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3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4"/>
                      <a:pt x="3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3"/>
                      <a:pt x="4" y="2"/>
                    </a:cubicBezTo>
                    <a:cubicBezTo>
                      <a:pt x="4" y="2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2" y="3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4" y="1"/>
                      <a:pt x="4" y="0"/>
                    </a:cubicBezTo>
                    <a:cubicBezTo>
                      <a:pt x="3" y="1"/>
                      <a:pt x="2" y="2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3" name="Rectangle 278"/>
              <p:cNvSpPr>
                <a:spLocks noChangeArrowheads="1"/>
              </p:cNvSpPr>
              <p:nvPr/>
            </p:nvSpPr>
            <p:spPr bwMode="auto">
              <a:xfrm>
                <a:off x="2332" y="216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4" name="Freeform 279"/>
              <p:cNvSpPr>
                <a:spLocks/>
              </p:cNvSpPr>
              <p:nvPr/>
            </p:nvSpPr>
            <p:spPr bwMode="auto">
              <a:xfrm>
                <a:off x="2399" y="3023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5" name="Freeform 280"/>
              <p:cNvSpPr>
                <a:spLocks/>
              </p:cNvSpPr>
              <p:nvPr/>
            </p:nvSpPr>
            <p:spPr bwMode="auto">
              <a:xfrm>
                <a:off x="2404" y="3023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0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6" name="Freeform 281"/>
              <p:cNvSpPr>
                <a:spLocks/>
              </p:cNvSpPr>
              <p:nvPr/>
            </p:nvSpPr>
            <p:spPr bwMode="auto">
              <a:xfrm>
                <a:off x="2408" y="3027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7" name="Freeform 282"/>
              <p:cNvSpPr>
                <a:spLocks/>
              </p:cNvSpPr>
              <p:nvPr/>
            </p:nvSpPr>
            <p:spPr bwMode="auto">
              <a:xfrm>
                <a:off x="2408" y="3023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8" name="Freeform 283"/>
              <p:cNvSpPr>
                <a:spLocks/>
              </p:cNvSpPr>
              <p:nvPr/>
            </p:nvSpPr>
            <p:spPr bwMode="auto">
              <a:xfrm>
                <a:off x="2412" y="302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9" name="Freeform 284"/>
              <p:cNvSpPr>
                <a:spLocks/>
              </p:cNvSpPr>
              <p:nvPr/>
            </p:nvSpPr>
            <p:spPr bwMode="auto">
              <a:xfrm>
                <a:off x="2412" y="3019"/>
                <a:ext cx="4" cy="17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1 h 4"/>
                  <a:gd name="T4" fmla="*/ 0 w 1"/>
                  <a:gd name="T5" fmla="*/ 1 h 4"/>
                  <a:gd name="T6" fmla="*/ 1 w 1"/>
                  <a:gd name="T7" fmla="*/ 3 h 4"/>
                  <a:gd name="T8" fmla="*/ 0 w 1"/>
                  <a:gd name="T9" fmla="*/ 3 h 4"/>
                  <a:gd name="T10" fmla="*/ 1 w 1"/>
                  <a:gd name="T11" fmla="*/ 4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0" name="Freeform 285"/>
              <p:cNvSpPr>
                <a:spLocks/>
              </p:cNvSpPr>
              <p:nvPr/>
            </p:nvSpPr>
            <p:spPr bwMode="auto">
              <a:xfrm>
                <a:off x="2412" y="3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1" name="Freeform 286"/>
              <p:cNvSpPr>
                <a:spLocks/>
              </p:cNvSpPr>
              <p:nvPr/>
            </p:nvSpPr>
            <p:spPr bwMode="auto">
              <a:xfrm>
                <a:off x="2408" y="302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2" name="Freeform 287"/>
              <p:cNvSpPr>
                <a:spLocks/>
              </p:cNvSpPr>
              <p:nvPr/>
            </p:nvSpPr>
            <p:spPr bwMode="auto">
              <a:xfrm>
                <a:off x="2412" y="3023"/>
                <a:ext cx="12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3" name="Freeform 288"/>
              <p:cNvSpPr>
                <a:spLocks/>
              </p:cNvSpPr>
              <p:nvPr/>
            </p:nvSpPr>
            <p:spPr bwMode="auto">
              <a:xfrm>
                <a:off x="2429" y="30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4" name="Freeform 289"/>
              <p:cNvSpPr>
                <a:spLocks/>
              </p:cNvSpPr>
              <p:nvPr/>
            </p:nvSpPr>
            <p:spPr bwMode="auto">
              <a:xfrm>
                <a:off x="2420" y="3023"/>
                <a:ext cx="17" cy="21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2 h 5"/>
                  <a:gd name="T4" fmla="*/ 2 w 4"/>
                  <a:gd name="T5" fmla="*/ 1 h 5"/>
                  <a:gd name="T6" fmla="*/ 1 w 4"/>
                  <a:gd name="T7" fmla="*/ 2 h 5"/>
                  <a:gd name="T8" fmla="*/ 1 w 4"/>
                  <a:gd name="T9" fmla="*/ 0 h 5"/>
                  <a:gd name="T10" fmla="*/ 1 w 4"/>
                  <a:gd name="T11" fmla="*/ 2 h 5"/>
                  <a:gd name="T12" fmla="*/ 0 w 4"/>
                  <a:gd name="T13" fmla="*/ 1 h 5"/>
                  <a:gd name="T14" fmla="*/ 1 w 4"/>
                  <a:gd name="T15" fmla="*/ 3 h 5"/>
                  <a:gd name="T16" fmla="*/ 2 w 4"/>
                  <a:gd name="T17" fmla="*/ 2 h 5"/>
                  <a:gd name="T18" fmla="*/ 2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0" y="0"/>
                      <a:pt x="2" y="1"/>
                      <a:pt x="1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4" y="5"/>
                      <a:pt x="4" y="4"/>
                    </a:cubicBezTo>
                    <a:cubicBezTo>
                      <a:pt x="4" y="4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5" name="Freeform 290"/>
              <p:cNvSpPr>
                <a:spLocks/>
              </p:cNvSpPr>
              <p:nvPr/>
            </p:nvSpPr>
            <p:spPr bwMode="auto">
              <a:xfrm>
                <a:off x="2433" y="3027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6" name="Freeform 291"/>
              <p:cNvSpPr>
                <a:spLocks/>
              </p:cNvSpPr>
              <p:nvPr/>
            </p:nvSpPr>
            <p:spPr bwMode="auto">
              <a:xfrm>
                <a:off x="2429" y="3015"/>
                <a:ext cx="16" cy="21"/>
              </a:xfrm>
              <a:custGeom>
                <a:avLst/>
                <a:gdLst>
                  <a:gd name="T0" fmla="*/ 0 w 4"/>
                  <a:gd name="T1" fmla="*/ 1 h 5"/>
                  <a:gd name="T2" fmla="*/ 1 w 4"/>
                  <a:gd name="T3" fmla="*/ 2 h 5"/>
                  <a:gd name="T4" fmla="*/ 0 w 4"/>
                  <a:gd name="T5" fmla="*/ 1 h 5"/>
                  <a:gd name="T6" fmla="*/ 1 w 4"/>
                  <a:gd name="T7" fmla="*/ 3 h 5"/>
                  <a:gd name="T8" fmla="*/ 1 w 4"/>
                  <a:gd name="T9" fmla="*/ 2 h 5"/>
                  <a:gd name="T10" fmla="*/ 3 w 4"/>
                  <a:gd name="T11" fmla="*/ 4 h 5"/>
                  <a:gd name="T12" fmla="*/ 2 w 4"/>
                  <a:gd name="T13" fmla="*/ 4 h 5"/>
                  <a:gd name="T14" fmla="*/ 3 w 4"/>
                  <a:gd name="T15" fmla="*/ 2 h 5"/>
                  <a:gd name="T16" fmla="*/ 2 w 4"/>
                  <a:gd name="T17" fmla="*/ 2 h 5"/>
                  <a:gd name="T18" fmla="*/ 2 w 4"/>
                  <a:gd name="T19" fmla="*/ 1 h 5"/>
                  <a:gd name="T20" fmla="*/ 0 w 4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4"/>
                    </a:cubicBezTo>
                    <a:cubicBezTo>
                      <a:pt x="3" y="4"/>
                      <a:pt x="2" y="3"/>
                      <a:pt x="2" y="4"/>
                    </a:cubicBezTo>
                    <a:cubicBezTo>
                      <a:pt x="4" y="5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7" name="Freeform 292"/>
              <p:cNvSpPr>
                <a:spLocks/>
              </p:cNvSpPr>
              <p:nvPr/>
            </p:nvSpPr>
            <p:spPr bwMode="auto">
              <a:xfrm>
                <a:off x="2424" y="3019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8" name="Freeform 293"/>
              <p:cNvSpPr>
                <a:spLocks/>
              </p:cNvSpPr>
              <p:nvPr/>
            </p:nvSpPr>
            <p:spPr bwMode="auto">
              <a:xfrm>
                <a:off x="2441" y="30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9" name="Freeform 294"/>
              <p:cNvSpPr>
                <a:spLocks/>
              </p:cNvSpPr>
              <p:nvPr/>
            </p:nvSpPr>
            <p:spPr bwMode="auto">
              <a:xfrm>
                <a:off x="2433" y="301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0" name="Freeform 295"/>
              <p:cNvSpPr>
                <a:spLocks/>
              </p:cNvSpPr>
              <p:nvPr/>
            </p:nvSpPr>
            <p:spPr bwMode="auto">
              <a:xfrm>
                <a:off x="2429" y="2977"/>
                <a:ext cx="42" cy="50"/>
              </a:xfrm>
              <a:custGeom>
                <a:avLst/>
                <a:gdLst>
                  <a:gd name="T0" fmla="*/ 10 w 10"/>
                  <a:gd name="T1" fmla="*/ 1 h 12"/>
                  <a:gd name="T2" fmla="*/ 9 w 10"/>
                  <a:gd name="T3" fmla="*/ 1 h 12"/>
                  <a:gd name="T4" fmla="*/ 7 w 10"/>
                  <a:gd name="T5" fmla="*/ 0 h 12"/>
                  <a:gd name="T6" fmla="*/ 5 w 10"/>
                  <a:gd name="T7" fmla="*/ 0 h 12"/>
                  <a:gd name="T8" fmla="*/ 6 w 10"/>
                  <a:gd name="T9" fmla="*/ 1 h 12"/>
                  <a:gd name="T10" fmla="*/ 4 w 10"/>
                  <a:gd name="T11" fmla="*/ 0 h 12"/>
                  <a:gd name="T12" fmla="*/ 5 w 10"/>
                  <a:gd name="T13" fmla="*/ 2 h 12"/>
                  <a:gd name="T14" fmla="*/ 5 w 10"/>
                  <a:gd name="T15" fmla="*/ 3 h 12"/>
                  <a:gd name="T16" fmla="*/ 2 w 10"/>
                  <a:gd name="T17" fmla="*/ 7 h 12"/>
                  <a:gd name="T18" fmla="*/ 4 w 10"/>
                  <a:gd name="T19" fmla="*/ 8 h 12"/>
                  <a:gd name="T20" fmla="*/ 3 w 10"/>
                  <a:gd name="T21" fmla="*/ 8 h 12"/>
                  <a:gd name="T22" fmla="*/ 3 w 10"/>
                  <a:gd name="T23" fmla="*/ 8 h 12"/>
                  <a:gd name="T24" fmla="*/ 1 w 10"/>
                  <a:gd name="T25" fmla="*/ 8 h 12"/>
                  <a:gd name="T26" fmla="*/ 3 w 10"/>
                  <a:gd name="T27" fmla="*/ 10 h 12"/>
                  <a:gd name="T28" fmla="*/ 1 w 10"/>
                  <a:gd name="T29" fmla="*/ 8 h 12"/>
                  <a:gd name="T30" fmla="*/ 2 w 10"/>
                  <a:gd name="T31" fmla="*/ 10 h 12"/>
                  <a:gd name="T32" fmla="*/ 4 w 10"/>
                  <a:gd name="T33" fmla="*/ 11 h 12"/>
                  <a:gd name="T34" fmla="*/ 4 w 10"/>
                  <a:gd name="T35" fmla="*/ 12 h 12"/>
                  <a:gd name="T36" fmla="*/ 4 w 10"/>
                  <a:gd name="T37" fmla="*/ 7 h 12"/>
                  <a:gd name="T38" fmla="*/ 5 w 10"/>
                  <a:gd name="T39" fmla="*/ 8 h 12"/>
                  <a:gd name="T40" fmla="*/ 7 w 10"/>
                  <a:gd name="T41" fmla="*/ 7 h 12"/>
                  <a:gd name="T42" fmla="*/ 5 w 10"/>
                  <a:gd name="T43" fmla="*/ 5 h 12"/>
                  <a:gd name="T44" fmla="*/ 6 w 10"/>
                  <a:gd name="T45" fmla="*/ 6 h 12"/>
                  <a:gd name="T46" fmla="*/ 5 w 10"/>
                  <a:gd name="T47" fmla="*/ 5 h 12"/>
                  <a:gd name="T48" fmla="*/ 7 w 10"/>
                  <a:gd name="T49" fmla="*/ 5 h 12"/>
                  <a:gd name="T50" fmla="*/ 5 w 10"/>
                  <a:gd name="T51" fmla="*/ 4 h 12"/>
                  <a:gd name="T52" fmla="*/ 9 w 10"/>
                  <a:gd name="T53" fmla="*/ 4 h 12"/>
                  <a:gd name="T54" fmla="*/ 7 w 10"/>
                  <a:gd name="T55" fmla="*/ 4 h 12"/>
                  <a:gd name="T56" fmla="*/ 6 w 10"/>
                  <a:gd name="T57" fmla="*/ 3 h 12"/>
                  <a:gd name="T58" fmla="*/ 8 w 10"/>
                  <a:gd name="T59" fmla="*/ 4 h 12"/>
                  <a:gd name="T60" fmla="*/ 7 w 10"/>
                  <a:gd name="T61" fmla="*/ 3 h 12"/>
                  <a:gd name="T62" fmla="*/ 6 w 10"/>
                  <a:gd name="T63" fmla="*/ 2 h 12"/>
                  <a:gd name="T64" fmla="*/ 7 w 10"/>
                  <a:gd name="T65" fmla="*/ 1 h 12"/>
                  <a:gd name="T66" fmla="*/ 9 w 10"/>
                  <a:gd name="T67" fmla="*/ 3 h 12"/>
                  <a:gd name="T68" fmla="*/ 10 w 10"/>
                  <a:gd name="T69" fmla="*/ 3 h 12"/>
                  <a:gd name="T70" fmla="*/ 8 w 10"/>
                  <a:gd name="T71" fmla="*/ 1 h 12"/>
                  <a:gd name="T72" fmla="*/ 10 w 10"/>
                  <a:gd name="T7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">
                    <a:moveTo>
                      <a:pt x="10" y="1"/>
                    </a:moveTo>
                    <a:cubicBezTo>
                      <a:pt x="9" y="1"/>
                      <a:pt x="8" y="1"/>
                      <a:pt x="9" y="1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2"/>
                      <a:pt x="5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4" y="4"/>
                      <a:pt x="4" y="6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4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2" y="8"/>
                      <a:pt x="1" y="8"/>
                    </a:cubicBezTo>
                    <a:cubicBezTo>
                      <a:pt x="2" y="8"/>
                      <a:pt x="3" y="10"/>
                      <a:pt x="3" y="10"/>
                    </a:cubicBezTo>
                    <a:cubicBezTo>
                      <a:pt x="2" y="8"/>
                      <a:pt x="3" y="10"/>
                      <a:pt x="1" y="8"/>
                    </a:cubicBezTo>
                    <a:cubicBezTo>
                      <a:pt x="0" y="8"/>
                      <a:pt x="2" y="10"/>
                      <a:pt x="2" y="10"/>
                    </a:cubicBezTo>
                    <a:cubicBezTo>
                      <a:pt x="3" y="11"/>
                      <a:pt x="3" y="10"/>
                      <a:pt x="4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5" y="12"/>
                      <a:pt x="4" y="9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5" y="7"/>
                      <a:pt x="7" y="7"/>
                    </a:cubicBezTo>
                    <a:cubicBezTo>
                      <a:pt x="6" y="7"/>
                      <a:pt x="8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6" y="3"/>
                    </a:cubicBezTo>
                    <a:cubicBezTo>
                      <a:pt x="6" y="3"/>
                      <a:pt x="8" y="4"/>
                      <a:pt x="8" y="4"/>
                    </a:cubicBezTo>
                    <a:cubicBezTo>
                      <a:pt x="9" y="4"/>
                      <a:pt x="6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9" y="2"/>
                      <a:pt x="8" y="2"/>
                      <a:pt x="9" y="3"/>
                    </a:cubicBezTo>
                    <a:cubicBezTo>
                      <a:pt x="9" y="3"/>
                      <a:pt x="10" y="2"/>
                      <a:pt x="10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1" name="Rectangle 296"/>
              <p:cNvSpPr>
                <a:spLocks noChangeArrowheads="1"/>
              </p:cNvSpPr>
              <p:nvPr/>
            </p:nvSpPr>
            <p:spPr bwMode="auto">
              <a:xfrm>
                <a:off x="2471" y="2990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2" name="Freeform 297"/>
              <p:cNvSpPr>
                <a:spLocks/>
              </p:cNvSpPr>
              <p:nvPr/>
            </p:nvSpPr>
            <p:spPr bwMode="auto">
              <a:xfrm>
                <a:off x="2471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3" name="Rectangle 298"/>
              <p:cNvSpPr>
                <a:spLocks noChangeArrowheads="1"/>
              </p:cNvSpPr>
              <p:nvPr/>
            </p:nvSpPr>
            <p:spPr bwMode="auto">
              <a:xfrm>
                <a:off x="2450" y="29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4" name="Freeform 299"/>
              <p:cNvSpPr>
                <a:spLocks/>
              </p:cNvSpPr>
              <p:nvPr/>
            </p:nvSpPr>
            <p:spPr bwMode="auto">
              <a:xfrm>
                <a:off x="2466" y="299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5" name="Freeform 300"/>
              <p:cNvSpPr>
                <a:spLocks/>
              </p:cNvSpPr>
              <p:nvPr/>
            </p:nvSpPr>
            <p:spPr bwMode="auto">
              <a:xfrm>
                <a:off x="2458" y="300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6" name="Freeform 301"/>
              <p:cNvSpPr>
                <a:spLocks/>
              </p:cNvSpPr>
              <p:nvPr/>
            </p:nvSpPr>
            <p:spPr bwMode="auto">
              <a:xfrm>
                <a:off x="2471" y="298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4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7" name="Freeform 302"/>
              <p:cNvSpPr>
                <a:spLocks/>
              </p:cNvSpPr>
              <p:nvPr/>
            </p:nvSpPr>
            <p:spPr bwMode="auto">
              <a:xfrm>
                <a:off x="2441" y="2952"/>
                <a:ext cx="34" cy="25"/>
              </a:xfrm>
              <a:custGeom>
                <a:avLst/>
                <a:gdLst>
                  <a:gd name="T0" fmla="*/ 2 w 8"/>
                  <a:gd name="T1" fmla="*/ 1 h 6"/>
                  <a:gd name="T2" fmla="*/ 1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4 w 8"/>
                  <a:gd name="T9" fmla="*/ 4 h 6"/>
                  <a:gd name="T10" fmla="*/ 2 w 8"/>
                  <a:gd name="T11" fmla="*/ 4 h 6"/>
                  <a:gd name="T12" fmla="*/ 6 w 8"/>
                  <a:gd name="T13" fmla="*/ 5 h 6"/>
                  <a:gd name="T14" fmla="*/ 2 w 8"/>
                  <a:gd name="T15" fmla="*/ 4 h 6"/>
                  <a:gd name="T16" fmla="*/ 2 w 8"/>
                  <a:gd name="T17" fmla="*/ 4 h 6"/>
                  <a:gd name="T18" fmla="*/ 3 w 8"/>
                  <a:gd name="T19" fmla="*/ 5 h 6"/>
                  <a:gd name="T20" fmla="*/ 5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7 w 8"/>
                  <a:gd name="T27" fmla="*/ 5 h 6"/>
                  <a:gd name="T28" fmla="*/ 6 w 8"/>
                  <a:gd name="T29" fmla="*/ 5 h 6"/>
                  <a:gd name="T30" fmla="*/ 7 w 8"/>
                  <a:gd name="T31" fmla="*/ 5 h 6"/>
                  <a:gd name="T32" fmla="*/ 6 w 8"/>
                  <a:gd name="T33" fmla="*/ 4 h 6"/>
                  <a:gd name="T34" fmla="*/ 6 w 8"/>
                  <a:gd name="T35" fmla="*/ 4 h 6"/>
                  <a:gd name="T36" fmla="*/ 5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7 w 8"/>
                  <a:gd name="T43" fmla="*/ 2 h 6"/>
                  <a:gd name="T44" fmla="*/ 6 w 8"/>
                  <a:gd name="T45" fmla="*/ 2 h 6"/>
                  <a:gd name="T46" fmla="*/ 7 w 8"/>
                  <a:gd name="T47" fmla="*/ 3 h 6"/>
                  <a:gd name="T48" fmla="*/ 4 w 8"/>
                  <a:gd name="T49" fmla="*/ 3 h 6"/>
                  <a:gd name="T50" fmla="*/ 6 w 8"/>
                  <a:gd name="T51" fmla="*/ 2 h 6"/>
                  <a:gd name="T52" fmla="*/ 6 w 8"/>
                  <a:gd name="T53" fmla="*/ 1 h 6"/>
                  <a:gd name="T54" fmla="*/ 6 w 8"/>
                  <a:gd name="T55" fmla="*/ 1 h 6"/>
                  <a:gd name="T56" fmla="*/ 5 w 8"/>
                  <a:gd name="T57" fmla="*/ 0 h 6"/>
                  <a:gd name="T58" fmla="*/ 4 w 8"/>
                  <a:gd name="T59" fmla="*/ 0 h 6"/>
                  <a:gd name="T60" fmla="*/ 4 w 8"/>
                  <a:gd name="T61" fmla="*/ 0 h 6"/>
                  <a:gd name="T62" fmla="*/ 4 w 8"/>
                  <a:gd name="T63" fmla="*/ 0 h 6"/>
                  <a:gd name="T64" fmla="*/ 2 w 8"/>
                  <a:gd name="T65" fmla="*/ 0 h 6"/>
                  <a:gd name="T66" fmla="*/ 3 w 8"/>
                  <a:gd name="T67" fmla="*/ 0 h 6"/>
                  <a:gd name="T68" fmla="*/ 2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7" y="4"/>
                      <a:pt x="6" y="5"/>
                    </a:cubicBezTo>
                    <a:cubicBezTo>
                      <a:pt x="4" y="4"/>
                      <a:pt x="4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7" y="2"/>
                      <a:pt x="7" y="3"/>
                    </a:cubicBezTo>
                    <a:cubicBezTo>
                      <a:pt x="6" y="3"/>
                      <a:pt x="4" y="2"/>
                      <a:pt x="4" y="3"/>
                    </a:cubicBezTo>
                    <a:cubicBezTo>
                      <a:pt x="5" y="2"/>
                      <a:pt x="3" y="2"/>
                      <a:pt x="6" y="2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7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8" name="Freeform 303"/>
              <p:cNvSpPr>
                <a:spLocks/>
              </p:cNvSpPr>
              <p:nvPr/>
            </p:nvSpPr>
            <p:spPr bwMode="auto">
              <a:xfrm>
                <a:off x="2466" y="2969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9" name="Freeform 304"/>
              <p:cNvSpPr>
                <a:spLocks/>
              </p:cNvSpPr>
              <p:nvPr/>
            </p:nvSpPr>
            <p:spPr bwMode="auto">
              <a:xfrm>
                <a:off x="2433" y="2935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5 w 10"/>
                  <a:gd name="T9" fmla="*/ 1 h 4"/>
                  <a:gd name="T10" fmla="*/ 5 w 10"/>
                  <a:gd name="T11" fmla="*/ 0 h 4"/>
                  <a:gd name="T12" fmla="*/ 4 w 10"/>
                  <a:gd name="T13" fmla="*/ 1 h 4"/>
                  <a:gd name="T14" fmla="*/ 3 w 10"/>
                  <a:gd name="T15" fmla="*/ 2 h 4"/>
                  <a:gd name="T16" fmla="*/ 3 w 10"/>
                  <a:gd name="T17" fmla="*/ 1 h 4"/>
                  <a:gd name="T18" fmla="*/ 5 w 10"/>
                  <a:gd name="T19" fmla="*/ 0 h 4"/>
                  <a:gd name="T20" fmla="*/ 0 w 10"/>
                  <a:gd name="T21" fmla="*/ 3 h 4"/>
                  <a:gd name="T22" fmla="*/ 1 w 10"/>
                  <a:gd name="T23" fmla="*/ 2 h 4"/>
                  <a:gd name="T24" fmla="*/ 2 w 10"/>
                  <a:gd name="T25" fmla="*/ 1 h 4"/>
                  <a:gd name="T26" fmla="*/ 2 w 10"/>
                  <a:gd name="T27" fmla="*/ 1 h 4"/>
                  <a:gd name="T28" fmla="*/ 1 w 10"/>
                  <a:gd name="T29" fmla="*/ 2 h 4"/>
                  <a:gd name="T30" fmla="*/ 2 w 10"/>
                  <a:gd name="T31" fmla="*/ 4 h 4"/>
                  <a:gd name="T32" fmla="*/ 2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3 h 4"/>
                  <a:gd name="T40" fmla="*/ 7 w 10"/>
                  <a:gd name="T41" fmla="*/ 2 h 4"/>
                  <a:gd name="T42" fmla="*/ 9 w 10"/>
                  <a:gd name="T43" fmla="*/ 2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5" y="2"/>
                      <a:pt x="6" y="2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4" y="1"/>
                      <a:pt x="5" y="0"/>
                    </a:cubicBezTo>
                    <a:cubicBezTo>
                      <a:pt x="3" y="0"/>
                      <a:pt x="2" y="0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8" y="2"/>
                      <a:pt x="7" y="3"/>
                      <a:pt x="9" y="2"/>
                    </a:cubicBezTo>
                    <a:cubicBezTo>
                      <a:pt x="10" y="1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0" name="Rectangle 305"/>
              <p:cNvSpPr>
                <a:spLocks noChangeArrowheads="1"/>
              </p:cNvSpPr>
              <p:nvPr/>
            </p:nvSpPr>
            <p:spPr bwMode="auto">
              <a:xfrm>
                <a:off x="2458" y="2948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1" name="Freeform 306"/>
              <p:cNvSpPr>
                <a:spLocks/>
              </p:cNvSpPr>
              <p:nvPr/>
            </p:nvSpPr>
            <p:spPr bwMode="auto">
              <a:xfrm>
                <a:off x="2441" y="2952"/>
                <a:ext cx="9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2" name="Freeform 307"/>
              <p:cNvSpPr>
                <a:spLocks/>
              </p:cNvSpPr>
              <p:nvPr/>
            </p:nvSpPr>
            <p:spPr bwMode="auto">
              <a:xfrm>
                <a:off x="2450" y="293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3" name="Freeform 308"/>
              <p:cNvSpPr>
                <a:spLocks/>
              </p:cNvSpPr>
              <p:nvPr/>
            </p:nvSpPr>
            <p:spPr bwMode="auto">
              <a:xfrm>
                <a:off x="2429" y="2931"/>
                <a:ext cx="16" cy="17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1 h 4"/>
                  <a:gd name="T6" fmla="*/ 2 w 4"/>
                  <a:gd name="T7" fmla="*/ 2 h 4"/>
                  <a:gd name="T8" fmla="*/ 1 w 4"/>
                  <a:gd name="T9" fmla="*/ 2 h 4"/>
                  <a:gd name="T10" fmla="*/ 0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2" y="1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4" name="Freeform 309"/>
              <p:cNvSpPr>
                <a:spLocks/>
              </p:cNvSpPr>
              <p:nvPr/>
            </p:nvSpPr>
            <p:spPr bwMode="auto">
              <a:xfrm>
                <a:off x="2395" y="2914"/>
                <a:ext cx="46" cy="25"/>
              </a:xfrm>
              <a:custGeom>
                <a:avLst/>
                <a:gdLst>
                  <a:gd name="T0" fmla="*/ 9 w 11"/>
                  <a:gd name="T1" fmla="*/ 3 h 6"/>
                  <a:gd name="T2" fmla="*/ 9 w 11"/>
                  <a:gd name="T3" fmla="*/ 3 h 6"/>
                  <a:gd name="T4" fmla="*/ 9 w 11"/>
                  <a:gd name="T5" fmla="*/ 2 h 6"/>
                  <a:gd name="T6" fmla="*/ 9 w 11"/>
                  <a:gd name="T7" fmla="*/ 1 h 6"/>
                  <a:gd name="T8" fmla="*/ 9 w 11"/>
                  <a:gd name="T9" fmla="*/ 2 h 6"/>
                  <a:gd name="T10" fmla="*/ 7 w 11"/>
                  <a:gd name="T11" fmla="*/ 2 h 6"/>
                  <a:gd name="T12" fmla="*/ 7 w 11"/>
                  <a:gd name="T13" fmla="*/ 3 h 6"/>
                  <a:gd name="T14" fmla="*/ 7 w 11"/>
                  <a:gd name="T15" fmla="*/ 1 h 6"/>
                  <a:gd name="T16" fmla="*/ 6 w 11"/>
                  <a:gd name="T17" fmla="*/ 4 h 6"/>
                  <a:gd name="T18" fmla="*/ 5 w 11"/>
                  <a:gd name="T19" fmla="*/ 3 h 6"/>
                  <a:gd name="T20" fmla="*/ 6 w 11"/>
                  <a:gd name="T21" fmla="*/ 3 h 6"/>
                  <a:gd name="T22" fmla="*/ 5 w 11"/>
                  <a:gd name="T23" fmla="*/ 3 h 6"/>
                  <a:gd name="T24" fmla="*/ 5 w 11"/>
                  <a:gd name="T25" fmla="*/ 1 h 6"/>
                  <a:gd name="T26" fmla="*/ 4 w 11"/>
                  <a:gd name="T27" fmla="*/ 1 h 6"/>
                  <a:gd name="T28" fmla="*/ 4 w 11"/>
                  <a:gd name="T29" fmla="*/ 0 h 6"/>
                  <a:gd name="T30" fmla="*/ 2 w 11"/>
                  <a:gd name="T31" fmla="*/ 1 h 6"/>
                  <a:gd name="T32" fmla="*/ 2 w 11"/>
                  <a:gd name="T33" fmla="*/ 0 h 6"/>
                  <a:gd name="T34" fmla="*/ 2 w 11"/>
                  <a:gd name="T35" fmla="*/ 4 h 6"/>
                  <a:gd name="T36" fmla="*/ 3 w 11"/>
                  <a:gd name="T37" fmla="*/ 4 h 6"/>
                  <a:gd name="T38" fmla="*/ 4 w 11"/>
                  <a:gd name="T39" fmla="*/ 5 h 6"/>
                  <a:gd name="T40" fmla="*/ 3 w 11"/>
                  <a:gd name="T41" fmla="*/ 4 h 6"/>
                  <a:gd name="T42" fmla="*/ 5 w 11"/>
                  <a:gd name="T43" fmla="*/ 5 h 6"/>
                  <a:gd name="T44" fmla="*/ 4 w 11"/>
                  <a:gd name="T45" fmla="*/ 3 h 6"/>
                  <a:gd name="T46" fmla="*/ 4 w 11"/>
                  <a:gd name="T47" fmla="*/ 3 h 6"/>
                  <a:gd name="T48" fmla="*/ 2 w 11"/>
                  <a:gd name="T49" fmla="*/ 1 h 6"/>
                  <a:gd name="T50" fmla="*/ 2 w 11"/>
                  <a:gd name="T51" fmla="*/ 2 h 6"/>
                  <a:gd name="T52" fmla="*/ 2 w 11"/>
                  <a:gd name="T53" fmla="*/ 5 h 6"/>
                  <a:gd name="T54" fmla="*/ 3 w 11"/>
                  <a:gd name="T55" fmla="*/ 5 h 6"/>
                  <a:gd name="T56" fmla="*/ 3 w 11"/>
                  <a:gd name="T57" fmla="*/ 3 h 6"/>
                  <a:gd name="T58" fmla="*/ 3 w 11"/>
                  <a:gd name="T59" fmla="*/ 5 h 6"/>
                  <a:gd name="T60" fmla="*/ 3 w 11"/>
                  <a:gd name="T61" fmla="*/ 4 h 6"/>
                  <a:gd name="T62" fmla="*/ 4 w 11"/>
                  <a:gd name="T63" fmla="*/ 5 h 6"/>
                  <a:gd name="T64" fmla="*/ 4 w 11"/>
                  <a:gd name="T65" fmla="*/ 4 h 6"/>
                  <a:gd name="T66" fmla="*/ 4 w 11"/>
                  <a:gd name="T67" fmla="*/ 6 h 6"/>
                  <a:gd name="T68" fmla="*/ 8 w 11"/>
                  <a:gd name="T69" fmla="*/ 5 h 6"/>
                  <a:gd name="T70" fmla="*/ 8 w 11"/>
                  <a:gd name="T71" fmla="*/ 4 h 6"/>
                  <a:gd name="T72" fmla="*/ 9 w 11"/>
                  <a:gd name="T73" fmla="*/ 4 h 6"/>
                  <a:gd name="T74" fmla="*/ 10 w 11"/>
                  <a:gd name="T75" fmla="*/ 3 h 6"/>
                  <a:gd name="T76" fmla="*/ 8 w 11"/>
                  <a:gd name="T77" fmla="*/ 6 h 6"/>
                  <a:gd name="T78" fmla="*/ 9 w 11"/>
                  <a:gd name="T79" fmla="*/ 6 h 6"/>
                  <a:gd name="T80" fmla="*/ 9 w 11"/>
                  <a:gd name="T81" fmla="*/ 5 h 6"/>
                  <a:gd name="T82" fmla="*/ 9 w 11"/>
                  <a:gd name="T83" fmla="*/ 6 h 6"/>
                  <a:gd name="T84" fmla="*/ 11 w 11"/>
                  <a:gd name="T85" fmla="*/ 3 h 6"/>
                  <a:gd name="T86" fmla="*/ 10 w 11"/>
                  <a:gd name="T87" fmla="*/ 0 h 6"/>
                  <a:gd name="T88" fmla="*/ 9 w 11"/>
                  <a:gd name="T8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6">
                    <a:moveTo>
                      <a:pt x="9" y="3"/>
                    </a:moveTo>
                    <a:cubicBezTo>
                      <a:pt x="9" y="2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0"/>
                      <a:pt x="9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3"/>
                      <a:pt x="6" y="4"/>
                    </a:cubicBezTo>
                    <a:cubicBezTo>
                      <a:pt x="6" y="2"/>
                      <a:pt x="6" y="5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3" y="1"/>
                      <a:pt x="2" y="4"/>
                    </a:cubicBezTo>
                    <a:cubicBezTo>
                      <a:pt x="2" y="0"/>
                      <a:pt x="2" y="5"/>
                      <a:pt x="3" y="4"/>
                    </a:cubicBezTo>
                    <a:cubicBezTo>
                      <a:pt x="4" y="4"/>
                      <a:pt x="3" y="4"/>
                      <a:pt x="4" y="5"/>
                    </a:cubicBezTo>
                    <a:cubicBezTo>
                      <a:pt x="3" y="4"/>
                      <a:pt x="4" y="5"/>
                      <a:pt x="3" y="4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0" y="1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3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7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10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9" y="5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10" y="5"/>
                      <a:pt x="10" y="4"/>
                      <a:pt x="11" y="3"/>
                    </a:cubicBezTo>
                    <a:cubicBezTo>
                      <a:pt x="9" y="5"/>
                      <a:pt x="11" y="0"/>
                      <a:pt x="10" y="0"/>
                    </a:cubicBezTo>
                    <a:cubicBezTo>
                      <a:pt x="9" y="1"/>
                      <a:pt x="10" y="2"/>
                      <a:pt x="9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5" name="Freeform 310"/>
              <p:cNvSpPr>
                <a:spLocks/>
              </p:cNvSpPr>
              <p:nvPr/>
            </p:nvSpPr>
            <p:spPr bwMode="auto">
              <a:xfrm>
                <a:off x="2429" y="2939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6" name="Freeform 311"/>
              <p:cNvSpPr>
                <a:spLocks/>
              </p:cNvSpPr>
              <p:nvPr/>
            </p:nvSpPr>
            <p:spPr bwMode="auto">
              <a:xfrm>
                <a:off x="2412" y="292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7" name="Rectangle 312"/>
              <p:cNvSpPr>
                <a:spLocks noChangeArrowheads="1"/>
              </p:cNvSpPr>
              <p:nvPr/>
            </p:nvSpPr>
            <p:spPr bwMode="auto">
              <a:xfrm>
                <a:off x="2433" y="293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8" name="Freeform 313"/>
              <p:cNvSpPr>
                <a:spLocks/>
              </p:cNvSpPr>
              <p:nvPr/>
            </p:nvSpPr>
            <p:spPr bwMode="auto">
              <a:xfrm>
                <a:off x="2441" y="2927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9" name="Freeform 314"/>
              <p:cNvSpPr>
                <a:spLocks/>
              </p:cNvSpPr>
              <p:nvPr/>
            </p:nvSpPr>
            <p:spPr bwMode="auto">
              <a:xfrm>
                <a:off x="2420" y="292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0" name="Freeform 315"/>
              <p:cNvSpPr>
                <a:spLocks/>
              </p:cNvSpPr>
              <p:nvPr/>
            </p:nvSpPr>
            <p:spPr bwMode="auto">
              <a:xfrm>
                <a:off x="2437" y="29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1" name="Freeform 316"/>
              <p:cNvSpPr>
                <a:spLocks/>
              </p:cNvSpPr>
              <p:nvPr/>
            </p:nvSpPr>
            <p:spPr bwMode="auto">
              <a:xfrm>
                <a:off x="2404" y="2860"/>
                <a:ext cx="58" cy="71"/>
              </a:xfrm>
              <a:custGeom>
                <a:avLst/>
                <a:gdLst>
                  <a:gd name="T0" fmla="*/ 11 w 14"/>
                  <a:gd name="T1" fmla="*/ 1 h 17"/>
                  <a:gd name="T2" fmla="*/ 9 w 14"/>
                  <a:gd name="T3" fmla="*/ 0 h 17"/>
                  <a:gd name="T4" fmla="*/ 8 w 14"/>
                  <a:gd name="T5" fmla="*/ 0 h 17"/>
                  <a:gd name="T6" fmla="*/ 8 w 14"/>
                  <a:gd name="T7" fmla="*/ 1 h 17"/>
                  <a:gd name="T8" fmla="*/ 8 w 14"/>
                  <a:gd name="T9" fmla="*/ 3 h 17"/>
                  <a:gd name="T10" fmla="*/ 7 w 14"/>
                  <a:gd name="T11" fmla="*/ 3 h 17"/>
                  <a:gd name="T12" fmla="*/ 8 w 14"/>
                  <a:gd name="T13" fmla="*/ 6 h 17"/>
                  <a:gd name="T14" fmla="*/ 7 w 14"/>
                  <a:gd name="T15" fmla="*/ 6 h 17"/>
                  <a:gd name="T16" fmla="*/ 6 w 14"/>
                  <a:gd name="T17" fmla="*/ 6 h 17"/>
                  <a:gd name="T18" fmla="*/ 9 w 14"/>
                  <a:gd name="T19" fmla="*/ 9 h 17"/>
                  <a:gd name="T20" fmla="*/ 8 w 14"/>
                  <a:gd name="T21" fmla="*/ 9 h 17"/>
                  <a:gd name="T22" fmla="*/ 6 w 14"/>
                  <a:gd name="T23" fmla="*/ 9 h 17"/>
                  <a:gd name="T24" fmla="*/ 6 w 14"/>
                  <a:gd name="T25" fmla="*/ 10 h 17"/>
                  <a:gd name="T26" fmla="*/ 5 w 14"/>
                  <a:gd name="T27" fmla="*/ 11 h 17"/>
                  <a:gd name="T28" fmla="*/ 5 w 14"/>
                  <a:gd name="T29" fmla="*/ 12 h 17"/>
                  <a:gd name="T30" fmla="*/ 5 w 14"/>
                  <a:gd name="T31" fmla="*/ 13 h 17"/>
                  <a:gd name="T32" fmla="*/ 4 w 14"/>
                  <a:gd name="T33" fmla="*/ 12 h 17"/>
                  <a:gd name="T34" fmla="*/ 4 w 14"/>
                  <a:gd name="T35" fmla="*/ 13 h 17"/>
                  <a:gd name="T36" fmla="*/ 2 w 14"/>
                  <a:gd name="T37" fmla="*/ 15 h 17"/>
                  <a:gd name="T38" fmla="*/ 3 w 14"/>
                  <a:gd name="T39" fmla="*/ 14 h 17"/>
                  <a:gd name="T40" fmla="*/ 2 w 14"/>
                  <a:gd name="T41" fmla="*/ 13 h 17"/>
                  <a:gd name="T42" fmla="*/ 5 w 14"/>
                  <a:gd name="T43" fmla="*/ 16 h 17"/>
                  <a:gd name="T44" fmla="*/ 6 w 14"/>
                  <a:gd name="T45" fmla="*/ 16 h 17"/>
                  <a:gd name="T46" fmla="*/ 6 w 14"/>
                  <a:gd name="T47" fmla="*/ 15 h 17"/>
                  <a:gd name="T48" fmla="*/ 7 w 14"/>
                  <a:gd name="T49" fmla="*/ 15 h 17"/>
                  <a:gd name="T50" fmla="*/ 8 w 14"/>
                  <a:gd name="T51" fmla="*/ 14 h 17"/>
                  <a:gd name="T52" fmla="*/ 8 w 14"/>
                  <a:gd name="T53" fmla="*/ 12 h 17"/>
                  <a:gd name="T54" fmla="*/ 8 w 14"/>
                  <a:gd name="T55" fmla="*/ 13 h 17"/>
                  <a:gd name="T56" fmla="*/ 8 w 14"/>
                  <a:gd name="T57" fmla="*/ 12 h 17"/>
                  <a:gd name="T58" fmla="*/ 9 w 14"/>
                  <a:gd name="T59" fmla="*/ 11 h 17"/>
                  <a:gd name="T60" fmla="*/ 8 w 14"/>
                  <a:gd name="T61" fmla="*/ 10 h 17"/>
                  <a:gd name="T62" fmla="*/ 10 w 14"/>
                  <a:gd name="T63" fmla="*/ 11 h 17"/>
                  <a:gd name="T64" fmla="*/ 11 w 14"/>
                  <a:gd name="T65" fmla="*/ 10 h 17"/>
                  <a:gd name="T66" fmla="*/ 9 w 14"/>
                  <a:gd name="T67" fmla="*/ 9 h 17"/>
                  <a:gd name="T68" fmla="*/ 9 w 14"/>
                  <a:gd name="T69" fmla="*/ 7 h 17"/>
                  <a:gd name="T70" fmla="*/ 10 w 14"/>
                  <a:gd name="T71" fmla="*/ 6 h 17"/>
                  <a:gd name="T72" fmla="*/ 10 w 14"/>
                  <a:gd name="T73" fmla="*/ 5 h 17"/>
                  <a:gd name="T74" fmla="*/ 11 w 14"/>
                  <a:gd name="T75" fmla="*/ 3 h 17"/>
                  <a:gd name="T76" fmla="*/ 8 w 14"/>
                  <a:gd name="T77" fmla="*/ 3 h 17"/>
                  <a:gd name="T78" fmla="*/ 12 w 14"/>
                  <a:gd name="T7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7">
                    <a:moveTo>
                      <a:pt x="13" y="2"/>
                    </a:moveTo>
                    <a:cubicBezTo>
                      <a:pt x="12" y="2"/>
                      <a:pt x="12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10" y="1"/>
                      <a:pt x="10" y="1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1"/>
                      <a:pt x="10" y="2"/>
                      <a:pt x="10" y="2"/>
                    </a:cubicBezTo>
                    <a:cubicBezTo>
                      <a:pt x="5" y="0"/>
                      <a:pt x="11" y="4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3"/>
                      <a:pt x="8" y="4"/>
                      <a:pt x="7" y="3"/>
                    </a:cubicBezTo>
                    <a:cubicBezTo>
                      <a:pt x="10" y="5"/>
                      <a:pt x="5" y="3"/>
                      <a:pt x="9" y="6"/>
                    </a:cubicBezTo>
                    <a:cubicBezTo>
                      <a:pt x="7" y="6"/>
                      <a:pt x="9" y="6"/>
                      <a:pt x="8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9" y="7"/>
                      <a:pt x="7" y="6"/>
                    </a:cubicBezTo>
                    <a:cubicBezTo>
                      <a:pt x="6" y="6"/>
                      <a:pt x="8" y="7"/>
                      <a:pt x="9" y="7"/>
                    </a:cubicBezTo>
                    <a:cubicBezTo>
                      <a:pt x="8" y="8"/>
                      <a:pt x="8" y="7"/>
                      <a:pt x="6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7" y="8"/>
                      <a:pt x="8" y="8"/>
                      <a:pt x="9" y="9"/>
                    </a:cubicBezTo>
                    <a:cubicBezTo>
                      <a:pt x="8" y="9"/>
                      <a:pt x="9" y="10"/>
                      <a:pt x="10" y="10"/>
                    </a:cubicBezTo>
                    <a:cubicBezTo>
                      <a:pt x="8" y="9"/>
                      <a:pt x="10" y="10"/>
                      <a:pt x="8" y="9"/>
                    </a:cubicBezTo>
                    <a:cubicBezTo>
                      <a:pt x="7" y="8"/>
                      <a:pt x="8" y="8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8"/>
                      <a:pt x="5" y="8"/>
                    </a:cubicBezTo>
                    <a:cubicBezTo>
                      <a:pt x="4" y="8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4" y="10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3" y="10"/>
                      <a:pt x="6" y="13"/>
                      <a:pt x="5" y="12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4" y="12"/>
                      <a:pt x="3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5" y="14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3"/>
                      <a:pt x="2" y="15"/>
                    </a:cubicBezTo>
                    <a:cubicBezTo>
                      <a:pt x="2" y="15"/>
                      <a:pt x="4" y="17"/>
                      <a:pt x="5" y="17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2" y="13"/>
                      <a:pt x="4" y="14"/>
                      <a:pt x="3" y="13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5"/>
                      <a:pt x="6" y="16"/>
                    </a:cubicBezTo>
                    <a:cubicBezTo>
                      <a:pt x="5" y="14"/>
                      <a:pt x="7" y="16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5" y="13"/>
                      <a:pt x="6" y="13"/>
                    </a:cubicBezTo>
                    <a:cubicBezTo>
                      <a:pt x="7" y="14"/>
                      <a:pt x="7" y="13"/>
                      <a:pt x="8" y="14"/>
                    </a:cubicBezTo>
                    <a:cubicBezTo>
                      <a:pt x="7" y="13"/>
                      <a:pt x="8" y="13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2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7" y="11"/>
                      <a:pt x="9" y="11"/>
                    </a:cubicBezTo>
                    <a:cubicBezTo>
                      <a:pt x="8" y="11"/>
                      <a:pt x="8" y="10"/>
                      <a:pt x="6" y="9"/>
                    </a:cubicBezTo>
                    <a:cubicBezTo>
                      <a:pt x="7" y="10"/>
                      <a:pt x="8" y="11"/>
                      <a:pt x="8" y="10"/>
                    </a:cubicBezTo>
                    <a:cubicBezTo>
                      <a:pt x="7" y="9"/>
                      <a:pt x="9" y="10"/>
                      <a:pt x="8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11" y="11"/>
                      <a:pt x="9" y="10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9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8"/>
                      <a:pt x="10" y="7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0" y="4"/>
                      <a:pt x="14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4"/>
                      <a:pt x="9" y="1"/>
                      <a:pt x="1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2" name="Freeform 317"/>
              <p:cNvSpPr>
                <a:spLocks/>
              </p:cNvSpPr>
              <p:nvPr/>
            </p:nvSpPr>
            <p:spPr bwMode="auto">
              <a:xfrm>
                <a:off x="2445" y="2889"/>
                <a:ext cx="9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3" name="Freeform 318"/>
              <p:cNvSpPr>
                <a:spLocks/>
              </p:cNvSpPr>
              <p:nvPr/>
            </p:nvSpPr>
            <p:spPr bwMode="auto">
              <a:xfrm>
                <a:off x="2445" y="2885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0 w 5"/>
                  <a:gd name="T5" fmla="*/ 0 h 4"/>
                  <a:gd name="T6" fmla="*/ 5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4" name="Freeform 319"/>
              <p:cNvSpPr>
                <a:spLocks/>
              </p:cNvSpPr>
              <p:nvPr/>
            </p:nvSpPr>
            <p:spPr bwMode="auto">
              <a:xfrm>
                <a:off x="2454" y="286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5" name="Freeform 320"/>
              <p:cNvSpPr>
                <a:spLocks/>
              </p:cNvSpPr>
              <p:nvPr/>
            </p:nvSpPr>
            <p:spPr bwMode="auto">
              <a:xfrm>
                <a:off x="2450" y="286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6" name="Freeform 321"/>
              <p:cNvSpPr>
                <a:spLocks/>
              </p:cNvSpPr>
              <p:nvPr/>
            </p:nvSpPr>
            <p:spPr bwMode="auto">
              <a:xfrm>
                <a:off x="2429" y="2839"/>
                <a:ext cx="33" cy="21"/>
              </a:xfrm>
              <a:custGeom>
                <a:avLst/>
                <a:gdLst>
                  <a:gd name="T0" fmla="*/ 3 w 8"/>
                  <a:gd name="T1" fmla="*/ 0 h 5"/>
                  <a:gd name="T2" fmla="*/ 2 w 8"/>
                  <a:gd name="T3" fmla="*/ 1 h 5"/>
                  <a:gd name="T4" fmla="*/ 2 w 8"/>
                  <a:gd name="T5" fmla="*/ 0 h 5"/>
                  <a:gd name="T6" fmla="*/ 1 w 8"/>
                  <a:gd name="T7" fmla="*/ 2 h 5"/>
                  <a:gd name="T8" fmla="*/ 3 w 8"/>
                  <a:gd name="T9" fmla="*/ 2 h 5"/>
                  <a:gd name="T10" fmla="*/ 2 w 8"/>
                  <a:gd name="T11" fmla="*/ 2 h 5"/>
                  <a:gd name="T12" fmla="*/ 4 w 8"/>
                  <a:gd name="T13" fmla="*/ 2 h 5"/>
                  <a:gd name="T14" fmla="*/ 1 w 8"/>
                  <a:gd name="T15" fmla="*/ 2 h 5"/>
                  <a:gd name="T16" fmla="*/ 2 w 8"/>
                  <a:gd name="T17" fmla="*/ 3 h 5"/>
                  <a:gd name="T18" fmla="*/ 3 w 8"/>
                  <a:gd name="T19" fmla="*/ 3 h 5"/>
                  <a:gd name="T20" fmla="*/ 3 w 8"/>
                  <a:gd name="T21" fmla="*/ 3 h 5"/>
                  <a:gd name="T22" fmla="*/ 3 w 8"/>
                  <a:gd name="T23" fmla="*/ 3 h 5"/>
                  <a:gd name="T24" fmla="*/ 3 w 8"/>
                  <a:gd name="T25" fmla="*/ 3 h 5"/>
                  <a:gd name="T26" fmla="*/ 3 w 8"/>
                  <a:gd name="T27" fmla="*/ 3 h 5"/>
                  <a:gd name="T28" fmla="*/ 3 w 8"/>
                  <a:gd name="T29" fmla="*/ 4 h 5"/>
                  <a:gd name="T30" fmla="*/ 2 w 8"/>
                  <a:gd name="T31" fmla="*/ 3 h 5"/>
                  <a:gd name="T32" fmla="*/ 4 w 8"/>
                  <a:gd name="T33" fmla="*/ 5 h 5"/>
                  <a:gd name="T34" fmla="*/ 5 w 8"/>
                  <a:gd name="T35" fmla="*/ 5 h 5"/>
                  <a:gd name="T36" fmla="*/ 4 w 8"/>
                  <a:gd name="T37" fmla="*/ 4 h 5"/>
                  <a:gd name="T38" fmla="*/ 4 w 8"/>
                  <a:gd name="T39" fmla="*/ 4 h 5"/>
                  <a:gd name="T40" fmla="*/ 4 w 8"/>
                  <a:gd name="T41" fmla="*/ 3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6 w 8"/>
                  <a:gd name="T49" fmla="*/ 3 h 5"/>
                  <a:gd name="T50" fmla="*/ 6 w 8"/>
                  <a:gd name="T51" fmla="*/ 3 h 5"/>
                  <a:gd name="T52" fmla="*/ 3 w 8"/>
                  <a:gd name="T53" fmla="*/ 3 h 5"/>
                  <a:gd name="T54" fmla="*/ 3 w 8"/>
                  <a:gd name="T55" fmla="*/ 2 h 5"/>
                  <a:gd name="T56" fmla="*/ 5 w 8"/>
                  <a:gd name="T57" fmla="*/ 3 h 5"/>
                  <a:gd name="T58" fmla="*/ 4 w 8"/>
                  <a:gd name="T59" fmla="*/ 2 h 5"/>
                  <a:gd name="T60" fmla="*/ 6 w 8"/>
                  <a:gd name="T61" fmla="*/ 2 h 5"/>
                  <a:gd name="T62" fmla="*/ 4 w 8"/>
                  <a:gd name="T63" fmla="*/ 2 h 5"/>
                  <a:gd name="T64" fmla="*/ 4 w 8"/>
                  <a:gd name="T65" fmla="*/ 1 h 5"/>
                  <a:gd name="T66" fmla="*/ 5 w 8"/>
                  <a:gd name="T67" fmla="*/ 1 h 5"/>
                  <a:gd name="T68" fmla="*/ 4 w 8"/>
                  <a:gd name="T69" fmla="*/ 1 h 5"/>
                  <a:gd name="T70" fmla="*/ 4 w 8"/>
                  <a:gd name="T71" fmla="*/ 0 h 5"/>
                  <a:gd name="T72" fmla="*/ 3 w 8"/>
                  <a:gd name="T73" fmla="*/ 1 h 5"/>
                  <a:gd name="T74" fmla="*/ 3 w 8"/>
                  <a:gd name="T75" fmla="*/ 0 h 5"/>
                  <a:gd name="T76" fmla="*/ 3 w 8"/>
                  <a:gd name="T77" fmla="*/ 0 h 5"/>
                  <a:gd name="T78" fmla="*/ 1 w 8"/>
                  <a:gd name="T79" fmla="*/ 2 h 5"/>
                  <a:gd name="T80" fmla="*/ 3 w 8"/>
                  <a:gd name="T8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2"/>
                      <a:pt x="1" y="0"/>
                      <a:pt x="1" y="2"/>
                    </a:cubicBezTo>
                    <a:cubicBezTo>
                      <a:pt x="2" y="2"/>
                      <a:pt x="1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0" y="2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5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3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1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3"/>
                      <a:pt x="5" y="4"/>
                      <a:pt x="4" y="3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4"/>
                      <a:pt x="4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2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7" name="Freeform 322"/>
              <p:cNvSpPr>
                <a:spLocks/>
              </p:cNvSpPr>
              <p:nvPr/>
            </p:nvSpPr>
            <p:spPr bwMode="auto">
              <a:xfrm>
                <a:off x="2429" y="2839"/>
                <a:ext cx="4" cy="1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8" name="Freeform 323"/>
              <p:cNvSpPr>
                <a:spLocks/>
              </p:cNvSpPr>
              <p:nvPr/>
            </p:nvSpPr>
            <p:spPr bwMode="auto">
              <a:xfrm>
                <a:off x="2416" y="2835"/>
                <a:ext cx="17" cy="25"/>
              </a:xfrm>
              <a:custGeom>
                <a:avLst/>
                <a:gdLst>
                  <a:gd name="T0" fmla="*/ 2 w 4"/>
                  <a:gd name="T1" fmla="*/ 3 h 6"/>
                  <a:gd name="T2" fmla="*/ 2 w 4"/>
                  <a:gd name="T3" fmla="*/ 4 h 6"/>
                  <a:gd name="T4" fmla="*/ 3 w 4"/>
                  <a:gd name="T5" fmla="*/ 4 h 6"/>
                  <a:gd name="T6" fmla="*/ 3 w 4"/>
                  <a:gd name="T7" fmla="*/ 2 h 6"/>
                  <a:gd name="T8" fmla="*/ 3 w 4"/>
                  <a:gd name="T9" fmla="*/ 4 h 6"/>
                  <a:gd name="T10" fmla="*/ 4 w 4"/>
                  <a:gd name="T11" fmla="*/ 2 h 6"/>
                  <a:gd name="T12" fmla="*/ 3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4 w 4"/>
                  <a:gd name="T19" fmla="*/ 1 h 6"/>
                  <a:gd name="T20" fmla="*/ 3 w 4"/>
                  <a:gd name="T21" fmla="*/ 3 h 6"/>
                  <a:gd name="T22" fmla="*/ 3 w 4"/>
                  <a:gd name="T23" fmla="*/ 1 h 6"/>
                  <a:gd name="T24" fmla="*/ 2 w 4"/>
                  <a:gd name="T25" fmla="*/ 0 h 6"/>
                  <a:gd name="T26" fmla="*/ 2 w 4"/>
                  <a:gd name="T27" fmla="*/ 1 h 6"/>
                  <a:gd name="T28" fmla="*/ 2 w 4"/>
                  <a:gd name="T29" fmla="*/ 2 h 6"/>
                  <a:gd name="T30" fmla="*/ 2 w 4"/>
                  <a:gd name="T31" fmla="*/ 0 h 6"/>
                  <a:gd name="T32" fmla="*/ 1 w 4"/>
                  <a:gd name="T33" fmla="*/ 1 h 6"/>
                  <a:gd name="T34" fmla="*/ 1 w 4"/>
                  <a:gd name="T35" fmla="*/ 4 h 6"/>
                  <a:gd name="T36" fmla="*/ 1 w 4"/>
                  <a:gd name="T37" fmla="*/ 2 h 6"/>
                  <a:gd name="T38" fmla="*/ 0 w 4"/>
                  <a:gd name="T39" fmla="*/ 2 h 6"/>
                  <a:gd name="T40" fmla="*/ 0 w 4"/>
                  <a:gd name="T41" fmla="*/ 5 h 6"/>
                  <a:gd name="T42" fmla="*/ 2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3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4"/>
                      <a:pt x="3" y="1"/>
                      <a:pt x="2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9" name="Freeform 324"/>
              <p:cNvSpPr>
                <a:spLocks/>
              </p:cNvSpPr>
              <p:nvPr/>
            </p:nvSpPr>
            <p:spPr bwMode="auto">
              <a:xfrm>
                <a:off x="2420" y="285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0" name="Freeform 325"/>
              <p:cNvSpPr>
                <a:spLocks/>
              </p:cNvSpPr>
              <p:nvPr/>
            </p:nvSpPr>
            <p:spPr bwMode="auto">
              <a:xfrm>
                <a:off x="2290" y="314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1" name="Freeform 326"/>
              <p:cNvSpPr>
                <a:spLocks/>
              </p:cNvSpPr>
              <p:nvPr/>
            </p:nvSpPr>
            <p:spPr bwMode="auto">
              <a:xfrm>
                <a:off x="2290" y="3136"/>
                <a:ext cx="9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2 w 2"/>
                  <a:gd name="T11" fmla="*/ 4 h 5"/>
                  <a:gd name="T12" fmla="*/ 2 w 2"/>
                  <a:gd name="T13" fmla="*/ 4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2"/>
                      <a:pt x="1" y="3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5"/>
                      <a:pt x="1" y="4"/>
                      <a:pt x="2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2" name="Freeform 327"/>
              <p:cNvSpPr>
                <a:spLocks/>
              </p:cNvSpPr>
              <p:nvPr/>
            </p:nvSpPr>
            <p:spPr bwMode="auto">
              <a:xfrm>
                <a:off x="2295" y="3144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3" name="Freeform 328"/>
              <p:cNvSpPr>
                <a:spLocks/>
              </p:cNvSpPr>
              <p:nvPr/>
            </p:nvSpPr>
            <p:spPr bwMode="auto">
              <a:xfrm>
                <a:off x="2295" y="3140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4" name="Freeform 329"/>
              <p:cNvSpPr>
                <a:spLocks/>
              </p:cNvSpPr>
              <p:nvPr/>
            </p:nvSpPr>
            <p:spPr bwMode="auto">
              <a:xfrm>
                <a:off x="2295" y="314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5" name="Freeform 330"/>
              <p:cNvSpPr>
                <a:spLocks/>
              </p:cNvSpPr>
              <p:nvPr/>
            </p:nvSpPr>
            <p:spPr bwMode="auto">
              <a:xfrm>
                <a:off x="2295" y="3140"/>
                <a:ext cx="8" cy="1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6" name="Freeform 331"/>
              <p:cNvSpPr>
                <a:spLocks/>
              </p:cNvSpPr>
              <p:nvPr/>
            </p:nvSpPr>
            <p:spPr bwMode="auto">
              <a:xfrm>
                <a:off x="2295" y="314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7" name="Freeform 332"/>
              <p:cNvSpPr>
                <a:spLocks/>
              </p:cNvSpPr>
              <p:nvPr/>
            </p:nvSpPr>
            <p:spPr bwMode="auto">
              <a:xfrm>
                <a:off x="2295" y="314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8" name="Freeform 333"/>
              <p:cNvSpPr>
                <a:spLocks/>
              </p:cNvSpPr>
              <p:nvPr/>
            </p:nvSpPr>
            <p:spPr bwMode="auto">
              <a:xfrm>
                <a:off x="2295" y="3140"/>
                <a:ext cx="12" cy="17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9" name="Freeform 334"/>
              <p:cNvSpPr>
                <a:spLocks/>
              </p:cNvSpPr>
              <p:nvPr/>
            </p:nvSpPr>
            <p:spPr bwMode="auto">
              <a:xfrm>
                <a:off x="2311" y="3157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0" name="Freeform 335"/>
              <p:cNvSpPr>
                <a:spLocks/>
              </p:cNvSpPr>
              <p:nvPr/>
            </p:nvSpPr>
            <p:spPr bwMode="auto">
              <a:xfrm>
                <a:off x="2303" y="3144"/>
                <a:ext cx="13" cy="21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2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0 h 5"/>
                  <a:gd name="T10" fmla="*/ 1 w 3"/>
                  <a:gd name="T11" fmla="*/ 2 h 5"/>
                  <a:gd name="T12" fmla="*/ 0 w 3"/>
                  <a:gd name="T13" fmla="*/ 0 h 5"/>
                  <a:gd name="T14" fmla="*/ 1 w 3"/>
                  <a:gd name="T15" fmla="*/ 2 h 5"/>
                  <a:gd name="T16" fmla="*/ 1 w 3"/>
                  <a:gd name="T17" fmla="*/ 2 h 5"/>
                  <a:gd name="T18" fmla="*/ 2 w 3"/>
                  <a:gd name="T19" fmla="*/ 3 h 5"/>
                  <a:gd name="T20" fmla="*/ 3 w 3"/>
                  <a:gd name="T21" fmla="*/ 4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3" y="5"/>
                      <a:pt x="3" y="4"/>
                    </a:cubicBezTo>
                    <a:cubicBezTo>
                      <a:pt x="3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1" name="Freeform 336"/>
              <p:cNvSpPr>
                <a:spLocks/>
              </p:cNvSpPr>
              <p:nvPr/>
            </p:nvSpPr>
            <p:spPr bwMode="auto">
              <a:xfrm>
                <a:off x="2311" y="3153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2" name="Freeform 337"/>
              <p:cNvSpPr>
                <a:spLocks/>
              </p:cNvSpPr>
              <p:nvPr/>
            </p:nvSpPr>
            <p:spPr bwMode="auto">
              <a:xfrm>
                <a:off x="2307" y="3140"/>
                <a:ext cx="13" cy="21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0 w 3"/>
                  <a:gd name="T5" fmla="*/ 1 h 5"/>
                  <a:gd name="T6" fmla="*/ 1 w 3"/>
                  <a:gd name="T7" fmla="*/ 2 h 5"/>
                  <a:gd name="T8" fmla="*/ 0 w 3"/>
                  <a:gd name="T9" fmla="*/ 1 h 5"/>
                  <a:gd name="T10" fmla="*/ 2 w 3"/>
                  <a:gd name="T11" fmla="*/ 4 h 5"/>
                  <a:gd name="T12" fmla="*/ 2 w 3"/>
                  <a:gd name="T13" fmla="*/ 3 h 5"/>
                  <a:gd name="T14" fmla="*/ 2 w 3"/>
                  <a:gd name="T15" fmla="*/ 3 h 5"/>
                  <a:gd name="T16" fmla="*/ 1 w 3"/>
                  <a:gd name="T17" fmla="*/ 2 h 5"/>
                  <a:gd name="T18" fmla="*/ 1 w 3"/>
                  <a:gd name="T19" fmla="*/ 2 h 5"/>
                  <a:gd name="T20" fmla="*/ 0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4"/>
                      <a:pt x="1" y="2"/>
                      <a:pt x="0" y="1"/>
                    </a:cubicBezTo>
                    <a:cubicBezTo>
                      <a:pt x="1" y="2"/>
                      <a:pt x="1" y="2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5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3" name="Freeform 338"/>
              <p:cNvSpPr>
                <a:spLocks/>
              </p:cNvSpPr>
              <p:nvPr/>
            </p:nvSpPr>
            <p:spPr bwMode="auto">
              <a:xfrm>
                <a:off x="2303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4" name="Freeform 339"/>
              <p:cNvSpPr>
                <a:spLocks/>
              </p:cNvSpPr>
              <p:nvPr/>
            </p:nvSpPr>
            <p:spPr bwMode="auto">
              <a:xfrm>
                <a:off x="231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5" name="Freeform 340"/>
              <p:cNvSpPr>
                <a:spLocks/>
              </p:cNvSpPr>
              <p:nvPr/>
            </p:nvSpPr>
            <p:spPr bwMode="auto">
              <a:xfrm>
                <a:off x="2307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6" name="Freeform 341"/>
              <p:cNvSpPr>
                <a:spLocks/>
              </p:cNvSpPr>
              <p:nvPr/>
            </p:nvSpPr>
            <p:spPr bwMode="auto">
              <a:xfrm>
                <a:off x="2307" y="3123"/>
                <a:ext cx="30" cy="34"/>
              </a:xfrm>
              <a:custGeom>
                <a:avLst/>
                <a:gdLst>
                  <a:gd name="T0" fmla="*/ 7 w 7"/>
                  <a:gd name="T1" fmla="*/ 4 h 8"/>
                  <a:gd name="T2" fmla="*/ 6 w 7"/>
                  <a:gd name="T3" fmla="*/ 3 h 8"/>
                  <a:gd name="T4" fmla="*/ 5 w 7"/>
                  <a:gd name="T5" fmla="*/ 2 h 8"/>
                  <a:gd name="T6" fmla="*/ 4 w 7"/>
                  <a:gd name="T7" fmla="*/ 0 h 8"/>
                  <a:gd name="T8" fmla="*/ 4 w 7"/>
                  <a:gd name="T9" fmla="*/ 1 h 8"/>
                  <a:gd name="T10" fmla="*/ 3 w 7"/>
                  <a:gd name="T11" fmla="*/ 0 h 8"/>
                  <a:gd name="T12" fmla="*/ 3 w 7"/>
                  <a:gd name="T13" fmla="*/ 1 h 8"/>
                  <a:gd name="T14" fmla="*/ 3 w 7"/>
                  <a:gd name="T15" fmla="*/ 2 h 8"/>
                  <a:gd name="T16" fmla="*/ 1 w 7"/>
                  <a:gd name="T17" fmla="*/ 3 h 8"/>
                  <a:gd name="T18" fmla="*/ 2 w 7"/>
                  <a:gd name="T19" fmla="*/ 5 h 8"/>
                  <a:gd name="T20" fmla="*/ 1 w 7"/>
                  <a:gd name="T21" fmla="*/ 4 h 8"/>
                  <a:gd name="T22" fmla="*/ 1 w 7"/>
                  <a:gd name="T23" fmla="*/ 4 h 8"/>
                  <a:gd name="T24" fmla="*/ 1 w 7"/>
                  <a:gd name="T25" fmla="*/ 4 h 8"/>
                  <a:gd name="T26" fmla="*/ 2 w 7"/>
                  <a:gd name="T27" fmla="*/ 6 h 8"/>
                  <a:gd name="T28" fmla="*/ 0 w 7"/>
                  <a:gd name="T29" fmla="*/ 4 h 8"/>
                  <a:gd name="T30" fmla="*/ 1 w 7"/>
                  <a:gd name="T31" fmla="*/ 5 h 8"/>
                  <a:gd name="T32" fmla="*/ 2 w 7"/>
                  <a:gd name="T33" fmla="*/ 7 h 8"/>
                  <a:gd name="T34" fmla="*/ 3 w 7"/>
                  <a:gd name="T35" fmla="*/ 7 h 8"/>
                  <a:gd name="T36" fmla="*/ 2 w 7"/>
                  <a:gd name="T37" fmla="*/ 4 h 8"/>
                  <a:gd name="T38" fmla="*/ 3 w 7"/>
                  <a:gd name="T39" fmla="*/ 5 h 8"/>
                  <a:gd name="T40" fmla="*/ 4 w 7"/>
                  <a:gd name="T41" fmla="*/ 6 h 8"/>
                  <a:gd name="T42" fmla="*/ 3 w 7"/>
                  <a:gd name="T43" fmla="*/ 4 h 8"/>
                  <a:gd name="T44" fmla="*/ 4 w 7"/>
                  <a:gd name="T45" fmla="*/ 4 h 8"/>
                  <a:gd name="T46" fmla="*/ 3 w 7"/>
                  <a:gd name="T47" fmla="*/ 3 h 8"/>
                  <a:gd name="T48" fmla="*/ 4 w 7"/>
                  <a:gd name="T49" fmla="*/ 4 h 8"/>
                  <a:gd name="T50" fmla="*/ 3 w 7"/>
                  <a:gd name="T51" fmla="*/ 2 h 8"/>
                  <a:gd name="T52" fmla="*/ 6 w 7"/>
                  <a:gd name="T53" fmla="*/ 5 h 8"/>
                  <a:gd name="T54" fmla="*/ 5 w 7"/>
                  <a:gd name="T55" fmla="*/ 4 h 8"/>
                  <a:gd name="T56" fmla="*/ 4 w 7"/>
                  <a:gd name="T57" fmla="*/ 3 h 8"/>
                  <a:gd name="T58" fmla="*/ 6 w 7"/>
                  <a:gd name="T59" fmla="*/ 4 h 8"/>
                  <a:gd name="T60" fmla="*/ 5 w 7"/>
                  <a:gd name="T61" fmla="*/ 3 h 8"/>
                  <a:gd name="T62" fmla="*/ 4 w 7"/>
                  <a:gd name="T63" fmla="*/ 2 h 8"/>
                  <a:gd name="T64" fmla="*/ 5 w 7"/>
                  <a:gd name="T65" fmla="*/ 2 h 8"/>
                  <a:gd name="T66" fmla="*/ 6 w 7"/>
                  <a:gd name="T67" fmla="*/ 4 h 8"/>
                  <a:gd name="T68" fmla="*/ 7 w 7"/>
                  <a:gd name="T69" fmla="*/ 5 h 8"/>
                  <a:gd name="T70" fmla="*/ 5 w 7"/>
                  <a:gd name="T71" fmla="*/ 2 h 8"/>
                  <a:gd name="T72" fmla="*/ 7 w 7"/>
                  <a:gd name="T7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1" y="4"/>
                      <a:pt x="2" y="6"/>
                      <a:pt x="0" y="4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8"/>
                      <a:pt x="2" y="6"/>
                      <a:pt x="3" y="7"/>
                    </a:cubicBezTo>
                    <a:cubicBezTo>
                      <a:pt x="3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6"/>
                    </a:cubicBezTo>
                    <a:cubicBezTo>
                      <a:pt x="4" y="5"/>
                      <a:pt x="5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7" name="Rectangle 342"/>
              <p:cNvSpPr>
                <a:spLocks noChangeArrowheads="1"/>
              </p:cNvSpPr>
              <p:nvPr/>
            </p:nvSpPr>
            <p:spPr bwMode="auto">
              <a:xfrm>
                <a:off x="2337" y="314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8" name="Freeform 343"/>
              <p:cNvSpPr>
                <a:spLocks/>
              </p:cNvSpPr>
              <p:nvPr/>
            </p:nvSpPr>
            <p:spPr bwMode="auto">
              <a:xfrm>
                <a:off x="2337" y="3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9" name="Rectangle 344"/>
              <p:cNvSpPr>
                <a:spLocks noChangeArrowheads="1"/>
              </p:cNvSpPr>
              <p:nvPr/>
            </p:nvSpPr>
            <p:spPr bwMode="auto">
              <a:xfrm>
                <a:off x="2320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0" name="Freeform 345"/>
              <p:cNvSpPr>
                <a:spLocks/>
              </p:cNvSpPr>
              <p:nvPr/>
            </p:nvSpPr>
            <p:spPr bwMode="auto">
              <a:xfrm>
                <a:off x="2332" y="314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1" name="Freeform 346"/>
              <p:cNvSpPr>
                <a:spLocks/>
              </p:cNvSpPr>
              <p:nvPr/>
            </p:nvSpPr>
            <p:spPr bwMode="auto">
              <a:xfrm>
                <a:off x="2328" y="3144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2" name="Freeform 347"/>
              <p:cNvSpPr>
                <a:spLocks/>
              </p:cNvSpPr>
              <p:nvPr/>
            </p:nvSpPr>
            <p:spPr bwMode="auto">
              <a:xfrm>
                <a:off x="2337" y="314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3" name="Freeform 348"/>
              <p:cNvSpPr>
                <a:spLocks/>
              </p:cNvSpPr>
              <p:nvPr/>
            </p:nvSpPr>
            <p:spPr bwMode="auto">
              <a:xfrm>
                <a:off x="2324" y="3111"/>
                <a:ext cx="21" cy="25"/>
              </a:xfrm>
              <a:custGeom>
                <a:avLst/>
                <a:gdLst>
                  <a:gd name="T0" fmla="*/ 1 w 5"/>
                  <a:gd name="T1" fmla="*/ 1 h 6"/>
                  <a:gd name="T2" fmla="*/ 0 w 5"/>
                  <a:gd name="T3" fmla="*/ 0 h 6"/>
                  <a:gd name="T4" fmla="*/ 3 w 5"/>
                  <a:gd name="T5" fmla="*/ 3 h 6"/>
                  <a:gd name="T6" fmla="*/ 0 w 5"/>
                  <a:gd name="T7" fmla="*/ 1 h 6"/>
                  <a:gd name="T8" fmla="*/ 1 w 5"/>
                  <a:gd name="T9" fmla="*/ 3 h 6"/>
                  <a:gd name="T10" fmla="*/ 0 w 5"/>
                  <a:gd name="T11" fmla="*/ 2 h 6"/>
                  <a:gd name="T12" fmla="*/ 3 w 5"/>
                  <a:gd name="T13" fmla="*/ 5 h 6"/>
                  <a:gd name="T14" fmla="*/ 0 w 5"/>
                  <a:gd name="T15" fmla="*/ 2 h 6"/>
                  <a:gd name="T16" fmla="*/ 0 w 5"/>
                  <a:gd name="T17" fmla="*/ 2 h 6"/>
                  <a:gd name="T18" fmla="*/ 0 w 5"/>
                  <a:gd name="T19" fmla="*/ 3 h 6"/>
                  <a:gd name="T20" fmla="*/ 2 w 5"/>
                  <a:gd name="T21" fmla="*/ 5 h 6"/>
                  <a:gd name="T22" fmla="*/ 3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3 w 5"/>
                  <a:gd name="T29" fmla="*/ 5 h 6"/>
                  <a:gd name="T30" fmla="*/ 4 w 5"/>
                  <a:gd name="T31" fmla="*/ 6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5 h 6"/>
                  <a:gd name="T44" fmla="*/ 3 w 5"/>
                  <a:gd name="T45" fmla="*/ 4 h 6"/>
                  <a:gd name="T46" fmla="*/ 4 w 5"/>
                  <a:gd name="T47" fmla="*/ 5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4 h 6"/>
                  <a:gd name="T54" fmla="*/ 4 w 5"/>
                  <a:gd name="T55" fmla="*/ 4 h 6"/>
                  <a:gd name="T56" fmla="*/ 4 w 5"/>
                  <a:gd name="T57" fmla="*/ 3 h 6"/>
                  <a:gd name="T58" fmla="*/ 3 w 5"/>
                  <a:gd name="T59" fmla="*/ 3 h 6"/>
                  <a:gd name="T60" fmla="*/ 3 w 5"/>
                  <a:gd name="T61" fmla="*/ 2 h 6"/>
                  <a:gd name="T62" fmla="*/ 3 w 5"/>
                  <a:gd name="T63" fmla="*/ 2 h 6"/>
                  <a:gd name="T64" fmla="*/ 2 w 5"/>
                  <a:gd name="T65" fmla="*/ 1 h 6"/>
                  <a:gd name="T66" fmla="*/ 2 w 5"/>
                  <a:gd name="T67" fmla="*/ 2 h 6"/>
                  <a:gd name="T68" fmla="*/ 1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3" y="6"/>
                      <a:pt x="3" y="5"/>
                    </a:cubicBezTo>
                    <a:cubicBezTo>
                      <a:pt x="1" y="3"/>
                      <a:pt x="1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6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2" y="2"/>
                      <a:pt x="4" y="4"/>
                    </a:cubicBezTo>
                    <a:cubicBezTo>
                      <a:pt x="4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4" name="Freeform 349"/>
              <p:cNvSpPr>
                <a:spLocks/>
              </p:cNvSpPr>
              <p:nvPr/>
            </p:nvSpPr>
            <p:spPr bwMode="auto">
              <a:xfrm>
                <a:off x="2337" y="3132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5" name="Freeform 350"/>
              <p:cNvSpPr>
                <a:spLocks/>
              </p:cNvSpPr>
              <p:nvPr/>
            </p:nvSpPr>
            <p:spPr bwMode="auto">
              <a:xfrm>
                <a:off x="2328" y="3102"/>
                <a:ext cx="25" cy="30"/>
              </a:xfrm>
              <a:custGeom>
                <a:avLst/>
                <a:gdLst>
                  <a:gd name="T0" fmla="*/ 3 w 6"/>
                  <a:gd name="T1" fmla="*/ 4 h 7"/>
                  <a:gd name="T2" fmla="*/ 4 w 6"/>
                  <a:gd name="T3" fmla="*/ 5 h 7"/>
                  <a:gd name="T4" fmla="*/ 1 w 6"/>
                  <a:gd name="T5" fmla="*/ 3 h 7"/>
                  <a:gd name="T6" fmla="*/ 1 w 6"/>
                  <a:gd name="T7" fmla="*/ 2 h 7"/>
                  <a:gd name="T8" fmla="*/ 4 w 6"/>
                  <a:gd name="T9" fmla="*/ 4 h 7"/>
                  <a:gd name="T10" fmla="*/ 4 w 6"/>
                  <a:gd name="T11" fmla="*/ 4 h 7"/>
                  <a:gd name="T12" fmla="*/ 2 w 6"/>
                  <a:gd name="T13" fmla="*/ 3 h 7"/>
                  <a:gd name="T14" fmla="*/ 2 w 6"/>
                  <a:gd name="T15" fmla="*/ 2 h 7"/>
                  <a:gd name="T16" fmla="*/ 2 w 6"/>
                  <a:gd name="T17" fmla="*/ 2 h 7"/>
                  <a:gd name="T18" fmla="*/ 4 w 6"/>
                  <a:gd name="T19" fmla="*/ 4 h 7"/>
                  <a:gd name="T20" fmla="*/ 0 w 6"/>
                  <a:gd name="T21" fmla="*/ 0 h 7"/>
                  <a:gd name="T22" fmla="*/ 0 w 6"/>
                  <a:gd name="T23" fmla="*/ 0 h 7"/>
                  <a:gd name="T24" fmla="*/ 2 w 6"/>
                  <a:gd name="T25" fmla="*/ 2 h 7"/>
                  <a:gd name="T26" fmla="*/ 2 w 6"/>
                  <a:gd name="T27" fmla="*/ 1 h 7"/>
                  <a:gd name="T28" fmla="*/ 1 w 6"/>
                  <a:gd name="T29" fmla="*/ 1 h 7"/>
                  <a:gd name="T30" fmla="*/ 0 w 6"/>
                  <a:gd name="T31" fmla="*/ 2 h 7"/>
                  <a:gd name="T32" fmla="*/ 0 w 6"/>
                  <a:gd name="T33" fmla="*/ 2 h 7"/>
                  <a:gd name="T34" fmla="*/ 1 w 6"/>
                  <a:gd name="T35" fmla="*/ 3 h 7"/>
                  <a:gd name="T36" fmla="*/ 3 w 6"/>
                  <a:gd name="T37" fmla="*/ 4 h 7"/>
                  <a:gd name="T38" fmla="*/ 2 w 6"/>
                  <a:gd name="T39" fmla="*/ 4 h 7"/>
                  <a:gd name="T40" fmla="*/ 4 w 6"/>
                  <a:gd name="T41" fmla="*/ 5 h 7"/>
                  <a:gd name="T42" fmla="*/ 5 w 6"/>
                  <a:gd name="T43" fmla="*/ 6 h 7"/>
                  <a:gd name="T44" fmla="*/ 5 w 6"/>
                  <a:gd name="T45" fmla="*/ 6 h 7"/>
                  <a:gd name="T46" fmla="*/ 3 w 6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4"/>
                      <a:pt x="4" y="4"/>
                      <a:pt x="4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4" y="3"/>
                      <a:pt x="2" y="3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3" y="2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3" y="5"/>
                      <a:pt x="5" y="6"/>
                    </a:cubicBezTo>
                    <a:cubicBezTo>
                      <a:pt x="6" y="7"/>
                      <a:pt x="4" y="5"/>
                      <a:pt x="5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6" name="Freeform 351"/>
              <p:cNvSpPr>
                <a:spLocks/>
              </p:cNvSpPr>
              <p:nvPr/>
            </p:nvSpPr>
            <p:spPr bwMode="auto">
              <a:xfrm>
                <a:off x="2337" y="31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7" name="Freeform 352"/>
              <p:cNvSpPr>
                <a:spLocks/>
              </p:cNvSpPr>
              <p:nvPr/>
            </p:nvSpPr>
            <p:spPr bwMode="auto">
              <a:xfrm>
                <a:off x="2328" y="311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8" name="Freeform 353"/>
              <p:cNvSpPr>
                <a:spLocks/>
              </p:cNvSpPr>
              <p:nvPr/>
            </p:nvSpPr>
            <p:spPr bwMode="auto">
              <a:xfrm>
                <a:off x="2345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9" name="Freeform 354"/>
              <p:cNvSpPr>
                <a:spLocks/>
              </p:cNvSpPr>
              <p:nvPr/>
            </p:nvSpPr>
            <p:spPr bwMode="auto">
              <a:xfrm>
                <a:off x="2328" y="3098"/>
                <a:ext cx="17" cy="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3 w 4"/>
                  <a:gd name="T5" fmla="*/ 3 h 3"/>
                  <a:gd name="T6" fmla="*/ 1 w 4"/>
                  <a:gd name="T7" fmla="*/ 1 h 3"/>
                  <a:gd name="T8" fmla="*/ 1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0" name="Freeform 355"/>
              <p:cNvSpPr>
                <a:spLocks/>
              </p:cNvSpPr>
              <p:nvPr/>
            </p:nvSpPr>
            <p:spPr bwMode="auto">
              <a:xfrm>
                <a:off x="2332" y="3086"/>
                <a:ext cx="30" cy="29"/>
              </a:xfrm>
              <a:custGeom>
                <a:avLst/>
                <a:gdLst>
                  <a:gd name="T0" fmla="*/ 4 w 7"/>
                  <a:gd name="T1" fmla="*/ 5 h 7"/>
                  <a:gd name="T2" fmla="*/ 3 w 7"/>
                  <a:gd name="T3" fmla="*/ 5 h 7"/>
                  <a:gd name="T4" fmla="*/ 4 w 7"/>
                  <a:gd name="T5" fmla="*/ 5 h 7"/>
                  <a:gd name="T6" fmla="*/ 5 w 7"/>
                  <a:gd name="T7" fmla="*/ 6 h 7"/>
                  <a:gd name="T8" fmla="*/ 4 w 7"/>
                  <a:gd name="T9" fmla="*/ 5 h 7"/>
                  <a:gd name="T10" fmla="*/ 4 w 7"/>
                  <a:gd name="T11" fmla="*/ 4 h 7"/>
                  <a:gd name="T12" fmla="*/ 3 w 7"/>
                  <a:gd name="T13" fmla="*/ 4 h 7"/>
                  <a:gd name="T14" fmla="*/ 5 w 7"/>
                  <a:gd name="T15" fmla="*/ 5 h 7"/>
                  <a:gd name="T16" fmla="*/ 2 w 7"/>
                  <a:gd name="T17" fmla="*/ 3 h 7"/>
                  <a:gd name="T18" fmla="*/ 3 w 7"/>
                  <a:gd name="T19" fmla="*/ 3 h 7"/>
                  <a:gd name="T20" fmla="*/ 3 w 7"/>
                  <a:gd name="T21" fmla="*/ 3 h 7"/>
                  <a:gd name="T22" fmla="*/ 4 w 7"/>
                  <a:gd name="T23" fmla="*/ 3 h 7"/>
                  <a:gd name="T24" fmla="*/ 5 w 7"/>
                  <a:gd name="T25" fmla="*/ 4 h 7"/>
                  <a:gd name="T26" fmla="*/ 5 w 7"/>
                  <a:gd name="T27" fmla="*/ 3 h 7"/>
                  <a:gd name="T28" fmla="*/ 6 w 7"/>
                  <a:gd name="T29" fmla="*/ 4 h 7"/>
                  <a:gd name="T30" fmla="*/ 5 w 7"/>
                  <a:gd name="T31" fmla="*/ 2 h 7"/>
                  <a:gd name="T32" fmla="*/ 6 w 7"/>
                  <a:gd name="T33" fmla="*/ 2 h 7"/>
                  <a:gd name="T34" fmla="*/ 3 w 7"/>
                  <a:gd name="T35" fmla="*/ 1 h 7"/>
                  <a:gd name="T36" fmla="*/ 4 w 7"/>
                  <a:gd name="T37" fmla="*/ 1 h 7"/>
                  <a:gd name="T38" fmla="*/ 6 w 7"/>
                  <a:gd name="T39" fmla="*/ 2 h 7"/>
                  <a:gd name="T40" fmla="*/ 5 w 7"/>
                  <a:gd name="T41" fmla="*/ 1 h 7"/>
                  <a:gd name="T42" fmla="*/ 7 w 7"/>
                  <a:gd name="T43" fmla="*/ 2 h 7"/>
                  <a:gd name="T44" fmla="*/ 4 w 7"/>
                  <a:gd name="T45" fmla="*/ 1 h 7"/>
                  <a:gd name="T46" fmla="*/ 5 w 7"/>
                  <a:gd name="T47" fmla="*/ 1 h 7"/>
                  <a:gd name="T48" fmla="*/ 2 w 7"/>
                  <a:gd name="T49" fmla="*/ 0 h 7"/>
                  <a:gd name="T50" fmla="*/ 2 w 7"/>
                  <a:gd name="T51" fmla="*/ 1 h 7"/>
                  <a:gd name="T52" fmla="*/ 3 w 7"/>
                  <a:gd name="T53" fmla="*/ 2 h 7"/>
                  <a:gd name="T54" fmla="*/ 1 w 7"/>
                  <a:gd name="T55" fmla="*/ 1 h 7"/>
                  <a:gd name="T56" fmla="*/ 3 w 7"/>
                  <a:gd name="T57" fmla="*/ 2 h 7"/>
                  <a:gd name="T58" fmla="*/ 1 w 7"/>
                  <a:gd name="T59" fmla="*/ 1 h 7"/>
                  <a:gd name="T60" fmla="*/ 3 w 7"/>
                  <a:gd name="T61" fmla="*/ 2 h 7"/>
                  <a:gd name="T62" fmla="*/ 1 w 7"/>
                  <a:gd name="T63" fmla="*/ 1 h 7"/>
                  <a:gd name="T64" fmla="*/ 1 w 7"/>
                  <a:gd name="T65" fmla="*/ 3 h 7"/>
                  <a:gd name="T66" fmla="*/ 2 w 7"/>
                  <a:gd name="T67" fmla="*/ 4 h 7"/>
                  <a:gd name="T68" fmla="*/ 2 w 7"/>
                  <a:gd name="T69" fmla="*/ 5 h 7"/>
                  <a:gd name="T70" fmla="*/ 3 w 7"/>
                  <a:gd name="T71" fmla="*/ 5 h 7"/>
                  <a:gd name="T72" fmla="*/ 0 w 7"/>
                  <a:gd name="T73" fmla="*/ 4 h 7"/>
                  <a:gd name="T74" fmla="*/ 0 w 7"/>
                  <a:gd name="T75" fmla="*/ 4 h 7"/>
                  <a:gd name="T76" fmla="*/ 1 w 7"/>
                  <a:gd name="T77" fmla="*/ 4 h 7"/>
                  <a:gd name="T78" fmla="*/ 0 w 7"/>
                  <a:gd name="T79" fmla="*/ 4 h 7"/>
                  <a:gd name="T80" fmla="*/ 4 w 7"/>
                  <a:gd name="T81" fmla="*/ 6 h 7"/>
                  <a:gd name="T82" fmla="*/ 5 w 7"/>
                  <a:gd name="T83" fmla="*/ 6 h 7"/>
                  <a:gd name="T84" fmla="*/ 4 w 7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7">
                    <a:moveTo>
                      <a:pt x="4" y="5"/>
                    </a:move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4" y="4"/>
                      <a:pt x="2" y="2"/>
                      <a:pt x="3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5" y="4"/>
                      <a:pt x="3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6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3"/>
                      <a:pt x="3" y="1"/>
                    </a:cubicBezTo>
                    <a:cubicBezTo>
                      <a:pt x="6" y="3"/>
                      <a:pt x="2" y="1"/>
                      <a:pt x="4" y="1"/>
                    </a:cubicBezTo>
                    <a:cubicBezTo>
                      <a:pt x="5" y="1"/>
                      <a:pt x="4" y="2"/>
                      <a:pt x="6" y="2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6" y="2"/>
                      <a:pt x="5" y="1"/>
                      <a:pt x="7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2" y="4"/>
                      <a:pt x="6" y="7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1" name="Freeform 356"/>
              <p:cNvSpPr>
                <a:spLocks/>
              </p:cNvSpPr>
              <p:nvPr/>
            </p:nvSpPr>
            <p:spPr bwMode="auto">
              <a:xfrm>
                <a:off x="2332" y="3098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2" name="Freeform 357"/>
              <p:cNvSpPr>
                <a:spLocks/>
              </p:cNvSpPr>
              <p:nvPr/>
            </p:nvSpPr>
            <p:spPr bwMode="auto">
              <a:xfrm>
                <a:off x="2349" y="3086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3" name="Rectangle 358"/>
              <p:cNvSpPr>
                <a:spLocks noChangeArrowheads="1"/>
              </p:cNvSpPr>
              <p:nvPr/>
            </p:nvSpPr>
            <p:spPr bwMode="auto">
              <a:xfrm>
                <a:off x="2332" y="31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4" name="Freeform 359"/>
              <p:cNvSpPr>
                <a:spLocks/>
              </p:cNvSpPr>
              <p:nvPr/>
            </p:nvSpPr>
            <p:spPr bwMode="auto">
              <a:xfrm>
                <a:off x="2345" y="3111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5" name="Freeform 360"/>
              <p:cNvSpPr>
                <a:spLocks/>
              </p:cNvSpPr>
              <p:nvPr/>
            </p:nvSpPr>
            <p:spPr bwMode="auto">
              <a:xfrm>
                <a:off x="2357" y="3086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6" name="Freeform 361"/>
              <p:cNvSpPr>
                <a:spLocks/>
              </p:cNvSpPr>
              <p:nvPr/>
            </p:nvSpPr>
            <p:spPr bwMode="auto">
              <a:xfrm>
                <a:off x="236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7" name="Freeform 362"/>
              <p:cNvSpPr>
                <a:spLocks/>
              </p:cNvSpPr>
              <p:nvPr/>
            </p:nvSpPr>
            <p:spPr bwMode="auto">
              <a:xfrm>
                <a:off x="2324" y="3048"/>
                <a:ext cx="46" cy="42"/>
              </a:xfrm>
              <a:custGeom>
                <a:avLst/>
                <a:gdLst>
                  <a:gd name="T0" fmla="*/ 6 w 11"/>
                  <a:gd name="T1" fmla="*/ 1 h 10"/>
                  <a:gd name="T2" fmla="*/ 3 w 11"/>
                  <a:gd name="T3" fmla="*/ 1 h 10"/>
                  <a:gd name="T4" fmla="*/ 2 w 11"/>
                  <a:gd name="T5" fmla="*/ 1 h 10"/>
                  <a:gd name="T6" fmla="*/ 4 w 11"/>
                  <a:gd name="T7" fmla="*/ 1 h 10"/>
                  <a:gd name="T8" fmla="*/ 4 w 11"/>
                  <a:gd name="T9" fmla="*/ 2 h 10"/>
                  <a:gd name="T10" fmla="*/ 4 w 11"/>
                  <a:gd name="T11" fmla="*/ 3 h 10"/>
                  <a:gd name="T12" fmla="*/ 6 w 11"/>
                  <a:gd name="T13" fmla="*/ 4 h 10"/>
                  <a:gd name="T14" fmla="*/ 5 w 11"/>
                  <a:gd name="T15" fmla="*/ 4 h 10"/>
                  <a:gd name="T16" fmla="*/ 4 w 11"/>
                  <a:gd name="T17" fmla="*/ 4 h 10"/>
                  <a:gd name="T18" fmla="*/ 8 w 11"/>
                  <a:gd name="T19" fmla="*/ 5 h 10"/>
                  <a:gd name="T20" fmla="*/ 8 w 11"/>
                  <a:gd name="T21" fmla="*/ 5 h 10"/>
                  <a:gd name="T22" fmla="*/ 6 w 11"/>
                  <a:gd name="T23" fmla="*/ 5 h 10"/>
                  <a:gd name="T24" fmla="*/ 6 w 11"/>
                  <a:gd name="T25" fmla="*/ 6 h 10"/>
                  <a:gd name="T26" fmla="*/ 6 w 11"/>
                  <a:gd name="T27" fmla="*/ 6 h 10"/>
                  <a:gd name="T28" fmla="*/ 6 w 11"/>
                  <a:gd name="T29" fmla="*/ 7 h 10"/>
                  <a:gd name="T30" fmla="*/ 8 w 11"/>
                  <a:gd name="T31" fmla="*/ 8 h 10"/>
                  <a:gd name="T32" fmla="*/ 6 w 11"/>
                  <a:gd name="T33" fmla="*/ 7 h 10"/>
                  <a:gd name="T34" fmla="*/ 6 w 11"/>
                  <a:gd name="T35" fmla="*/ 8 h 10"/>
                  <a:gd name="T36" fmla="*/ 6 w 11"/>
                  <a:gd name="T37" fmla="*/ 9 h 10"/>
                  <a:gd name="T38" fmla="*/ 6 w 11"/>
                  <a:gd name="T39" fmla="*/ 9 h 10"/>
                  <a:gd name="T40" fmla="*/ 5 w 11"/>
                  <a:gd name="T41" fmla="*/ 8 h 10"/>
                  <a:gd name="T42" fmla="*/ 9 w 11"/>
                  <a:gd name="T43" fmla="*/ 9 h 10"/>
                  <a:gd name="T44" fmla="*/ 10 w 11"/>
                  <a:gd name="T45" fmla="*/ 9 h 10"/>
                  <a:gd name="T46" fmla="*/ 9 w 11"/>
                  <a:gd name="T47" fmla="*/ 8 h 10"/>
                  <a:gd name="T48" fmla="*/ 10 w 11"/>
                  <a:gd name="T49" fmla="*/ 8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7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5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4 h 10"/>
                  <a:gd name="T68" fmla="*/ 8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7 w 11"/>
                  <a:gd name="T75" fmla="*/ 2 h 10"/>
                  <a:gd name="T76" fmla="*/ 5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0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0" y="2"/>
                      <a:pt x="8" y="2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4" y="3"/>
                    </a:cubicBezTo>
                    <a:cubicBezTo>
                      <a:pt x="7" y="3"/>
                      <a:pt x="2" y="3"/>
                      <a:pt x="6" y="3"/>
                    </a:cubicBezTo>
                    <a:cubicBezTo>
                      <a:pt x="5" y="4"/>
                      <a:pt x="7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7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6" y="4"/>
                      <a:pt x="4" y="4"/>
                    </a:cubicBezTo>
                    <a:cubicBezTo>
                      <a:pt x="6" y="4"/>
                      <a:pt x="5" y="4"/>
                      <a:pt x="6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5"/>
                      <a:pt x="9" y="5"/>
                      <a:pt x="10" y="5"/>
                    </a:cubicBezTo>
                    <a:cubicBezTo>
                      <a:pt x="7" y="5"/>
                      <a:pt x="10" y="5"/>
                      <a:pt x="8" y="5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7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4" y="6"/>
                      <a:pt x="8" y="7"/>
                      <a:pt x="6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7"/>
                      <a:pt x="5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8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3" y="8"/>
                      <a:pt x="6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7" y="8"/>
                      <a:pt x="6" y="8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8" y="8"/>
                      <a:pt x="10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9" y="8"/>
                      <a:pt x="10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8" y="7"/>
                      <a:pt x="10" y="7"/>
                      <a:pt x="9" y="7"/>
                    </a:cubicBezTo>
                    <a:cubicBezTo>
                      <a:pt x="8" y="7"/>
                      <a:pt x="8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6"/>
                      <a:pt x="9" y="6"/>
                    </a:cubicBezTo>
                    <a:cubicBezTo>
                      <a:pt x="8" y="6"/>
                      <a:pt x="8" y="6"/>
                      <a:pt x="6" y="5"/>
                    </a:cubicBezTo>
                    <a:cubicBezTo>
                      <a:pt x="7" y="5"/>
                      <a:pt x="9" y="6"/>
                      <a:pt x="8" y="5"/>
                    </a:cubicBezTo>
                    <a:cubicBezTo>
                      <a:pt x="7" y="5"/>
                      <a:pt x="9" y="5"/>
                      <a:pt x="8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11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8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7" y="3"/>
                    </a:cubicBezTo>
                    <a:cubicBezTo>
                      <a:pt x="7" y="3"/>
                      <a:pt x="9" y="3"/>
                      <a:pt x="9" y="2"/>
                    </a:cubicBezTo>
                    <a:cubicBezTo>
                      <a:pt x="6" y="2"/>
                      <a:pt x="11" y="1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8" name="Freeform 363"/>
              <p:cNvSpPr>
                <a:spLocks/>
              </p:cNvSpPr>
              <p:nvPr/>
            </p:nvSpPr>
            <p:spPr bwMode="auto">
              <a:xfrm>
                <a:off x="2357" y="3061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9" name="Freeform 364"/>
              <p:cNvSpPr>
                <a:spLocks/>
              </p:cNvSpPr>
              <p:nvPr/>
            </p:nvSpPr>
            <p:spPr bwMode="auto">
              <a:xfrm>
                <a:off x="2357" y="30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0" name="Freeform 365"/>
              <p:cNvSpPr>
                <a:spLocks/>
              </p:cNvSpPr>
              <p:nvPr/>
            </p:nvSpPr>
            <p:spPr bwMode="auto">
              <a:xfrm>
                <a:off x="2353" y="304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1" name="Freeform 366"/>
              <p:cNvSpPr>
                <a:spLocks/>
              </p:cNvSpPr>
              <p:nvPr/>
            </p:nvSpPr>
            <p:spPr bwMode="auto">
              <a:xfrm>
                <a:off x="2349" y="304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2" name="Freeform 367"/>
              <p:cNvSpPr>
                <a:spLocks/>
              </p:cNvSpPr>
              <p:nvPr/>
            </p:nvSpPr>
            <p:spPr bwMode="auto">
              <a:xfrm>
                <a:off x="2324" y="3031"/>
                <a:ext cx="33" cy="21"/>
              </a:xfrm>
              <a:custGeom>
                <a:avLst/>
                <a:gdLst>
                  <a:gd name="T0" fmla="*/ 3 w 8"/>
                  <a:gd name="T1" fmla="*/ 1 h 5"/>
                  <a:gd name="T2" fmla="*/ 2 w 8"/>
                  <a:gd name="T3" fmla="*/ 1 h 5"/>
                  <a:gd name="T4" fmla="*/ 3 w 8"/>
                  <a:gd name="T5" fmla="*/ 1 h 5"/>
                  <a:gd name="T6" fmla="*/ 0 w 8"/>
                  <a:gd name="T7" fmla="*/ 2 h 5"/>
                  <a:gd name="T8" fmla="*/ 3 w 8"/>
                  <a:gd name="T9" fmla="*/ 3 h 5"/>
                  <a:gd name="T10" fmla="*/ 2 w 8"/>
                  <a:gd name="T11" fmla="*/ 3 h 5"/>
                  <a:gd name="T12" fmla="*/ 4 w 8"/>
                  <a:gd name="T13" fmla="*/ 3 h 5"/>
                  <a:gd name="T14" fmla="*/ 2 w 8"/>
                  <a:gd name="T15" fmla="*/ 4 h 5"/>
                  <a:gd name="T16" fmla="*/ 2 w 8"/>
                  <a:gd name="T17" fmla="*/ 4 h 5"/>
                  <a:gd name="T18" fmla="*/ 3 w 8"/>
                  <a:gd name="T19" fmla="*/ 4 h 5"/>
                  <a:gd name="T20" fmla="*/ 3 w 8"/>
                  <a:gd name="T21" fmla="*/ 4 h 5"/>
                  <a:gd name="T22" fmla="*/ 3 w 8"/>
                  <a:gd name="T23" fmla="*/ 4 h 5"/>
                  <a:gd name="T24" fmla="*/ 4 w 8"/>
                  <a:gd name="T25" fmla="*/ 4 h 5"/>
                  <a:gd name="T26" fmla="*/ 3 w 8"/>
                  <a:gd name="T27" fmla="*/ 4 h 5"/>
                  <a:gd name="T28" fmla="*/ 4 w 8"/>
                  <a:gd name="T29" fmla="*/ 4 h 5"/>
                  <a:gd name="T30" fmla="*/ 3 w 8"/>
                  <a:gd name="T31" fmla="*/ 4 h 5"/>
                  <a:gd name="T32" fmla="*/ 5 w 8"/>
                  <a:gd name="T33" fmla="*/ 4 h 5"/>
                  <a:gd name="T34" fmla="*/ 6 w 8"/>
                  <a:gd name="T35" fmla="*/ 4 h 5"/>
                  <a:gd name="T36" fmla="*/ 5 w 8"/>
                  <a:gd name="T37" fmla="*/ 4 h 5"/>
                  <a:gd name="T38" fmla="*/ 5 w 8"/>
                  <a:gd name="T39" fmla="*/ 4 h 5"/>
                  <a:gd name="T40" fmla="*/ 4 w 8"/>
                  <a:gd name="T41" fmla="*/ 4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7 w 8"/>
                  <a:gd name="T49" fmla="*/ 3 h 5"/>
                  <a:gd name="T50" fmla="*/ 6 w 8"/>
                  <a:gd name="T51" fmla="*/ 3 h 5"/>
                  <a:gd name="T52" fmla="*/ 3 w 8"/>
                  <a:gd name="T53" fmla="*/ 4 h 5"/>
                  <a:gd name="T54" fmla="*/ 3 w 8"/>
                  <a:gd name="T55" fmla="*/ 3 h 5"/>
                  <a:gd name="T56" fmla="*/ 5 w 8"/>
                  <a:gd name="T57" fmla="*/ 3 h 5"/>
                  <a:gd name="T58" fmla="*/ 4 w 8"/>
                  <a:gd name="T59" fmla="*/ 3 h 5"/>
                  <a:gd name="T60" fmla="*/ 6 w 8"/>
                  <a:gd name="T61" fmla="*/ 2 h 5"/>
                  <a:gd name="T62" fmla="*/ 4 w 8"/>
                  <a:gd name="T63" fmla="*/ 3 h 5"/>
                  <a:gd name="T64" fmla="*/ 4 w 8"/>
                  <a:gd name="T65" fmla="*/ 2 h 5"/>
                  <a:gd name="T66" fmla="*/ 5 w 8"/>
                  <a:gd name="T67" fmla="*/ 2 h 5"/>
                  <a:gd name="T68" fmla="*/ 4 w 8"/>
                  <a:gd name="T69" fmla="*/ 2 h 5"/>
                  <a:gd name="T70" fmla="*/ 4 w 8"/>
                  <a:gd name="T71" fmla="*/ 1 h 5"/>
                  <a:gd name="T72" fmla="*/ 3 w 8"/>
                  <a:gd name="T73" fmla="*/ 2 h 5"/>
                  <a:gd name="T74" fmla="*/ 3 w 8"/>
                  <a:gd name="T75" fmla="*/ 1 h 5"/>
                  <a:gd name="T76" fmla="*/ 3 w 8"/>
                  <a:gd name="T77" fmla="*/ 1 h 5"/>
                  <a:gd name="T78" fmla="*/ 1 w 8"/>
                  <a:gd name="T79" fmla="*/ 2 h 5"/>
                  <a:gd name="T80" fmla="*/ 3 w 8"/>
                  <a:gd name="T8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3" y="0"/>
                      <a:pt x="0" y="2"/>
                    </a:cubicBezTo>
                    <a:cubicBezTo>
                      <a:pt x="1" y="2"/>
                      <a:pt x="0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4"/>
                      <a:pt x="4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3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1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5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3"/>
                      <a:pt x="4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5" y="3"/>
                      <a:pt x="3" y="4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3"/>
                      <a:pt x="6" y="2"/>
                    </a:cubicBezTo>
                    <a:cubicBezTo>
                      <a:pt x="5" y="3"/>
                      <a:pt x="6" y="3"/>
                      <a:pt x="4" y="3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3" name="Freeform 368"/>
              <p:cNvSpPr>
                <a:spLocks/>
              </p:cNvSpPr>
              <p:nvPr/>
            </p:nvSpPr>
            <p:spPr bwMode="auto">
              <a:xfrm>
                <a:off x="2324" y="3031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4" name="Freeform 369"/>
              <p:cNvSpPr>
                <a:spLocks/>
              </p:cNvSpPr>
              <p:nvPr/>
            </p:nvSpPr>
            <p:spPr bwMode="auto">
              <a:xfrm>
                <a:off x="2311" y="3027"/>
                <a:ext cx="26" cy="13"/>
              </a:xfrm>
              <a:custGeom>
                <a:avLst/>
                <a:gdLst>
                  <a:gd name="T0" fmla="*/ 3 w 6"/>
                  <a:gd name="T1" fmla="*/ 1 h 3"/>
                  <a:gd name="T2" fmla="*/ 2 w 6"/>
                  <a:gd name="T3" fmla="*/ 1 h 3"/>
                  <a:gd name="T4" fmla="*/ 2 w 6"/>
                  <a:gd name="T5" fmla="*/ 2 h 3"/>
                  <a:gd name="T6" fmla="*/ 4 w 6"/>
                  <a:gd name="T7" fmla="*/ 2 h 3"/>
                  <a:gd name="T8" fmla="*/ 3 w 6"/>
                  <a:gd name="T9" fmla="*/ 2 h 3"/>
                  <a:gd name="T10" fmla="*/ 5 w 6"/>
                  <a:gd name="T11" fmla="*/ 2 h 3"/>
                  <a:gd name="T12" fmla="*/ 4 w 6"/>
                  <a:gd name="T13" fmla="*/ 2 h 3"/>
                  <a:gd name="T14" fmla="*/ 5 w 6"/>
                  <a:gd name="T15" fmla="*/ 2 h 3"/>
                  <a:gd name="T16" fmla="*/ 4 w 6"/>
                  <a:gd name="T17" fmla="*/ 2 h 3"/>
                  <a:gd name="T18" fmla="*/ 5 w 6"/>
                  <a:gd name="T19" fmla="*/ 1 h 3"/>
                  <a:gd name="T20" fmla="*/ 3 w 6"/>
                  <a:gd name="T21" fmla="*/ 2 h 3"/>
                  <a:gd name="T22" fmla="*/ 5 w 6"/>
                  <a:gd name="T23" fmla="*/ 1 h 3"/>
                  <a:gd name="T24" fmla="*/ 5 w 6"/>
                  <a:gd name="T25" fmla="*/ 0 h 3"/>
                  <a:gd name="T26" fmla="*/ 5 w 6"/>
                  <a:gd name="T27" fmla="*/ 1 h 3"/>
                  <a:gd name="T28" fmla="*/ 4 w 6"/>
                  <a:gd name="T29" fmla="*/ 1 h 3"/>
                  <a:gd name="T30" fmla="*/ 5 w 6"/>
                  <a:gd name="T31" fmla="*/ 0 h 3"/>
                  <a:gd name="T32" fmla="*/ 4 w 6"/>
                  <a:gd name="T33" fmla="*/ 0 h 3"/>
                  <a:gd name="T34" fmla="*/ 2 w 6"/>
                  <a:gd name="T35" fmla="*/ 1 h 3"/>
                  <a:gd name="T36" fmla="*/ 4 w 6"/>
                  <a:gd name="T37" fmla="*/ 0 h 3"/>
                  <a:gd name="T38" fmla="*/ 4 w 6"/>
                  <a:gd name="T39" fmla="*/ 0 h 3"/>
                  <a:gd name="T40" fmla="*/ 1 w 6"/>
                  <a:gd name="T41" fmla="*/ 1 h 3"/>
                  <a:gd name="T42" fmla="*/ 3 w 6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3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2"/>
                      <a:pt x="3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2"/>
                      <a:pt x="5" y="1"/>
                      <a:pt x="5" y="0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5" name="Rectangle 370"/>
              <p:cNvSpPr>
                <a:spLocks noChangeArrowheads="1"/>
              </p:cNvSpPr>
              <p:nvPr/>
            </p:nvSpPr>
            <p:spPr bwMode="auto">
              <a:xfrm>
                <a:off x="2320" y="3031"/>
                <a:ext cx="1" cy="5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6" name="Freeform 371"/>
              <p:cNvSpPr>
                <a:spLocks/>
              </p:cNvSpPr>
              <p:nvPr/>
            </p:nvSpPr>
            <p:spPr bwMode="auto">
              <a:xfrm>
                <a:off x="1231" y="25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7" name="Freeform 372"/>
              <p:cNvSpPr>
                <a:spLocks/>
              </p:cNvSpPr>
              <p:nvPr/>
            </p:nvSpPr>
            <p:spPr bwMode="auto">
              <a:xfrm>
                <a:off x="1231" y="2513"/>
                <a:ext cx="17" cy="17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0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3 w 4"/>
                  <a:gd name="T11" fmla="*/ 1 h 4"/>
                  <a:gd name="T12" fmla="*/ 3 w 4"/>
                  <a:gd name="T13" fmla="*/ 1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2" y="2"/>
                      <a:pt x="0" y="4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2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4" y="1"/>
                      <a:pt x="3" y="2"/>
                      <a:pt x="3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8" name="Freeform 373"/>
              <p:cNvSpPr>
                <a:spLocks/>
              </p:cNvSpPr>
              <p:nvPr/>
            </p:nvSpPr>
            <p:spPr bwMode="auto">
              <a:xfrm>
                <a:off x="1235" y="2517"/>
                <a:ext cx="9" cy="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9" name="Freeform 374"/>
              <p:cNvSpPr>
                <a:spLocks/>
              </p:cNvSpPr>
              <p:nvPr/>
            </p:nvSpPr>
            <p:spPr bwMode="auto">
              <a:xfrm>
                <a:off x="1231" y="2522"/>
                <a:ext cx="9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0" name="Freeform 375"/>
              <p:cNvSpPr>
                <a:spLocks/>
              </p:cNvSpPr>
              <p:nvPr/>
            </p:nvSpPr>
            <p:spPr bwMode="auto">
              <a:xfrm>
                <a:off x="1235" y="252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1" name="Freeform 376"/>
              <p:cNvSpPr>
                <a:spLocks/>
              </p:cNvSpPr>
              <p:nvPr/>
            </p:nvSpPr>
            <p:spPr bwMode="auto">
              <a:xfrm>
                <a:off x="1231" y="2517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3 w 3"/>
                  <a:gd name="T11" fmla="*/ 0 h 2"/>
                  <a:gd name="T12" fmla="*/ 1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0"/>
                      <a:pt x="2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2" name="Freeform 377"/>
              <p:cNvSpPr>
                <a:spLocks/>
              </p:cNvSpPr>
              <p:nvPr/>
            </p:nvSpPr>
            <p:spPr bwMode="auto">
              <a:xfrm>
                <a:off x="1235" y="25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3" name="Freeform 378"/>
              <p:cNvSpPr>
                <a:spLocks/>
              </p:cNvSpPr>
              <p:nvPr/>
            </p:nvSpPr>
            <p:spPr bwMode="auto">
              <a:xfrm>
                <a:off x="1235" y="2522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5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4" name="Freeform 379"/>
              <p:cNvSpPr>
                <a:spLocks/>
              </p:cNvSpPr>
              <p:nvPr/>
            </p:nvSpPr>
            <p:spPr bwMode="auto">
              <a:xfrm>
                <a:off x="1231" y="251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5" name="Freeform 380"/>
              <p:cNvSpPr>
                <a:spLocks/>
              </p:cNvSpPr>
              <p:nvPr/>
            </p:nvSpPr>
            <p:spPr bwMode="auto">
              <a:xfrm>
                <a:off x="1252" y="25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6" name="Freeform 381"/>
              <p:cNvSpPr>
                <a:spLocks/>
              </p:cNvSpPr>
              <p:nvPr/>
            </p:nvSpPr>
            <p:spPr bwMode="auto">
              <a:xfrm>
                <a:off x="1235" y="2505"/>
                <a:ext cx="21" cy="12"/>
              </a:xfrm>
              <a:custGeom>
                <a:avLst/>
                <a:gdLst>
                  <a:gd name="T0" fmla="*/ 1 w 5"/>
                  <a:gd name="T1" fmla="*/ 2 h 3"/>
                  <a:gd name="T2" fmla="*/ 3 w 5"/>
                  <a:gd name="T3" fmla="*/ 2 h 3"/>
                  <a:gd name="T4" fmla="*/ 1 w 5"/>
                  <a:gd name="T5" fmla="*/ 2 h 3"/>
                  <a:gd name="T6" fmla="*/ 2 w 5"/>
                  <a:gd name="T7" fmla="*/ 2 h 3"/>
                  <a:gd name="T8" fmla="*/ 0 w 5"/>
                  <a:gd name="T9" fmla="*/ 3 h 3"/>
                  <a:gd name="T10" fmla="*/ 2 w 5"/>
                  <a:gd name="T11" fmla="*/ 2 h 3"/>
                  <a:gd name="T12" fmla="*/ 1 w 5"/>
                  <a:gd name="T13" fmla="*/ 3 h 3"/>
                  <a:gd name="T14" fmla="*/ 3 w 5"/>
                  <a:gd name="T15" fmla="*/ 2 h 3"/>
                  <a:gd name="T16" fmla="*/ 2 w 5"/>
                  <a:gd name="T17" fmla="*/ 2 h 3"/>
                  <a:gd name="T18" fmla="*/ 4 w 5"/>
                  <a:gd name="T19" fmla="*/ 1 h 3"/>
                  <a:gd name="T20" fmla="*/ 5 w 5"/>
                  <a:gd name="T21" fmla="*/ 0 h 3"/>
                  <a:gd name="T22" fmla="*/ 1 w 5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0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7" name="Freeform 382"/>
              <p:cNvSpPr>
                <a:spLocks/>
              </p:cNvSpPr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8" name="Freeform 383"/>
              <p:cNvSpPr>
                <a:spLocks/>
              </p:cNvSpPr>
              <p:nvPr/>
            </p:nvSpPr>
            <p:spPr bwMode="auto">
              <a:xfrm>
                <a:off x="1235" y="2505"/>
                <a:ext cx="21" cy="8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1 w 5"/>
                  <a:gd name="T9" fmla="*/ 2 h 2"/>
                  <a:gd name="T10" fmla="*/ 4 w 5"/>
                  <a:gd name="T11" fmla="*/ 0 h 2"/>
                  <a:gd name="T12" fmla="*/ 3 w 5"/>
                  <a:gd name="T13" fmla="*/ 1 h 2"/>
                  <a:gd name="T14" fmla="*/ 3 w 5"/>
                  <a:gd name="T15" fmla="*/ 1 h 2"/>
                  <a:gd name="T16" fmla="*/ 2 w 5"/>
                  <a:gd name="T17" fmla="*/ 1 h 2"/>
                  <a:gd name="T18" fmla="*/ 1 w 5"/>
                  <a:gd name="T19" fmla="*/ 1 h 2"/>
                  <a:gd name="T20" fmla="*/ 0 w 5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5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9" name="Freeform 384"/>
              <p:cNvSpPr>
                <a:spLocks/>
              </p:cNvSpPr>
              <p:nvPr/>
            </p:nvSpPr>
            <p:spPr bwMode="auto">
              <a:xfrm>
                <a:off x="1235" y="251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0" name="Freeform 385"/>
              <p:cNvSpPr>
                <a:spLocks/>
              </p:cNvSpPr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1" name="Freeform 386"/>
              <p:cNvSpPr>
                <a:spLocks/>
              </p:cNvSpPr>
              <p:nvPr/>
            </p:nvSpPr>
            <p:spPr bwMode="auto">
              <a:xfrm>
                <a:off x="1235" y="2513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2" name="Freeform 387"/>
              <p:cNvSpPr>
                <a:spLocks/>
              </p:cNvSpPr>
              <p:nvPr/>
            </p:nvSpPr>
            <p:spPr bwMode="auto">
              <a:xfrm>
                <a:off x="1223" y="2496"/>
                <a:ext cx="29" cy="17"/>
              </a:xfrm>
              <a:custGeom>
                <a:avLst/>
                <a:gdLst>
                  <a:gd name="T0" fmla="*/ 5 w 7"/>
                  <a:gd name="T1" fmla="*/ 0 h 4"/>
                  <a:gd name="T2" fmla="*/ 4 w 7"/>
                  <a:gd name="T3" fmla="*/ 0 h 4"/>
                  <a:gd name="T4" fmla="*/ 3 w 7"/>
                  <a:gd name="T5" fmla="*/ 0 h 4"/>
                  <a:gd name="T6" fmla="*/ 0 w 7"/>
                  <a:gd name="T7" fmla="*/ 1 h 4"/>
                  <a:gd name="T8" fmla="*/ 2 w 7"/>
                  <a:gd name="T9" fmla="*/ 1 h 4"/>
                  <a:gd name="T10" fmla="*/ 0 w 7"/>
                  <a:gd name="T11" fmla="*/ 1 h 4"/>
                  <a:gd name="T12" fmla="*/ 1 w 7"/>
                  <a:gd name="T13" fmla="*/ 2 h 4"/>
                  <a:gd name="T14" fmla="*/ 2 w 7"/>
                  <a:gd name="T15" fmla="*/ 2 h 4"/>
                  <a:gd name="T16" fmla="*/ 2 w 7"/>
                  <a:gd name="T17" fmla="*/ 3 h 4"/>
                  <a:gd name="T18" fmla="*/ 4 w 7"/>
                  <a:gd name="T19" fmla="*/ 3 h 4"/>
                  <a:gd name="T20" fmla="*/ 3 w 7"/>
                  <a:gd name="T21" fmla="*/ 3 h 4"/>
                  <a:gd name="T22" fmla="*/ 3 w 7"/>
                  <a:gd name="T23" fmla="*/ 3 h 4"/>
                  <a:gd name="T24" fmla="*/ 2 w 7"/>
                  <a:gd name="T25" fmla="*/ 4 h 4"/>
                  <a:gd name="T26" fmla="*/ 5 w 7"/>
                  <a:gd name="T27" fmla="*/ 3 h 4"/>
                  <a:gd name="T28" fmla="*/ 2 w 7"/>
                  <a:gd name="T29" fmla="*/ 4 h 4"/>
                  <a:gd name="T30" fmla="*/ 4 w 7"/>
                  <a:gd name="T31" fmla="*/ 3 h 4"/>
                  <a:gd name="T32" fmla="*/ 5 w 7"/>
                  <a:gd name="T33" fmla="*/ 3 h 4"/>
                  <a:gd name="T34" fmla="*/ 6 w 7"/>
                  <a:gd name="T35" fmla="*/ 2 h 4"/>
                  <a:gd name="T36" fmla="*/ 3 w 7"/>
                  <a:gd name="T37" fmla="*/ 3 h 4"/>
                  <a:gd name="T38" fmla="*/ 5 w 7"/>
                  <a:gd name="T39" fmla="*/ 2 h 4"/>
                  <a:gd name="T40" fmla="*/ 6 w 7"/>
                  <a:gd name="T41" fmla="*/ 1 h 4"/>
                  <a:gd name="T42" fmla="*/ 3 w 7"/>
                  <a:gd name="T43" fmla="*/ 2 h 4"/>
                  <a:gd name="T44" fmla="*/ 4 w 7"/>
                  <a:gd name="T45" fmla="*/ 2 h 4"/>
                  <a:gd name="T46" fmla="*/ 3 w 7"/>
                  <a:gd name="T47" fmla="*/ 2 h 4"/>
                  <a:gd name="T48" fmla="*/ 5 w 7"/>
                  <a:gd name="T49" fmla="*/ 1 h 4"/>
                  <a:gd name="T50" fmla="*/ 2 w 7"/>
                  <a:gd name="T51" fmla="*/ 2 h 4"/>
                  <a:gd name="T52" fmla="*/ 5 w 7"/>
                  <a:gd name="T53" fmla="*/ 1 h 4"/>
                  <a:gd name="T54" fmla="*/ 4 w 7"/>
                  <a:gd name="T55" fmla="*/ 1 h 4"/>
                  <a:gd name="T56" fmla="*/ 3 w 7"/>
                  <a:gd name="T57" fmla="*/ 1 h 4"/>
                  <a:gd name="T58" fmla="*/ 5 w 7"/>
                  <a:gd name="T59" fmla="*/ 1 h 4"/>
                  <a:gd name="T60" fmla="*/ 4 w 7"/>
                  <a:gd name="T61" fmla="*/ 1 h 4"/>
                  <a:gd name="T62" fmla="*/ 3 w 7"/>
                  <a:gd name="T63" fmla="*/ 1 h 4"/>
                  <a:gd name="T64" fmla="*/ 3 w 7"/>
                  <a:gd name="T65" fmla="*/ 1 h 4"/>
                  <a:gd name="T66" fmla="*/ 5 w 7"/>
                  <a:gd name="T67" fmla="*/ 0 h 4"/>
                  <a:gd name="T68" fmla="*/ 6 w 7"/>
                  <a:gd name="T69" fmla="*/ 0 h 4"/>
                  <a:gd name="T70" fmla="*/ 3 w 7"/>
                  <a:gd name="T71" fmla="*/ 0 h 4"/>
                  <a:gd name="T72" fmla="*/ 5 w 7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3" y="3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5" y="3"/>
                      <a:pt x="6" y="2"/>
                    </a:cubicBezTo>
                    <a:cubicBezTo>
                      <a:pt x="7" y="2"/>
                      <a:pt x="4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6" y="1"/>
                    </a:cubicBezTo>
                    <a:cubicBezTo>
                      <a:pt x="4" y="2"/>
                      <a:pt x="6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1"/>
                      <a:pt x="5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3" y="1"/>
                      <a:pt x="5" y="1"/>
                      <a:pt x="5" y="1"/>
                    </a:cubicBezTo>
                    <a:cubicBezTo>
                      <a:pt x="6" y="0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3" name="Rectangle 388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4" name="Freeform 389"/>
              <p:cNvSpPr>
                <a:spLocks/>
              </p:cNvSpPr>
              <p:nvPr/>
            </p:nvSpPr>
            <p:spPr bwMode="auto">
              <a:xfrm>
                <a:off x="1244" y="2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5" name="Rectangle 390"/>
              <p:cNvSpPr>
                <a:spLocks noChangeArrowheads="1"/>
              </p:cNvSpPr>
              <p:nvPr/>
            </p:nvSpPr>
            <p:spPr bwMode="auto">
              <a:xfrm>
                <a:off x="1227" y="250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6" name="Freeform 391"/>
              <p:cNvSpPr>
                <a:spLocks/>
              </p:cNvSpPr>
              <p:nvPr/>
            </p:nvSpPr>
            <p:spPr bwMode="auto">
              <a:xfrm>
                <a:off x="1244" y="2496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8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7" name="Freeform 392"/>
              <p:cNvSpPr>
                <a:spLocks/>
              </p:cNvSpPr>
              <p:nvPr/>
            </p:nvSpPr>
            <p:spPr bwMode="auto">
              <a:xfrm>
                <a:off x="1248" y="25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8" name="Rectangle 393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9" name="Freeform 394"/>
              <p:cNvSpPr>
                <a:spLocks/>
              </p:cNvSpPr>
              <p:nvPr/>
            </p:nvSpPr>
            <p:spPr bwMode="auto">
              <a:xfrm>
                <a:off x="1214" y="2492"/>
                <a:ext cx="38" cy="9"/>
              </a:xfrm>
              <a:custGeom>
                <a:avLst/>
                <a:gdLst>
                  <a:gd name="T0" fmla="*/ 2 w 9"/>
                  <a:gd name="T1" fmla="*/ 0 h 2"/>
                  <a:gd name="T2" fmla="*/ 1 w 9"/>
                  <a:gd name="T3" fmla="*/ 0 h 2"/>
                  <a:gd name="T4" fmla="*/ 4 w 9"/>
                  <a:gd name="T5" fmla="*/ 0 h 2"/>
                  <a:gd name="T6" fmla="*/ 1 w 9"/>
                  <a:gd name="T7" fmla="*/ 0 h 2"/>
                  <a:gd name="T8" fmla="*/ 4 w 9"/>
                  <a:gd name="T9" fmla="*/ 1 h 2"/>
                  <a:gd name="T10" fmla="*/ 2 w 9"/>
                  <a:gd name="T11" fmla="*/ 1 h 2"/>
                  <a:gd name="T12" fmla="*/ 6 w 9"/>
                  <a:gd name="T13" fmla="*/ 1 h 2"/>
                  <a:gd name="T14" fmla="*/ 2 w 9"/>
                  <a:gd name="T15" fmla="*/ 1 h 2"/>
                  <a:gd name="T16" fmla="*/ 2 w 9"/>
                  <a:gd name="T17" fmla="*/ 1 h 2"/>
                  <a:gd name="T18" fmla="*/ 3 w 9"/>
                  <a:gd name="T19" fmla="*/ 2 h 2"/>
                  <a:gd name="T20" fmla="*/ 5 w 9"/>
                  <a:gd name="T21" fmla="*/ 1 h 2"/>
                  <a:gd name="T22" fmla="*/ 7 w 9"/>
                  <a:gd name="T23" fmla="*/ 1 h 2"/>
                  <a:gd name="T24" fmla="*/ 6 w 9"/>
                  <a:gd name="T25" fmla="*/ 1 h 2"/>
                  <a:gd name="T26" fmla="*/ 7 w 9"/>
                  <a:gd name="T27" fmla="*/ 1 h 2"/>
                  <a:gd name="T28" fmla="*/ 6 w 9"/>
                  <a:gd name="T29" fmla="*/ 1 h 2"/>
                  <a:gd name="T30" fmla="*/ 7 w 9"/>
                  <a:gd name="T31" fmla="*/ 1 h 2"/>
                  <a:gd name="T32" fmla="*/ 6 w 9"/>
                  <a:gd name="T33" fmla="*/ 1 h 2"/>
                  <a:gd name="T34" fmla="*/ 6 w 9"/>
                  <a:gd name="T35" fmla="*/ 1 h 2"/>
                  <a:gd name="T36" fmla="*/ 5 w 9"/>
                  <a:gd name="T37" fmla="*/ 1 h 2"/>
                  <a:gd name="T38" fmla="*/ 6 w 9"/>
                  <a:gd name="T39" fmla="*/ 0 h 2"/>
                  <a:gd name="T40" fmla="*/ 5 w 9"/>
                  <a:gd name="T41" fmla="*/ 1 h 2"/>
                  <a:gd name="T42" fmla="*/ 7 w 9"/>
                  <a:gd name="T43" fmla="*/ 0 h 2"/>
                  <a:gd name="T44" fmla="*/ 6 w 9"/>
                  <a:gd name="T45" fmla="*/ 0 h 2"/>
                  <a:gd name="T46" fmla="*/ 7 w 9"/>
                  <a:gd name="T47" fmla="*/ 0 h 2"/>
                  <a:gd name="T48" fmla="*/ 4 w 9"/>
                  <a:gd name="T49" fmla="*/ 1 h 2"/>
                  <a:gd name="T50" fmla="*/ 6 w 9"/>
                  <a:gd name="T51" fmla="*/ 0 h 2"/>
                  <a:gd name="T52" fmla="*/ 6 w 9"/>
                  <a:gd name="T53" fmla="*/ 0 h 2"/>
                  <a:gd name="T54" fmla="*/ 6 w 9"/>
                  <a:gd name="T55" fmla="*/ 0 h 2"/>
                  <a:gd name="T56" fmla="*/ 5 w 9"/>
                  <a:gd name="T57" fmla="*/ 0 h 2"/>
                  <a:gd name="T58" fmla="*/ 5 w 9"/>
                  <a:gd name="T59" fmla="*/ 0 h 2"/>
                  <a:gd name="T60" fmla="*/ 4 w 9"/>
                  <a:gd name="T61" fmla="*/ 0 h 2"/>
                  <a:gd name="T62" fmla="*/ 4 w 9"/>
                  <a:gd name="T63" fmla="*/ 0 h 2"/>
                  <a:gd name="T64" fmla="*/ 2 w 9"/>
                  <a:gd name="T65" fmla="*/ 0 h 2"/>
                  <a:gd name="T66" fmla="*/ 4 w 9"/>
                  <a:gd name="T67" fmla="*/ 0 h 2"/>
                  <a:gd name="T68" fmla="*/ 2 w 9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7" y="1"/>
                      <a:pt x="6" y="1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1"/>
                      <a:pt x="7" y="1"/>
                      <a:pt x="6" y="1"/>
                    </a:cubicBezTo>
                    <a:cubicBezTo>
                      <a:pt x="7" y="1"/>
                      <a:pt x="6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9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5" y="0"/>
                      <a:pt x="3" y="0"/>
                      <a:pt x="6" y="0"/>
                    </a:cubicBezTo>
                    <a:cubicBezTo>
                      <a:pt x="7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0" name="Freeform 395"/>
              <p:cNvSpPr>
                <a:spLocks/>
              </p:cNvSpPr>
              <p:nvPr/>
            </p:nvSpPr>
            <p:spPr bwMode="auto">
              <a:xfrm>
                <a:off x="1240" y="249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1" name="Freeform 396"/>
              <p:cNvSpPr>
                <a:spLocks/>
              </p:cNvSpPr>
              <p:nvPr/>
            </p:nvSpPr>
            <p:spPr bwMode="auto">
              <a:xfrm>
                <a:off x="1210" y="2484"/>
                <a:ext cx="42" cy="4"/>
              </a:xfrm>
              <a:custGeom>
                <a:avLst/>
                <a:gdLst>
                  <a:gd name="T0" fmla="*/ 5 w 10"/>
                  <a:gd name="T1" fmla="*/ 1 h 1"/>
                  <a:gd name="T2" fmla="*/ 7 w 10"/>
                  <a:gd name="T3" fmla="*/ 1 h 1"/>
                  <a:gd name="T4" fmla="*/ 4 w 10"/>
                  <a:gd name="T5" fmla="*/ 1 h 1"/>
                  <a:gd name="T6" fmla="*/ 3 w 10"/>
                  <a:gd name="T7" fmla="*/ 1 h 1"/>
                  <a:gd name="T8" fmla="*/ 6 w 10"/>
                  <a:gd name="T9" fmla="*/ 1 h 1"/>
                  <a:gd name="T10" fmla="*/ 6 w 10"/>
                  <a:gd name="T11" fmla="*/ 1 h 1"/>
                  <a:gd name="T12" fmla="*/ 5 w 10"/>
                  <a:gd name="T13" fmla="*/ 1 h 1"/>
                  <a:gd name="T14" fmla="*/ 3 w 10"/>
                  <a:gd name="T15" fmla="*/ 0 h 1"/>
                  <a:gd name="T16" fmla="*/ 4 w 10"/>
                  <a:gd name="T17" fmla="*/ 1 h 1"/>
                  <a:gd name="T18" fmla="*/ 6 w 10"/>
                  <a:gd name="T19" fmla="*/ 1 h 1"/>
                  <a:gd name="T20" fmla="*/ 1 w 10"/>
                  <a:gd name="T21" fmla="*/ 0 h 1"/>
                  <a:gd name="T22" fmla="*/ 1 w 10"/>
                  <a:gd name="T23" fmla="*/ 0 h 1"/>
                  <a:gd name="T24" fmla="*/ 4 w 10"/>
                  <a:gd name="T25" fmla="*/ 0 h 1"/>
                  <a:gd name="T26" fmla="*/ 3 w 10"/>
                  <a:gd name="T27" fmla="*/ 0 h 1"/>
                  <a:gd name="T28" fmla="*/ 2 w 10"/>
                  <a:gd name="T29" fmla="*/ 0 h 1"/>
                  <a:gd name="T30" fmla="*/ 2 w 10"/>
                  <a:gd name="T31" fmla="*/ 1 h 1"/>
                  <a:gd name="T32" fmla="*/ 2 w 10"/>
                  <a:gd name="T33" fmla="*/ 1 h 1"/>
                  <a:gd name="T34" fmla="*/ 3 w 10"/>
                  <a:gd name="T35" fmla="*/ 1 h 1"/>
                  <a:gd name="T36" fmla="*/ 6 w 10"/>
                  <a:gd name="T37" fmla="*/ 1 h 1"/>
                  <a:gd name="T38" fmla="*/ 5 w 10"/>
                  <a:gd name="T39" fmla="*/ 1 h 1"/>
                  <a:gd name="T40" fmla="*/ 7 w 10"/>
                  <a:gd name="T41" fmla="*/ 1 h 1"/>
                  <a:gd name="T42" fmla="*/ 8 w 10"/>
                  <a:gd name="T43" fmla="*/ 1 h 1"/>
                  <a:gd name="T44" fmla="*/ 8 w 10"/>
                  <a:gd name="T45" fmla="*/ 1 h 1"/>
                  <a:gd name="T46" fmla="*/ 5 w 10"/>
                  <a:gd name="T4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1">
                    <a:moveTo>
                      <a:pt x="5" y="1"/>
                    </a:moveTo>
                    <a:cubicBezTo>
                      <a:pt x="6" y="1"/>
                      <a:pt x="6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4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4" y="0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1"/>
                      <a:pt x="7" y="1"/>
                      <a:pt x="8" y="1"/>
                    </a:cubicBezTo>
                    <a:cubicBezTo>
                      <a:pt x="10" y="1"/>
                      <a:pt x="7" y="1"/>
                      <a:pt x="8" y="1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2" name="Freeform 397"/>
              <p:cNvSpPr>
                <a:spLocks/>
              </p:cNvSpPr>
              <p:nvPr/>
            </p:nvSpPr>
            <p:spPr bwMode="auto">
              <a:xfrm>
                <a:off x="1231" y="2488"/>
                <a:ext cx="9" cy="0"/>
              </a:xfrm>
              <a:custGeom>
                <a:avLst/>
                <a:gdLst>
                  <a:gd name="T0" fmla="*/ 9 w 9"/>
                  <a:gd name="T1" fmla="*/ 0 w 9"/>
                  <a:gd name="T2" fmla="*/ 4 w 9"/>
                  <a:gd name="T3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9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3" name="Freeform 398"/>
              <p:cNvSpPr>
                <a:spLocks/>
              </p:cNvSpPr>
              <p:nvPr/>
            </p:nvSpPr>
            <p:spPr bwMode="auto">
              <a:xfrm>
                <a:off x="1219" y="248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4" name="Freeform 399"/>
              <p:cNvSpPr>
                <a:spLocks/>
              </p:cNvSpPr>
              <p:nvPr/>
            </p:nvSpPr>
            <p:spPr bwMode="auto">
              <a:xfrm>
                <a:off x="1235" y="2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5" name="Freeform 400"/>
              <p:cNvSpPr>
                <a:spLocks/>
              </p:cNvSpPr>
              <p:nvPr/>
            </p:nvSpPr>
            <p:spPr bwMode="auto">
              <a:xfrm>
                <a:off x="1214" y="2480"/>
                <a:ext cx="17" cy="4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1 w 4"/>
                  <a:gd name="T7" fmla="*/ 1 h 1"/>
                  <a:gd name="T8" fmla="*/ 1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3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6" name="Freeform 401"/>
              <p:cNvSpPr>
                <a:spLocks/>
              </p:cNvSpPr>
              <p:nvPr/>
            </p:nvSpPr>
            <p:spPr bwMode="auto">
              <a:xfrm>
                <a:off x="1219" y="2463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2 w 7"/>
                  <a:gd name="T13" fmla="*/ 3 h 5"/>
                  <a:gd name="T14" fmla="*/ 5 w 7"/>
                  <a:gd name="T15" fmla="*/ 4 h 5"/>
                  <a:gd name="T16" fmla="*/ 1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4 w 7"/>
                  <a:gd name="T27" fmla="*/ 3 h 5"/>
                  <a:gd name="T28" fmla="*/ 5 w 7"/>
                  <a:gd name="T29" fmla="*/ 3 h 5"/>
                  <a:gd name="T30" fmla="*/ 4 w 7"/>
                  <a:gd name="T31" fmla="*/ 2 h 5"/>
                  <a:gd name="T32" fmla="*/ 5 w 7"/>
                  <a:gd name="T33" fmla="*/ 2 h 5"/>
                  <a:gd name="T34" fmla="*/ 2 w 7"/>
                  <a:gd name="T35" fmla="*/ 2 h 5"/>
                  <a:gd name="T36" fmla="*/ 2 w 7"/>
                  <a:gd name="T37" fmla="*/ 1 h 5"/>
                  <a:gd name="T38" fmla="*/ 4 w 7"/>
                  <a:gd name="T39" fmla="*/ 2 h 5"/>
                  <a:gd name="T40" fmla="*/ 3 w 7"/>
                  <a:gd name="T41" fmla="*/ 2 h 5"/>
                  <a:gd name="T42" fmla="*/ 5 w 7"/>
                  <a:gd name="T43" fmla="*/ 2 h 5"/>
                  <a:gd name="T44" fmla="*/ 3 w 7"/>
                  <a:gd name="T45" fmla="*/ 1 h 5"/>
                  <a:gd name="T46" fmla="*/ 3 w 7"/>
                  <a:gd name="T47" fmla="*/ 1 h 5"/>
                  <a:gd name="T48" fmla="*/ 0 w 7"/>
                  <a:gd name="T49" fmla="*/ 0 h 5"/>
                  <a:gd name="T50" fmla="*/ 0 w 7"/>
                  <a:gd name="T51" fmla="*/ 1 h 5"/>
                  <a:gd name="T52" fmla="*/ 2 w 7"/>
                  <a:gd name="T53" fmla="*/ 2 h 5"/>
                  <a:gd name="T54" fmla="*/ 0 w 7"/>
                  <a:gd name="T55" fmla="*/ 2 h 5"/>
                  <a:gd name="T56" fmla="*/ 2 w 7"/>
                  <a:gd name="T57" fmla="*/ 2 h 5"/>
                  <a:gd name="T58" fmla="*/ 0 w 7"/>
                  <a:gd name="T59" fmla="*/ 2 h 5"/>
                  <a:gd name="T60" fmla="*/ 2 w 7"/>
                  <a:gd name="T61" fmla="*/ 2 h 5"/>
                  <a:gd name="T62" fmla="*/ 0 w 7"/>
                  <a:gd name="T63" fmla="*/ 2 h 5"/>
                  <a:gd name="T64" fmla="*/ 0 w 7"/>
                  <a:gd name="T65" fmla="*/ 4 h 5"/>
                  <a:gd name="T66" fmla="*/ 2 w 7"/>
                  <a:gd name="T67" fmla="*/ 4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4 h 5"/>
                  <a:gd name="T74" fmla="*/ 0 w 7"/>
                  <a:gd name="T75" fmla="*/ 4 h 5"/>
                  <a:gd name="T76" fmla="*/ 1 w 7"/>
                  <a:gd name="T77" fmla="*/ 4 h 5"/>
                  <a:gd name="T78" fmla="*/ 0 w 7"/>
                  <a:gd name="T79" fmla="*/ 4 h 5"/>
                  <a:gd name="T80" fmla="*/ 4 w 7"/>
                  <a:gd name="T81" fmla="*/ 5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4" y="3"/>
                      <a:pt x="4" y="4"/>
                      <a:pt x="5" y="4"/>
                    </a:cubicBezTo>
                    <a:cubicBezTo>
                      <a:pt x="4" y="4"/>
                      <a:pt x="3" y="3"/>
                      <a:pt x="1" y="3"/>
                    </a:cubicBezTo>
                    <a:cubicBezTo>
                      <a:pt x="3" y="3"/>
                      <a:pt x="1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3"/>
                      <a:pt x="2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2" y="2"/>
                    </a:cubicBezTo>
                    <a:cubicBezTo>
                      <a:pt x="5" y="2"/>
                      <a:pt x="1" y="1"/>
                      <a:pt x="2" y="1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0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1" y="4"/>
                      <a:pt x="7" y="5"/>
                      <a:pt x="6" y="4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7" name="Freeform 402"/>
              <p:cNvSpPr>
                <a:spLocks/>
              </p:cNvSpPr>
              <p:nvPr/>
            </p:nvSpPr>
            <p:spPr bwMode="auto">
              <a:xfrm>
                <a:off x="1214" y="2480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8" name="Freeform 403"/>
              <p:cNvSpPr>
                <a:spLocks/>
              </p:cNvSpPr>
              <p:nvPr/>
            </p:nvSpPr>
            <p:spPr bwMode="auto">
              <a:xfrm>
                <a:off x="1231" y="24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9" name="Rectangle 404"/>
              <p:cNvSpPr>
                <a:spLocks noChangeArrowheads="1"/>
              </p:cNvSpPr>
              <p:nvPr/>
            </p:nvSpPr>
            <p:spPr bwMode="auto">
              <a:xfrm>
                <a:off x="1219" y="248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0" name="Freeform 405"/>
              <p:cNvSpPr>
                <a:spLocks/>
              </p:cNvSpPr>
              <p:nvPr/>
            </p:nvSpPr>
            <p:spPr bwMode="auto">
              <a:xfrm>
                <a:off x="1231" y="2484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" name="Freeform 407"/>
            <p:cNvSpPr>
              <a:spLocks/>
            </p:cNvSpPr>
            <p:nvPr/>
          </p:nvSpPr>
          <p:spPr bwMode="auto">
            <a:xfrm>
              <a:off x="1235" y="246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08"/>
            <p:cNvSpPr>
              <a:spLocks/>
            </p:cNvSpPr>
            <p:nvPr/>
          </p:nvSpPr>
          <p:spPr bwMode="auto">
            <a:xfrm>
              <a:off x="1244" y="2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09"/>
            <p:cNvSpPr>
              <a:spLocks/>
            </p:cNvSpPr>
            <p:nvPr/>
          </p:nvSpPr>
          <p:spPr bwMode="auto">
            <a:xfrm>
              <a:off x="1219" y="2430"/>
              <a:ext cx="33" cy="41"/>
            </a:xfrm>
            <a:custGeom>
              <a:avLst/>
              <a:gdLst>
                <a:gd name="T0" fmla="*/ 5 w 8"/>
                <a:gd name="T1" fmla="*/ 3 h 10"/>
                <a:gd name="T2" fmla="*/ 4 w 8"/>
                <a:gd name="T3" fmla="*/ 1 h 10"/>
                <a:gd name="T4" fmla="*/ 3 w 8"/>
                <a:gd name="T5" fmla="*/ 0 h 10"/>
                <a:gd name="T6" fmla="*/ 4 w 8"/>
                <a:gd name="T7" fmla="*/ 2 h 10"/>
                <a:gd name="T8" fmla="*/ 3 w 8"/>
                <a:gd name="T9" fmla="*/ 2 h 10"/>
                <a:gd name="T10" fmla="*/ 2 w 8"/>
                <a:gd name="T11" fmla="*/ 3 h 10"/>
                <a:gd name="T12" fmla="*/ 3 w 8"/>
                <a:gd name="T13" fmla="*/ 4 h 10"/>
                <a:gd name="T14" fmla="*/ 3 w 8"/>
                <a:gd name="T15" fmla="*/ 4 h 10"/>
                <a:gd name="T16" fmla="*/ 2 w 8"/>
                <a:gd name="T17" fmla="*/ 4 h 10"/>
                <a:gd name="T18" fmla="*/ 5 w 8"/>
                <a:gd name="T19" fmla="*/ 6 h 10"/>
                <a:gd name="T20" fmla="*/ 5 w 8"/>
                <a:gd name="T21" fmla="*/ 6 h 10"/>
                <a:gd name="T22" fmla="*/ 3 w 8"/>
                <a:gd name="T23" fmla="*/ 6 h 10"/>
                <a:gd name="T24" fmla="*/ 3 w 8"/>
                <a:gd name="T25" fmla="*/ 6 h 10"/>
                <a:gd name="T26" fmla="*/ 2 w 8"/>
                <a:gd name="T27" fmla="*/ 6 h 10"/>
                <a:gd name="T28" fmla="*/ 3 w 8"/>
                <a:gd name="T29" fmla="*/ 7 h 10"/>
                <a:gd name="T30" fmla="*/ 4 w 8"/>
                <a:gd name="T31" fmla="*/ 8 h 10"/>
                <a:gd name="T32" fmla="*/ 3 w 8"/>
                <a:gd name="T33" fmla="*/ 7 h 10"/>
                <a:gd name="T34" fmla="*/ 3 w 8"/>
                <a:gd name="T35" fmla="*/ 8 h 10"/>
                <a:gd name="T36" fmla="*/ 2 w 8"/>
                <a:gd name="T37" fmla="*/ 9 h 10"/>
                <a:gd name="T38" fmla="*/ 3 w 8"/>
                <a:gd name="T39" fmla="*/ 8 h 10"/>
                <a:gd name="T40" fmla="*/ 2 w 8"/>
                <a:gd name="T41" fmla="*/ 8 h 10"/>
                <a:gd name="T42" fmla="*/ 6 w 8"/>
                <a:gd name="T43" fmla="*/ 9 h 10"/>
                <a:gd name="T44" fmla="*/ 6 w 8"/>
                <a:gd name="T45" fmla="*/ 9 h 10"/>
                <a:gd name="T46" fmla="*/ 6 w 8"/>
                <a:gd name="T47" fmla="*/ 9 h 10"/>
                <a:gd name="T48" fmla="*/ 6 w 8"/>
                <a:gd name="T49" fmla="*/ 9 h 10"/>
                <a:gd name="T50" fmla="*/ 7 w 8"/>
                <a:gd name="T51" fmla="*/ 9 h 10"/>
                <a:gd name="T52" fmla="*/ 6 w 8"/>
                <a:gd name="T53" fmla="*/ 8 h 10"/>
                <a:gd name="T54" fmla="*/ 6 w 8"/>
                <a:gd name="T55" fmla="*/ 8 h 10"/>
                <a:gd name="T56" fmla="*/ 6 w 8"/>
                <a:gd name="T57" fmla="*/ 8 h 10"/>
                <a:gd name="T58" fmla="*/ 6 w 8"/>
                <a:gd name="T59" fmla="*/ 8 h 10"/>
                <a:gd name="T60" fmla="*/ 5 w 8"/>
                <a:gd name="T61" fmla="*/ 7 h 10"/>
                <a:gd name="T62" fmla="*/ 7 w 8"/>
                <a:gd name="T63" fmla="*/ 8 h 10"/>
                <a:gd name="T64" fmla="*/ 7 w 8"/>
                <a:gd name="T65" fmla="*/ 8 h 10"/>
                <a:gd name="T66" fmla="*/ 6 w 8"/>
                <a:gd name="T67" fmla="*/ 7 h 10"/>
                <a:gd name="T68" fmla="*/ 5 w 8"/>
                <a:gd name="T69" fmla="*/ 6 h 10"/>
                <a:gd name="T70" fmla="*/ 5 w 8"/>
                <a:gd name="T71" fmla="*/ 5 h 10"/>
                <a:gd name="T72" fmla="*/ 5 w 8"/>
                <a:gd name="T73" fmla="*/ 5 h 10"/>
                <a:gd name="T74" fmla="*/ 5 w 8"/>
                <a:gd name="T75" fmla="*/ 4 h 10"/>
                <a:gd name="T76" fmla="*/ 4 w 8"/>
                <a:gd name="T77" fmla="*/ 3 h 10"/>
                <a:gd name="T78" fmla="*/ 6 w 8"/>
                <a:gd name="T7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" h="10">
                  <a:moveTo>
                    <a:pt x="7" y="5"/>
                  </a:moveTo>
                  <a:cubicBezTo>
                    <a:pt x="6" y="4"/>
                    <a:pt x="6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3" y="1"/>
                    <a:pt x="3" y="0"/>
                  </a:cubicBezTo>
                  <a:cubicBezTo>
                    <a:pt x="3" y="1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2"/>
                    <a:pt x="5" y="3"/>
                    <a:pt x="5" y="3"/>
                  </a:cubicBezTo>
                  <a:cubicBezTo>
                    <a:pt x="1" y="0"/>
                    <a:pt x="6" y="5"/>
                    <a:pt x="3" y="2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3" y="3"/>
                    <a:pt x="4" y="4"/>
                    <a:pt x="2" y="3"/>
                  </a:cubicBezTo>
                  <a:cubicBezTo>
                    <a:pt x="5" y="5"/>
                    <a:pt x="1" y="2"/>
                    <a:pt x="4" y="5"/>
                  </a:cubicBezTo>
                  <a:cubicBezTo>
                    <a:pt x="3" y="4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4" y="5"/>
                    <a:pt x="3" y="4"/>
                  </a:cubicBezTo>
                  <a:cubicBezTo>
                    <a:pt x="2" y="4"/>
                    <a:pt x="4" y="5"/>
                    <a:pt x="5" y="6"/>
                  </a:cubicBezTo>
                  <a:cubicBezTo>
                    <a:pt x="4" y="5"/>
                    <a:pt x="4" y="5"/>
                    <a:pt x="2" y="4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4" y="6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1" y="5"/>
                    <a:pt x="4" y="7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6"/>
                    <a:pt x="5" y="8"/>
                    <a:pt x="3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2" y="7"/>
                    <a:pt x="2" y="7"/>
                  </a:cubicBezTo>
                  <a:cubicBezTo>
                    <a:pt x="2" y="7"/>
                    <a:pt x="1" y="7"/>
                    <a:pt x="3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0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1" y="7"/>
                    <a:pt x="3" y="8"/>
                    <a:pt x="2" y="8"/>
                  </a:cubicBezTo>
                  <a:cubicBezTo>
                    <a:pt x="4" y="9"/>
                    <a:pt x="4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4" y="8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4" y="8"/>
                  </a:cubicBezTo>
                  <a:cubicBezTo>
                    <a:pt x="6" y="9"/>
                    <a:pt x="5" y="8"/>
                    <a:pt x="7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5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4" y="7"/>
                    <a:pt x="6" y="8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4" y="6"/>
                    <a:pt x="6" y="7"/>
                    <a:pt x="5" y="7"/>
                  </a:cubicBezTo>
                  <a:cubicBezTo>
                    <a:pt x="6" y="8"/>
                    <a:pt x="5" y="7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5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6"/>
                    <a:pt x="5" y="5"/>
                  </a:cubicBezTo>
                  <a:cubicBezTo>
                    <a:pt x="5" y="4"/>
                    <a:pt x="6" y="6"/>
                    <a:pt x="7" y="6"/>
                  </a:cubicBezTo>
                  <a:cubicBezTo>
                    <a:pt x="5" y="4"/>
                    <a:pt x="8" y="7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5" y="4"/>
                    <a:pt x="4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4" y="2"/>
                    <a:pt x="7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10"/>
            <p:cNvSpPr>
              <a:spLocks/>
            </p:cNvSpPr>
            <p:nvPr/>
          </p:nvSpPr>
          <p:spPr bwMode="auto">
            <a:xfrm>
              <a:off x="1244" y="2455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11"/>
            <p:cNvSpPr>
              <a:spLocks/>
            </p:cNvSpPr>
            <p:nvPr/>
          </p:nvSpPr>
          <p:spPr bwMode="auto">
            <a:xfrm>
              <a:off x="1244" y="2451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12"/>
            <p:cNvSpPr>
              <a:spLocks/>
            </p:cNvSpPr>
            <p:nvPr/>
          </p:nvSpPr>
          <p:spPr bwMode="auto">
            <a:xfrm>
              <a:off x="1244" y="2446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413"/>
            <p:cNvSpPr>
              <a:spLocks noChangeArrowheads="1"/>
            </p:cNvSpPr>
            <p:nvPr/>
          </p:nvSpPr>
          <p:spPr bwMode="auto">
            <a:xfrm>
              <a:off x="1244" y="244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4"/>
            <p:cNvSpPr>
              <a:spLocks/>
            </p:cNvSpPr>
            <p:nvPr/>
          </p:nvSpPr>
          <p:spPr bwMode="auto">
            <a:xfrm>
              <a:off x="1231" y="2417"/>
              <a:ext cx="21" cy="29"/>
            </a:xfrm>
            <a:custGeom>
              <a:avLst/>
              <a:gdLst>
                <a:gd name="T0" fmla="*/ 4 w 5"/>
                <a:gd name="T1" fmla="*/ 3 h 7"/>
                <a:gd name="T2" fmla="*/ 4 w 5"/>
                <a:gd name="T3" fmla="*/ 1 h 7"/>
                <a:gd name="T4" fmla="*/ 5 w 5"/>
                <a:gd name="T5" fmla="*/ 2 h 7"/>
                <a:gd name="T6" fmla="*/ 4 w 5"/>
                <a:gd name="T7" fmla="*/ 0 h 7"/>
                <a:gd name="T8" fmla="*/ 3 w 5"/>
                <a:gd name="T9" fmla="*/ 2 h 7"/>
                <a:gd name="T10" fmla="*/ 2 w 5"/>
                <a:gd name="T11" fmla="*/ 1 h 7"/>
                <a:gd name="T12" fmla="*/ 3 w 5"/>
                <a:gd name="T13" fmla="*/ 3 h 7"/>
                <a:gd name="T14" fmla="*/ 1 w 5"/>
                <a:gd name="T15" fmla="*/ 2 h 7"/>
                <a:gd name="T16" fmla="*/ 1 w 5"/>
                <a:gd name="T17" fmla="*/ 3 h 7"/>
                <a:gd name="T18" fmla="*/ 2 w 5"/>
                <a:gd name="T19" fmla="*/ 3 h 7"/>
                <a:gd name="T20" fmla="*/ 2 w 5"/>
                <a:gd name="T21" fmla="*/ 3 h 7"/>
                <a:gd name="T22" fmla="*/ 2 w 5"/>
                <a:gd name="T23" fmla="*/ 3 h 7"/>
                <a:gd name="T24" fmla="*/ 2 w 5"/>
                <a:gd name="T25" fmla="*/ 4 h 7"/>
                <a:gd name="T26" fmla="*/ 1 w 5"/>
                <a:gd name="T27" fmla="*/ 3 h 7"/>
                <a:gd name="T28" fmla="*/ 2 w 5"/>
                <a:gd name="T29" fmla="*/ 4 h 7"/>
                <a:gd name="T30" fmla="*/ 1 w 5"/>
                <a:gd name="T31" fmla="*/ 3 h 7"/>
                <a:gd name="T32" fmla="*/ 2 w 5"/>
                <a:gd name="T33" fmla="*/ 5 h 7"/>
                <a:gd name="T34" fmla="*/ 3 w 5"/>
                <a:gd name="T35" fmla="*/ 6 h 7"/>
                <a:gd name="T36" fmla="*/ 2 w 5"/>
                <a:gd name="T37" fmla="*/ 5 h 7"/>
                <a:gd name="T38" fmla="*/ 2 w 5"/>
                <a:gd name="T39" fmla="*/ 5 h 7"/>
                <a:gd name="T40" fmla="*/ 2 w 5"/>
                <a:gd name="T41" fmla="*/ 4 h 7"/>
                <a:gd name="T42" fmla="*/ 3 w 5"/>
                <a:gd name="T43" fmla="*/ 6 h 7"/>
                <a:gd name="T44" fmla="*/ 4 w 5"/>
                <a:gd name="T45" fmla="*/ 6 h 7"/>
                <a:gd name="T46" fmla="*/ 4 w 5"/>
                <a:gd name="T47" fmla="*/ 6 h 7"/>
                <a:gd name="T48" fmla="*/ 4 w 5"/>
                <a:gd name="T49" fmla="*/ 6 h 7"/>
                <a:gd name="T50" fmla="*/ 3 w 5"/>
                <a:gd name="T51" fmla="*/ 5 h 7"/>
                <a:gd name="T52" fmla="*/ 2 w 5"/>
                <a:gd name="T53" fmla="*/ 3 h 7"/>
                <a:gd name="T54" fmla="*/ 2 w 5"/>
                <a:gd name="T55" fmla="*/ 3 h 7"/>
                <a:gd name="T56" fmla="*/ 3 w 5"/>
                <a:gd name="T57" fmla="*/ 5 h 7"/>
                <a:gd name="T58" fmla="*/ 3 w 5"/>
                <a:gd name="T59" fmla="*/ 4 h 7"/>
                <a:gd name="T60" fmla="*/ 4 w 5"/>
                <a:gd name="T61" fmla="*/ 6 h 7"/>
                <a:gd name="T62" fmla="*/ 3 w 5"/>
                <a:gd name="T63" fmla="*/ 4 h 7"/>
                <a:gd name="T64" fmla="*/ 4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4 h 7"/>
                <a:gd name="T72" fmla="*/ 4 w 5"/>
                <a:gd name="T73" fmla="*/ 3 h 7"/>
                <a:gd name="T74" fmla="*/ 4 w 5"/>
                <a:gd name="T75" fmla="*/ 3 h 7"/>
                <a:gd name="T76" fmla="*/ 4 w 5"/>
                <a:gd name="T77" fmla="*/ 3 h 7"/>
                <a:gd name="T78" fmla="*/ 3 w 5"/>
                <a:gd name="T79" fmla="*/ 1 h 7"/>
                <a:gd name="T80" fmla="*/ 4 w 5"/>
                <a:gd name="T8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4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5" y="2"/>
                    <a:pt x="4" y="0"/>
                  </a:cubicBezTo>
                  <a:cubicBezTo>
                    <a:pt x="3" y="1"/>
                    <a:pt x="2" y="0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3"/>
                    <a:pt x="0" y="0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4"/>
                    <a:pt x="0" y="2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2"/>
                    <a:pt x="3" y="5"/>
                    <a:pt x="2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5" y="7"/>
                    <a:pt x="2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5"/>
                    <a:pt x="4" y="3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0"/>
                    <a:pt x="3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15"/>
            <p:cNvSpPr>
              <a:spLocks/>
            </p:cNvSpPr>
            <p:nvPr/>
          </p:nvSpPr>
          <p:spPr bwMode="auto">
            <a:xfrm>
              <a:off x="1244" y="2413"/>
              <a:ext cx="8" cy="12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3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1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16"/>
            <p:cNvSpPr>
              <a:spLocks/>
            </p:cNvSpPr>
            <p:nvPr/>
          </p:nvSpPr>
          <p:spPr bwMode="auto">
            <a:xfrm>
              <a:off x="1244" y="2400"/>
              <a:ext cx="17" cy="30"/>
            </a:xfrm>
            <a:custGeom>
              <a:avLst/>
              <a:gdLst>
                <a:gd name="T0" fmla="*/ 2 w 4"/>
                <a:gd name="T1" fmla="*/ 3 h 7"/>
                <a:gd name="T2" fmla="*/ 2 w 4"/>
                <a:gd name="T3" fmla="*/ 2 h 7"/>
                <a:gd name="T4" fmla="*/ 1 w 4"/>
                <a:gd name="T5" fmla="*/ 2 h 7"/>
                <a:gd name="T6" fmla="*/ 2 w 4"/>
                <a:gd name="T7" fmla="*/ 4 h 7"/>
                <a:gd name="T8" fmla="*/ 1 w 4"/>
                <a:gd name="T9" fmla="*/ 3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2 w 4"/>
                <a:gd name="T21" fmla="*/ 3 h 7"/>
                <a:gd name="T22" fmla="*/ 2 w 4"/>
                <a:gd name="T23" fmla="*/ 5 h 7"/>
                <a:gd name="T24" fmla="*/ 3 w 4"/>
                <a:gd name="T25" fmla="*/ 6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6 h 7"/>
                <a:gd name="T32" fmla="*/ 3 w 4"/>
                <a:gd name="T33" fmla="*/ 4 h 7"/>
                <a:gd name="T34" fmla="*/ 3 w 4"/>
                <a:gd name="T35" fmla="*/ 2 h 7"/>
                <a:gd name="T36" fmla="*/ 3 w 4"/>
                <a:gd name="T37" fmla="*/ 4 h 7"/>
                <a:gd name="T38" fmla="*/ 3 w 4"/>
                <a:gd name="T39" fmla="*/ 4 h 7"/>
                <a:gd name="T40" fmla="*/ 3 w 4"/>
                <a:gd name="T41" fmla="*/ 1 h 7"/>
                <a:gd name="T42" fmla="*/ 2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2"/>
                    <a:pt x="3" y="5"/>
                    <a:pt x="3" y="6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417"/>
            <p:cNvSpPr>
              <a:spLocks noChangeArrowheads="1"/>
            </p:cNvSpPr>
            <p:nvPr/>
          </p:nvSpPr>
          <p:spPr bwMode="auto">
            <a:xfrm>
              <a:off x="1252" y="240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18"/>
            <p:cNvSpPr>
              <a:spLocks/>
            </p:cNvSpPr>
            <p:nvPr/>
          </p:nvSpPr>
          <p:spPr bwMode="auto">
            <a:xfrm>
              <a:off x="2060" y="3056"/>
              <a:ext cx="0" cy="9"/>
            </a:xfrm>
            <a:custGeom>
              <a:avLst/>
              <a:gdLst>
                <a:gd name="T0" fmla="*/ 5 h 9"/>
                <a:gd name="T1" fmla="*/ 9 h 9"/>
                <a:gd name="T2" fmla="*/ 0 h 9"/>
                <a:gd name="T3" fmla="*/ 5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9">
                  <a:moveTo>
                    <a:pt x="0" y="5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19"/>
            <p:cNvSpPr>
              <a:spLocks/>
            </p:cNvSpPr>
            <p:nvPr/>
          </p:nvSpPr>
          <p:spPr bwMode="auto">
            <a:xfrm>
              <a:off x="2060" y="3056"/>
              <a:ext cx="9" cy="21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4 h 5"/>
                <a:gd name="T4" fmla="*/ 0 w 2"/>
                <a:gd name="T5" fmla="*/ 0 h 5"/>
                <a:gd name="T6" fmla="*/ 1 w 2"/>
                <a:gd name="T7" fmla="*/ 3 h 5"/>
                <a:gd name="T8" fmla="*/ 1 w 2"/>
                <a:gd name="T9" fmla="*/ 2 h 5"/>
                <a:gd name="T10" fmla="*/ 2 w 2"/>
                <a:gd name="T11" fmla="*/ 4 h 5"/>
                <a:gd name="T12" fmla="*/ 2 w 2"/>
                <a:gd name="T13" fmla="*/ 3 h 5"/>
                <a:gd name="T14" fmla="*/ 2 w 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1"/>
                    <a:pt x="1" y="2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1" y="3"/>
                    <a:pt x="2" y="3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20"/>
            <p:cNvSpPr>
              <a:spLocks/>
            </p:cNvSpPr>
            <p:nvPr/>
          </p:nvSpPr>
          <p:spPr bwMode="auto">
            <a:xfrm>
              <a:off x="2064" y="3065"/>
              <a:ext cx="5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21"/>
            <p:cNvSpPr>
              <a:spLocks/>
            </p:cNvSpPr>
            <p:nvPr/>
          </p:nvSpPr>
          <p:spPr bwMode="auto">
            <a:xfrm>
              <a:off x="2060" y="3061"/>
              <a:ext cx="4" cy="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2"/>
            <p:cNvSpPr>
              <a:spLocks/>
            </p:cNvSpPr>
            <p:nvPr/>
          </p:nvSpPr>
          <p:spPr bwMode="auto">
            <a:xfrm>
              <a:off x="2064" y="30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23"/>
            <p:cNvSpPr>
              <a:spLocks/>
            </p:cNvSpPr>
            <p:nvPr/>
          </p:nvSpPr>
          <p:spPr bwMode="auto">
            <a:xfrm>
              <a:off x="2060" y="3056"/>
              <a:ext cx="9" cy="17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1 h 4"/>
                <a:gd name="T4" fmla="*/ 1 w 2"/>
                <a:gd name="T5" fmla="*/ 1 h 4"/>
                <a:gd name="T6" fmla="*/ 2 w 2"/>
                <a:gd name="T7" fmla="*/ 3 h 4"/>
                <a:gd name="T8" fmla="*/ 2 w 2"/>
                <a:gd name="T9" fmla="*/ 3 h 4"/>
                <a:gd name="T10" fmla="*/ 2 w 2"/>
                <a:gd name="T11" fmla="*/ 4 h 4"/>
                <a:gd name="T12" fmla="*/ 1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24"/>
            <p:cNvSpPr>
              <a:spLocks/>
            </p:cNvSpPr>
            <p:nvPr/>
          </p:nvSpPr>
          <p:spPr bwMode="auto">
            <a:xfrm>
              <a:off x="2064" y="3061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425"/>
            <p:cNvSpPr>
              <a:spLocks noChangeArrowheads="1"/>
            </p:cNvSpPr>
            <p:nvPr/>
          </p:nvSpPr>
          <p:spPr bwMode="auto">
            <a:xfrm>
              <a:off x="2064" y="3061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26"/>
            <p:cNvSpPr>
              <a:spLocks/>
            </p:cNvSpPr>
            <p:nvPr/>
          </p:nvSpPr>
          <p:spPr bwMode="auto">
            <a:xfrm>
              <a:off x="2064" y="3061"/>
              <a:ext cx="9" cy="12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1 h 3"/>
                <a:gd name="T4" fmla="*/ 2 w 2"/>
                <a:gd name="T5" fmla="*/ 3 h 3"/>
                <a:gd name="T6" fmla="*/ 2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0" y="0"/>
                    <a:pt x="1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7"/>
            <p:cNvSpPr>
              <a:spLocks/>
            </p:cNvSpPr>
            <p:nvPr/>
          </p:nvSpPr>
          <p:spPr bwMode="auto">
            <a:xfrm>
              <a:off x="2077" y="30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28"/>
            <p:cNvSpPr>
              <a:spLocks/>
            </p:cNvSpPr>
            <p:nvPr/>
          </p:nvSpPr>
          <p:spPr bwMode="auto">
            <a:xfrm>
              <a:off x="2069" y="3065"/>
              <a:ext cx="12" cy="16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2 h 4"/>
                <a:gd name="T4" fmla="*/ 1 w 3"/>
                <a:gd name="T5" fmla="*/ 0 h 4"/>
                <a:gd name="T6" fmla="*/ 1 w 3"/>
                <a:gd name="T7" fmla="*/ 1 h 4"/>
                <a:gd name="T8" fmla="*/ 0 w 3"/>
                <a:gd name="T9" fmla="*/ 0 h 4"/>
                <a:gd name="T10" fmla="*/ 1 w 3"/>
                <a:gd name="T11" fmla="*/ 1 h 4"/>
                <a:gd name="T12" fmla="*/ 0 w 3"/>
                <a:gd name="T13" fmla="*/ 0 h 4"/>
                <a:gd name="T14" fmla="*/ 1 w 3"/>
                <a:gd name="T15" fmla="*/ 2 h 4"/>
                <a:gd name="T16" fmla="*/ 1 w 3"/>
                <a:gd name="T17" fmla="*/ 2 h 4"/>
                <a:gd name="T18" fmla="*/ 2 w 3"/>
                <a:gd name="T19" fmla="*/ 3 h 4"/>
                <a:gd name="T20" fmla="*/ 3 w 3"/>
                <a:gd name="T21" fmla="*/ 4 h 4"/>
                <a:gd name="T22" fmla="*/ 1 w 3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0" y="0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29"/>
            <p:cNvSpPr>
              <a:spLocks/>
            </p:cNvSpPr>
            <p:nvPr/>
          </p:nvSpPr>
          <p:spPr bwMode="auto">
            <a:xfrm>
              <a:off x="2077" y="3073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30"/>
            <p:cNvSpPr>
              <a:spLocks/>
            </p:cNvSpPr>
            <p:nvPr/>
          </p:nvSpPr>
          <p:spPr bwMode="auto">
            <a:xfrm>
              <a:off x="2073" y="3061"/>
              <a:ext cx="12" cy="20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0 w 3"/>
                <a:gd name="T5" fmla="*/ 1 h 5"/>
                <a:gd name="T6" fmla="*/ 1 w 3"/>
                <a:gd name="T7" fmla="*/ 2 h 5"/>
                <a:gd name="T8" fmla="*/ 0 w 3"/>
                <a:gd name="T9" fmla="*/ 1 h 5"/>
                <a:gd name="T10" fmla="*/ 2 w 3"/>
                <a:gd name="T11" fmla="*/ 4 h 5"/>
                <a:gd name="T12" fmla="*/ 2 w 3"/>
                <a:gd name="T13" fmla="*/ 3 h 5"/>
                <a:gd name="T14" fmla="*/ 2 w 3"/>
                <a:gd name="T15" fmla="*/ 3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4"/>
                    <a:pt x="0" y="2"/>
                    <a:pt x="0" y="1"/>
                  </a:cubicBezTo>
                  <a:cubicBezTo>
                    <a:pt x="1" y="2"/>
                    <a:pt x="1" y="2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5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31"/>
            <p:cNvSpPr>
              <a:spLocks/>
            </p:cNvSpPr>
            <p:nvPr/>
          </p:nvSpPr>
          <p:spPr bwMode="auto">
            <a:xfrm>
              <a:off x="2069" y="3061"/>
              <a:ext cx="4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32"/>
            <p:cNvSpPr>
              <a:spLocks/>
            </p:cNvSpPr>
            <p:nvPr/>
          </p:nvSpPr>
          <p:spPr bwMode="auto">
            <a:xfrm>
              <a:off x="2081" y="30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33"/>
            <p:cNvSpPr>
              <a:spLocks/>
            </p:cNvSpPr>
            <p:nvPr/>
          </p:nvSpPr>
          <p:spPr bwMode="auto">
            <a:xfrm>
              <a:off x="2073" y="3061"/>
              <a:ext cx="0" cy="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34"/>
            <p:cNvSpPr>
              <a:spLocks/>
            </p:cNvSpPr>
            <p:nvPr/>
          </p:nvSpPr>
          <p:spPr bwMode="auto">
            <a:xfrm>
              <a:off x="2073" y="3048"/>
              <a:ext cx="21" cy="29"/>
            </a:xfrm>
            <a:custGeom>
              <a:avLst/>
              <a:gdLst>
                <a:gd name="T0" fmla="*/ 5 w 5"/>
                <a:gd name="T1" fmla="*/ 4 h 7"/>
                <a:gd name="T2" fmla="*/ 4 w 5"/>
                <a:gd name="T3" fmla="*/ 3 h 7"/>
                <a:gd name="T4" fmla="*/ 4 w 5"/>
                <a:gd name="T5" fmla="*/ 2 h 7"/>
                <a:gd name="T6" fmla="*/ 2 w 5"/>
                <a:gd name="T7" fmla="*/ 0 h 7"/>
                <a:gd name="T8" fmla="*/ 3 w 5"/>
                <a:gd name="T9" fmla="*/ 1 h 7"/>
                <a:gd name="T10" fmla="*/ 2 w 5"/>
                <a:gd name="T11" fmla="*/ 0 h 7"/>
                <a:gd name="T12" fmla="*/ 2 w 5"/>
                <a:gd name="T13" fmla="*/ 1 h 7"/>
                <a:gd name="T14" fmla="*/ 2 w 5"/>
                <a:gd name="T15" fmla="*/ 2 h 7"/>
                <a:gd name="T16" fmla="*/ 1 w 5"/>
                <a:gd name="T17" fmla="*/ 2 h 7"/>
                <a:gd name="T18" fmla="*/ 2 w 5"/>
                <a:gd name="T19" fmla="*/ 4 h 7"/>
                <a:gd name="T20" fmla="*/ 1 w 5"/>
                <a:gd name="T21" fmla="*/ 3 h 7"/>
                <a:gd name="T22" fmla="*/ 1 w 5"/>
                <a:gd name="T23" fmla="*/ 3 h 7"/>
                <a:gd name="T24" fmla="*/ 0 w 5"/>
                <a:gd name="T25" fmla="*/ 3 h 7"/>
                <a:gd name="T26" fmla="*/ 2 w 5"/>
                <a:gd name="T27" fmla="*/ 5 h 7"/>
                <a:gd name="T28" fmla="*/ 0 w 5"/>
                <a:gd name="T29" fmla="*/ 3 h 7"/>
                <a:gd name="T30" fmla="*/ 1 w 5"/>
                <a:gd name="T31" fmla="*/ 4 h 7"/>
                <a:gd name="T32" fmla="*/ 2 w 5"/>
                <a:gd name="T33" fmla="*/ 6 h 7"/>
                <a:gd name="T34" fmla="*/ 2 w 5"/>
                <a:gd name="T35" fmla="*/ 6 h 7"/>
                <a:gd name="T36" fmla="*/ 2 w 5"/>
                <a:gd name="T37" fmla="*/ 3 h 7"/>
                <a:gd name="T38" fmla="*/ 2 w 5"/>
                <a:gd name="T39" fmla="*/ 5 h 7"/>
                <a:gd name="T40" fmla="*/ 3 w 5"/>
                <a:gd name="T41" fmla="*/ 5 h 7"/>
                <a:gd name="T42" fmla="*/ 2 w 5"/>
                <a:gd name="T43" fmla="*/ 3 h 7"/>
                <a:gd name="T44" fmla="*/ 3 w 5"/>
                <a:gd name="T45" fmla="*/ 4 h 7"/>
                <a:gd name="T46" fmla="*/ 2 w 5"/>
                <a:gd name="T47" fmla="*/ 3 h 7"/>
                <a:gd name="T48" fmla="*/ 3 w 5"/>
                <a:gd name="T49" fmla="*/ 4 h 7"/>
                <a:gd name="T50" fmla="*/ 2 w 5"/>
                <a:gd name="T51" fmla="*/ 2 h 7"/>
                <a:gd name="T52" fmla="*/ 4 w 5"/>
                <a:gd name="T53" fmla="*/ 5 h 7"/>
                <a:gd name="T54" fmla="*/ 3 w 5"/>
                <a:gd name="T55" fmla="*/ 4 h 7"/>
                <a:gd name="T56" fmla="*/ 3 w 5"/>
                <a:gd name="T57" fmla="*/ 3 h 7"/>
                <a:gd name="T58" fmla="*/ 4 w 5"/>
                <a:gd name="T59" fmla="*/ 4 h 7"/>
                <a:gd name="T60" fmla="*/ 4 w 5"/>
                <a:gd name="T61" fmla="*/ 3 h 7"/>
                <a:gd name="T62" fmla="*/ 3 w 5"/>
                <a:gd name="T63" fmla="*/ 2 h 7"/>
                <a:gd name="T64" fmla="*/ 3 w 5"/>
                <a:gd name="T65" fmla="*/ 2 h 7"/>
                <a:gd name="T66" fmla="*/ 5 w 5"/>
                <a:gd name="T67" fmla="*/ 4 h 7"/>
                <a:gd name="T68" fmla="*/ 5 w 5"/>
                <a:gd name="T69" fmla="*/ 5 h 7"/>
                <a:gd name="T70" fmla="*/ 4 w 5"/>
                <a:gd name="T71" fmla="*/ 2 h 7"/>
                <a:gd name="T72" fmla="*/ 5 w 5"/>
                <a:gd name="T7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2" y="3"/>
                    <a:pt x="1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1" y="3"/>
                    <a:pt x="0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0" y="3"/>
                    <a:pt x="2" y="5"/>
                    <a:pt x="0" y="3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2" y="7"/>
                    <a:pt x="2" y="5"/>
                    <a:pt x="2" y="6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5"/>
                  </a:cubicBezTo>
                  <a:cubicBezTo>
                    <a:pt x="3" y="4"/>
                    <a:pt x="4" y="5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5" y="5"/>
                    <a:pt x="3" y="2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Rectangle 435"/>
            <p:cNvSpPr>
              <a:spLocks noChangeArrowheads="1"/>
            </p:cNvSpPr>
            <p:nvPr/>
          </p:nvSpPr>
          <p:spPr bwMode="auto">
            <a:xfrm>
              <a:off x="2094" y="30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36"/>
            <p:cNvSpPr>
              <a:spLocks/>
            </p:cNvSpPr>
            <p:nvPr/>
          </p:nvSpPr>
          <p:spPr bwMode="auto">
            <a:xfrm>
              <a:off x="2094" y="30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Rectangle 437"/>
            <p:cNvSpPr>
              <a:spLocks noChangeArrowheads="1"/>
            </p:cNvSpPr>
            <p:nvPr/>
          </p:nvSpPr>
          <p:spPr bwMode="auto">
            <a:xfrm>
              <a:off x="2081" y="305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38"/>
            <p:cNvSpPr>
              <a:spLocks/>
            </p:cNvSpPr>
            <p:nvPr/>
          </p:nvSpPr>
          <p:spPr bwMode="auto">
            <a:xfrm>
              <a:off x="2090" y="3069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39"/>
            <p:cNvSpPr>
              <a:spLocks/>
            </p:cNvSpPr>
            <p:nvPr/>
          </p:nvSpPr>
          <p:spPr bwMode="auto">
            <a:xfrm>
              <a:off x="2090" y="3069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40"/>
            <p:cNvSpPr>
              <a:spLocks/>
            </p:cNvSpPr>
            <p:nvPr/>
          </p:nvSpPr>
          <p:spPr bwMode="auto">
            <a:xfrm>
              <a:off x="2094" y="3065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1"/>
            <p:cNvSpPr>
              <a:spLocks/>
            </p:cNvSpPr>
            <p:nvPr/>
          </p:nvSpPr>
          <p:spPr bwMode="auto">
            <a:xfrm>
              <a:off x="2081" y="3040"/>
              <a:ext cx="21" cy="25"/>
            </a:xfrm>
            <a:custGeom>
              <a:avLst/>
              <a:gdLst>
                <a:gd name="T0" fmla="*/ 1 w 5"/>
                <a:gd name="T1" fmla="*/ 1 h 6"/>
                <a:gd name="T2" fmla="*/ 0 w 5"/>
                <a:gd name="T3" fmla="*/ 0 h 6"/>
                <a:gd name="T4" fmla="*/ 3 w 5"/>
                <a:gd name="T5" fmla="*/ 3 h 6"/>
                <a:gd name="T6" fmla="*/ 1 w 5"/>
                <a:gd name="T7" fmla="*/ 1 h 6"/>
                <a:gd name="T8" fmla="*/ 2 w 5"/>
                <a:gd name="T9" fmla="*/ 3 h 6"/>
                <a:gd name="T10" fmla="*/ 1 w 5"/>
                <a:gd name="T11" fmla="*/ 2 h 6"/>
                <a:gd name="T12" fmla="*/ 3 w 5"/>
                <a:gd name="T13" fmla="*/ 4 h 6"/>
                <a:gd name="T14" fmla="*/ 0 w 5"/>
                <a:gd name="T15" fmla="*/ 2 h 6"/>
                <a:gd name="T16" fmla="*/ 0 w 5"/>
                <a:gd name="T17" fmla="*/ 1 h 6"/>
                <a:gd name="T18" fmla="*/ 1 w 5"/>
                <a:gd name="T19" fmla="*/ 2 h 6"/>
                <a:gd name="T20" fmla="*/ 2 w 5"/>
                <a:gd name="T21" fmla="*/ 4 h 6"/>
                <a:gd name="T22" fmla="*/ 3 w 5"/>
                <a:gd name="T23" fmla="*/ 6 h 6"/>
                <a:gd name="T24" fmla="*/ 2 w 5"/>
                <a:gd name="T25" fmla="*/ 4 h 6"/>
                <a:gd name="T26" fmla="*/ 3 w 5"/>
                <a:gd name="T27" fmla="*/ 5 h 6"/>
                <a:gd name="T28" fmla="*/ 3 w 5"/>
                <a:gd name="T29" fmla="*/ 5 h 6"/>
                <a:gd name="T30" fmla="*/ 4 w 5"/>
                <a:gd name="T31" fmla="*/ 6 h 6"/>
                <a:gd name="T32" fmla="*/ 3 w 5"/>
                <a:gd name="T33" fmla="*/ 5 h 6"/>
                <a:gd name="T34" fmla="*/ 3 w 5"/>
                <a:gd name="T35" fmla="*/ 5 h 6"/>
                <a:gd name="T36" fmla="*/ 2 w 5"/>
                <a:gd name="T37" fmla="*/ 3 h 6"/>
                <a:gd name="T38" fmla="*/ 3 w 5"/>
                <a:gd name="T39" fmla="*/ 5 h 6"/>
                <a:gd name="T40" fmla="*/ 3 w 5"/>
                <a:gd name="T41" fmla="*/ 4 h 6"/>
                <a:gd name="T42" fmla="*/ 4 w 5"/>
                <a:gd name="T43" fmla="*/ 5 h 6"/>
                <a:gd name="T44" fmla="*/ 3 w 5"/>
                <a:gd name="T45" fmla="*/ 4 h 6"/>
                <a:gd name="T46" fmla="*/ 4 w 5"/>
                <a:gd name="T47" fmla="*/ 5 h 6"/>
                <a:gd name="T48" fmla="*/ 2 w 5"/>
                <a:gd name="T49" fmla="*/ 2 h 6"/>
                <a:gd name="T50" fmla="*/ 4 w 5"/>
                <a:gd name="T51" fmla="*/ 4 h 6"/>
                <a:gd name="T52" fmla="*/ 4 w 5"/>
                <a:gd name="T53" fmla="*/ 4 h 6"/>
                <a:gd name="T54" fmla="*/ 4 w 5"/>
                <a:gd name="T55" fmla="*/ 4 h 6"/>
                <a:gd name="T56" fmla="*/ 3 w 5"/>
                <a:gd name="T57" fmla="*/ 3 h 6"/>
                <a:gd name="T58" fmla="*/ 3 w 5"/>
                <a:gd name="T59" fmla="*/ 3 h 6"/>
                <a:gd name="T60" fmla="*/ 3 w 5"/>
                <a:gd name="T61" fmla="*/ 2 h 6"/>
                <a:gd name="T62" fmla="*/ 3 w 5"/>
                <a:gd name="T63" fmla="*/ 2 h 6"/>
                <a:gd name="T64" fmla="*/ 2 w 5"/>
                <a:gd name="T65" fmla="*/ 1 h 6"/>
                <a:gd name="T66" fmla="*/ 2 w 5"/>
                <a:gd name="T67" fmla="*/ 2 h 6"/>
                <a:gd name="T68" fmla="*/ 1 w 5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3" y="3"/>
                    <a:pt x="3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4" y="5"/>
                    <a:pt x="3" y="4"/>
                  </a:cubicBezTo>
                  <a:cubicBezTo>
                    <a:pt x="2" y="3"/>
                    <a:pt x="2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3" y="5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5" y="6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4" y="5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3" y="3"/>
                    <a:pt x="2" y="2"/>
                    <a:pt x="4" y="4"/>
                  </a:cubicBezTo>
                  <a:cubicBezTo>
                    <a:pt x="4" y="4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5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2"/>
            <p:cNvSpPr>
              <a:spLocks/>
            </p:cNvSpPr>
            <p:nvPr/>
          </p:nvSpPr>
          <p:spPr bwMode="auto">
            <a:xfrm>
              <a:off x="2094" y="3061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3"/>
            <p:cNvSpPr>
              <a:spLocks/>
            </p:cNvSpPr>
            <p:nvPr/>
          </p:nvSpPr>
          <p:spPr bwMode="auto">
            <a:xfrm>
              <a:off x="2085" y="3031"/>
              <a:ext cx="25" cy="30"/>
            </a:xfrm>
            <a:custGeom>
              <a:avLst/>
              <a:gdLst>
                <a:gd name="T0" fmla="*/ 2 w 6"/>
                <a:gd name="T1" fmla="*/ 4 h 7"/>
                <a:gd name="T2" fmla="*/ 4 w 6"/>
                <a:gd name="T3" fmla="*/ 5 h 7"/>
                <a:gd name="T4" fmla="*/ 1 w 6"/>
                <a:gd name="T5" fmla="*/ 3 h 7"/>
                <a:gd name="T6" fmla="*/ 1 w 6"/>
                <a:gd name="T7" fmla="*/ 2 h 7"/>
                <a:gd name="T8" fmla="*/ 3 w 6"/>
                <a:gd name="T9" fmla="*/ 4 h 7"/>
                <a:gd name="T10" fmla="*/ 4 w 6"/>
                <a:gd name="T11" fmla="*/ 5 h 7"/>
                <a:gd name="T12" fmla="*/ 2 w 6"/>
                <a:gd name="T13" fmla="*/ 3 h 7"/>
                <a:gd name="T14" fmla="*/ 2 w 6"/>
                <a:gd name="T15" fmla="*/ 2 h 7"/>
                <a:gd name="T16" fmla="*/ 2 w 6"/>
                <a:gd name="T17" fmla="*/ 3 h 7"/>
                <a:gd name="T18" fmla="*/ 4 w 6"/>
                <a:gd name="T19" fmla="*/ 4 h 7"/>
                <a:gd name="T20" fmla="*/ 0 w 6"/>
                <a:gd name="T21" fmla="*/ 0 h 7"/>
                <a:gd name="T22" fmla="*/ 0 w 6"/>
                <a:gd name="T23" fmla="*/ 1 h 7"/>
                <a:gd name="T24" fmla="*/ 2 w 6"/>
                <a:gd name="T25" fmla="*/ 2 h 7"/>
                <a:gd name="T26" fmla="*/ 1 w 6"/>
                <a:gd name="T27" fmla="*/ 2 h 7"/>
                <a:gd name="T28" fmla="*/ 1 w 6"/>
                <a:gd name="T29" fmla="*/ 1 h 7"/>
                <a:gd name="T30" fmla="*/ 0 w 6"/>
                <a:gd name="T31" fmla="*/ 2 h 7"/>
                <a:gd name="T32" fmla="*/ 0 w 6"/>
                <a:gd name="T33" fmla="*/ 2 h 7"/>
                <a:gd name="T34" fmla="*/ 1 w 6"/>
                <a:gd name="T35" fmla="*/ 3 h 7"/>
                <a:gd name="T36" fmla="*/ 3 w 6"/>
                <a:gd name="T37" fmla="*/ 4 h 7"/>
                <a:gd name="T38" fmla="*/ 2 w 6"/>
                <a:gd name="T39" fmla="*/ 4 h 7"/>
                <a:gd name="T40" fmla="*/ 4 w 6"/>
                <a:gd name="T41" fmla="*/ 5 h 7"/>
                <a:gd name="T42" fmla="*/ 4 w 6"/>
                <a:gd name="T43" fmla="*/ 6 h 7"/>
                <a:gd name="T44" fmla="*/ 4 w 6"/>
                <a:gd name="T45" fmla="*/ 6 h 7"/>
                <a:gd name="T46" fmla="*/ 2 w 6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3" y="4"/>
                    <a:pt x="3" y="5"/>
                    <a:pt x="4" y="5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2" y="3"/>
                    <a:pt x="3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6" y="7"/>
                    <a:pt x="3" y="5"/>
                    <a:pt x="4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4"/>
            <p:cNvSpPr>
              <a:spLocks/>
            </p:cNvSpPr>
            <p:nvPr/>
          </p:nvSpPr>
          <p:spPr bwMode="auto">
            <a:xfrm>
              <a:off x="2094" y="3048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45"/>
            <p:cNvSpPr>
              <a:spLocks/>
            </p:cNvSpPr>
            <p:nvPr/>
          </p:nvSpPr>
          <p:spPr bwMode="auto">
            <a:xfrm>
              <a:off x="2085" y="3036"/>
              <a:ext cx="5" cy="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6"/>
            <p:cNvSpPr>
              <a:spLocks/>
            </p:cNvSpPr>
            <p:nvPr/>
          </p:nvSpPr>
          <p:spPr bwMode="auto">
            <a:xfrm>
              <a:off x="2098" y="3048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7"/>
            <p:cNvSpPr>
              <a:spLocks/>
            </p:cNvSpPr>
            <p:nvPr/>
          </p:nvSpPr>
          <p:spPr bwMode="auto">
            <a:xfrm>
              <a:off x="2085" y="3031"/>
              <a:ext cx="13" cy="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1 w 3"/>
                <a:gd name="T7" fmla="*/ 1 h 3"/>
                <a:gd name="T8" fmla="*/ 1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1" y="1"/>
                    <a:pt x="1" y="1"/>
                  </a:cubicBezTo>
                  <a:cubicBezTo>
                    <a:pt x="2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8"/>
            <p:cNvSpPr>
              <a:spLocks/>
            </p:cNvSpPr>
            <p:nvPr/>
          </p:nvSpPr>
          <p:spPr bwMode="auto">
            <a:xfrm>
              <a:off x="2090" y="3023"/>
              <a:ext cx="25" cy="29"/>
            </a:xfrm>
            <a:custGeom>
              <a:avLst/>
              <a:gdLst>
                <a:gd name="T0" fmla="*/ 3 w 6"/>
                <a:gd name="T1" fmla="*/ 4 h 7"/>
                <a:gd name="T2" fmla="*/ 3 w 6"/>
                <a:gd name="T3" fmla="*/ 4 h 7"/>
                <a:gd name="T4" fmla="*/ 3 w 6"/>
                <a:gd name="T5" fmla="*/ 5 h 7"/>
                <a:gd name="T6" fmla="*/ 4 w 6"/>
                <a:gd name="T7" fmla="*/ 5 h 7"/>
                <a:gd name="T8" fmla="*/ 4 w 6"/>
                <a:gd name="T9" fmla="*/ 5 h 7"/>
                <a:gd name="T10" fmla="*/ 3 w 6"/>
                <a:gd name="T11" fmla="*/ 4 h 7"/>
                <a:gd name="T12" fmla="*/ 2 w 6"/>
                <a:gd name="T13" fmla="*/ 3 h 7"/>
                <a:gd name="T14" fmla="*/ 5 w 6"/>
                <a:gd name="T15" fmla="*/ 4 h 7"/>
                <a:gd name="T16" fmla="*/ 1 w 6"/>
                <a:gd name="T17" fmla="*/ 2 h 7"/>
                <a:gd name="T18" fmla="*/ 3 w 6"/>
                <a:gd name="T19" fmla="*/ 3 h 7"/>
                <a:gd name="T20" fmla="*/ 3 w 6"/>
                <a:gd name="T21" fmla="*/ 3 h 7"/>
                <a:gd name="T22" fmla="*/ 3 w 6"/>
                <a:gd name="T23" fmla="*/ 3 h 7"/>
                <a:gd name="T24" fmla="*/ 5 w 6"/>
                <a:gd name="T25" fmla="*/ 4 h 7"/>
                <a:gd name="T26" fmla="*/ 5 w 6"/>
                <a:gd name="T27" fmla="*/ 3 h 7"/>
                <a:gd name="T28" fmla="*/ 5 w 6"/>
                <a:gd name="T29" fmla="*/ 4 h 7"/>
                <a:gd name="T30" fmla="*/ 5 w 6"/>
                <a:gd name="T31" fmla="*/ 3 h 7"/>
                <a:gd name="T32" fmla="*/ 6 w 6"/>
                <a:gd name="T33" fmla="*/ 3 h 7"/>
                <a:gd name="T34" fmla="*/ 3 w 6"/>
                <a:gd name="T35" fmla="*/ 1 h 7"/>
                <a:gd name="T36" fmla="*/ 3 w 6"/>
                <a:gd name="T37" fmla="*/ 1 h 7"/>
                <a:gd name="T38" fmla="*/ 5 w 6"/>
                <a:gd name="T39" fmla="*/ 2 h 7"/>
                <a:gd name="T40" fmla="*/ 4 w 6"/>
                <a:gd name="T41" fmla="*/ 2 h 7"/>
                <a:gd name="T42" fmla="*/ 6 w 6"/>
                <a:gd name="T43" fmla="*/ 3 h 7"/>
                <a:gd name="T44" fmla="*/ 3 w 6"/>
                <a:gd name="T45" fmla="*/ 1 h 7"/>
                <a:gd name="T46" fmla="*/ 4 w 6"/>
                <a:gd name="T47" fmla="*/ 1 h 7"/>
                <a:gd name="T48" fmla="*/ 1 w 6"/>
                <a:gd name="T49" fmla="*/ 0 h 7"/>
                <a:gd name="T50" fmla="*/ 1 w 6"/>
                <a:gd name="T51" fmla="*/ 1 h 7"/>
                <a:gd name="T52" fmla="*/ 3 w 6"/>
                <a:gd name="T53" fmla="*/ 2 h 7"/>
                <a:gd name="T54" fmla="*/ 1 w 6"/>
                <a:gd name="T55" fmla="*/ 1 h 7"/>
                <a:gd name="T56" fmla="*/ 3 w 6"/>
                <a:gd name="T57" fmla="*/ 2 h 7"/>
                <a:gd name="T58" fmla="*/ 1 w 6"/>
                <a:gd name="T59" fmla="*/ 1 h 7"/>
                <a:gd name="T60" fmla="*/ 2 w 6"/>
                <a:gd name="T61" fmla="*/ 2 h 7"/>
                <a:gd name="T62" fmla="*/ 0 w 6"/>
                <a:gd name="T63" fmla="*/ 1 h 7"/>
                <a:gd name="T64" fmla="*/ 1 w 6"/>
                <a:gd name="T65" fmla="*/ 2 h 7"/>
                <a:gd name="T66" fmla="*/ 2 w 6"/>
                <a:gd name="T67" fmla="*/ 3 h 7"/>
                <a:gd name="T68" fmla="*/ 2 w 6"/>
                <a:gd name="T69" fmla="*/ 4 h 7"/>
                <a:gd name="T70" fmla="*/ 2 w 6"/>
                <a:gd name="T71" fmla="*/ 4 h 7"/>
                <a:gd name="T72" fmla="*/ 0 w 6"/>
                <a:gd name="T73" fmla="*/ 2 h 7"/>
                <a:gd name="T74" fmla="*/ 0 w 6"/>
                <a:gd name="T75" fmla="*/ 3 h 7"/>
                <a:gd name="T76" fmla="*/ 1 w 6"/>
                <a:gd name="T77" fmla="*/ 3 h 7"/>
                <a:gd name="T78" fmla="*/ 0 w 6"/>
                <a:gd name="T79" fmla="*/ 3 h 7"/>
                <a:gd name="T80" fmla="*/ 3 w 6"/>
                <a:gd name="T81" fmla="*/ 5 h 7"/>
                <a:gd name="T82" fmla="*/ 5 w 6"/>
                <a:gd name="T83" fmla="*/ 6 h 7"/>
                <a:gd name="T84" fmla="*/ 3 w 6"/>
                <a:gd name="T8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" h="7">
                  <a:moveTo>
                    <a:pt x="3" y="4"/>
                  </a:moveTo>
                  <a:cubicBezTo>
                    <a:pt x="3" y="4"/>
                    <a:pt x="2" y="4"/>
                    <a:pt x="3" y="4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4"/>
                    <a:pt x="3" y="4"/>
                    <a:pt x="5" y="4"/>
                  </a:cubicBezTo>
                  <a:cubicBezTo>
                    <a:pt x="4" y="4"/>
                    <a:pt x="3" y="3"/>
                    <a:pt x="1" y="2"/>
                  </a:cubicBezTo>
                  <a:cubicBezTo>
                    <a:pt x="3" y="3"/>
                    <a:pt x="1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3"/>
                    <a:pt x="3" y="1"/>
                  </a:cubicBezTo>
                  <a:cubicBezTo>
                    <a:pt x="6" y="3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3"/>
                    <a:pt x="4" y="2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3" y="2"/>
                    <a:pt x="1" y="1"/>
                    <a:pt x="3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3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1" y="3"/>
                    <a:pt x="5" y="7"/>
                    <a:pt x="5" y="6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49"/>
            <p:cNvSpPr>
              <a:spLocks/>
            </p:cNvSpPr>
            <p:nvPr/>
          </p:nvSpPr>
          <p:spPr bwMode="auto">
            <a:xfrm>
              <a:off x="2090" y="30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50"/>
            <p:cNvSpPr>
              <a:spLocks/>
            </p:cNvSpPr>
            <p:nvPr/>
          </p:nvSpPr>
          <p:spPr bwMode="auto">
            <a:xfrm>
              <a:off x="2106" y="30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Rectangle 451"/>
            <p:cNvSpPr>
              <a:spLocks noChangeArrowheads="1"/>
            </p:cNvSpPr>
            <p:nvPr/>
          </p:nvSpPr>
          <p:spPr bwMode="auto">
            <a:xfrm>
              <a:off x="2090" y="3036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52"/>
            <p:cNvSpPr>
              <a:spLocks/>
            </p:cNvSpPr>
            <p:nvPr/>
          </p:nvSpPr>
          <p:spPr bwMode="auto">
            <a:xfrm>
              <a:off x="2098" y="3044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53"/>
            <p:cNvSpPr>
              <a:spLocks/>
            </p:cNvSpPr>
            <p:nvPr/>
          </p:nvSpPr>
          <p:spPr bwMode="auto">
            <a:xfrm>
              <a:off x="2110" y="302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54"/>
            <p:cNvSpPr>
              <a:spLocks/>
            </p:cNvSpPr>
            <p:nvPr/>
          </p:nvSpPr>
          <p:spPr bwMode="auto">
            <a:xfrm>
              <a:off x="2119" y="30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55"/>
            <p:cNvSpPr>
              <a:spLocks/>
            </p:cNvSpPr>
            <p:nvPr/>
          </p:nvSpPr>
          <p:spPr bwMode="auto">
            <a:xfrm>
              <a:off x="2081" y="3002"/>
              <a:ext cx="42" cy="29"/>
            </a:xfrm>
            <a:custGeom>
              <a:avLst/>
              <a:gdLst>
                <a:gd name="T0" fmla="*/ 5 w 10"/>
                <a:gd name="T1" fmla="*/ 0 h 7"/>
                <a:gd name="T2" fmla="*/ 3 w 10"/>
                <a:gd name="T3" fmla="*/ 0 h 7"/>
                <a:gd name="T4" fmla="*/ 2 w 10"/>
                <a:gd name="T5" fmla="*/ 1 h 7"/>
                <a:gd name="T6" fmla="*/ 3 w 10"/>
                <a:gd name="T7" fmla="*/ 1 h 7"/>
                <a:gd name="T8" fmla="*/ 3 w 10"/>
                <a:gd name="T9" fmla="*/ 1 h 7"/>
                <a:gd name="T10" fmla="*/ 3 w 10"/>
                <a:gd name="T11" fmla="*/ 2 h 7"/>
                <a:gd name="T12" fmla="*/ 5 w 10"/>
                <a:gd name="T13" fmla="*/ 2 h 7"/>
                <a:gd name="T14" fmla="*/ 4 w 10"/>
                <a:gd name="T15" fmla="*/ 2 h 7"/>
                <a:gd name="T16" fmla="*/ 4 w 10"/>
                <a:gd name="T17" fmla="*/ 2 h 7"/>
                <a:gd name="T18" fmla="*/ 7 w 10"/>
                <a:gd name="T19" fmla="*/ 3 h 7"/>
                <a:gd name="T20" fmla="*/ 7 w 10"/>
                <a:gd name="T21" fmla="*/ 3 h 7"/>
                <a:gd name="T22" fmla="*/ 6 w 10"/>
                <a:gd name="T23" fmla="*/ 3 h 7"/>
                <a:gd name="T24" fmla="*/ 6 w 10"/>
                <a:gd name="T25" fmla="*/ 3 h 7"/>
                <a:gd name="T26" fmla="*/ 5 w 10"/>
                <a:gd name="T27" fmla="*/ 4 h 7"/>
                <a:gd name="T28" fmla="*/ 6 w 10"/>
                <a:gd name="T29" fmla="*/ 4 h 7"/>
                <a:gd name="T30" fmla="*/ 7 w 10"/>
                <a:gd name="T31" fmla="*/ 5 h 7"/>
                <a:gd name="T32" fmla="*/ 5 w 10"/>
                <a:gd name="T33" fmla="*/ 5 h 7"/>
                <a:gd name="T34" fmla="*/ 6 w 10"/>
                <a:gd name="T35" fmla="*/ 5 h 7"/>
                <a:gd name="T36" fmla="*/ 5 w 10"/>
                <a:gd name="T37" fmla="*/ 6 h 7"/>
                <a:gd name="T38" fmla="*/ 6 w 10"/>
                <a:gd name="T39" fmla="*/ 5 h 7"/>
                <a:gd name="T40" fmla="*/ 5 w 10"/>
                <a:gd name="T41" fmla="*/ 5 h 7"/>
                <a:gd name="T42" fmla="*/ 8 w 10"/>
                <a:gd name="T43" fmla="*/ 6 h 7"/>
                <a:gd name="T44" fmla="*/ 9 w 10"/>
                <a:gd name="T45" fmla="*/ 6 h 7"/>
                <a:gd name="T46" fmla="*/ 9 w 10"/>
                <a:gd name="T47" fmla="*/ 6 h 7"/>
                <a:gd name="T48" fmla="*/ 9 w 10"/>
                <a:gd name="T49" fmla="*/ 5 h 7"/>
                <a:gd name="T50" fmla="*/ 10 w 10"/>
                <a:gd name="T51" fmla="*/ 5 h 7"/>
                <a:gd name="T52" fmla="*/ 9 w 10"/>
                <a:gd name="T53" fmla="*/ 4 h 7"/>
                <a:gd name="T54" fmla="*/ 9 w 10"/>
                <a:gd name="T55" fmla="*/ 4 h 7"/>
                <a:gd name="T56" fmla="*/ 9 w 10"/>
                <a:gd name="T57" fmla="*/ 4 h 7"/>
                <a:gd name="T58" fmla="*/ 9 w 10"/>
                <a:gd name="T59" fmla="*/ 4 h 7"/>
                <a:gd name="T60" fmla="*/ 8 w 10"/>
                <a:gd name="T61" fmla="*/ 3 h 7"/>
                <a:gd name="T62" fmla="*/ 9 w 10"/>
                <a:gd name="T63" fmla="*/ 3 h 7"/>
                <a:gd name="T64" fmla="*/ 10 w 10"/>
                <a:gd name="T65" fmla="*/ 3 h 7"/>
                <a:gd name="T66" fmla="*/ 8 w 10"/>
                <a:gd name="T67" fmla="*/ 3 h 7"/>
                <a:gd name="T68" fmla="*/ 7 w 10"/>
                <a:gd name="T69" fmla="*/ 2 h 7"/>
                <a:gd name="T70" fmla="*/ 6 w 10"/>
                <a:gd name="T71" fmla="*/ 1 h 7"/>
                <a:gd name="T72" fmla="*/ 7 w 10"/>
                <a:gd name="T73" fmla="*/ 1 h 7"/>
                <a:gd name="T74" fmla="*/ 6 w 10"/>
                <a:gd name="T75" fmla="*/ 1 h 7"/>
                <a:gd name="T76" fmla="*/ 4 w 10"/>
                <a:gd name="T77" fmla="*/ 1 h 7"/>
                <a:gd name="T78" fmla="*/ 7 w 10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2" y="1"/>
                    <a:pt x="2" y="1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0" y="2"/>
                    <a:pt x="7" y="0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6" y="1"/>
                    <a:pt x="1" y="2"/>
                    <a:pt x="6" y="2"/>
                  </a:cubicBezTo>
                  <a:cubicBezTo>
                    <a:pt x="4" y="2"/>
                    <a:pt x="6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6" y="2"/>
                    <a:pt x="4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6" y="2"/>
                    <a:pt x="5" y="2"/>
                    <a:pt x="6" y="3"/>
                  </a:cubicBezTo>
                  <a:cubicBezTo>
                    <a:pt x="6" y="3"/>
                    <a:pt x="6" y="2"/>
                    <a:pt x="7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7" y="3"/>
                    <a:pt x="9" y="3"/>
                    <a:pt x="7" y="3"/>
                  </a:cubicBezTo>
                  <a:cubicBezTo>
                    <a:pt x="6" y="3"/>
                    <a:pt x="6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7" y="3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4" y="3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8" y="5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5" y="4"/>
                    <a:pt x="4" y="4"/>
                  </a:cubicBezTo>
                  <a:cubicBezTo>
                    <a:pt x="5" y="4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7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3" y="4"/>
                    <a:pt x="5" y="6"/>
                  </a:cubicBezTo>
                  <a:cubicBezTo>
                    <a:pt x="6" y="6"/>
                    <a:pt x="8" y="7"/>
                    <a:pt x="8" y="7"/>
                  </a:cubicBezTo>
                  <a:cubicBezTo>
                    <a:pt x="8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6" y="5"/>
                    <a:pt x="5" y="5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7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7" y="5"/>
                    <a:pt x="7" y="5"/>
                  </a:cubicBezTo>
                  <a:cubicBezTo>
                    <a:pt x="9" y="5"/>
                    <a:pt x="8" y="5"/>
                    <a:pt x="10" y="5"/>
                  </a:cubicBezTo>
                  <a:cubicBezTo>
                    <a:pt x="8" y="4"/>
                    <a:pt x="9" y="4"/>
                    <a:pt x="8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7" y="4"/>
                    <a:pt x="9" y="4"/>
                  </a:cubicBezTo>
                  <a:cubicBezTo>
                    <a:pt x="8" y="4"/>
                    <a:pt x="8" y="3"/>
                    <a:pt x="6" y="3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6" y="3"/>
                    <a:pt x="8" y="3"/>
                    <a:pt x="7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10" y="3"/>
                    <a:pt x="8" y="3"/>
                    <a:pt x="8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7" y="2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6" y="1"/>
                    <a:pt x="8" y="1"/>
                    <a:pt x="8" y="1"/>
                  </a:cubicBezTo>
                  <a:cubicBezTo>
                    <a:pt x="6" y="1"/>
                    <a:pt x="10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56"/>
            <p:cNvSpPr>
              <a:spLocks/>
            </p:cNvSpPr>
            <p:nvPr/>
          </p:nvSpPr>
          <p:spPr bwMode="auto">
            <a:xfrm>
              <a:off x="2110" y="3006"/>
              <a:ext cx="9" cy="4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7"/>
            <p:cNvSpPr>
              <a:spLocks/>
            </p:cNvSpPr>
            <p:nvPr/>
          </p:nvSpPr>
          <p:spPr bwMode="auto">
            <a:xfrm>
              <a:off x="2110" y="3006"/>
              <a:ext cx="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58"/>
            <p:cNvSpPr>
              <a:spLocks/>
            </p:cNvSpPr>
            <p:nvPr/>
          </p:nvSpPr>
          <p:spPr bwMode="auto">
            <a:xfrm>
              <a:off x="2106" y="2998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59"/>
            <p:cNvSpPr>
              <a:spLocks/>
            </p:cNvSpPr>
            <p:nvPr/>
          </p:nvSpPr>
          <p:spPr bwMode="auto">
            <a:xfrm>
              <a:off x="2102" y="2998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60"/>
            <p:cNvSpPr>
              <a:spLocks/>
            </p:cNvSpPr>
            <p:nvPr/>
          </p:nvSpPr>
          <p:spPr bwMode="auto">
            <a:xfrm>
              <a:off x="2077" y="2994"/>
              <a:ext cx="33" cy="12"/>
            </a:xfrm>
            <a:custGeom>
              <a:avLst/>
              <a:gdLst>
                <a:gd name="T0" fmla="*/ 4 w 8"/>
                <a:gd name="T1" fmla="*/ 0 h 3"/>
                <a:gd name="T2" fmla="*/ 2 w 8"/>
                <a:gd name="T3" fmla="*/ 0 h 3"/>
                <a:gd name="T4" fmla="*/ 3 w 8"/>
                <a:gd name="T5" fmla="*/ 0 h 3"/>
                <a:gd name="T6" fmla="*/ 1 w 8"/>
                <a:gd name="T7" fmla="*/ 1 h 3"/>
                <a:gd name="T8" fmla="*/ 3 w 8"/>
                <a:gd name="T9" fmla="*/ 1 h 3"/>
                <a:gd name="T10" fmla="*/ 2 w 8"/>
                <a:gd name="T11" fmla="*/ 2 h 3"/>
                <a:gd name="T12" fmla="*/ 4 w 8"/>
                <a:gd name="T13" fmla="*/ 1 h 3"/>
                <a:gd name="T14" fmla="*/ 2 w 8"/>
                <a:gd name="T15" fmla="*/ 2 h 3"/>
                <a:gd name="T16" fmla="*/ 3 w 8"/>
                <a:gd name="T17" fmla="*/ 2 h 3"/>
                <a:gd name="T18" fmla="*/ 4 w 8"/>
                <a:gd name="T19" fmla="*/ 2 h 3"/>
                <a:gd name="T20" fmla="*/ 3 w 8"/>
                <a:gd name="T21" fmla="*/ 2 h 3"/>
                <a:gd name="T22" fmla="*/ 4 w 8"/>
                <a:gd name="T23" fmla="*/ 2 h 3"/>
                <a:gd name="T24" fmla="*/ 4 w 8"/>
                <a:gd name="T25" fmla="*/ 2 h 3"/>
                <a:gd name="T26" fmla="*/ 3 w 8"/>
                <a:gd name="T27" fmla="*/ 2 h 3"/>
                <a:gd name="T28" fmla="*/ 4 w 8"/>
                <a:gd name="T29" fmla="*/ 2 h 3"/>
                <a:gd name="T30" fmla="*/ 3 w 8"/>
                <a:gd name="T31" fmla="*/ 2 h 3"/>
                <a:gd name="T32" fmla="*/ 5 w 8"/>
                <a:gd name="T33" fmla="*/ 2 h 3"/>
                <a:gd name="T34" fmla="*/ 6 w 8"/>
                <a:gd name="T35" fmla="*/ 2 h 3"/>
                <a:gd name="T36" fmla="*/ 5 w 8"/>
                <a:gd name="T37" fmla="*/ 2 h 3"/>
                <a:gd name="T38" fmla="*/ 5 w 8"/>
                <a:gd name="T39" fmla="*/ 2 h 3"/>
                <a:gd name="T40" fmla="*/ 4 w 8"/>
                <a:gd name="T41" fmla="*/ 2 h 3"/>
                <a:gd name="T42" fmla="*/ 6 w 8"/>
                <a:gd name="T43" fmla="*/ 1 h 3"/>
                <a:gd name="T44" fmla="*/ 7 w 8"/>
                <a:gd name="T45" fmla="*/ 0 h 3"/>
                <a:gd name="T46" fmla="*/ 7 w 8"/>
                <a:gd name="T47" fmla="*/ 0 h 3"/>
                <a:gd name="T48" fmla="*/ 7 w 8"/>
                <a:gd name="T49" fmla="*/ 1 h 3"/>
                <a:gd name="T50" fmla="*/ 6 w 8"/>
                <a:gd name="T51" fmla="*/ 1 h 3"/>
                <a:gd name="T52" fmla="*/ 4 w 8"/>
                <a:gd name="T53" fmla="*/ 2 h 3"/>
                <a:gd name="T54" fmla="*/ 4 w 8"/>
                <a:gd name="T55" fmla="*/ 1 h 3"/>
                <a:gd name="T56" fmla="*/ 6 w 8"/>
                <a:gd name="T57" fmla="*/ 1 h 3"/>
                <a:gd name="T58" fmla="*/ 5 w 8"/>
                <a:gd name="T59" fmla="*/ 1 h 3"/>
                <a:gd name="T60" fmla="*/ 7 w 8"/>
                <a:gd name="T61" fmla="*/ 0 h 3"/>
                <a:gd name="T62" fmla="*/ 5 w 8"/>
                <a:gd name="T63" fmla="*/ 1 h 3"/>
                <a:gd name="T64" fmla="*/ 4 w 8"/>
                <a:gd name="T65" fmla="*/ 1 h 3"/>
                <a:gd name="T66" fmla="*/ 5 w 8"/>
                <a:gd name="T67" fmla="*/ 0 h 3"/>
                <a:gd name="T68" fmla="*/ 4 w 8"/>
                <a:gd name="T69" fmla="*/ 1 h 3"/>
                <a:gd name="T70" fmla="*/ 5 w 8"/>
                <a:gd name="T71" fmla="*/ 0 h 3"/>
                <a:gd name="T72" fmla="*/ 4 w 8"/>
                <a:gd name="T73" fmla="*/ 0 h 3"/>
                <a:gd name="T74" fmla="*/ 4 w 8"/>
                <a:gd name="T75" fmla="*/ 0 h 3"/>
                <a:gd name="T76" fmla="*/ 4 w 8"/>
                <a:gd name="T77" fmla="*/ 0 h 3"/>
                <a:gd name="T78" fmla="*/ 2 w 8"/>
                <a:gd name="T79" fmla="*/ 1 h 3"/>
                <a:gd name="T80" fmla="*/ 4 w 8"/>
                <a:gd name="T8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1"/>
                    <a:pt x="3" y="0"/>
                    <a:pt x="1" y="1"/>
                  </a:cubicBezTo>
                  <a:cubicBezTo>
                    <a:pt x="2" y="1"/>
                    <a:pt x="1" y="2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0" y="3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5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2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3"/>
                    <a:pt x="6" y="1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8" y="0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5" y="1"/>
                    <a:pt x="3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0"/>
                    <a:pt x="6" y="0"/>
                    <a:pt x="4" y="1"/>
                  </a:cubicBezTo>
                  <a:cubicBezTo>
                    <a:pt x="5" y="1"/>
                    <a:pt x="6" y="0"/>
                    <a:pt x="5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61"/>
            <p:cNvSpPr>
              <a:spLocks/>
            </p:cNvSpPr>
            <p:nvPr/>
          </p:nvSpPr>
          <p:spPr bwMode="auto">
            <a:xfrm>
              <a:off x="2077" y="2994"/>
              <a:ext cx="13" cy="4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1 w 3"/>
                <a:gd name="T5" fmla="*/ 1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0" name="Freeform 462"/>
            <p:cNvSpPr>
              <a:spLocks/>
            </p:cNvSpPr>
            <p:nvPr/>
          </p:nvSpPr>
          <p:spPr bwMode="auto">
            <a:xfrm>
              <a:off x="2069" y="2990"/>
              <a:ext cx="25" cy="12"/>
            </a:xfrm>
            <a:custGeom>
              <a:avLst/>
              <a:gdLst>
                <a:gd name="T0" fmla="*/ 3 w 6"/>
                <a:gd name="T1" fmla="*/ 1 h 3"/>
                <a:gd name="T2" fmla="*/ 2 w 6"/>
                <a:gd name="T3" fmla="*/ 2 h 3"/>
                <a:gd name="T4" fmla="*/ 2 w 6"/>
                <a:gd name="T5" fmla="*/ 2 h 3"/>
                <a:gd name="T6" fmla="*/ 4 w 6"/>
                <a:gd name="T7" fmla="*/ 1 h 3"/>
                <a:gd name="T8" fmla="*/ 3 w 6"/>
                <a:gd name="T9" fmla="*/ 2 h 3"/>
                <a:gd name="T10" fmla="*/ 4 w 6"/>
                <a:gd name="T11" fmla="*/ 1 h 3"/>
                <a:gd name="T12" fmla="*/ 3 w 6"/>
                <a:gd name="T13" fmla="*/ 1 h 3"/>
                <a:gd name="T14" fmla="*/ 4 w 6"/>
                <a:gd name="T15" fmla="*/ 1 h 3"/>
                <a:gd name="T16" fmla="*/ 4 w 6"/>
                <a:gd name="T17" fmla="*/ 1 h 3"/>
                <a:gd name="T18" fmla="*/ 5 w 6"/>
                <a:gd name="T19" fmla="*/ 1 h 3"/>
                <a:gd name="T20" fmla="*/ 3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4 w 6"/>
                <a:gd name="T27" fmla="*/ 0 h 3"/>
                <a:gd name="T28" fmla="*/ 3 w 6"/>
                <a:gd name="T29" fmla="*/ 1 h 3"/>
                <a:gd name="T30" fmla="*/ 5 w 6"/>
                <a:gd name="T31" fmla="*/ 0 h 3"/>
                <a:gd name="T32" fmla="*/ 4 w 6"/>
                <a:gd name="T33" fmla="*/ 0 h 3"/>
                <a:gd name="T34" fmla="*/ 2 w 6"/>
                <a:gd name="T35" fmla="*/ 1 h 3"/>
                <a:gd name="T36" fmla="*/ 3 w 6"/>
                <a:gd name="T37" fmla="*/ 0 h 3"/>
                <a:gd name="T38" fmla="*/ 4 w 6"/>
                <a:gd name="T39" fmla="*/ 0 h 3"/>
                <a:gd name="T40" fmla="*/ 1 w 6"/>
                <a:gd name="T41" fmla="*/ 2 h 3"/>
                <a:gd name="T42" fmla="*/ 3 w 6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2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2"/>
                    <a:pt x="4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2" y="2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3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1" name="Rectangle 463"/>
            <p:cNvSpPr>
              <a:spLocks noChangeArrowheads="1"/>
            </p:cNvSpPr>
            <p:nvPr/>
          </p:nvSpPr>
          <p:spPr bwMode="auto">
            <a:xfrm>
              <a:off x="2077" y="2998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2" name="Freeform 464"/>
            <p:cNvSpPr>
              <a:spLocks/>
            </p:cNvSpPr>
            <p:nvPr/>
          </p:nvSpPr>
          <p:spPr bwMode="auto">
            <a:xfrm>
              <a:off x="1453" y="3194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3" name="Freeform 465"/>
            <p:cNvSpPr>
              <a:spLocks/>
            </p:cNvSpPr>
            <p:nvPr/>
          </p:nvSpPr>
          <p:spPr bwMode="auto">
            <a:xfrm>
              <a:off x="1445" y="3178"/>
              <a:ext cx="8" cy="20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2 w 2"/>
                <a:gd name="T5" fmla="*/ 5 h 5"/>
                <a:gd name="T6" fmla="*/ 1 w 2"/>
                <a:gd name="T7" fmla="*/ 2 h 5"/>
                <a:gd name="T8" fmla="*/ 1 w 2"/>
                <a:gd name="T9" fmla="*/ 3 h 5"/>
                <a:gd name="T10" fmla="*/ 0 w 2"/>
                <a:gd name="T11" fmla="*/ 1 h 5"/>
                <a:gd name="T12" fmla="*/ 0 w 2"/>
                <a:gd name="T13" fmla="*/ 2 h 5"/>
                <a:gd name="T14" fmla="*/ 0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3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0" y="1"/>
                  </a:cubicBezTo>
                  <a:cubicBezTo>
                    <a:pt x="0" y="0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4" name="Freeform 466"/>
            <p:cNvSpPr>
              <a:spLocks/>
            </p:cNvSpPr>
            <p:nvPr/>
          </p:nvSpPr>
          <p:spPr bwMode="auto">
            <a:xfrm>
              <a:off x="1445" y="3186"/>
              <a:ext cx="4" cy="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5" name="Freeform 467"/>
            <p:cNvSpPr>
              <a:spLocks/>
            </p:cNvSpPr>
            <p:nvPr/>
          </p:nvSpPr>
          <p:spPr bwMode="auto">
            <a:xfrm>
              <a:off x="1445" y="31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6" name="Freeform 468"/>
            <p:cNvSpPr>
              <a:spLocks/>
            </p:cNvSpPr>
            <p:nvPr/>
          </p:nvSpPr>
          <p:spPr bwMode="auto">
            <a:xfrm>
              <a:off x="1445" y="31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7" name="Freeform 469"/>
            <p:cNvSpPr>
              <a:spLocks/>
            </p:cNvSpPr>
            <p:nvPr/>
          </p:nvSpPr>
          <p:spPr bwMode="auto">
            <a:xfrm>
              <a:off x="1445" y="3182"/>
              <a:ext cx="4" cy="16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3 h 4"/>
                <a:gd name="T4" fmla="*/ 0 w 1"/>
                <a:gd name="T5" fmla="*/ 3 h 4"/>
                <a:gd name="T6" fmla="*/ 0 w 1"/>
                <a:gd name="T7" fmla="*/ 1 h 4"/>
                <a:gd name="T8" fmla="*/ 0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8" name="Freeform 470"/>
            <p:cNvSpPr>
              <a:spLocks/>
            </p:cNvSpPr>
            <p:nvPr/>
          </p:nvSpPr>
          <p:spPr bwMode="auto">
            <a:xfrm>
              <a:off x="1445" y="31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9" name="Freeform 471"/>
            <p:cNvSpPr>
              <a:spLocks/>
            </p:cNvSpPr>
            <p:nvPr/>
          </p:nvSpPr>
          <p:spPr bwMode="auto">
            <a:xfrm>
              <a:off x="1445" y="31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0" name="Freeform 472"/>
            <p:cNvSpPr>
              <a:spLocks/>
            </p:cNvSpPr>
            <p:nvPr/>
          </p:nvSpPr>
          <p:spPr bwMode="auto">
            <a:xfrm>
              <a:off x="1441" y="3182"/>
              <a:ext cx="4" cy="16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1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1" name="Freeform 473"/>
            <p:cNvSpPr>
              <a:spLocks/>
            </p:cNvSpPr>
            <p:nvPr/>
          </p:nvSpPr>
          <p:spPr bwMode="auto">
            <a:xfrm>
              <a:off x="1436" y="3173"/>
              <a:ext cx="5" cy="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2" name="Freeform 474"/>
            <p:cNvSpPr>
              <a:spLocks/>
            </p:cNvSpPr>
            <p:nvPr/>
          </p:nvSpPr>
          <p:spPr bwMode="auto">
            <a:xfrm>
              <a:off x="1436" y="3169"/>
              <a:ext cx="5" cy="25"/>
            </a:xfrm>
            <a:custGeom>
              <a:avLst/>
              <a:gdLst>
                <a:gd name="T0" fmla="*/ 0 w 1"/>
                <a:gd name="T1" fmla="*/ 5 h 6"/>
                <a:gd name="T2" fmla="*/ 0 w 1"/>
                <a:gd name="T3" fmla="*/ 3 h 6"/>
                <a:gd name="T4" fmla="*/ 1 w 1"/>
                <a:gd name="T5" fmla="*/ 5 h 6"/>
                <a:gd name="T6" fmla="*/ 1 w 1"/>
                <a:gd name="T7" fmla="*/ 4 h 6"/>
                <a:gd name="T8" fmla="*/ 1 w 1"/>
                <a:gd name="T9" fmla="*/ 6 h 6"/>
                <a:gd name="T10" fmla="*/ 1 w 1"/>
                <a:gd name="T11" fmla="*/ 4 h 6"/>
                <a:gd name="T12" fmla="*/ 1 w 1"/>
                <a:gd name="T13" fmla="*/ 5 h 6"/>
                <a:gd name="T14" fmla="*/ 1 w 1"/>
                <a:gd name="T15" fmla="*/ 3 h 6"/>
                <a:gd name="T16" fmla="*/ 1 w 1"/>
                <a:gd name="T17" fmla="*/ 3 h 6"/>
                <a:gd name="T18" fmla="*/ 1 w 1"/>
                <a:gd name="T19" fmla="*/ 2 h 6"/>
                <a:gd name="T20" fmla="*/ 0 w 1"/>
                <a:gd name="T21" fmla="*/ 0 h 6"/>
                <a:gd name="T22" fmla="*/ 0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3"/>
                    <a:pt x="1" y="4"/>
                  </a:cubicBezTo>
                  <a:cubicBezTo>
                    <a:pt x="1" y="6"/>
                    <a:pt x="1" y="4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5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3" name="Freeform 475"/>
            <p:cNvSpPr>
              <a:spLocks/>
            </p:cNvSpPr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4" name="Freeform 476"/>
            <p:cNvSpPr>
              <a:spLocks/>
            </p:cNvSpPr>
            <p:nvPr/>
          </p:nvSpPr>
          <p:spPr bwMode="auto">
            <a:xfrm>
              <a:off x="1436" y="3169"/>
              <a:ext cx="0" cy="25"/>
            </a:xfrm>
            <a:custGeom>
              <a:avLst/>
              <a:gdLst>
                <a:gd name="T0" fmla="*/ 6 h 6"/>
                <a:gd name="T1" fmla="*/ 4 h 6"/>
                <a:gd name="T2" fmla="*/ 5 h 6"/>
                <a:gd name="T3" fmla="*/ 3 h 6"/>
                <a:gd name="T4" fmla="*/ 4 h 6"/>
                <a:gd name="T5" fmla="*/ 1 h 6"/>
                <a:gd name="T6" fmla="*/ 2 h 6"/>
                <a:gd name="T7" fmla="*/ 2 h 6"/>
                <a:gd name="T8" fmla="*/ 3 h 6"/>
                <a:gd name="T9" fmla="*/ 4 h 6"/>
                <a:gd name="T10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0" y="4"/>
                    <a:pt x="0" y="4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5" name="Freeform 477"/>
            <p:cNvSpPr>
              <a:spLocks/>
            </p:cNvSpPr>
            <p:nvPr/>
          </p:nvSpPr>
          <p:spPr bwMode="auto">
            <a:xfrm>
              <a:off x="1436" y="31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6" name="Freeform 478"/>
            <p:cNvSpPr>
              <a:spLocks/>
            </p:cNvSpPr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7" name="Freeform 479"/>
            <p:cNvSpPr>
              <a:spLocks/>
            </p:cNvSpPr>
            <p:nvPr/>
          </p:nvSpPr>
          <p:spPr bwMode="auto">
            <a:xfrm>
              <a:off x="1432" y="3190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8" name="Freeform 480"/>
            <p:cNvSpPr>
              <a:spLocks/>
            </p:cNvSpPr>
            <p:nvPr/>
          </p:nvSpPr>
          <p:spPr bwMode="auto">
            <a:xfrm>
              <a:off x="1411" y="3169"/>
              <a:ext cx="25" cy="29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2 h 7"/>
                <a:gd name="T4" fmla="*/ 1 w 6"/>
                <a:gd name="T5" fmla="*/ 3 h 7"/>
                <a:gd name="T6" fmla="*/ 0 w 6"/>
                <a:gd name="T7" fmla="*/ 5 h 7"/>
                <a:gd name="T8" fmla="*/ 1 w 6"/>
                <a:gd name="T9" fmla="*/ 4 h 7"/>
                <a:gd name="T10" fmla="*/ 0 w 6"/>
                <a:gd name="T11" fmla="*/ 5 h 7"/>
                <a:gd name="T12" fmla="*/ 1 w 6"/>
                <a:gd name="T13" fmla="*/ 5 h 7"/>
                <a:gd name="T14" fmla="*/ 2 w 6"/>
                <a:gd name="T15" fmla="*/ 5 h 7"/>
                <a:gd name="T16" fmla="*/ 4 w 6"/>
                <a:gd name="T17" fmla="*/ 6 h 7"/>
                <a:gd name="T18" fmla="*/ 4 w 6"/>
                <a:gd name="T19" fmla="*/ 4 h 7"/>
                <a:gd name="T20" fmla="*/ 4 w 6"/>
                <a:gd name="T21" fmla="*/ 5 h 7"/>
                <a:gd name="T22" fmla="*/ 4 w 6"/>
                <a:gd name="T23" fmla="*/ 5 h 7"/>
                <a:gd name="T24" fmla="*/ 5 w 6"/>
                <a:gd name="T25" fmla="*/ 6 h 7"/>
                <a:gd name="T26" fmla="*/ 5 w 6"/>
                <a:gd name="T27" fmla="*/ 3 h 7"/>
                <a:gd name="T28" fmla="*/ 5 w 6"/>
                <a:gd name="T29" fmla="*/ 6 h 7"/>
                <a:gd name="T30" fmla="*/ 5 w 6"/>
                <a:gd name="T31" fmla="*/ 4 h 7"/>
                <a:gd name="T32" fmla="*/ 5 w 6"/>
                <a:gd name="T33" fmla="*/ 2 h 7"/>
                <a:gd name="T34" fmla="*/ 6 w 6"/>
                <a:gd name="T35" fmla="*/ 1 h 7"/>
                <a:gd name="T36" fmla="*/ 4 w 6"/>
                <a:gd name="T37" fmla="*/ 4 h 7"/>
                <a:gd name="T38" fmla="*/ 4 w 6"/>
                <a:gd name="T39" fmla="*/ 3 h 7"/>
                <a:gd name="T40" fmla="*/ 4 w 6"/>
                <a:gd name="T41" fmla="*/ 2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4 h 7"/>
                <a:gd name="T48" fmla="*/ 3 w 6"/>
                <a:gd name="T49" fmla="*/ 2 h 7"/>
                <a:gd name="T50" fmla="*/ 2 w 6"/>
                <a:gd name="T51" fmla="*/ 5 h 7"/>
                <a:gd name="T52" fmla="*/ 3 w 6"/>
                <a:gd name="T53" fmla="*/ 1 h 7"/>
                <a:gd name="T54" fmla="*/ 3 w 6"/>
                <a:gd name="T55" fmla="*/ 3 h 7"/>
                <a:gd name="T56" fmla="*/ 2 w 6"/>
                <a:gd name="T57" fmla="*/ 3 h 7"/>
                <a:gd name="T58" fmla="*/ 3 w 6"/>
                <a:gd name="T59" fmla="*/ 1 h 7"/>
                <a:gd name="T60" fmla="*/ 2 w 6"/>
                <a:gd name="T61" fmla="*/ 3 h 7"/>
                <a:gd name="T62" fmla="*/ 2 w 6"/>
                <a:gd name="T63" fmla="*/ 4 h 7"/>
                <a:gd name="T64" fmla="*/ 2 w 6"/>
                <a:gd name="T65" fmla="*/ 3 h 7"/>
                <a:gd name="T66" fmla="*/ 3 w 6"/>
                <a:gd name="T67" fmla="*/ 1 h 7"/>
                <a:gd name="T68" fmla="*/ 3 w 6"/>
                <a:gd name="T69" fmla="*/ 0 h 7"/>
                <a:gd name="T70" fmla="*/ 2 w 6"/>
                <a:gd name="T71" fmla="*/ 2 h 7"/>
                <a:gd name="T72" fmla="*/ 3 w 6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3" y="5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5" y="5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6"/>
                    <a:pt x="5" y="3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5" y="3"/>
                    <a:pt x="6" y="1"/>
                  </a:cubicBezTo>
                  <a:cubicBezTo>
                    <a:pt x="5" y="1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2"/>
                  </a:cubicBezTo>
                  <a:cubicBezTo>
                    <a:pt x="4" y="3"/>
                    <a:pt x="4" y="1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2"/>
                    <a:pt x="3" y="2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4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1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9" name="Rectangle 481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0" name="Freeform 482"/>
            <p:cNvSpPr>
              <a:spLocks/>
            </p:cNvSpPr>
            <p:nvPr/>
          </p:nvSpPr>
          <p:spPr bwMode="auto">
            <a:xfrm>
              <a:off x="1424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1" name="Rectangle 483"/>
            <p:cNvSpPr>
              <a:spLocks noChangeArrowheads="1"/>
            </p:cNvSpPr>
            <p:nvPr/>
          </p:nvSpPr>
          <p:spPr bwMode="auto">
            <a:xfrm>
              <a:off x="1415" y="31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2" name="Freeform 484"/>
            <p:cNvSpPr>
              <a:spLocks/>
            </p:cNvSpPr>
            <p:nvPr/>
          </p:nvSpPr>
          <p:spPr bwMode="auto">
            <a:xfrm>
              <a:off x="1424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3" name="Freeform 485"/>
            <p:cNvSpPr>
              <a:spLocks/>
            </p:cNvSpPr>
            <p:nvPr/>
          </p:nvSpPr>
          <p:spPr bwMode="auto">
            <a:xfrm>
              <a:off x="1428" y="3173"/>
              <a:ext cx="0" cy="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4" name="Rectangle 486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5" name="Freeform 487"/>
            <p:cNvSpPr>
              <a:spLocks/>
            </p:cNvSpPr>
            <p:nvPr/>
          </p:nvSpPr>
          <p:spPr bwMode="auto">
            <a:xfrm>
              <a:off x="1395" y="3165"/>
              <a:ext cx="29" cy="25"/>
            </a:xfrm>
            <a:custGeom>
              <a:avLst/>
              <a:gdLst>
                <a:gd name="T0" fmla="*/ 1 w 7"/>
                <a:gd name="T1" fmla="*/ 3 h 6"/>
                <a:gd name="T2" fmla="*/ 1 w 7"/>
                <a:gd name="T3" fmla="*/ 4 h 6"/>
                <a:gd name="T4" fmla="*/ 4 w 7"/>
                <a:gd name="T5" fmla="*/ 3 h 6"/>
                <a:gd name="T6" fmla="*/ 1 w 7"/>
                <a:gd name="T7" fmla="*/ 4 h 6"/>
                <a:gd name="T8" fmla="*/ 4 w 7"/>
                <a:gd name="T9" fmla="*/ 4 h 6"/>
                <a:gd name="T10" fmla="*/ 3 w 7"/>
                <a:gd name="T11" fmla="*/ 5 h 6"/>
                <a:gd name="T12" fmla="*/ 5 w 7"/>
                <a:gd name="T13" fmla="*/ 3 h 6"/>
                <a:gd name="T14" fmla="*/ 3 w 7"/>
                <a:gd name="T15" fmla="*/ 5 h 6"/>
                <a:gd name="T16" fmla="*/ 3 w 7"/>
                <a:gd name="T17" fmla="*/ 5 h 6"/>
                <a:gd name="T18" fmla="*/ 4 w 7"/>
                <a:gd name="T19" fmla="*/ 5 h 6"/>
                <a:gd name="T20" fmla="*/ 5 w 7"/>
                <a:gd name="T21" fmla="*/ 4 h 6"/>
                <a:gd name="T22" fmla="*/ 6 w 7"/>
                <a:gd name="T23" fmla="*/ 2 h 6"/>
                <a:gd name="T24" fmla="*/ 5 w 7"/>
                <a:gd name="T25" fmla="*/ 3 h 6"/>
                <a:gd name="T26" fmla="*/ 6 w 7"/>
                <a:gd name="T27" fmla="*/ 2 h 6"/>
                <a:gd name="T28" fmla="*/ 5 w 7"/>
                <a:gd name="T29" fmla="*/ 3 h 6"/>
                <a:gd name="T30" fmla="*/ 6 w 7"/>
                <a:gd name="T31" fmla="*/ 2 h 6"/>
                <a:gd name="T32" fmla="*/ 5 w 7"/>
                <a:gd name="T33" fmla="*/ 2 h 6"/>
                <a:gd name="T34" fmla="*/ 6 w 7"/>
                <a:gd name="T35" fmla="*/ 2 h 6"/>
                <a:gd name="T36" fmla="*/ 4 w 7"/>
                <a:gd name="T37" fmla="*/ 3 h 6"/>
                <a:gd name="T38" fmla="*/ 6 w 7"/>
                <a:gd name="T39" fmla="*/ 2 h 6"/>
                <a:gd name="T40" fmla="*/ 5 w 7"/>
                <a:gd name="T41" fmla="*/ 3 h 6"/>
                <a:gd name="T42" fmla="*/ 6 w 7"/>
                <a:gd name="T43" fmla="*/ 1 h 6"/>
                <a:gd name="T44" fmla="*/ 5 w 7"/>
                <a:gd name="T45" fmla="*/ 2 h 6"/>
                <a:gd name="T46" fmla="*/ 6 w 7"/>
                <a:gd name="T47" fmla="*/ 1 h 6"/>
                <a:gd name="T48" fmla="*/ 3 w 7"/>
                <a:gd name="T49" fmla="*/ 4 h 6"/>
                <a:gd name="T50" fmla="*/ 5 w 7"/>
                <a:gd name="T51" fmla="*/ 2 h 6"/>
                <a:gd name="T52" fmla="*/ 5 w 7"/>
                <a:gd name="T53" fmla="*/ 2 h 6"/>
                <a:gd name="T54" fmla="*/ 5 w 7"/>
                <a:gd name="T55" fmla="*/ 1 h 6"/>
                <a:gd name="T56" fmla="*/ 4 w 7"/>
                <a:gd name="T57" fmla="*/ 2 h 6"/>
                <a:gd name="T58" fmla="*/ 4 w 7"/>
                <a:gd name="T59" fmla="*/ 2 h 6"/>
                <a:gd name="T60" fmla="*/ 3 w 7"/>
                <a:gd name="T61" fmla="*/ 3 h 6"/>
                <a:gd name="T62" fmla="*/ 3 w 7"/>
                <a:gd name="T63" fmla="*/ 2 h 6"/>
                <a:gd name="T64" fmla="*/ 1 w 7"/>
                <a:gd name="T65" fmla="*/ 3 h 6"/>
                <a:gd name="T66" fmla="*/ 3 w 7"/>
                <a:gd name="T67" fmla="*/ 3 h 6"/>
                <a:gd name="T68" fmla="*/ 1 w 7"/>
                <a:gd name="T6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6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6" y="2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5" y="3"/>
                    <a:pt x="5" y="4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3"/>
                    <a:pt x="6" y="2"/>
                    <a:pt x="5" y="3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4" y="3"/>
                    <a:pt x="3" y="3"/>
                    <a:pt x="5" y="2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6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6" name="Freeform 488"/>
            <p:cNvSpPr>
              <a:spLocks/>
            </p:cNvSpPr>
            <p:nvPr/>
          </p:nvSpPr>
          <p:spPr bwMode="auto">
            <a:xfrm>
              <a:off x="1420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7" name="Freeform 489"/>
            <p:cNvSpPr>
              <a:spLocks/>
            </p:cNvSpPr>
            <p:nvPr/>
          </p:nvSpPr>
          <p:spPr bwMode="auto">
            <a:xfrm>
              <a:off x="1386" y="3165"/>
              <a:ext cx="42" cy="13"/>
            </a:xfrm>
            <a:custGeom>
              <a:avLst/>
              <a:gdLst>
                <a:gd name="T0" fmla="*/ 5 w 10"/>
                <a:gd name="T1" fmla="*/ 2 h 3"/>
                <a:gd name="T2" fmla="*/ 7 w 10"/>
                <a:gd name="T3" fmla="*/ 1 h 3"/>
                <a:gd name="T4" fmla="*/ 3 w 10"/>
                <a:gd name="T5" fmla="*/ 2 h 3"/>
                <a:gd name="T6" fmla="*/ 3 w 10"/>
                <a:gd name="T7" fmla="*/ 2 h 3"/>
                <a:gd name="T8" fmla="*/ 6 w 10"/>
                <a:gd name="T9" fmla="*/ 1 h 3"/>
                <a:gd name="T10" fmla="*/ 6 w 10"/>
                <a:gd name="T11" fmla="*/ 1 h 3"/>
                <a:gd name="T12" fmla="*/ 4 w 10"/>
                <a:gd name="T13" fmla="*/ 1 h 3"/>
                <a:gd name="T14" fmla="*/ 3 w 10"/>
                <a:gd name="T15" fmla="*/ 1 h 3"/>
                <a:gd name="T16" fmla="*/ 4 w 10"/>
                <a:gd name="T17" fmla="*/ 1 h 3"/>
                <a:gd name="T18" fmla="*/ 6 w 10"/>
                <a:gd name="T19" fmla="*/ 1 h 3"/>
                <a:gd name="T20" fmla="*/ 1 w 10"/>
                <a:gd name="T21" fmla="*/ 1 h 3"/>
                <a:gd name="T22" fmla="*/ 1 w 10"/>
                <a:gd name="T23" fmla="*/ 1 h 3"/>
                <a:gd name="T24" fmla="*/ 3 w 10"/>
                <a:gd name="T25" fmla="*/ 1 h 3"/>
                <a:gd name="T26" fmla="*/ 3 w 10"/>
                <a:gd name="T27" fmla="*/ 1 h 3"/>
                <a:gd name="T28" fmla="*/ 1 w 10"/>
                <a:gd name="T29" fmla="*/ 1 h 3"/>
                <a:gd name="T30" fmla="*/ 2 w 10"/>
                <a:gd name="T31" fmla="*/ 3 h 3"/>
                <a:gd name="T32" fmla="*/ 2 w 10"/>
                <a:gd name="T33" fmla="*/ 3 h 3"/>
                <a:gd name="T34" fmla="*/ 3 w 10"/>
                <a:gd name="T35" fmla="*/ 2 h 3"/>
                <a:gd name="T36" fmla="*/ 5 w 10"/>
                <a:gd name="T37" fmla="*/ 2 h 3"/>
                <a:gd name="T38" fmla="*/ 5 w 10"/>
                <a:gd name="T39" fmla="*/ 2 h 3"/>
                <a:gd name="T40" fmla="*/ 7 w 10"/>
                <a:gd name="T41" fmla="*/ 1 h 3"/>
                <a:gd name="T42" fmla="*/ 8 w 10"/>
                <a:gd name="T43" fmla="*/ 1 h 3"/>
                <a:gd name="T44" fmla="*/ 8 w 10"/>
                <a:gd name="T45" fmla="*/ 1 h 3"/>
                <a:gd name="T46" fmla="*/ 5 w 10"/>
                <a:gd name="T4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5" y="1"/>
                    <a:pt x="6" y="1"/>
                    <a:pt x="7" y="1"/>
                  </a:cubicBezTo>
                  <a:cubicBezTo>
                    <a:pt x="6" y="1"/>
                    <a:pt x="5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2"/>
                    <a:pt x="2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1"/>
                    <a:pt x="4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10" y="0"/>
                    <a:pt x="6" y="1"/>
                    <a:pt x="8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8" name="Freeform 490"/>
            <p:cNvSpPr>
              <a:spLocks/>
            </p:cNvSpPr>
            <p:nvPr/>
          </p:nvSpPr>
          <p:spPr bwMode="auto">
            <a:xfrm>
              <a:off x="1407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9" name="Freeform 491"/>
            <p:cNvSpPr>
              <a:spLocks/>
            </p:cNvSpPr>
            <p:nvPr/>
          </p:nvSpPr>
          <p:spPr bwMode="auto">
            <a:xfrm>
              <a:off x="1395" y="3178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0" name="Freeform 492"/>
            <p:cNvSpPr>
              <a:spLocks/>
            </p:cNvSpPr>
            <p:nvPr/>
          </p:nvSpPr>
          <p:spPr bwMode="auto">
            <a:xfrm>
              <a:off x="1407" y="316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1" name="Freeform 493"/>
            <p:cNvSpPr>
              <a:spLocks/>
            </p:cNvSpPr>
            <p:nvPr/>
          </p:nvSpPr>
          <p:spPr bwMode="auto">
            <a:xfrm>
              <a:off x="1386" y="3165"/>
              <a:ext cx="21" cy="4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4 w 5"/>
                <a:gd name="T5" fmla="*/ 0 h 1"/>
                <a:gd name="T6" fmla="*/ 2 w 5"/>
                <a:gd name="T7" fmla="*/ 0 h 1"/>
                <a:gd name="T8" fmla="*/ 2 w 5"/>
                <a:gd name="T9" fmla="*/ 0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2" name="Freeform 494"/>
            <p:cNvSpPr>
              <a:spLocks/>
            </p:cNvSpPr>
            <p:nvPr/>
          </p:nvSpPr>
          <p:spPr bwMode="auto">
            <a:xfrm>
              <a:off x="1390" y="3132"/>
              <a:ext cx="30" cy="37"/>
            </a:xfrm>
            <a:custGeom>
              <a:avLst/>
              <a:gdLst>
                <a:gd name="T0" fmla="*/ 4 w 7"/>
                <a:gd name="T1" fmla="*/ 7 h 9"/>
                <a:gd name="T2" fmla="*/ 4 w 7"/>
                <a:gd name="T3" fmla="*/ 7 h 9"/>
                <a:gd name="T4" fmla="*/ 5 w 7"/>
                <a:gd name="T5" fmla="*/ 7 h 9"/>
                <a:gd name="T6" fmla="*/ 5 w 7"/>
                <a:gd name="T7" fmla="*/ 7 h 9"/>
                <a:gd name="T8" fmla="*/ 5 w 7"/>
                <a:gd name="T9" fmla="*/ 7 h 9"/>
                <a:gd name="T10" fmla="*/ 4 w 7"/>
                <a:gd name="T11" fmla="*/ 7 h 9"/>
                <a:gd name="T12" fmla="*/ 3 w 7"/>
                <a:gd name="T13" fmla="*/ 6 h 9"/>
                <a:gd name="T14" fmla="*/ 6 w 7"/>
                <a:gd name="T15" fmla="*/ 7 h 9"/>
                <a:gd name="T16" fmla="*/ 2 w 7"/>
                <a:gd name="T17" fmla="*/ 5 h 9"/>
                <a:gd name="T18" fmla="*/ 3 w 7"/>
                <a:gd name="T19" fmla="*/ 5 h 9"/>
                <a:gd name="T20" fmla="*/ 4 w 7"/>
                <a:gd name="T21" fmla="*/ 6 h 9"/>
                <a:gd name="T22" fmla="*/ 4 w 7"/>
                <a:gd name="T23" fmla="*/ 5 h 9"/>
                <a:gd name="T24" fmla="*/ 5 w 7"/>
                <a:gd name="T25" fmla="*/ 6 h 9"/>
                <a:gd name="T26" fmla="*/ 5 w 7"/>
                <a:gd name="T27" fmla="*/ 6 h 9"/>
                <a:gd name="T28" fmla="*/ 6 w 7"/>
                <a:gd name="T29" fmla="*/ 6 h 9"/>
                <a:gd name="T30" fmla="*/ 3 w 7"/>
                <a:gd name="T31" fmla="*/ 1 h 9"/>
                <a:gd name="T32" fmla="*/ 3 w 7"/>
                <a:gd name="T33" fmla="*/ 0 h 9"/>
                <a:gd name="T34" fmla="*/ 3 w 7"/>
                <a:gd name="T35" fmla="*/ 4 h 9"/>
                <a:gd name="T36" fmla="*/ 3 w 7"/>
                <a:gd name="T37" fmla="*/ 3 h 9"/>
                <a:gd name="T38" fmla="*/ 3 w 7"/>
                <a:gd name="T39" fmla="*/ 1 h 9"/>
                <a:gd name="T40" fmla="*/ 3 w 7"/>
                <a:gd name="T41" fmla="*/ 2 h 9"/>
                <a:gd name="T42" fmla="*/ 3 w 7"/>
                <a:gd name="T43" fmla="*/ 0 h 9"/>
                <a:gd name="T44" fmla="*/ 2 w 7"/>
                <a:gd name="T45" fmla="*/ 3 h 9"/>
                <a:gd name="T46" fmla="*/ 2 w 7"/>
                <a:gd name="T47" fmla="*/ 2 h 9"/>
                <a:gd name="T48" fmla="*/ 2 w 7"/>
                <a:gd name="T49" fmla="*/ 5 h 9"/>
                <a:gd name="T50" fmla="*/ 2 w 7"/>
                <a:gd name="T51" fmla="*/ 3 h 9"/>
                <a:gd name="T52" fmla="*/ 3 w 7"/>
                <a:gd name="T53" fmla="*/ 4 h 9"/>
                <a:gd name="T54" fmla="*/ 2 w 7"/>
                <a:gd name="T55" fmla="*/ 3 h 9"/>
                <a:gd name="T56" fmla="*/ 3 w 7"/>
                <a:gd name="T57" fmla="*/ 4 h 9"/>
                <a:gd name="T58" fmla="*/ 2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1 w 7"/>
                <a:gd name="T65" fmla="*/ 6 h 9"/>
                <a:gd name="T66" fmla="*/ 2 w 7"/>
                <a:gd name="T67" fmla="*/ 7 h 9"/>
                <a:gd name="T68" fmla="*/ 2 w 7"/>
                <a:gd name="T69" fmla="*/ 7 h 9"/>
                <a:gd name="T70" fmla="*/ 4 w 7"/>
                <a:gd name="T71" fmla="*/ 8 h 9"/>
                <a:gd name="T72" fmla="*/ 0 w 7"/>
                <a:gd name="T73" fmla="*/ 7 h 9"/>
                <a:gd name="T74" fmla="*/ 1 w 7"/>
                <a:gd name="T75" fmla="*/ 8 h 9"/>
                <a:gd name="T76" fmla="*/ 1 w 7"/>
                <a:gd name="T77" fmla="*/ 7 h 9"/>
                <a:gd name="T78" fmla="*/ 1 w 7"/>
                <a:gd name="T79" fmla="*/ 8 h 9"/>
                <a:gd name="T80" fmla="*/ 5 w 7"/>
                <a:gd name="T81" fmla="*/ 8 h 9"/>
                <a:gd name="T82" fmla="*/ 6 w 7"/>
                <a:gd name="T83" fmla="*/ 8 h 9"/>
                <a:gd name="T84" fmla="*/ 4 w 7"/>
                <a:gd name="T8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cubicBezTo>
                    <a:pt x="4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8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4" y="6"/>
                    <a:pt x="4" y="6"/>
                    <a:pt x="6" y="7"/>
                  </a:cubicBezTo>
                  <a:cubicBezTo>
                    <a:pt x="5" y="7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6" y="7"/>
                    <a:pt x="3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4"/>
                    <a:pt x="7" y="9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4" y="1"/>
                    <a:pt x="3" y="4"/>
                  </a:cubicBezTo>
                  <a:cubicBezTo>
                    <a:pt x="4" y="0"/>
                    <a:pt x="3" y="5"/>
                    <a:pt x="3" y="3"/>
                  </a:cubicBezTo>
                  <a:cubicBezTo>
                    <a:pt x="3" y="2"/>
                    <a:pt x="3" y="3"/>
                    <a:pt x="3" y="1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2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5"/>
                    <a:pt x="2" y="5"/>
                  </a:cubicBezTo>
                  <a:cubicBezTo>
                    <a:pt x="2" y="4"/>
                    <a:pt x="4" y="7"/>
                    <a:pt x="2" y="3"/>
                  </a:cubicBezTo>
                  <a:cubicBezTo>
                    <a:pt x="4" y="4"/>
                    <a:pt x="2" y="3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2" y="4"/>
                    <a:pt x="2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1" y="7"/>
                    <a:pt x="0" y="7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2" y="7"/>
                    <a:pt x="7" y="8"/>
                    <a:pt x="6" y="8"/>
                  </a:cubicBezTo>
                  <a:cubicBezTo>
                    <a:pt x="5" y="7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3" name="Freeform 495"/>
            <p:cNvSpPr>
              <a:spLocks/>
            </p:cNvSpPr>
            <p:nvPr/>
          </p:nvSpPr>
          <p:spPr bwMode="auto">
            <a:xfrm>
              <a:off x="1390" y="31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4" name="Freeform 496"/>
            <p:cNvSpPr>
              <a:spLocks/>
            </p:cNvSpPr>
            <p:nvPr/>
          </p:nvSpPr>
          <p:spPr bwMode="auto">
            <a:xfrm>
              <a:off x="1399" y="3140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" name="Rectangle 497"/>
            <p:cNvSpPr>
              <a:spLocks noChangeArrowheads="1"/>
            </p:cNvSpPr>
            <p:nvPr/>
          </p:nvSpPr>
          <p:spPr bwMode="auto">
            <a:xfrm>
              <a:off x="1395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" name="Rectangle 498"/>
            <p:cNvSpPr>
              <a:spLocks noChangeArrowheads="1"/>
            </p:cNvSpPr>
            <p:nvPr/>
          </p:nvSpPr>
          <p:spPr bwMode="auto">
            <a:xfrm>
              <a:off x="1407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" name="Freeform 499"/>
            <p:cNvSpPr>
              <a:spLocks/>
            </p:cNvSpPr>
            <p:nvPr/>
          </p:nvSpPr>
          <p:spPr bwMode="auto">
            <a:xfrm>
              <a:off x="1399" y="3132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" name="Freeform 500"/>
            <p:cNvSpPr>
              <a:spLocks/>
            </p:cNvSpPr>
            <p:nvPr/>
          </p:nvSpPr>
          <p:spPr bwMode="auto">
            <a:xfrm>
              <a:off x="1390" y="31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" name="Freeform 501"/>
            <p:cNvSpPr>
              <a:spLocks/>
            </p:cNvSpPr>
            <p:nvPr/>
          </p:nvSpPr>
          <p:spPr bwMode="auto">
            <a:xfrm>
              <a:off x="1344" y="3115"/>
              <a:ext cx="55" cy="42"/>
            </a:xfrm>
            <a:custGeom>
              <a:avLst/>
              <a:gdLst>
                <a:gd name="T0" fmla="*/ 5 w 13"/>
                <a:gd name="T1" fmla="*/ 1 h 10"/>
                <a:gd name="T2" fmla="*/ 2 w 13"/>
                <a:gd name="T3" fmla="*/ 2 h 10"/>
                <a:gd name="T4" fmla="*/ 2 w 13"/>
                <a:gd name="T5" fmla="*/ 3 h 10"/>
                <a:gd name="T6" fmla="*/ 3 w 13"/>
                <a:gd name="T7" fmla="*/ 3 h 10"/>
                <a:gd name="T8" fmla="*/ 4 w 13"/>
                <a:gd name="T9" fmla="*/ 4 h 10"/>
                <a:gd name="T10" fmla="*/ 4 w 13"/>
                <a:gd name="T11" fmla="*/ 5 h 10"/>
                <a:gd name="T12" fmla="*/ 6 w 13"/>
                <a:gd name="T13" fmla="*/ 5 h 10"/>
                <a:gd name="T14" fmla="*/ 6 w 13"/>
                <a:gd name="T15" fmla="*/ 5 h 10"/>
                <a:gd name="T16" fmla="*/ 6 w 13"/>
                <a:gd name="T17" fmla="*/ 6 h 10"/>
                <a:gd name="T18" fmla="*/ 9 w 13"/>
                <a:gd name="T19" fmla="*/ 4 h 10"/>
                <a:gd name="T20" fmla="*/ 9 w 13"/>
                <a:gd name="T21" fmla="*/ 4 h 10"/>
                <a:gd name="T22" fmla="*/ 9 w 13"/>
                <a:gd name="T23" fmla="*/ 5 h 10"/>
                <a:gd name="T24" fmla="*/ 9 w 13"/>
                <a:gd name="T25" fmla="*/ 6 h 10"/>
                <a:gd name="T26" fmla="*/ 9 w 13"/>
                <a:gd name="T27" fmla="*/ 7 h 10"/>
                <a:gd name="T28" fmla="*/ 10 w 13"/>
                <a:gd name="T29" fmla="*/ 6 h 10"/>
                <a:gd name="T30" fmla="*/ 11 w 13"/>
                <a:gd name="T31" fmla="*/ 5 h 10"/>
                <a:gd name="T32" fmla="*/ 11 w 13"/>
                <a:gd name="T33" fmla="*/ 7 h 10"/>
                <a:gd name="T34" fmla="*/ 11 w 13"/>
                <a:gd name="T35" fmla="*/ 7 h 10"/>
                <a:gd name="T36" fmla="*/ 13 w 13"/>
                <a:gd name="T37" fmla="*/ 7 h 10"/>
                <a:gd name="T38" fmla="*/ 12 w 13"/>
                <a:gd name="T39" fmla="*/ 7 h 10"/>
                <a:gd name="T40" fmla="*/ 12 w 13"/>
                <a:gd name="T41" fmla="*/ 8 h 10"/>
                <a:gd name="T42" fmla="*/ 13 w 13"/>
                <a:gd name="T43" fmla="*/ 4 h 10"/>
                <a:gd name="T44" fmla="*/ 13 w 13"/>
                <a:gd name="T45" fmla="*/ 3 h 10"/>
                <a:gd name="T46" fmla="*/ 12 w 13"/>
                <a:gd name="T47" fmla="*/ 4 h 10"/>
                <a:gd name="T48" fmla="*/ 12 w 13"/>
                <a:gd name="T49" fmla="*/ 3 h 10"/>
                <a:gd name="T50" fmla="*/ 12 w 13"/>
                <a:gd name="T51" fmla="*/ 3 h 10"/>
                <a:gd name="T52" fmla="*/ 11 w 13"/>
                <a:gd name="T53" fmla="*/ 3 h 10"/>
                <a:gd name="T54" fmla="*/ 11 w 13"/>
                <a:gd name="T55" fmla="*/ 3 h 10"/>
                <a:gd name="T56" fmla="*/ 11 w 13"/>
                <a:gd name="T57" fmla="*/ 3 h 10"/>
                <a:gd name="T58" fmla="*/ 11 w 13"/>
                <a:gd name="T59" fmla="*/ 3 h 10"/>
                <a:gd name="T60" fmla="*/ 10 w 13"/>
                <a:gd name="T61" fmla="*/ 4 h 10"/>
                <a:gd name="T62" fmla="*/ 11 w 13"/>
                <a:gd name="T63" fmla="*/ 2 h 10"/>
                <a:gd name="T64" fmla="*/ 11 w 13"/>
                <a:gd name="T65" fmla="*/ 2 h 10"/>
                <a:gd name="T66" fmla="*/ 9 w 13"/>
                <a:gd name="T67" fmla="*/ 3 h 10"/>
                <a:gd name="T68" fmla="*/ 8 w 13"/>
                <a:gd name="T69" fmla="*/ 3 h 10"/>
                <a:gd name="T70" fmla="*/ 7 w 13"/>
                <a:gd name="T71" fmla="*/ 3 h 10"/>
                <a:gd name="T72" fmla="*/ 7 w 13"/>
                <a:gd name="T73" fmla="*/ 3 h 10"/>
                <a:gd name="T74" fmla="*/ 6 w 13"/>
                <a:gd name="T75" fmla="*/ 2 h 10"/>
                <a:gd name="T76" fmla="*/ 5 w 13"/>
                <a:gd name="T77" fmla="*/ 4 h 10"/>
                <a:gd name="T78" fmla="*/ 7 w 13"/>
                <a:gd name="T7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0">
                  <a:moveTo>
                    <a:pt x="7" y="1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2" y="3"/>
                    <a:pt x="5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5" y="2"/>
                    <a:pt x="5" y="2"/>
                  </a:cubicBezTo>
                  <a:cubicBezTo>
                    <a:pt x="0" y="5"/>
                    <a:pt x="7" y="2"/>
                    <a:pt x="4" y="4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4" y="5"/>
                    <a:pt x="6" y="4"/>
                    <a:pt x="4" y="5"/>
                  </a:cubicBezTo>
                  <a:cubicBezTo>
                    <a:pt x="7" y="3"/>
                    <a:pt x="3" y="7"/>
                    <a:pt x="7" y="4"/>
                  </a:cubicBezTo>
                  <a:cubicBezTo>
                    <a:pt x="6" y="5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7" y="4"/>
                    <a:pt x="6" y="5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8" y="5"/>
                    <a:pt x="7" y="6"/>
                    <a:pt x="8" y="5"/>
                  </a:cubicBezTo>
                  <a:cubicBezTo>
                    <a:pt x="8" y="5"/>
                    <a:pt x="8" y="4"/>
                    <a:pt x="9" y="4"/>
                  </a:cubicBezTo>
                  <a:cubicBezTo>
                    <a:pt x="9" y="4"/>
                    <a:pt x="10" y="3"/>
                    <a:pt x="10" y="3"/>
                  </a:cubicBezTo>
                  <a:cubicBezTo>
                    <a:pt x="9" y="4"/>
                    <a:pt x="10" y="3"/>
                    <a:pt x="9" y="4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8"/>
                    <a:pt x="10" y="5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8"/>
                    <a:pt x="11" y="4"/>
                    <a:pt x="10" y="6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0" y="7"/>
                    <a:pt x="10" y="8"/>
                  </a:cubicBezTo>
                  <a:cubicBezTo>
                    <a:pt x="10" y="7"/>
                    <a:pt x="10" y="8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2" y="5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10"/>
                    <a:pt x="13" y="7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2" y="6"/>
                    <a:pt x="12" y="7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5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4"/>
                    <a:pt x="12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2" y="4"/>
                    <a:pt x="11" y="4"/>
                    <a:pt x="12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4"/>
                    <a:pt x="11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0" y="5"/>
                    <a:pt x="11" y="3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9" y="5"/>
                    <a:pt x="10" y="3"/>
                    <a:pt x="9" y="4"/>
                  </a:cubicBezTo>
                  <a:cubicBezTo>
                    <a:pt x="11" y="3"/>
                    <a:pt x="10" y="3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9" y="3"/>
                    <a:pt x="10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1"/>
                    <a:pt x="8" y="3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6" y="3"/>
                    <a:pt x="10" y="0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6" y="3"/>
                    <a:pt x="5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4" y="3"/>
                    <a:pt x="7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" name="Freeform 502"/>
            <p:cNvSpPr>
              <a:spLocks/>
            </p:cNvSpPr>
            <p:nvPr/>
          </p:nvSpPr>
          <p:spPr bwMode="auto">
            <a:xfrm>
              <a:off x="1378" y="3123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" name="Rectangle 503"/>
            <p:cNvSpPr>
              <a:spLocks noChangeArrowheads="1"/>
            </p:cNvSpPr>
            <p:nvPr/>
          </p:nvSpPr>
          <p:spPr bwMode="auto">
            <a:xfrm>
              <a:off x="1378" y="3123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" name="Freeform 504"/>
            <p:cNvSpPr>
              <a:spLocks/>
            </p:cNvSpPr>
            <p:nvPr/>
          </p:nvSpPr>
          <p:spPr bwMode="auto">
            <a:xfrm>
              <a:off x="1369" y="3115"/>
              <a:ext cx="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" name="Rectangle 505"/>
            <p:cNvSpPr>
              <a:spLocks noChangeArrowheads="1"/>
            </p:cNvSpPr>
            <p:nvPr/>
          </p:nvSpPr>
          <p:spPr bwMode="auto">
            <a:xfrm>
              <a:off x="1365" y="3115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" name="Freeform 506"/>
            <p:cNvSpPr>
              <a:spLocks/>
            </p:cNvSpPr>
            <p:nvPr/>
          </p:nvSpPr>
          <p:spPr bwMode="auto">
            <a:xfrm>
              <a:off x="1336" y="3086"/>
              <a:ext cx="38" cy="37"/>
            </a:xfrm>
            <a:custGeom>
              <a:avLst/>
              <a:gdLst>
                <a:gd name="T0" fmla="*/ 6 w 9"/>
                <a:gd name="T1" fmla="*/ 2 h 9"/>
                <a:gd name="T2" fmla="*/ 4 w 9"/>
                <a:gd name="T3" fmla="*/ 1 h 9"/>
                <a:gd name="T4" fmla="*/ 5 w 9"/>
                <a:gd name="T5" fmla="*/ 2 h 9"/>
                <a:gd name="T6" fmla="*/ 4 w 9"/>
                <a:gd name="T7" fmla="*/ 0 h 9"/>
                <a:gd name="T8" fmla="*/ 3 w 9"/>
                <a:gd name="T9" fmla="*/ 5 h 9"/>
                <a:gd name="T10" fmla="*/ 2 w 9"/>
                <a:gd name="T11" fmla="*/ 4 h 9"/>
                <a:gd name="T12" fmla="*/ 4 w 9"/>
                <a:gd name="T13" fmla="*/ 6 h 9"/>
                <a:gd name="T14" fmla="*/ 2 w 9"/>
                <a:gd name="T15" fmla="*/ 6 h 9"/>
                <a:gd name="T16" fmla="*/ 3 w 9"/>
                <a:gd name="T17" fmla="*/ 7 h 9"/>
                <a:gd name="T18" fmla="*/ 4 w 9"/>
                <a:gd name="T19" fmla="*/ 7 h 9"/>
                <a:gd name="T20" fmla="*/ 4 w 9"/>
                <a:gd name="T21" fmla="*/ 7 h 9"/>
                <a:gd name="T22" fmla="*/ 4 w 9"/>
                <a:gd name="T23" fmla="*/ 7 h 9"/>
                <a:gd name="T24" fmla="*/ 4 w 9"/>
                <a:gd name="T25" fmla="*/ 7 h 9"/>
                <a:gd name="T26" fmla="*/ 4 w 9"/>
                <a:gd name="T27" fmla="*/ 7 h 9"/>
                <a:gd name="T28" fmla="*/ 5 w 9"/>
                <a:gd name="T29" fmla="*/ 7 h 9"/>
                <a:gd name="T30" fmla="*/ 3 w 9"/>
                <a:gd name="T31" fmla="*/ 8 h 9"/>
                <a:gd name="T32" fmla="*/ 5 w 9"/>
                <a:gd name="T33" fmla="*/ 8 h 9"/>
                <a:gd name="T34" fmla="*/ 7 w 9"/>
                <a:gd name="T35" fmla="*/ 8 h 9"/>
                <a:gd name="T36" fmla="*/ 5 w 9"/>
                <a:gd name="T37" fmla="*/ 7 h 9"/>
                <a:gd name="T38" fmla="*/ 5 w 9"/>
                <a:gd name="T39" fmla="*/ 7 h 9"/>
                <a:gd name="T40" fmla="*/ 5 w 9"/>
                <a:gd name="T41" fmla="*/ 7 h 9"/>
                <a:gd name="T42" fmla="*/ 7 w 9"/>
                <a:gd name="T43" fmla="*/ 7 h 9"/>
                <a:gd name="T44" fmla="*/ 8 w 9"/>
                <a:gd name="T45" fmla="*/ 6 h 9"/>
                <a:gd name="T46" fmla="*/ 8 w 9"/>
                <a:gd name="T47" fmla="*/ 6 h 9"/>
                <a:gd name="T48" fmla="*/ 7 w 9"/>
                <a:gd name="T49" fmla="*/ 6 h 9"/>
                <a:gd name="T50" fmla="*/ 6 w 9"/>
                <a:gd name="T51" fmla="*/ 6 h 9"/>
                <a:gd name="T52" fmla="*/ 4 w 9"/>
                <a:gd name="T53" fmla="*/ 7 h 9"/>
                <a:gd name="T54" fmla="*/ 4 w 9"/>
                <a:gd name="T55" fmla="*/ 6 h 9"/>
                <a:gd name="T56" fmla="*/ 6 w 9"/>
                <a:gd name="T57" fmla="*/ 6 h 9"/>
                <a:gd name="T58" fmla="*/ 5 w 9"/>
                <a:gd name="T59" fmla="*/ 6 h 9"/>
                <a:gd name="T60" fmla="*/ 7 w 9"/>
                <a:gd name="T61" fmla="*/ 6 h 9"/>
                <a:gd name="T62" fmla="*/ 5 w 9"/>
                <a:gd name="T63" fmla="*/ 6 h 9"/>
                <a:gd name="T64" fmla="*/ 5 w 9"/>
                <a:gd name="T65" fmla="*/ 4 h 9"/>
                <a:gd name="T66" fmla="*/ 6 w 9"/>
                <a:gd name="T67" fmla="*/ 5 h 9"/>
                <a:gd name="T68" fmla="*/ 5 w 9"/>
                <a:gd name="T69" fmla="*/ 4 h 9"/>
                <a:gd name="T70" fmla="*/ 6 w 9"/>
                <a:gd name="T71" fmla="*/ 4 h 9"/>
                <a:gd name="T72" fmla="*/ 5 w 9"/>
                <a:gd name="T73" fmla="*/ 3 h 9"/>
                <a:gd name="T74" fmla="*/ 5 w 9"/>
                <a:gd name="T75" fmla="*/ 3 h 9"/>
                <a:gd name="T76" fmla="*/ 5 w 9"/>
                <a:gd name="T77" fmla="*/ 3 h 9"/>
                <a:gd name="T78" fmla="*/ 4 w 9"/>
                <a:gd name="T79" fmla="*/ 1 h 9"/>
                <a:gd name="T80" fmla="*/ 6 w 9"/>
                <a:gd name="T8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9">
                  <a:moveTo>
                    <a:pt x="6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4" y="1"/>
                    <a:pt x="5" y="2"/>
                  </a:cubicBezTo>
                  <a:cubicBezTo>
                    <a:pt x="4" y="0"/>
                    <a:pt x="6" y="1"/>
                    <a:pt x="4" y="0"/>
                  </a:cubicBezTo>
                  <a:cubicBezTo>
                    <a:pt x="4" y="1"/>
                    <a:pt x="1" y="3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5"/>
                    <a:pt x="0" y="5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5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4" y="8"/>
                    <a:pt x="2" y="9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8" y="7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8"/>
                    <a:pt x="6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9" y="6"/>
                    <a:pt x="5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5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1"/>
                    <a:pt x="4" y="1"/>
                  </a:cubicBezTo>
                  <a:cubicBezTo>
                    <a:pt x="5" y="2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5" name="Freeform 507"/>
            <p:cNvSpPr>
              <a:spLocks/>
            </p:cNvSpPr>
            <p:nvPr/>
          </p:nvSpPr>
          <p:spPr bwMode="auto">
            <a:xfrm>
              <a:off x="1348" y="3081"/>
              <a:ext cx="13" cy="9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2 h 2"/>
                <a:gd name="T4" fmla="*/ 1 w 3"/>
                <a:gd name="T5" fmla="*/ 0 h 2"/>
                <a:gd name="T6" fmla="*/ 1 w 3"/>
                <a:gd name="T7" fmla="*/ 1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1" y="1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6" name="Freeform 508"/>
            <p:cNvSpPr>
              <a:spLocks/>
            </p:cNvSpPr>
            <p:nvPr/>
          </p:nvSpPr>
          <p:spPr bwMode="auto">
            <a:xfrm>
              <a:off x="1348" y="3061"/>
              <a:ext cx="21" cy="29"/>
            </a:xfrm>
            <a:custGeom>
              <a:avLst/>
              <a:gdLst>
                <a:gd name="T0" fmla="*/ 4 w 5"/>
                <a:gd name="T1" fmla="*/ 4 h 7"/>
                <a:gd name="T2" fmla="*/ 3 w 5"/>
                <a:gd name="T3" fmla="*/ 3 h 7"/>
                <a:gd name="T4" fmla="*/ 1 w 5"/>
                <a:gd name="T5" fmla="*/ 4 h 7"/>
                <a:gd name="T6" fmla="*/ 2 w 5"/>
                <a:gd name="T7" fmla="*/ 5 h 7"/>
                <a:gd name="T8" fmla="*/ 1 w 5"/>
                <a:gd name="T9" fmla="*/ 5 h 7"/>
                <a:gd name="T10" fmla="*/ 2 w 5"/>
                <a:gd name="T11" fmla="*/ 6 h 7"/>
                <a:gd name="T12" fmla="*/ 2 w 5"/>
                <a:gd name="T13" fmla="*/ 5 h 7"/>
                <a:gd name="T14" fmla="*/ 2 w 5"/>
                <a:gd name="T15" fmla="*/ 6 h 7"/>
                <a:gd name="T16" fmla="*/ 2 w 5"/>
                <a:gd name="T17" fmla="*/ 6 h 7"/>
                <a:gd name="T18" fmla="*/ 3 w 5"/>
                <a:gd name="T19" fmla="*/ 6 h 7"/>
                <a:gd name="T20" fmla="*/ 2 w 5"/>
                <a:gd name="T21" fmla="*/ 4 h 7"/>
                <a:gd name="T22" fmla="*/ 3 w 5"/>
                <a:gd name="T23" fmla="*/ 6 h 7"/>
                <a:gd name="T24" fmla="*/ 4 w 5"/>
                <a:gd name="T25" fmla="*/ 6 h 7"/>
                <a:gd name="T26" fmla="*/ 4 w 5"/>
                <a:gd name="T27" fmla="*/ 5 h 7"/>
                <a:gd name="T28" fmla="*/ 3 w 5"/>
                <a:gd name="T29" fmla="*/ 4 h 7"/>
                <a:gd name="T30" fmla="*/ 4 w 5"/>
                <a:gd name="T31" fmla="*/ 6 h 7"/>
                <a:gd name="T32" fmla="*/ 5 w 5"/>
                <a:gd name="T33" fmla="*/ 4 h 7"/>
                <a:gd name="T34" fmla="*/ 4 w 5"/>
                <a:gd name="T35" fmla="*/ 2 h 7"/>
                <a:gd name="T36" fmla="*/ 5 w 5"/>
                <a:gd name="T37" fmla="*/ 4 h 7"/>
                <a:gd name="T38" fmla="*/ 5 w 5"/>
                <a:gd name="T39" fmla="*/ 4 h 7"/>
                <a:gd name="T40" fmla="*/ 4 w 5"/>
                <a:gd name="T41" fmla="*/ 1 h 7"/>
                <a:gd name="T42" fmla="*/ 4 w 5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7">
                  <a:moveTo>
                    <a:pt x="4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3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0" y="5"/>
                    <a:pt x="2" y="6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1" y="4"/>
                    <a:pt x="2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2" y="3"/>
                    <a:pt x="4" y="5"/>
                    <a:pt x="4" y="6"/>
                  </a:cubicBezTo>
                  <a:cubicBezTo>
                    <a:pt x="4" y="4"/>
                    <a:pt x="4" y="3"/>
                    <a:pt x="5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7" name="Freeform 509"/>
            <p:cNvSpPr>
              <a:spLocks/>
            </p:cNvSpPr>
            <p:nvPr/>
          </p:nvSpPr>
          <p:spPr bwMode="auto">
            <a:xfrm>
              <a:off x="1361" y="3069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8" name="Freeform 510"/>
            <p:cNvSpPr>
              <a:spLocks/>
            </p:cNvSpPr>
            <p:nvPr/>
          </p:nvSpPr>
          <p:spPr bwMode="auto">
            <a:xfrm>
              <a:off x="1746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9" name="Freeform 511"/>
            <p:cNvSpPr>
              <a:spLocks/>
            </p:cNvSpPr>
            <p:nvPr/>
          </p:nvSpPr>
          <p:spPr bwMode="auto">
            <a:xfrm>
              <a:off x="1738" y="2977"/>
              <a:ext cx="12" cy="21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1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2" y="4"/>
                    <a:pt x="2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0" name="Freeform 512"/>
            <p:cNvSpPr>
              <a:spLocks/>
            </p:cNvSpPr>
            <p:nvPr/>
          </p:nvSpPr>
          <p:spPr bwMode="auto">
            <a:xfrm>
              <a:off x="1738" y="2985"/>
              <a:ext cx="4" cy="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1" name="Freeform 513"/>
            <p:cNvSpPr>
              <a:spLocks/>
            </p:cNvSpPr>
            <p:nvPr/>
          </p:nvSpPr>
          <p:spPr bwMode="auto">
            <a:xfrm>
              <a:off x="1738" y="29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2" name="Freeform 514"/>
            <p:cNvSpPr>
              <a:spLocks/>
            </p:cNvSpPr>
            <p:nvPr/>
          </p:nvSpPr>
          <p:spPr bwMode="auto">
            <a:xfrm>
              <a:off x="1738" y="29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3" name="Freeform 515"/>
            <p:cNvSpPr>
              <a:spLocks/>
            </p:cNvSpPr>
            <p:nvPr/>
          </p:nvSpPr>
          <p:spPr bwMode="auto">
            <a:xfrm>
              <a:off x="1734" y="2981"/>
              <a:ext cx="8" cy="17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3 h 4"/>
                <a:gd name="T4" fmla="*/ 1 w 2"/>
                <a:gd name="T5" fmla="*/ 3 h 4"/>
                <a:gd name="T6" fmla="*/ 1 w 2"/>
                <a:gd name="T7" fmla="*/ 1 h 4"/>
                <a:gd name="T8" fmla="*/ 1 w 2"/>
                <a:gd name="T9" fmla="*/ 1 h 4"/>
                <a:gd name="T10" fmla="*/ 0 w 2"/>
                <a:gd name="T11" fmla="*/ 0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" name="Freeform 516"/>
            <p:cNvSpPr>
              <a:spLocks/>
            </p:cNvSpPr>
            <p:nvPr/>
          </p:nvSpPr>
          <p:spPr bwMode="auto">
            <a:xfrm>
              <a:off x="1738" y="29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" name="Freeform 517"/>
            <p:cNvSpPr>
              <a:spLocks/>
            </p:cNvSpPr>
            <p:nvPr/>
          </p:nvSpPr>
          <p:spPr bwMode="auto">
            <a:xfrm>
              <a:off x="1738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" name="Freeform 518"/>
            <p:cNvSpPr>
              <a:spLocks/>
            </p:cNvSpPr>
            <p:nvPr/>
          </p:nvSpPr>
          <p:spPr bwMode="auto">
            <a:xfrm>
              <a:off x="1729" y="2981"/>
              <a:ext cx="9" cy="17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4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" name="Freeform 519"/>
            <p:cNvSpPr>
              <a:spLocks/>
            </p:cNvSpPr>
            <p:nvPr/>
          </p:nvSpPr>
          <p:spPr bwMode="auto">
            <a:xfrm>
              <a:off x="1725" y="2977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" name="Freeform 520"/>
            <p:cNvSpPr>
              <a:spLocks/>
            </p:cNvSpPr>
            <p:nvPr/>
          </p:nvSpPr>
          <p:spPr bwMode="auto">
            <a:xfrm>
              <a:off x="1725" y="2973"/>
              <a:ext cx="9" cy="21"/>
            </a:xfrm>
            <a:custGeom>
              <a:avLst/>
              <a:gdLst>
                <a:gd name="T0" fmla="*/ 1 w 2"/>
                <a:gd name="T1" fmla="*/ 5 h 5"/>
                <a:gd name="T2" fmla="*/ 0 w 2"/>
                <a:gd name="T3" fmla="*/ 2 h 5"/>
                <a:gd name="T4" fmla="*/ 1 w 2"/>
                <a:gd name="T5" fmla="*/ 4 h 5"/>
                <a:gd name="T6" fmla="*/ 1 w 2"/>
                <a:gd name="T7" fmla="*/ 3 h 5"/>
                <a:gd name="T8" fmla="*/ 1 w 2"/>
                <a:gd name="T9" fmla="*/ 5 h 5"/>
                <a:gd name="T10" fmla="*/ 1 w 2"/>
                <a:gd name="T11" fmla="*/ 3 h 5"/>
                <a:gd name="T12" fmla="*/ 2 w 2"/>
                <a:gd name="T13" fmla="*/ 4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1 h 5"/>
                <a:gd name="T20" fmla="*/ 0 w 2"/>
                <a:gd name="T21" fmla="*/ 0 h 5"/>
                <a:gd name="T22" fmla="*/ 1 w 2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5"/>
                    <a:pt x="1" y="3"/>
                    <a:pt x="1" y="5"/>
                  </a:cubicBezTo>
                  <a:cubicBezTo>
                    <a:pt x="1" y="5"/>
                    <a:pt x="2" y="5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4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" name="Freeform 521"/>
            <p:cNvSpPr>
              <a:spLocks/>
            </p:cNvSpPr>
            <p:nvPr/>
          </p:nvSpPr>
          <p:spPr bwMode="auto">
            <a:xfrm>
              <a:off x="1725" y="2981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" name="Freeform 522"/>
            <p:cNvSpPr>
              <a:spLocks/>
            </p:cNvSpPr>
            <p:nvPr/>
          </p:nvSpPr>
          <p:spPr bwMode="auto">
            <a:xfrm>
              <a:off x="1721" y="2973"/>
              <a:ext cx="4" cy="21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4 h 5"/>
                <a:gd name="T4" fmla="*/ 1 w 1"/>
                <a:gd name="T5" fmla="*/ 5 h 5"/>
                <a:gd name="T6" fmla="*/ 1 w 1"/>
                <a:gd name="T7" fmla="*/ 3 h 5"/>
                <a:gd name="T8" fmla="*/ 1 w 1"/>
                <a:gd name="T9" fmla="*/ 4 h 5"/>
                <a:gd name="T10" fmla="*/ 0 w 1"/>
                <a:gd name="T11" fmla="*/ 1 h 5"/>
                <a:gd name="T12" fmla="*/ 1 w 1"/>
                <a:gd name="T13" fmla="*/ 2 h 5"/>
                <a:gd name="T14" fmla="*/ 0 w 1"/>
                <a:gd name="T15" fmla="*/ 2 h 5"/>
                <a:gd name="T16" fmla="*/ 0 w 1"/>
                <a:gd name="T17" fmla="*/ 3 h 5"/>
                <a:gd name="T18" fmla="*/ 0 w 1"/>
                <a:gd name="T19" fmla="*/ 3 h 5"/>
                <a:gd name="T20" fmla="*/ 1 w 1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1"/>
                    <a:pt x="1" y="4"/>
                    <a:pt x="1" y="4"/>
                  </a:cubicBezTo>
                  <a:cubicBezTo>
                    <a:pt x="0" y="3"/>
                    <a:pt x="1" y="3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" name="Freeform 523"/>
            <p:cNvSpPr>
              <a:spLocks/>
            </p:cNvSpPr>
            <p:nvPr/>
          </p:nvSpPr>
          <p:spPr bwMode="auto">
            <a:xfrm>
              <a:off x="1725" y="2994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" name="Freeform 524"/>
            <p:cNvSpPr>
              <a:spLocks/>
            </p:cNvSpPr>
            <p:nvPr/>
          </p:nvSpPr>
          <p:spPr bwMode="auto">
            <a:xfrm>
              <a:off x="1721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" name="Freeform 525"/>
            <p:cNvSpPr>
              <a:spLocks/>
            </p:cNvSpPr>
            <p:nvPr/>
          </p:nvSpPr>
          <p:spPr bwMode="auto">
            <a:xfrm>
              <a:off x="1721" y="29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" name="Freeform 526"/>
            <p:cNvSpPr>
              <a:spLocks/>
            </p:cNvSpPr>
            <p:nvPr/>
          </p:nvSpPr>
          <p:spPr bwMode="auto">
            <a:xfrm>
              <a:off x="1692" y="2973"/>
              <a:ext cx="29" cy="29"/>
            </a:xfrm>
            <a:custGeom>
              <a:avLst/>
              <a:gdLst>
                <a:gd name="T0" fmla="*/ 4 w 7"/>
                <a:gd name="T1" fmla="*/ 0 h 7"/>
                <a:gd name="T2" fmla="*/ 3 w 7"/>
                <a:gd name="T3" fmla="*/ 1 h 7"/>
                <a:gd name="T4" fmla="*/ 2 w 7"/>
                <a:gd name="T5" fmla="*/ 1 h 7"/>
                <a:gd name="T6" fmla="*/ 0 w 7"/>
                <a:gd name="T7" fmla="*/ 3 h 7"/>
                <a:gd name="T8" fmla="*/ 1 w 7"/>
                <a:gd name="T9" fmla="*/ 2 h 7"/>
                <a:gd name="T10" fmla="*/ 0 w 7"/>
                <a:gd name="T11" fmla="*/ 3 h 7"/>
                <a:gd name="T12" fmla="*/ 2 w 7"/>
                <a:gd name="T13" fmla="*/ 4 h 7"/>
                <a:gd name="T14" fmla="*/ 3 w 7"/>
                <a:gd name="T15" fmla="*/ 4 h 7"/>
                <a:gd name="T16" fmla="*/ 5 w 7"/>
                <a:gd name="T17" fmla="*/ 6 h 7"/>
                <a:gd name="T18" fmla="*/ 6 w 7"/>
                <a:gd name="T19" fmla="*/ 3 h 7"/>
                <a:gd name="T20" fmla="*/ 6 w 7"/>
                <a:gd name="T21" fmla="*/ 5 h 7"/>
                <a:gd name="T22" fmla="*/ 6 w 7"/>
                <a:gd name="T23" fmla="*/ 5 h 7"/>
                <a:gd name="T24" fmla="*/ 6 w 7"/>
                <a:gd name="T25" fmla="*/ 5 h 7"/>
                <a:gd name="T26" fmla="*/ 7 w 7"/>
                <a:gd name="T27" fmla="*/ 3 h 7"/>
                <a:gd name="T28" fmla="*/ 7 w 7"/>
                <a:gd name="T29" fmla="*/ 6 h 7"/>
                <a:gd name="T30" fmla="*/ 7 w 7"/>
                <a:gd name="T31" fmla="*/ 4 h 7"/>
                <a:gd name="T32" fmla="*/ 7 w 7"/>
                <a:gd name="T33" fmla="*/ 2 h 7"/>
                <a:gd name="T34" fmla="*/ 7 w 7"/>
                <a:gd name="T35" fmla="*/ 1 h 7"/>
                <a:gd name="T36" fmla="*/ 5 w 7"/>
                <a:gd name="T37" fmla="*/ 4 h 7"/>
                <a:gd name="T38" fmla="*/ 6 w 7"/>
                <a:gd name="T39" fmla="*/ 3 h 7"/>
                <a:gd name="T40" fmla="*/ 6 w 7"/>
                <a:gd name="T41" fmla="*/ 1 h 7"/>
                <a:gd name="T42" fmla="*/ 4 w 7"/>
                <a:gd name="T43" fmla="*/ 3 h 7"/>
                <a:gd name="T44" fmla="*/ 5 w 7"/>
                <a:gd name="T45" fmla="*/ 2 h 7"/>
                <a:gd name="T46" fmla="*/ 4 w 7"/>
                <a:gd name="T47" fmla="*/ 3 h 7"/>
                <a:gd name="T48" fmla="*/ 5 w 7"/>
                <a:gd name="T49" fmla="*/ 2 h 7"/>
                <a:gd name="T50" fmla="*/ 3 w 7"/>
                <a:gd name="T51" fmla="*/ 4 h 7"/>
                <a:gd name="T52" fmla="*/ 5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5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3 w 7"/>
                <a:gd name="T65" fmla="*/ 2 h 7"/>
                <a:gd name="T66" fmla="*/ 4 w 7"/>
                <a:gd name="T67" fmla="*/ 0 h 7"/>
                <a:gd name="T68" fmla="*/ 5 w 7"/>
                <a:gd name="T69" fmla="*/ 0 h 7"/>
                <a:gd name="T70" fmla="*/ 3 w 7"/>
                <a:gd name="T71" fmla="*/ 1 h 7"/>
                <a:gd name="T72" fmla="*/ 4 w 7"/>
                <a:gd name="T7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5" y="5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6" y="5"/>
                    <a:pt x="7" y="3"/>
                    <a:pt x="7" y="3"/>
                  </a:cubicBezTo>
                  <a:cubicBezTo>
                    <a:pt x="6" y="5"/>
                    <a:pt x="7" y="3"/>
                    <a:pt x="7" y="6"/>
                  </a:cubicBezTo>
                  <a:cubicBezTo>
                    <a:pt x="7" y="6"/>
                    <a:pt x="7" y="3"/>
                    <a:pt x="7" y="4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1"/>
                    <a:pt x="7" y="3"/>
                    <a:pt x="7" y="1"/>
                  </a:cubicBezTo>
                  <a:cubicBezTo>
                    <a:pt x="7" y="0"/>
                    <a:pt x="6" y="3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3"/>
                    <a:pt x="6" y="1"/>
                  </a:cubicBezTo>
                  <a:cubicBezTo>
                    <a:pt x="5" y="3"/>
                    <a:pt x="6" y="1"/>
                    <a:pt x="4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3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" name="Freeform 527"/>
            <p:cNvSpPr>
              <a:spLocks/>
            </p:cNvSpPr>
            <p:nvPr/>
          </p:nvSpPr>
          <p:spPr bwMode="auto">
            <a:xfrm>
              <a:off x="1713" y="2969"/>
              <a:ext cx="4" cy="4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" name="Freeform 528"/>
            <p:cNvSpPr>
              <a:spLocks/>
            </p:cNvSpPr>
            <p:nvPr/>
          </p:nvSpPr>
          <p:spPr bwMode="auto">
            <a:xfrm>
              <a:off x="1709" y="2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Rectangle 529"/>
            <p:cNvSpPr>
              <a:spLocks noChangeArrowheads="1"/>
            </p:cNvSpPr>
            <p:nvPr/>
          </p:nvSpPr>
          <p:spPr bwMode="auto">
            <a:xfrm>
              <a:off x="1700" y="29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530"/>
            <p:cNvSpPr>
              <a:spLocks/>
            </p:cNvSpPr>
            <p:nvPr/>
          </p:nvSpPr>
          <p:spPr bwMode="auto">
            <a:xfrm>
              <a:off x="1713" y="2973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531"/>
            <p:cNvSpPr>
              <a:spLocks/>
            </p:cNvSpPr>
            <p:nvPr/>
          </p:nvSpPr>
          <p:spPr bwMode="auto">
            <a:xfrm>
              <a:off x="1717" y="297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532"/>
            <p:cNvSpPr>
              <a:spLocks/>
            </p:cNvSpPr>
            <p:nvPr/>
          </p:nvSpPr>
          <p:spPr bwMode="auto">
            <a:xfrm>
              <a:off x="1713" y="2969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533"/>
            <p:cNvSpPr>
              <a:spLocks/>
            </p:cNvSpPr>
            <p:nvPr/>
          </p:nvSpPr>
          <p:spPr bwMode="auto">
            <a:xfrm>
              <a:off x="1679" y="2964"/>
              <a:ext cx="34" cy="17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1 h 4"/>
                <a:gd name="T4" fmla="*/ 4 w 8"/>
                <a:gd name="T5" fmla="*/ 1 h 4"/>
                <a:gd name="T6" fmla="*/ 1 w 8"/>
                <a:gd name="T7" fmla="*/ 2 h 4"/>
                <a:gd name="T8" fmla="*/ 3 w 8"/>
                <a:gd name="T9" fmla="*/ 3 h 4"/>
                <a:gd name="T10" fmla="*/ 2 w 8"/>
                <a:gd name="T11" fmla="*/ 3 h 4"/>
                <a:gd name="T12" fmla="*/ 6 w 8"/>
                <a:gd name="T13" fmla="*/ 2 h 4"/>
                <a:gd name="T14" fmla="*/ 2 w 8"/>
                <a:gd name="T15" fmla="*/ 4 h 4"/>
                <a:gd name="T16" fmla="*/ 2 w 8"/>
                <a:gd name="T17" fmla="*/ 4 h 4"/>
                <a:gd name="T18" fmla="*/ 3 w 8"/>
                <a:gd name="T19" fmla="*/ 4 h 4"/>
                <a:gd name="T20" fmla="*/ 5 w 8"/>
                <a:gd name="T21" fmla="*/ 3 h 4"/>
                <a:gd name="T22" fmla="*/ 7 w 8"/>
                <a:gd name="T23" fmla="*/ 2 h 4"/>
                <a:gd name="T24" fmla="*/ 5 w 8"/>
                <a:gd name="T25" fmla="*/ 2 h 4"/>
                <a:gd name="T26" fmla="*/ 7 w 8"/>
                <a:gd name="T27" fmla="*/ 2 h 4"/>
                <a:gd name="T28" fmla="*/ 6 w 8"/>
                <a:gd name="T29" fmla="*/ 2 h 4"/>
                <a:gd name="T30" fmla="*/ 7 w 8"/>
                <a:gd name="T31" fmla="*/ 1 h 4"/>
                <a:gd name="T32" fmla="*/ 6 w 8"/>
                <a:gd name="T33" fmla="*/ 2 h 4"/>
                <a:gd name="T34" fmla="*/ 6 w 8"/>
                <a:gd name="T35" fmla="*/ 2 h 4"/>
                <a:gd name="T36" fmla="*/ 4 w 8"/>
                <a:gd name="T37" fmla="*/ 2 h 4"/>
                <a:gd name="T38" fmla="*/ 6 w 8"/>
                <a:gd name="T39" fmla="*/ 1 h 4"/>
                <a:gd name="T40" fmla="*/ 5 w 8"/>
                <a:gd name="T41" fmla="*/ 2 h 4"/>
                <a:gd name="T42" fmla="*/ 6 w 8"/>
                <a:gd name="T43" fmla="*/ 0 h 4"/>
                <a:gd name="T44" fmla="*/ 5 w 8"/>
                <a:gd name="T45" fmla="*/ 1 h 4"/>
                <a:gd name="T46" fmla="*/ 6 w 8"/>
                <a:gd name="T47" fmla="*/ 1 h 4"/>
                <a:gd name="T48" fmla="*/ 3 w 8"/>
                <a:gd name="T49" fmla="*/ 2 h 4"/>
                <a:gd name="T50" fmla="*/ 6 w 8"/>
                <a:gd name="T51" fmla="*/ 0 h 4"/>
                <a:gd name="T52" fmla="*/ 5 w 8"/>
                <a:gd name="T53" fmla="*/ 0 h 4"/>
                <a:gd name="T54" fmla="*/ 5 w 8"/>
                <a:gd name="T55" fmla="*/ 0 h 4"/>
                <a:gd name="T56" fmla="*/ 4 w 8"/>
                <a:gd name="T57" fmla="*/ 0 h 4"/>
                <a:gd name="T58" fmla="*/ 4 w 8"/>
                <a:gd name="T59" fmla="*/ 0 h 4"/>
                <a:gd name="T60" fmla="*/ 3 w 8"/>
                <a:gd name="T61" fmla="*/ 0 h 4"/>
                <a:gd name="T62" fmla="*/ 4 w 8"/>
                <a:gd name="T63" fmla="*/ 0 h 4"/>
                <a:gd name="T64" fmla="*/ 1 w 8"/>
                <a:gd name="T65" fmla="*/ 0 h 4"/>
                <a:gd name="T66" fmla="*/ 3 w 8"/>
                <a:gd name="T67" fmla="*/ 0 h 4"/>
                <a:gd name="T68" fmla="*/ 1 w 8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4" y="1"/>
                    <a:pt x="4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6" y="1"/>
                    <a:pt x="6" y="2"/>
                  </a:cubicBezTo>
                  <a:cubicBezTo>
                    <a:pt x="4" y="3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8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4" y="1"/>
                    <a:pt x="3" y="1"/>
                    <a:pt x="6" y="0"/>
                  </a:cubicBezTo>
                  <a:cubicBezTo>
                    <a:pt x="6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534"/>
            <p:cNvSpPr>
              <a:spLocks/>
            </p:cNvSpPr>
            <p:nvPr/>
          </p:nvSpPr>
          <p:spPr bwMode="auto">
            <a:xfrm>
              <a:off x="1704" y="2969"/>
              <a:ext cx="5" cy="4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535"/>
            <p:cNvSpPr>
              <a:spLocks/>
            </p:cNvSpPr>
            <p:nvPr/>
          </p:nvSpPr>
          <p:spPr bwMode="auto">
            <a:xfrm>
              <a:off x="1671" y="2948"/>
              <a:ext cx="42" cy="16"/>
            </a:xfrm>
            <a:custGeom>
              <a:avLst/>
              <a:gdLst>
                <a:gd name="T0" fmla="*/ 5 w 10"/>
                <a:gd name="T1" fmla="*/ 3 h 4"/>
                <a:gd name="T2" fmla="*/ 7 w 10"/>
                <a:gd name="T3" fmla="*/ 2 h 4"/>
                <a:gd name="T4" fmla="*/ 3 w 10"/>
                <a:gd name="T5" fmla="*/ 3 h 4"/>
                <a:gd name="T6" fmla="*/ 3 w 10"/>
                <a:gd name="T7" fmla="*/ 2 h 4"/>
                <a:gd name="T8" fmla="*/ 6 w 10"/>
                <a:gd name="T9" fmla="*/ 2 h 4"/>
                <a:gd name="T10" fmla="*/ 6 w 10"/>
                <a:gd name="T11" fmla="*/ 2 h 4"/>
                <a:gd name="T12" fmla="*/ 4 w 10"/>
                <a:gd name="T13" fmla="*/ 2 h 4"/>
                <a:gd name="T14" fmla="*/ 3 w 10"/>
                <a:gd name="T15" fmla="*/ 2 h 4"/>
                <a:gd name="T16" fmla="*/ 4 w 10"/>
                <a:gd name="T17" fmla="*/ 2 h 4"/>
                <a:gd name="T18" fmla="*/ 6 w 10"/>
                <a:gd name="T19" fmla="*/ 2 h 4"/>
                <a:gd name="T20" fmla="*/ 1 w 10"/>
                <a:gd name="T21" fmla="*/ 0 h 4"/>
                <a:gd name="T22" fmla="*/ 1 w 10"/>
                <a:gd name="T23" fmla="*/ 1 h 4"/>
                <a:gd name="T24" fmla="*/ 4 w 10"/>
                <a:gd name="T25" fmla="*/ 1 h 4"/>
                <a:gd name="T26" fmla="*/ 3 w 10"/>
                <a:gd name="T27" fmla="*/ 1 h 4"/>
                <a:gd name="T28" fmla="*/ 2 w 10"/>
                <a:gd name="T29" fmla="*/ 1 h 4"/>
                <a:gd name="T30" fmla="*/ 2 w 10"/>
                <a:gd name="T31" fmla="*/ 4 h 4"/>
                <a:gd name="T32" fmla="*/ 2 w 10"/>
                <a:gd name="T33" fmla="*/ 3 h 4"/>
                <a:gd name="T34" fmla="*/ 3 w 10"/>
                <a:gd name="T35" fmla="*/ 3 h 4"/>
                <a:gd name="T36" fmla="*/ 5 w 10"/>
                <a:gd name="T37" fmla="*/ 3 h 4"/>
                <a:gd name="T38" fmla="*/ 5 w 10"/>
                <a:gd name="T39" fmla="*/ 3 h 4"/>
                <a:gd name="T40" fmla="*/ 7 w 10"/>
                <a:gd name="T41" fmla="*/ 3 h 4"/>
                <a:gd name="T42" fmla="*/ 8 w 10"/>
                <a:gd name="T43" fmla="*/ 3 h 4"/>
                <a:gd name="T44" fmla="*/ 8 w 10"/>
                <a:gd name="T45" fmla="*/ 2 h 4"/>
                <a:gd name="T46" fmla="*/ 5 w 10"/>
                <a:gd name="T4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4">
                  <a:moveTo>
                    <a:pt x="5" y="3"/>
                  </a:moveTo>
                  <a:cubicBezTo>
                    <a:pt x="5" y="3"/>
                    <a:pt x="6" y="3"/>
                    <a:pt x="7" y="2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4" y="2"/>
                    <a:pt x="6" y="2"/>
                    <a:pt x="6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5" y="2"/>
                    <a:pt x="6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5" y="2"/>
                    <a:pt x="6" y="2"/>
                  </a:cubicBezTo>
                  <a:cubicBezTo>
                    <a:pt x="4" y="1"/>
                    <a:pt x="4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10" y="2"/>
                    <a:pt x="7" y="3"/>
                    <a:pt x="8" y="2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536"/>
            <p:cNvSpPr>
              <a:spLocks/>
            </p:cNvSpPr>
            <p:nvPr/>
          </p:nvSpPr>
          <p:spPr bwMode="auto">
            <a:xfrm>
              <a:off x="1692" y="2960"/>
              <a:ext cx="8" cy="0"/>
            </a:xfrm>
            <a:custGeom>
              <a:avLst/>
              <a:gdLst>
                <a:gd name="T0" fmla="*/ 8 w 8"/>
                <a:gd name="T1" fmla="*/ 0 w 8"/>
                <a:gd name="T2" fmla="*/ 4 w 8"/>
                <a:gd name="T3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537"/>
            <p:cNvSpPr>
              <a:spLocks/>
            </p:cNvSpPr>
            <p:nvPr/>
          </p:nvSpPr>
          <p:spPr bwMode="auto">
            <a:xfrm>
              <a:off x="1679" y="2964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538"/>
            <p:cNvSpPr>
              <a:spLocks/>
            </p:cNvSpPr>
            <p:nvPr/>
          </p:nvSpPr>
          <p:spPr bwMode="auto">
            <a:xfrm>
              <a:off x="1696" y="29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539"/>
            <p:cNvSpPr>
              <a:spLocks/>
            </p:cNvSpPr>
            <p:nvPr/>
          </p:nvSpPr>
          <p:spPr bwMode="auto">
            <a:xfrm>
              <a:off x="1675" y="2944"/>
              <a:ext cx="17" cy="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4 w 4"/>
                <a:gd name="T5" fmla="*/ 2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2" y="1"/>
                    <a:pt x="4" y="2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2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540"/>
            <p:cNvSpPr>
              <a:spLocks/>
            </p:cNvSpPr>
            <p:nvPr/>
          </p:nvSpPr>
          <p:spPr bwMode="auto">
            <a:xfrm>
              <a:off x="1679" y="2910"/>
              <a:ext cx="30" cy="38"/>
            </a:xfrm>
            <a:custGeom>
              <a:avLst/>
              <a:gdLst>
                <a:gd name="T0" fmla="*/ 3 w 7"/>
                <a:gd name="T1" fmla="*/ 8 h 9"/>
                <a:gd name="T2" fmla="*/ 3 w 7"/>
                <a:gd name="T3" fmla="*/ 7 h 9"/>
                <a:gd name="T4" fmla="*/ 4 w 7"/>
                <a:gd name="T5" fmla="*/ 8 h 9"/>
                <a:gd name="T6" fmla="*/ 5 w 7"/>
                <a:gd name="T7" fmla="*/ 8 h 9"/>
                <a:gd name="T8" fmla="*/ 4 w 7"/>
                <a:gd name="T9" fmla="*/ 7 h 9"/>
                <a:gd name="T10" fmla="*/ 4 w 7"/>
                <a:gd name="T11" fmla="*/ 7 h 9"/>
                <a:gd name="T12" fmla="*/ 2 w 7"/>
                <a:gd name="T13" fmla="*/ 6 h 9"/>
                <a:gd name="T14" fmla="*/ 5 w 7"/>
                <a:gd name="T15" fmla="*/ 6 h 9"/>
                <a:gd name="T16" fmla="*/ 2 w 7"/>
                <a:gd name="T17" fmla="*/ 5 h 9"/>
                <a:gd name="T18" fmla="*/ 3 w 7"/>
                <a:gd name="T19" fmla="*/ 5 h 9"/>
                <a:gd name="T20" fmla="*/ 3 w 7"/>
                <a:gd name="T21" fmla="*/ 5 h 9"/>
                <a:gd name="T22" fmla="*/ 3 w 7"/>
                <a:gd name="T23" fmla="*/ 5 h 9"/>
                <a:gd name="T24" fmla="*/ 5 w 7"/>
                <a:gd name="T25" fmla="*/ 6 h 9"/>
                <a:gd name="T26" fmla="*/ 5 w 7"/>
                <a:gd name="T27" fmla="*/ 5 h 9"/>
                <a:gd name="T28" fmla="*/ 6 w 7"/>
                <a:gd name="T29" fmla="*/ 5 h 9"/>
                <a:gd name="T30" fmla="*/ 5 w 7"/>
                <a:gd name="T31" fmla="*/ 4 h 9"/>
                <a:gd name="T32" fmla="*/ 6 w 7"/>
                <a:gd name="T33" fmla="*/ 4 h 9"/>
                <a:gd name="T34" fmla="*/ 3 w 7"/>
                <a:gd name="T35" fmla="*/ 3 h 9"/>
                <a:gd name="T36" fmla="*/ 4 w 7"/>
                <a:gd name="T37" fmla="*/ 2 h 9"/>
                <a:gd name="T38" fmla="*/ 6 w 7"/>
                <a:gd name="T39" fmla="*/ 4 h 9"/>
                <a:gd name="T40" fmla="*/ 5 w 7"/>
                <a:gd name="T41" fmla="*/ 3 h 9"/>
                <a:gd name="T42" fmla="*/ 7 w 7"/>
                <a:gd name="T43" fmla="*/ 4 h 9"/>
                <a:gd name="T44" fmla="*/ 5 w 7"/>
                <a:gd name="T45" fmla="*/ 2 h 9"/>
                <a:gd name="T46" fmla="*/ 5 w 7"/>
                <a:gd name="T47" fmla="*/ 2 h 9"/>
                <a:gd name="T48" fmla="*/ 3 w 7"/>
                <a:gd name="T49" fmla="*/ 0 h 9"/>
                <a:gd name="T50" fmla="*/ 2 w 7"/>
                <a:gd name="T51" fmla="*/ 2 h 9"/>
                <a:gd name="T52" fmla="*/ 3 w 7"/>
                <a:gd name="T53" fmla="*/ 3 h 9"/>
                <a:gd name="T54" fmla="*/ 1 w 7"/>
                <a:gd name="T55" fmla="*/ 2 h 9"/>
                <a:gd name="T56" fmla="*/ 3 w 7"/>
                <a:gd name="T57" fmla="*/ 3 h 9"/>
                <a:gd name="T58" fmla="*/ 1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0 w 7"/>
                <a:gd name="T65" fmla="*/ 7 h 9"/>
                <a:gd name="T66" fmla="*/ 2 w 7"/>
                <a:gd name="T67" fmla="*/ 7 h 9"/>
                <a:gd name="T68" fmla="*/ 2 w 7"/>
                <a:gd name="T69" fmla="*/ 8 h 9"/>
                <a:gd name="T70" fmla="*/ 3 w 7"/>
                <a:gd name="T71" fmla="*/ 8 h 9"/>
                <a:gd name="T72" fmla="*/ 0 w 7"/>
                <a:gd name="T73" fmla="*/ 8 h 9"/>
                <a:gd name="T74" fmla="*/ 0 w 7"/>
                <a:gd name="T75" fmla="*/ 8 h 9"/>
                <a:gd name="T76" fmla="*/ 1 w 7"/>
                <a:gd name="T77" fmla="*/ 8 h 9"/>
                <a:gd name="T78" fmla="*/ 0 w 7"/>
                <a:gd name="T79" fmla="*/ 8 h 9"/>
                <a:gd name="T80" fmla="*/ 4 w 7"/>
                <a:gd name="T81" fmla="*/ 9 h 9"/>
                <a:gd name="T82" fmla="*/ 6 w 7"/>
                <a:gd name="T83" fmla="*/ 8 h 9"/>
                <a:gd name="T84" fmla="*/ 3 w 7"/>
                <a:gd name="T8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8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6" y="8"/>
                    <a:pt x="4" y="7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6"/>
                    <a:pt x="4" y="6"/>
                    <a:pt x="2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4"/>
                    <a:pt x="3" y="3"/>
                  </a:cubicBezTo>
                  <a:cubicBezTo>
                    <a:pt x="6" y="4"/>
                    <a:pt x="3" y="2"/>
                    <a:pt x="4" y="2"/>
                  </a:cubicBezTo>
                  <a:cubicBezTo>
                    <a:pt x="5" y="3"/>
                    <a:pt x="4" y="3"/>
                    <a:pt x="6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5" y="3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4" y="3"/>
                    <a:pt x="2" y="2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1" y="8"/>
                    <a:pt x="7" y="9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541"/>
            <p:cNvSpPr>
              <a:spLocks/>
            </p:cNvSpPr>
            <p:nvPr/>
          </p:nvSpPr>
          <p:spPr bwMode="auto">
            <a:xfrm>
              <a:off x="1675" y="2944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542"/>
            <p:cNvSpPr>
              <a:spLocks/>
            </p:cNvSpPr>
            <p:nvPr/>
          </p:nvSpPr>
          <p:spPr bwMode="auto">
            <a:xfrm>
              <a:off x="1700" y="2914"/>
              <a:ext cx="0" cy="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Rectangle 543"/>
            <p:cNvSpPr>
              <a:spLocks noChangeArrowheads="1"/>
            </p:cNvSpPr>
            <p:nvPr/>
          </p:nvSpPr>
          <p:spPr bwMode="auto">
            <a:xfrm>
              <a:off x="1679" y="294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544"/>
            <p:cNvSpPr>
              <a:spLocks/>
            </p:cNvSpPr>
            <p:nvPr/>
          </p:nvSpPr>
          <p:spPr bwMode="auto">
            <a:xfrm>
              <a:off x="1692" y="2948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545"/>
            <p:cNvSpPr>
              <a:spLocks/>
            </p:cNvSpPr>
            <p:nvPr/>
          </p:nvSpPr>
          <p:spPr bwMode="auto">
            <a:xfrm>
              <a:off x="1709" y="2914"/>
              <a:ext cx="4" cy="5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0 h 5"/>
                <a:gd name="T4" fmla="*/ 4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546"/>
            <p:cNvSpPr>
              <a:spLocks/>
            </p:cNvSpPr>
            <p:nvPr/>
          </p:nvSpPr>
          <p:spPr bwMode="auto">
            <a:xfrm>
              <a:off x="1692" y="28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547"/>
            <p:cNvSpPr>
              <a:spLocks/>
            </p:cNvSpPr>
            <p:nvPr/>
          </p:nvSpPr>
          <p:spPr bwMode="auto">
            <a:xfrm>
              <a:off x="1642" y="2873"/>
              <a:ext cx="71" cy="50"/>
            </a:xfrm>
            <a:custGeom>
              <a:avLst/>
              <a:gdLst>
                <a:gd name="T0" fmla="*/ 4 w 17"/>
                <a:gd name="T1" fmla="*/ 4 h 12"/>
                <a:gd name="T2" fmla="*/ 2 w 17"/>
                <a:gd name="T3" fmla="*/ 4 h 12"/>
                <a:gd name="T4" fmla="*/ 1 w 17"/>
                <a:gd name="T5" fmla="*/ 5 h 12"/>
                <a:gd name="T6" fmla="*/ 3 w 17"/>
                <a:gd name="T7" fmla="*/ 6 h 12"/>
                <a:gd name="T8" fmla="*/ 4 w 17"/>
                <a:gd name="T9" fmla="*/ 7 h 12"/>
                <a:gd name="T10" fmla="*/ 5 w 17"/>
                <a:gd name="T11" fmla="*/ 9 h 12"/>
                <a:gd name="T12" fmla="*/ 8 w 17"/>
                <a:gd name="T13" fmla="*/ 8 h 12"/>
                <a:gd name="T14" fmla="*/ 8 w 17"/>
                <a:gd name="T15" fmla="*/ 9 h 12"/>
                <a:gd name="T16" fmla="*/ 8 w 17"/>
                <a:gd name="T17" fmla="*/ 10 h 12"/>
                <a:gd name="T18" fmla="*/ 10 w 17"/>
                <a:gd name="T19" fmla="*/ 7 h 12"/>
                <a:gd name="T20" fmla="*/ 10 w 17"/>
                <a:gd name="T21" fmla="*/ 7 h 12"/>
                <a:gd name="T22" fmla="*/ 11 w 17"/>
                <a:gd name="T23" fmla="*/ 8 h 12"/>
                <a:gd name="T24" fmla="*/ 12 w 17"/>
                <a:gd name="T25" fmla="*/ 9 h 12"/>
                <a:gd name="T26" fmla="*/ 13 w 17"/>
                <a:gd name="T27" fmla="*/ 9 h 12"/>
                <a:gd name="T28" fmla="*/ 13 w 17"/>
                <a:gd name="T29" fmla="*/ 8 h 12"/>
                <a:gd name="T30" fmla="*/ 14 w 17"/>
                <a:gd name="T31" fmla="*/ 7 h 12"/>
                <a:gd name="T32" fmla="*/ 14 w 17"/>
                <a:gd name="T33" fmla="*/ 8 h 12"/>
                <a:gd name="T34" fmla="*/ 15 w 17"/>
                <a:gd name="T35" fmla="*/ 8 h 12"/>
                <a:gd name="T36" fmla="*/ 14 w 17"/>
                <a:gd name="T37" fmla="*/ 10 h 12"/>
                <a:gd name="T38" fmla="*/ 15 w 17"/>
                <a:gd name="T39" fmla="*/ 9 h 12"/>
                <a:gd name="T40" fmla="*/ 14 w 17"/>
                <a:gd name="T41" fmla="*/ 8 h 12"/>
                <a:gd name="T42" fmla="*/ 17 w 17"/>
                <a:gd name="T43" fmla="*/ 11 h 12"/>
                <a:gd name="T44" fmla="*/ 17 w 17"/>
                <a:gd name="T45" fmla="*/ 11 h 12"/>
                <a:gd name="T46" fmla="*/ 17 w 17"/>
                <a:gd name="T47" fmla="*/ 11 h 12"/>
                <a:gd name="T48" fmla="*/ 17 w 17"/>
                <a:gd name="T49" fmla="*/ 11 h 12"/>
                <a:gd name="T50" fmla="*/ 17 w 17"/>
                <a:gd name="T51" fmla="*/ 11 h 12"/>
                <a:gd name="T52" fmla="*/ 14 w 17"/>
                <a:gd name="T53" fmla="*/ 5 h 12"/>
                <a:gd name="T54" fmla="*/ 14 w 17"/>
                <a:gd name="T55" fmla="*/ 5 h 12"/>
                <a:gd name="T56" fmla="*/ 14 w 17"/>
                <a:gd name="T57" fmla="*/ 5 h 12"/>
                <a:gd name="T58" fmla="*/ 14 w 17"/>
                <a:gd name="T59" fmla="*/ 5 h 12"/>
                <a:gd name="T60" fmla="*/ 13 w 17"/>
                <a:gd name="T61" fmla="*/ 4 h 12"/>
                <a:gd name="T62" fmla="*/ 13 w 17"/>
                <a:gd name="T63" fmla="*/ 4 h 12"/>
                <a:gd name="T64" fmla="*/ 12 w 17"/>
                <a:gd name="T65" fmla="*/ 5 h 12"/>
                <a:gd name="T66" fmla="*/ 12 w 17"/>
                <a:gd name="T67" fmla="*/ 5 h 12"/>
                <a:gd name="T68" fmla="*/ 12 w 17"/>
                <a:gd name="T69" fmla="*/ 5 h 12"/>
                <a:gd name="T70" fmla="*/ 12 w 17"/>
                <a:gd name="T71" fmla="*/ 5 h 12"/>
                <a:gd name="T72" fmla="*/ 11 w 17"/>
                <a:gd name="T73" fmla="*/ 6 h 12"/>
                <a:gd name="T74" fmla="*/ 11 w 17"/>
                <a:gd name="T75" fmla="*/ 5 h 12"/>
                <a:gd name="T76" fmla="*/ 11 w 17"/>
                <a:gd name="T77" fmla="*/ 4 h 12"/>
                <a:gd name="T78" fmla="*/ 10 w 17"/>
                <a:gd name="T79" fmla="*/ 6 h 12"/>
                <a:gd name="T80" fmla="*/ 9 w 17"/>
                <a:gd name="T81" fmla="*/ 6 h 12"/>
                <a:gd name="T82" fmla="*/ 7 w 17"/>
                <a:gd name="T83" fmla="*/ 6 h 12"/>
                <a:gd name="T84" fmla="*/ 7 w 17"/>
                <a:gd name="T85" fmla="*/ 6 h 12"/>
                <a:gd name="T86" fmla="*/ 6 w 17"/>
                <a:gd name="T87" fmla="*/ 5 h 12"/>
                <a:gd name="T88" fmla="*/ 5 w 17"/>
                <a:gd name="T89" fmla="*/ 7 h 12"/>
                <a:gd name="T90" fmla="*/ 7 w 17"/>
                <a:gd name="T9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2">
                  <a:moveTo>
                    <a:pt x="7" y="3"/>
                  </a:moveTo>
                  <a:cubicBezTo>
                    <a:pt x="6" y="3"/>
                    <a:pt x="5" y="3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3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2" y="5"/>
                    <a:pt x="1" y="5"/>
                  </a:cubicBezTo>
                  <a:cubicBezTo>
                    <a:pt x="2" y="6"/>
                    <a:pt x="4" y="4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6"/>
                    <a:pt x="5" y="5"/>
                    <a:pt x="5" y="5"/>
                  </a:cubicBezTo>
                  <a:cubicBezTo>
                    <a:pt x="0" y="8"/>
                    <a:pt x="7" y="5"/>
                    <a:pt x="4" y="7"/>
                  </a:cubicBezTo>
                  <a:cubicBezTo>
                    <a:pt x="5" y="7"/>
                    <a:pt x="5" y="8"/>
                    <a:pt x="6" y="7"/>
                  </a:cubicBezTo>
                  <a:cubicBezTo>
                    <a:pt x="5" y="8"/>
                    <a:pt x="6" y="8"/>
                    <a:pt x="5" y="9"/>
                  </a:cubicBezTo>
                  <a:cubicBezTo>
                    <a:pt x="7" y="6"/>
                    <a:pt x="5" y="11"/>
                    <a:pt x="7" y="7"/>
                  </a:cubicBezTo>
                  <a:cubicBezTo>
                    <a:pt x="7" y="8"/>
                    <a:pt x="8" y="7"/>
                    <a:pt x="8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7"/>
                    <a:pt x="8" y="9"/>
                  </a:cubicBezTo>
                  <a:cubicBezTo>
                    <a:pt x="8" y="9"/>
                    <a:pt x="8" y="8"/>
                    <a:pt x="9" y="7"/>
                  </a:cubicBezTo>
                  <a:cubicBezTo>
                    <a:pt x="9" y="8"/>
                    <a:pt x="9" y="8"/>
                    <a:pt x="8" y="10"/>
                  </a:cubicBezTo>
                  <a:cubicBezTo>
                    <a:pt x="9" y="8"/>
                    <a:pt x="9" y="9"/>
                    <a:pt x="9" y="8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0" y="7"/>
                    <a:pt x="11" y="5"/>
                    <a:pt x="10" y="7"/>
                  </a:cubicBezTo>
                  <a:cubicBezTo>
                    <a:pt x="10" y="8"/>
                    <a:pt x="10" y="8"/>
                    <a:pt x="9" y="9"/>
                  </a:cubicBezTo>
                  <a:cubicBezTo>
                    <a:pt x="9" y="9"/>
                    <a:pt x="10" y="9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11" y="11"/>
                    <a:pt x="11" y="7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8"/>
                    <a:pt x="12" y="10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1"/>
                    <a:pt x="13" y="6"/>
                    <a:pt x="13" y="8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4" y="9"/>
                    <a:pt x="14" y="10"/>
                  </a:cubicBezTo>
                  <a:cubicBezTo>
                    <a:pt x="14" y="9"/>
                    <a:pt x="14" y="10"/>
                    <a:pt x="14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4" y="7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2" y="8"/>
                    <a:pt x="14" y="10"/>
                  </a:cubicBezTo>
                  <a:cubicBezTo>
                    <a:pt x="14" y="10"/>
                    <a:pt x="16" y="11"/>
                    <a:pt x="17" y="12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4" y="8"/>
                    <a:pt x="15" y="9"/>
                    <a:pt x="15" y="8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0"/>
                    <a:pt x="16" y="8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5"/>
                    <a:pt x="13" y="7"/>
                    <a:pt x="13" y="7"/>
                  </a:cubicBezTo>
                  <a:cubicBezTo>
                    <a:pt x="13" y="5"/>
                    <a:pt x="13" y="6"/>
                    <a:pt x="13" y="4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7"/>
                    <a:pt x="12" y="5"/>
                  </a:cubicBezTo>
                  <a:cubicBezTo>
                    <a:pt x="11" y="6"/>
                    <a:pt x="11" y="6"/>
                    <a:pt x="11" y="8"/>
                  </a:cubicBezTo>
                  <a:cubicBezTo>
                    <a:pt x="11" y="8"/>
                    <a:pt x="11" y="6"/>
                    <a:pt x="11" y="6"/>
                  </a:cubicBezTo>
                  <a:cubicBezTo>
                    <a:pt x="10" y="8"/>
                    <a:pt x="11" y="6"/>
                    <a:pt x="10" y="7"/>
                  </a:cubicBezTo>
                  <a:cubicBezTo>
                    <a:pt x="11" y="5"/>
                    <a:pt x="11" y="6"/>
                    <a:pt x="11" y="5"/>
                  </a:cubicBezTo>
                  <a:cubicBezTo>
                    <a:pt x="11" y="4"/>
                    <a:pt x="10" y="6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6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6"/>
                    <a:pt x="10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4"/>
                    <a:pt x="9" y="6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7" y="6"/>
                  </a:cubicBezTo>
                  <a:cubicBezTo>
                    <a:pt x="7" y="6"/>
                    <a:pt x="8" y="5"/>
                    <a:pt x="8" y="5"/>
                  </a:cubicBezTo>
                  <a:cubicBezTo>
                    <a:pt x="6" y="6"/>
                    <a:pt x="9" y="3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6" y="6"/>
                    <a:pt x="5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3"/>
                    <a:pt x="3" y="6"/>
                    <a:pt x="7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548"/>
            <p:cNvSpPr>
              <a:spLocks/>
            </p:cNvSpPr>
            <p:nvPr/>
          </p:nvSpPr>
          <p:spPr bwMode="auto">
            <a:xfrm>
              <a:off x="1675" y="2889"/>
              <a:ext cx="4" cy="9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Rectangle 549"/>
            <p:cNvSpPr>
              <a:spLocks noChangeArrowheads="1"/>
            </p:cNvSpPr>
            <p:nvPr/>
          </p:nvSpPr>
          <p:spPr bwMode="auto">
            <a:xfrm>
              <a:off x="1675" y="2893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550"/>
            <p:cNvSpPr>
              <a:spLocks/>
            </p:cNvSpPr>
            <p:nvPr/>
          </p:nvSpPr>
          <p:spPr bwMode="auto">
            <a:xfrm>
              <a:off x="1662" y="2885"/>
              <a:ext cx="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Rectangle 551"/>
            <p:cNvSpPr>
              <a:spLocks noChangeArrowheads="1"/>
            </p:cNvSpPr>
            <p:nvPr/>
          </p:nvSpPr>
          <p:spPr bwMode="auto">
            <a:xfrm>
              <a:off x="1662" y="288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552"/>
            <p:cNvSpPr>
              <a:spLocks/>
            </p:cNvSpPr>
            <p:nvPr/>
          </p:nvSpPr>
          <p:spPr bwMode="auto">
            <a:xfrm>
              <a:off x="1629" y="2847"/>
              <a:ext cx="38" cy="42"/>
            </a:xfrm>
            <a:custGeom>
              <a:avLst/>
              <a:gdLst>
                <a:gd name="T0" fmla="*/ 6 w 9"/>
                <a:gd name="T1" fmla="*/ 2 h 10"/>
                <a:gd name="T2" fmla="*/ 4 w 9"/>
                <a:gd name="T3" fmla="*/ 2 h 10"/>
                <a:gd name="T4" fmla="*/ 6 w 9"/>
                <a:gd name="T5" fmla="*/ 2 h 10"/>
                <a:gd name="T6" fmla="*/ 3 w 9"/>
                <a:gd name="T7" fmla="*/ 0 h 10"/>
                <a:gd name="T8" fmla="*/ 4 w 9"/>
                <a:gd name="T9" fmla="*/ 5 h 10"/>
                <a:gd name="T10" fmla="*/ 3 w 9"/>
                <a:gd name="T11" fmla="*/ 5 h 10"/>
                <a:gd name="T12" fmla="*/ 5 w 9"/>
                <a:gd name="T13" fmla="*/ 7 h 10"/>
                <a:gd name="T14" fmla="*/ 3 w 9"/>
                <a:gd name="T15" fmla="*/ 7 h 10"/>
                <a:gd name="T16" fmla="*/ 4 w 9"/>
                <a:gd name="T17" fmla="*/ 8 h 10"/>
                <a:gd name="T18" fmla="*/ 4 w 9"/>
                <a:gd name="T19" fmla="*/ 7 h 10"/>
                <a:gd name="T20" fmla="*/ 4 w 9"/>
                <a:gd name="T21" fmla="*/ 8 h 10"/>
                <a:gd name="T22" fmla="*/ 4 w 9"/>
                <a:gd name="T23" fmla="*/ 8 h 10"/>
                <a:gd name="T24" fmla="*/ 5 w 9"/>
                <a:gd name="T25" fmla="*/ 8 h 10"/>
                <a:gd name="T26" fmla="*/ 4 w 9"/>
                <a:gd name="T27" fmla="*/ 8 h 10"/>
                <a:gd name="T28" fmla="*/ 5 w 9"/>
                <a:gd name="T29" fmla="*/ 9 h 10"/>
                <a:gd name="T30" fmla="*/ 4 w 9"/>
                <a:gd name="T31" fmla="*/ 9 h 10"/>
                <a:gd name="T32" fmla="*/ 6 w 9"/>
                <a:gd name="T33" fmla="*/ 10 h 10"/>
                <a:gd name="T34" fmla="*/ 7 w 9"/>
                <a:gd name="T35" fmla="*/ 9 h 10"/>
                <a:gd name="T36" fmla="*/ 6 w 9"/>
                <a:gd name="T37" fmla="*/ 9 h 10"/>
                <a:gd name="T38" fmla="*/ 6 w 9"/>
                <a:gd name="T39" fmla="*/ 9 h 10"/>
                <a:gd name="T40" fmla="*/ 5 w 9"/>
                <a:gd name="T41" fmla="*/ 8 h 10"/>
                <a:gd name="T42" fmla="*/ 7 w 9"/>
                <a:gd name="T43" fmla="*/ 8 h 10"/>
                <a:gd name="T44" fmla="*/ 8 w 9"/>
                <a:gd name="T45" fmla="*/ 7 h 10"/>
                <a:gd name="T46" fmla="*/ 8 w 9"/>
                <a:gd name="T47" fmla="*/ 7 h 10"/>
                <a:gd name="T48" fmla="*/ 8 w 9"/>
                <a:gd name="T49" fmla="*/ 7 h 10"/>
                <a:gd name="T50" fmla="*/ 7 w 9"/>
                <a:gd name="T51" fmla="*/ 7 h 10"/>
                <a:gd name="T52" fmla="*/ 5 w 9"/>
                <a:gd name="T53" fmla="*/ 7 h 10"/>
                <a:gd name="T54" fmla="*/ 5 w 9"/>
                <a:gd name="T55" fmla="*/ 7 h 10"/>
                <a:gd name="T56" fmla="*/ 6 w 9"/>
                <a:gd name="T57" fmla="*/ 7 h 10"/>
                <a:gd name="T58" fmla="*/ 6 w 9"/>
                <a:gd name="T59" fmla="*/ 7 h 10"/>
                <a:gd name="T60" fmla="*/ 8 w 9"/>
                <a:gd name="T61" fmla="*/ 6 h 10"/>
                <a:gd name="T62" fmla="*/ 6 w 9"/>
                <a:gd name="T63" fmla="*/ 6 h 10"/>
                <a:gd name="T64" fmla="*/ 5 w 9"/>
                <a:gd name="T65" fmla="*/ 5 h 10"/>
                <a:gd name="T66" fmla="*/ 7 w 9"/>
                <a:gd name="T67" fmla="*/ 5 h 10"/>
                <a:gd name="T68" fmla="*/ 5 w 9"/>
                <a:gd name="T69" fmla="*/ 5 h 10"/>
                <a:gd name="T70" fmla="*/ 6 w 9"/>
                <a:gd name="T71" fmla="*/ 4 h 10"/>
                <a:gd name="T72" fmla="*/ 5 w 9"/>
                <a:gd name="T73" fmla="*/ 4 h 10"/>
                <a:gd name="T74" fmla="*/ 5 w 9"/>
                <a:gd name="T75" fmla="*/ 3 h 10"/>
                <a:gd name="T76" fmla="*/ 5 w 9"/>
                <a:gd name="T77" fmla="*/ 3 h 10"/>
                <a:gd name="T78" fmla="*/ 4 w 9"/>
                <a:gd name="T79" fmla="*/ 2 h 10"/>
                <a:gd name="T80" fmla="*/ 6 w 9"/>
                <a:gd name="T8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10">
                  <a:moveTo>
                    <a:pt x="6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1"/>
                    <a:pt x="6" y="2"/>
                  </a:cubicBezTo>
                  <a:cubicBezTo>
                    <a:pt x="4" y="1"/>
                    <a:pt x="6" y="1"/>
                    <a:pt x="3" y="0"/>
                  </a:cubicBezTo>
                  <a:cubicBezTo>
                    <a:pt x="4" y="2"/>
                    <a:pt x="2" y="3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0" y="6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6" y="7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3" y="10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9"/>
                    <a:pt x="7" y="8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9" y="7"/>
                    <a:pt x="5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5" y="7"/>
                    <a:pt x="5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7" y="7"/>
                    <a:pt x="8" y="6"/>
                  </a:cubicBezTo>
                  <a:cubicBezTo>
                    <a:pt x="7" y="6"/>
                    <a:pt x="7" y="7"/>
                    <a:pt x="6" y="6"/>
                  </a:cubicBezTo>
                  <a:cubicBezTo>
                    <a:pt x="7" y="6"/>
                    <a:pt x="7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2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553"/>
            <p:cNvSpPr>
              <a:spLocks/>
            </p:cNvSpPr>
            <p:nvPr/>
          </p:nvSpPr>
          <p:spPr bwMode="auto">
            <a:xfrm>
              <a:off x="1642" y="2847"/>
              <a:ext cx="12" cy="5"/>
            </a:xfrm>
            <a:custGeom>
              <a:avLst/>
              <a:gdLst>
                <a:gd name="T0" fmla="*/ 1 w 3"/>
                <a:gd name="T1" fmla="*/ 0 h 1"/>
                <a:gd name="T2" fmla="*/ 2 w 3"/>
                <a:gd name="T3" fmla="*/ 1 h 1"/>
                <a:gd name="T4" fmla="*/ 0 w 3"/>
                <a:gd name="T5" fmla="*/ 0 h 1"/>
                <a:gd name="T6" fmla="*/ 0 w 3"/>
                <a:gd name="T7" fmla="*/ 0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554"/>
            <p:cNvSpPr>
              <a:spLocks/>
            </p:cNvSpPr>
            <p:nvPr/>
          </p:nvSpPr>
          <p:spPr bwMode="auto">
            <a:xfrm>
              <a:off x="1637" y="2818"/>
              <a:ext cx="67" cy="34"/>
            </a:xfrm>
            <a:custGeom>
              <a:avLst/>
              <a:gdLst>
                <a:gd name="T0" fmla="*/ 10 w 16"/>
                <a:gd name="T1" fmla="*/ 3 h 8"/>
                <a:gd name="T2" fmla="*/ 11 w 16"/>
                <a:gd name="T3" fmla="*/ 3 h 8"/>
                <a:gd name="T4" fmla="*/ 1 w 16"/>
                <a:gd name="T5" fmla="*/ 5 h 8"/>
                <a:gd name="T6" fmla="*/ 3 w 16"/>
                <a:gd name="T7" fmla="*/ 6 h 8"/>
                <a:gd name="T8" fmla="*/ 1 w 16"/>
                <a:gd name="T9" fmla="*/ 6 h 8"/>
                <a:gd name="T10" fmla="*/ 3 w 16"/>
                <a:gd name="T11" fmla="*/ 7 h 8"/>
                <a:gd name="T12" fmla="*/ 2 w 16"/>
                <a:gd name="T13" fmla="*/ 6 h 8"/>
                <a:gd name="T14" fmla="*/ 3 w 16"/>
                <a:gd name="T15" fmla="*/ 7 h 8"/>
                <a:gd name="T16" fmla="*/ 3 w 16"/>
                <a:gd name="T17" fmla="*/ 6 h 8"/>
                <a:gd name="T18" fmla="*/ 4 w 16"/>
                <a:gd name="T19" fmla="*/ 7 h 8"/>
                <a:gd name="T20" fmla="*/ 2 w 16"/>
                <a:gd name="T21" fmla="*/ 5 h 8"/>
                <a:gd name="T22" fmla="*/ 4 w 16"/>
                <a:gd name="T23" fmla="*/ 6 h 8"/>
                <a:gd name="T24" fmla="*/ 7 w 16"/>
                <a:gd name="T25" fmla="*/ 5 h 8"/>
                <a:gd name="T26" fmla="*/ 6 w 16"/>
                <a:gd name="T27" fmla="*/ 4 h 8"/>
                <a:gd name="T28" fmla="*/ 6 w 16"/>
                <a:gd name="T29" fmla="*/ 3 h 8"/>
                <a:gd name="T30" fmla="*/ 7 w 16"/>
                <a:gd name="T31" fmla="*/ 5 h 8"/>
                <a:gd name="T32" fmla="*/ 10 w 16"/>
                <a:gd name="T33" fmla="*/ 5 h 8"/>
                <a:gd name="T34" fmla="*/ 10 w 16"/>
                <a:gd name="T35" fmla="*/ 6 h 8"/>
                <a:gd name="T36" fmla="*/ 12 w 16"/>
                <a:gd name="T37" fmla="*/ 4 h 8"/>
                <a:gd name="T38" fmla="*/ 11 w 16"/>
                <a:gd name="T39" fmla="*/ 6 h 8"/>
                <a:gd name="T40" fmla="*/ 10 w 16"/>
                <a:gd name="T41" fmla="*/ 5 h 8"/>
                <a:gd name="T42" fmla="*/ 10 w 16"/>
                <a:gd name="T43" fmla="*/ 2 h 8"/>
                <a:gd name="T44" fmla="*/ 10 w 16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8">
                  <a:moveTo>
                    <a:pt x="10" y="3"/>
                  </a:moveTo>
                  <a:cubicBezTo>
                    <a:pt x="10" y="4"/>
                    <a:pt x="11" y="3"/>
                    <a:pt x="11" y="3"/>
                  </a:cubicBezTo>
                  <a:cubicBezTo>
                    <a:pt x="3" y="1"/>
                    <a:pt x="8" y="0"/>
                    <a:pt x="1" y="5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0" y="6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1" y="5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3"/>
                    <a:pt x="5" y="4"/>
                    <a:pt x="7" y="5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1"/>
                    <a:pt x="6" y="4"/>
                    <a:pt x="7" y="5"/>
                  </a:cubicBezTo>
                  <a:cubicBezTo>
                    <a:pt x="7" y="4"/>
                    <a:pt x="8" y="3"/>
                    <a:pt x="10" y="5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11" y="5"/>
                    <a:pt x="13" y="6"/>
                    <a:pt x="12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1" y="5"/>
                    <a:pt x="12" y="3"/>
                    <a:pt x="10" y="2"/>
                  </a:cubicBezTo>
                  <a:cubicBezTo>
                    <a:pt x="16" y="4"/>
                    <a:pt x="12" y="8"/>
                    <a:pt x="1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555"/>
            <p:cNvSpPr>
              <a:spLocks/>
            </p:cNvSpPr>
            <p:nvPr/>
          </p:nvSpPr>
          <p:spPr bwMode="auto">
            <a:xfrm>
              <a:off x="1683" y="2831"/>
              <a:ext cx="5" cy="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556"/>
            <p:cNvSpPr>
              <a:spLocks/>
            </p:cNvSpPr>
            <p:nvPr/>
          </p:nvSpPr>
          <p:spPr bwMode="auto">
            <a:xfrm>
              <a:off x="1281" y="2751"/>
              <a:ext cx="0" cy="5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557"/>
            <p:cNvSpPr>
              <a:spLocks/>
            </p:cNvSpPr>
            <p:nvPr/>
          </p:nvSpPr>
          <p:spPr bwMode="auto">
            <a:xfrm>
              <a:off x="1277" y="2735"/>
              <a:ext cx="9" cy="21"/>
            </a:xfrm>
            <a:custGeom>
              <a:avLst/>
              <a:gdLst>
                <a:gd name="T0" fmla="*/ 2 w 2"/>
                <a:gd name="T1" fmla="*/ 0 h 5"/>
                <a:gd name="T2" fmla="*/ 1 w 2"/>
                <a:gd name="T3" fmla="*/ 1 h 5"/>
                <a:gd name="T4" fmla="*/ 0 w 2"/>
                <a:gd name="T5" fmla="*/ 5 h 5"/>
                <a:gd name="T6" fmla="*/ 1 w 2"/>
                <a:gd name="T7" fmla="*/ 3 h 5"/>
                <a:gd name="T8" fmla="*/ 1 w 2"/>
                <a:gd name="T9" fmla="*/ 3 h 5"/>
                <a:gd name="T10" fmla="*/ 2 w 2"/>
                <a:gd name="T11" fmla="*/ 1 h 5"/>
                <a:gd name="T12" fmla="*/ 1 w 2"/>
                <a:gd name="T13" fmla="*/ 2 h 5"/>
                <a:gd name="T14" fmla="*/ 2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1" y="3"/>
                    <a:pt x="0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3"/>
                    <a:pt x="1" y="3"/>
                    <a:pt x="2" y="1"/>
                  </a:cubicBezTo>
                  <a:cubicBezTo>
                    <a:pt x="2" y="0"/>
                    <a:pt x="1" y="2"/>
                    <a:pt x="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558"/>
            <p:cNvSpPr>
              <a:spLocks/>
            </p:cNvSpPr>
            <p:nvPr/>
          </p:nvSpPr>
          <p:spPr bwMode="auto">
            <a:xfrm>
              <a:off x="1281" y="274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559"/>
            <p:cNvSpPr>
              <a:spLocks/>
            </p:cNvSpPr>
            <p:nvPr/>
          </p:nvSpPr>
          <p:spPr bwMode="auto">
            <a:xfrm>
              <a:off x="1277" y="2743"/>
              <a:ext cx="4" cy="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560"/>
            <p:cNvSpPr>
              <a:spLocks/>
            </p:cNvSpPr>
            <p:nvPr/>
          </p:nvSpPr>
          <p:spPr bwMode="auto">
            <a:xfrm>
              <a:off x="1277" y="2747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561"/>
            <p:cNvSpPr>
              <a:spLocks/>
            </p:cNvSpPr>
            <p:nvPr/>
          </p:nvSpPr>
          <p:spPr bwMode="auto">
            <a:xfrm>
              <a:off x="1273" y="2739"/>
              <a:ext cx="8" cy="1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2 h 3"/>
                <a:gd name="T6" fmla="*/ 2 w 2"/>
                <a:gd name="T7" fmla="*/ 1 h 3"/>
                <a:gd name="T8" fmla="*/ 2 w 2"/>
                <a:gd name="T9" fmla="*/ 1 h 3"/>
                <a:gd name="T10" fmla="*/ 2 w 2"/>
                <a:gd name="T11" fmla="*/ 0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0"/>
                    <a:pt x="2" y="1"/>
                  </a:cubicBezTo>
                  <a:cubicBezTo>
                    <a:pt x="2" y="0"/>
                    <a:pt x="1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562"/>
            <p:cNvSpPr>
              <a:spLocks/>
            </p:cNvSpPr>
            <p:nvPr/>
          </p:nvSpPr>
          <p:spPr bwMode="auto">
            <a:xfrm>
              <a:off x="1277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Rectangle 563"/>
            <p:cNvSpPr>
              <a:spLocks noChangeArrowheads="1"/>
            </p:cNvSpPr>
            <p:nvPr/>
          </p:nvSpPr>
          <p:spPr bwMode="auto">
            <a:xfrm>
              <a:off x="1277" y="2747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564"/>
            <p:cNvSpPr>
              <a:spLocks/>
            </p:cNvSpPr>
            <p:nvPr/>
          </p:nvSpPr>
          <p:spPr bwMode="auto">
            <a:xfrm>
              <a:off x="1273" y="2735"/>
              <a:ext cx="8" cy="16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2 w 2"/>
                <a:gd name="T5" fmla="*/ 0 h 4"/>
                <a:gd name="T6" fmla="*/ 1 w 2"/>
                <a:gd name="T7" fmla="*/ 0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1"/>
                    <a:pt x="0" y="4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565"/>
            <p:cNvSpPr>
              <a:spLocks/>
            </p:cNvSpPr>
            <p:nvPr/>
          </p:nvSpPr>
          <p:spPr bwMode="auto">
            <a:xfrm>
              <a:off x="1281" y="2726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566"/>
            <p:cNvSpPr>
              <a:spLocks/>
            </p:cNvSpPr>
            <p:nvPr/>
          </p:nvSpPr>
          <p:spPr bwMode="auto">
            <a:xfrm>
              <a:off x="1273" y="2722"/>
              <a:ext cx="8" cy="21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2 h 5"/>
                <a:gd name="T4" fmla="*/ 0 w 2"/>
                <a:gd name="T5" fmla="*/ 4 h 5"/>
                <a:gd name="T6" fmla="*/ 1 w 2"/>
                <a:gd name="T7" fmla="*/ 3 h 5"/>
                <a:gd name="T8" fmla="*/ 0 w 2"/>
                <a:gd name="T9" fmla="*/ 5 h 5"/>
                <a:gd name="T10" fmla="*/ 1 w 2"/>
                <a:gd name="T11" fmla="*/ 3 h 5"/>
                <a:gd name="T12" fmla="*/ 1 w 2"/>
                <a:gd name="T13" fmla="*/ 5 h 5"/>
                <a:gd name="T14" fmla="*/ 1 w 2"/>
                <a:gd name="T15" fmla="*/ 3 h 5"/>
                <a:gd name="T16" fmla="*/ 1 w 2"/>
                <a:gd name="T17" fmla="*/ 3 h 5"/>
                <a:gd name="T18" fmla="*/ 2 w 2"/>
                <a:gd name="T19" fmla="*/ 2 h 5"/>
                <a:gd name="T20" fmla="*/ 2 w 2"/>
                <a:gd name="T21" fmla="*/ 0 h 5"/>
                <a:gd name="T22" fmla="*/ 0 w 2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5"/>
                    <a:pt x="0" y="3"/>
                    <a:pt x="0" y="5"/>
                  </a:cubicBezTo>
                  <a:cubicBezTo>
                    <a:pt x="0" y="5"/>
                    <a:pt x="0" y="5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2" y="0"/>
                    <a:pt x="2" y="0"/>
                  </a:cubicBezTo>
                  <a:cubicBezTo>
                    <a:pt x="2" y="0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567"/>
            <p:cNvSpPr>
              <a:spLocks/>
            </p:cNvSpPr>
            <p:nvPr/>
          </p:nvSpPr>
          <p:spPr bwMode="auto">
            <a:xfrm>
              <a:off x="1273" y="2726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0 h 4"/>
                <a:gd name="T4" fmla="*/ 0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568"/>
            <p:cNvSpPr>
              <a:spLocks/>
            </p:cNvSpPr>
            <p:nvPr/>
          </p:nvSpPr>
          <p:spPr bwMode="auto">
            <a:xfrm>
              <a:off x="1269" y="2718"/>
              <a:ext cx="8" cy="25"/>
            </a:xfrm>
            <a:custGeom>
              <a:avLst/>
              <a:gdLst>
                <a:gd name="T0" fmla="*/ 0 w 2"/>
                <a:gd name="T1" fmla="*/ 6 h 6"/>
                <a:gd name="T2" fmla="*/ 1 w 2"/>
                <a:gd name="T3" fmla="*/ 4 h 6"/>
                <a:gd name="T4" fmla="*/ 0 w 2"/>
                <a:gd name="T5" fmla="*/ 5 h 6"/>
                <a:gd name="T6" fmla="*/ 1 w 2"/>
                <a:gd name="T7" fmla="*/ 4 h 6"/>
                <a:gd name="T8" fmla="*/ 0 w 2"/>
                <a:gd name="T9" fmla="*/ 5 h 6"/>
                <a:gd name="T10" fmla="*/ 2 w 2"/>
                <a:gd name="T11" fmla="*/ 2 h 6"/>
                <a:gd name="T12" fmla="*/ 2 w 2"/>
                <a:gd name="T13" fmla="*/ 2 h 6"/>
                <a:gd name="T14" fmla="*/ 1 w 2"/>
                <a:gd name="T15" fmla="*/ 3 h 6"/>
                <a:gd name="T16" fmla="*/ 1 w 2"/>
                <a:gd name="T17" fmla="*/ 3 h 6"/>
                <a:gd name="T18" fmla="*/ 0 w 2"/>
                <a:gd name="T19" fmla="*/ 4 h 6"/>
                <a:gd name="T20" fmla="*/ 0 w 2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1" y="4"/>
                    <a:pt x="1" y="4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569"/>
            <p:cNvSpPr>
              <a:spLocks/>
            </p:cNvSpPr>
            <p:nvPr/>
          </p:nvSpPr>
          <p:spPr bwMode="auto">
            <a:xfrm>
              <a:off x="1269" y="2739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570"/>
            <p:cNvSpPr>
              <a:spLocks/>
            </p:cNvSpPr>
            <p:nvPr/>
          </p:nvSpPr>
          <p:spPr bwMode="auto">
            <a:xfrm>
              <a:off x="1273" y="27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571"/>
            <p:cNvSpPr>
              <a:spLocks/>
            </p:cNvSpPr>
            <p:nvPr/>
          </p:nvSpPr>
          <p:spPr bwMode="auto">
            <a:xfrm>
              <a:off x="1265" y="273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572"/>
            <p:cNvSpPr>
              <a:spLocks/>
            </p:cNvSpPr>
            <p:nvPr/>
          </p:nvSpPr>
          <p:spPr bwMode="auto">
            <a:xfrm>
              <a:off x="1244" y="2714"/>
              <a:ext cx="29" cy="29"/>
            </a:xfrm>
            <a:custGeom>
              <a:avLst/>
              <a:gdLst>
                <a:gd name="T0" fmla="*/ 3 w 7"/>
                <a:gd name="T1" fmla="*/ 1 h 7"/>
                <a:gd name="T2" fmla="*/ 3 w 7"/>
                <a:gd name="T3" fmla="*/ 1 h 7"/>
                <a:gd name="T4" fmla="*/ 2 w 7"/>
                <a:gd name="T5" fmla="*/ 2 h 7"/>
                <a:gd name="T6" fmla="*/ 0 w 7"/>
                <a:gd name="T7" fmla="*/ 4 h 7"/>
                <a:gd name="T8" fmla="*/ 1 w 7"/>
                <a:gd name="T9" fmla="*/ 4 h 7"/>
                <a:gd name="T10" fmla="*/ 0 w 7"/>
                <a:gd name="T11" fmla="*/ 5 h 7"/>
                <a:gd name="T12" fmla="*/ 1 w 7"/>
                <a:gd name="T13" fmla="*/ 4 h 7"/>
                <a:gd name="T14" fmla="*/ 2 w 7"/>
                <a:gd name="T15" fmla="*/ 4 h 7"/>
                <a:gd name="T16" fmla="*/ 4 w 7"/>
                <a:gd name="T17" fmla="*/ 6 h 7"/>
                <a:gd name="T18" fmla="*/ 5 w 7"/>
                <a:gd name="T19" fmla="*/ 4 h 7"/>
                <a:gd name="T20" fmla="*/ 5 w 7"/>
                <a:gd name="T21" fmla="*/ 6 h 7"/>
                <a:gd name="T22" fmla="*/ 4 w 7"/>
                <a:gd name="T23" fmla="*/ 6 h 7"/>
                <a:gd name="T24" fmla="*/ 5 w 7"/>
                <a:gd name="T25" fmla="*/ 6 h 7"/>
                <a:gd name="T26" fmla="*/ 6 w 7"/>
                <a:gd name="T27" fmla="*/ 4 h 7"/>
                <a:gd name="T28" fmla="*/ 5 w 7"/>
                <a:gd name="T29" fmla="*/ 6 h 7"/>
                <a:gd name="T30" fmla="*/ 6 w 7"/>
                <a:gd name="T31" fmla="*/ 5 h 7"/>
                <a:gd name="T32" fmla="*/ 7 w 7"/>
                <a:gd name="T33" fmla="*/ 3 h 7"/>
                <a:gd name="T34" fmla="*/ 7 w 7"/>
                <a:gd name="T35" fmla="*/ 3 h 7"/>
                <a:gd name="T36" fmla="*/ 4 w 7"/>
                <a:gd name="T37" fmla="*/ 5 h 7"/>
                <a:gd name="T38" fmla="*/ 5 w 7"/>
                <a:gd name="T39" fmla="*/ 4 h 7"/>
                <a:gd name="T40" fmla="*/ 5 w 7"/>
                <a:gd name="T41" fmla="*/ 2 h 7"/>
                <a:gd name="T42" fmla="*/ 4 w 7"/>
                <a:gd name="T43" fmla="*/ 4 h 7"/>
                <a:gd name="T44" fmla="*/ 4 w 7"/>
                <a:gd name="T45" fmla="*/ 3 h 7"/>
                <a:gd name="T46" fmla="*/ 4 w 7"/>
                <a:gd name="T47" fmla="*/ 4 h 7"/>
                <a:gd name="T48" fmla="*/ 4 w 7"/>
                <a:gd name="T49" fmla="*/ 3 h 7"/>
                <a:gd name="T50" fmla="*/ 3 w 7"/>
                <a:gd name="T51" fmla="*/ 5 h 7"/>
                <a:gd name="T52" fmla="*/ 4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4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2 w 7"/>
                <a:gd name="T65" fmla="*/ 3 h 7"/>
                <a:gd name="T66" fmla="*/ 4 w 7"/>
                <a:gd name="T67" fmla="*/ 1 h 7"/>
                <a:gd name="T68" fmla="*/ 4 w 7"/>
                <a:gd name="T69" fmla="*/ 0 h 7"/>
                <a:gd name="T70" fmla="*/ 2 w 7"/>
                <a:gd name="T71" fmla="*/ 2 h 7"/>
                <a:gd name="T72" fmla="*/ 3 w 7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4"/>
                    <a:pt x="1" y="3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4"/>
                    <a:pt x="5" y="6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6" y="4"/>
                    <a:pt x="6" y="4"/>
                  </a:cubicBezTo>
                  <a:cubicBezTo>
                    <a:pt x="5" y="6"/>
                    <a:pt x="6" y="4"/>
                    <a:pt x="5" y="6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7" y="4"/>
                    <a:pt x="6" y="4"/>
                    <a:pt x="7" y="3"/>
                  </a:cubicBezTo>
                  <a:cubicBezTo>
                    <a:pt x="7" y="2"/>
                    <a:pt x="7" y="4"/>
                    <a:pt x="7" y="3"/>
                  </a:cubicBezTo>
                  <a:cubicBezTo>
                    <a:pt x="7" y="2"/>
                    <a:pt x="5" y="4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3"/>
                    <a:pt x="5" y="1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2"/>
                    <a:pt x="2" y="3"/>
                  </a:cubicBezTo>
                  <a:cubicBezTo>
                    <a:pt x="3" y="1"/>
                    <a:pt x="3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Rectangle 573"/>
            <p:cNvSpPr>
              <a:spLocks noChangeArrowheads="1"/>
            </p:cNvSpPr>
            <p:nvPr/>
          </p:nvSpPr>
          <p:spPr bwMode="auto">
            <a:xfrm>
              <a:off x="1261" y="2714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574"/>
            <p:cNvSpPr>
              <a:spLocks/>
            </p:cNvSpPr>
            <p:nvPr/>
          </p:nvSpPr>
          <p:spPr bwMode="auto">
            <a:xfrm>
              <a:off x="1256" y="2714"/>
              <a:ext cx="5" cy="4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Rectangle 575"/>
            <p:cNvSpPr>
              <a:spLocks noChangeArrowheads="1"/>
            </p:cNvSpPr>
            <p:nvPr/>
          </p:nvSpPr>
          <p:spPr bwMode="auto">
            <a:xfrm>
              <a:off x="1248" y="2730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576"/>
            <p:cNvSpPr>
              <a:spLocks/>
            </p:cNvSpPr>
            <p:nvPr/>
          </p:nvSpPr>
          <p:spPr bwMode="auto">
            <a:xfrm>
              <a:off x="1261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577"/>
            <p:cNvSpPr>
              <a:spLocks/>
            </p:cNvSpPr>
            <p:nvPr/>
          </p:nvSpPr>
          <p:spPr bwMode="auto">
            <a:xfrm>
              <a:off x="1265" y="2718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Rectangle 578"/>
            <p:cNvSpPr>
              <a:spLocks noChangeArrowheads="1"/>
            </p:cNvSpPr>
            <p:nvPr/>
          </p:nvSpPr>
          <p:spPr bwMode="auto">
            <a:xfrm>
              <a:off x="1261" y="271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579"/>
            <p:cNvSpPr>
              <a:spLocks/>
            </p:cNvSpPr>
            <p:nvPr/>
          </p:nvSpPr>
          <p:spPr bwMode="auto">
            <a:xfrm>
              <a:off x="1227" y="2710"/>
              <a:ext cx="29" cy="20"/>
            </a:xfrm>
            <a:custGeom>
              <a:avLst/>
              <a:gdLst>
                <a:gd name="T0" fmla="*/ 2 w 7"/>
                <a:gd name="T1" fmla="*/ 3 h 5"/>
                <a:gd name="T2" fmla="*/ 1 w 7"/>
                <a:gd name="T3" fmla="*/ 4 h 5"/>
                <a:gd name="T4" fmla="*/ 4 w 7"/>
                <a:gd name="T5" fmla="*/ 2 h 5"/>
                <a:gd name="T6" fmla="*/ 2 w 7"/>
                <a:gd name="T7" fmla="*/ 4 h 5"/>
                <a:gd name="T8" fmla="*/ 4 w 7"/>
                <a:gd name="T9" fmla="*/ 4 h 5"/>
                <a:gd name="T10" fmla="*/ 3 w 7"/>
                <a:gd name="T11" fmla="*/ 4 h 5"/>
                <a:gd name="T12" fmla="*/ 6 w 7"/>
                <a:gd name="T13" fmla="*/ 2 h 5"/>
                <a:gd name="T14" fmla="*/ 3 w 7"/>
                <a:gd name="T15" fmla="*/ 5 h 5"/>
                <a:gd name="T16" fmla="*/ 3 w 7"/>
                <a:gd name="T17" fmla="*/ 5 h 5"/>
                <a:gd name="T18" fmla="*/ 4 w 7"/>
                <a:gd name="T19" fmla="*/ 5 h 5"/>
                <a:gd name="T20" fmla="*/ 6 w 7"/>
                <a:gd name="T21" fmla="*/ 3 h 5"/>
                <a:gd name="T22" fmla="*/ 7 w 7"/>
                <a:gd name="T23" fmla="*/ 2 h 5"/>
                <a:gd name="T24" fmla="*/ 6 w 7"/>
                <a:gd name="T25" fmla="*/ 3 h 5"/>
                <a:gd name="T26" fmla="*/ 7 w 7"/>
                <a:gd name="T27" fmla="*/ 2 h 5"/>
                <a:gd name="T28" fmla="*/ 6 w 7"/>
                <a:gd name="T29" fmla="*/ 2 h 5"/>
                <a:gd name="T30" fmla="*/ 7 w 7"/>
                <a:gd name="T31" fmla="*/ 1 h 5"/>
                <a:gd name="T32" fmla="*/ 6 w 7"/>
                <a:gd name="T33" fmla="*/ 2 h 5"/>
                <a:gd name="T34" fmla="*/ 6 w 7"/>
                <a:gd name="T35" fmla="*/ 2 h 5"/>
                <a:gd name="T36" fmla="*/ 5 w 7"/>
                <a:gd name="T37" fmla="*/ 3 h 5"/>
                <a:gd name="T38" fmla="*/ 6 w 7"/>
                <a:gd name="T39" fmla="*/ 1 h 5"/>
                <a:gd name="T40" fmla="*/ 5 w 7"/>
                <a:gd name="T41" fmla="*/ 2 h 5"/>
                <a:gd name="T42" fmla="*/ 6 w 7"/>
                <a:gd name="T43" fmla="*/ 1 h 5"/>
                <a:gd name="T44" fmla="*/ 5 w 7"/>
                <a:gd name="T45" fmla="*/ 1 h 5"/>
                <a:gd name="T46" fmla="*/ 6 w 7"/>
                <a:gd name="T47" fmla="*/ 1 h 5"/>
                <a:gd name="T48" fmla="*/ 4 w 7"/>
                <a:gd name="T49" fmla="*/ 3 h 5"/>
                <a:gd name="T50" fmla="*/ 6 w 7"/>
                <a:gd name="T51" fmla="*/ 1 h 5"/>
                <a:gd name="T52" fmla="*/ 5 w 7"/>
                <a:gd name="T53" fmla="*/ 1 h 5"/>
                <a:gd name="T54" fmla="*/ 5 w 7"/>
                <a:gd name="T55" fmla="*/ 1 h 5"/>
                <a:gd name="T56" fmla="*/ 4 w 7"/>
                <a:gd name="T57" fmla="*/ 1 h 5"/>
                <a:gd name="T58" fmla="*/ 4 w 7"/>
                <a:gd name="T59" fmla="*/ 2 h 5"/>
                <a:gd name="T60" fmla="*/ 3 w 7"/>
                <a:gd name="T61" fmla="*/ 2 h 5"/>
                <a:gd name="T62" fmla="*/ 4 w 7"/>
                <a:gd name="T63" fmla="*/ 2 h 5"/>
                <a:gd name="T64" fmla="*/ 2 w 7"/>
                <a:gd name="T65" fmla="*/ 3 h 5"/>
                <a:gd name="T66" fmla="*/ 3 w 7"/>
                <a:gd name="T67" fmla="*/ 2 h 5"/>
                <a:gd name="T68" fmla="*/ 2 w 7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4" y="2"/>
                    <a:pt x="4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6" y="1"/>
                    <a:pt x="6" y="2"/>
                  </a:cubicBezTo>
                  <a:cubicBezTo>
                    <a:pt x="4" y="3"/>
                    <a:pt x="5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5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5" y="2"/>
                    <a:pt x="3" y="3"/>
                    <a:pt x="6" y="1"/>
                  </a:cubicBezTo>
                  <a:cubicBezTo>
                    <a:pt x="6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6" y="0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2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580"/>
            <p:cNvSpPr>
              <a:spLocks/>
            </p:cNvSpPr>
            <p:nvPr/>
          </p:nvSpPr>
          <p:spPr bwMode="auto">
            <a:xfrm>
              <a:off x="1252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581"/>
            <p:cNvSpPr>
              <a:spLocks/>
            </p:cNvSpPr>
            <p:nvPr/>
          </p:nvSpPr>
          <p:spPr bwMode="auto">
            <a:xfrm>
              <a:off x="1219" y="2705"/>
              <a:ext cx="37" cy="17"/>
            </a:xfrm>
            <a:custGeom>
              <a:avLst/>
              <a:gdLst>
                <a:gd name="T0" fmla="*/ 5 w 9"/>
                <a:gd name="T1" fmla="*/ 2 h 4"/>
                <a:gd name="T2" fmla="*/ 7 w 9"/>
                <a:gd name="T3" fmla="*/ 1 h 4"/>
                <a:gd name="T4" fmla="*/ 4 w 9"/>
                <a:gd name="T5" fmla="*/ 3 h 4"/>
                <a:gd name="T6" fmla="*/ 3 w 9"/>
                <a:gd name="T7" fmla="*/ 3 h 4"/>
                <a:gd name="T8" fmla="*/ 6 w 9"/>
                <a:gd name="T9" fmla="*/ 1 h 4"/>
                <a:gd name="T10" fmla="*/ 6 w 9"/>
                <a:gd name="T11" fmla="*/ 1 h 4"/>
                <a:gd name="T12" fmla="*/ 4 w 9"/>
                <a:gd name="T13" fmla="*/ 2 h 4"/>
                <a:gd name="T14" fmla="*/ 3 w 9"/>
                <a:gd name="T15" fmla="*/ 2 h 4"/>
                <a:gd name="T16" fmla="*/ 4 w 9"/>
                <a:gd name="T17" fmla="*/ 2 h 4"/>
                <a:gd name="T18" fmla="*/ 6 w 9"/>
                <a:gd name="T19" fmla="*/ 1 h 4"/>
                <a:gd name="T20" fmla="*/ 0 w 9"/>
                <a:gd name="T21" fmla="*/ 2 h 4"/>
                <a:gd name="T22" fmla="*/ 1 w 9"/>
                <a:gd name="T23" fmla="*/ 3 h 4"/>
                <a:gd name="T24" fmla="*/ 3 w 9"/>
                <a:gd name="T25" fmla="*/ 2 h 4"/>
                <a:gd name="T26" fmla="*/ 3 w 9"/>
                <a:gd name="T27" fmla="*/ 2 h 4"/>
                <a:gd name="T28" fmla="*/ 1 w 9"/>
                <a:gd name="T29" fmla="*/ 2 h 4"/>
                <a:gd name="T30" fmla="*/ 2 w 9"/>
                <a:gd name="T31" fmla="*/ 4 h 4"/>
                <a:gd name="T32" fmla="*/ 2 w 9"/>
                <a:gd name="T33" fmla="*/ 4 h 4"/>
                <a:gd name="T34" fmla="*/ 4 w 9"/>
                <a:gd name="T35" fmla="*/ 3 h 4"/>
                <a:gd name="T36" fmla="*/ 5 w 9"/>
                <a:gd name="T37" fmla="*/ 2 h 4"/>
                <a:gd name="T38" fmla="*/ 5 w 9"/>
                <a:gd name="T39" fmla="*/ 2 h 4"/>
                <a:gd name="T40" fmla="*/ 7 w 9"/>
                <a:gd name="T41" fmla="*/ 1 h 4"/>
                <a:gd name="T42" fmla="*/ 8 w 9"/>
                <a:gd name="T43" fmla="*/ 1 h 4"/>
                <a:gd name="T44" fmla="*/ 8 w 9"/>
                <a:gd name="T45" fmla="*/ 0 h 4"/>
                <a:gd name="T46" fmla="*/ 5 w 9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4">
                  <a:moveTo>
                    <a:pt x="5" y="2"/>
                  </a:moveTo>
                  <a:cubicBezTo>
                    <a:pt x="5" y="2"/>
                    <a:pt x="6" y="1"/>
                    <a:pt x="7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1"/>
                    <a:pt x="4" y="2"/>
                  </a:cubicBezTo>
                  <a:cubicBezTo>
                    <a:pt x="3" y="2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2"/>
                    <a:pt x="3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0"/>
                    <a:pt x="7" y="1"/>
                    <a:pt x="8" y="0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582"/>
            <p:cNvSpPr>
              <a:spLocks/>
            </p:cNvSpPr>
            <p:nvPr/>
          </p:nvSpPr>
          <p:spPr bwMode="auto">
            <a:xfrm>
              <a:off x="1240" y="2714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583"/>
            <p:cNvSpPr>
              <a:spLocks/>
            </p:cNvSpPr>
            <p:nvPr/>
          </p:nvSpPr>
          <p:spPr bwMode="auto">
            <a:xfrm>
              <a:off x="1227" y="2718"/>
              <a:ext cx="8" cy="4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584"/>
            <p:cNvSpPr>
              <a:spLocks/>
            </p:cNvSpPr>
            <p:nvPr/>
          </p:nvSpPr>
          <p:spPr bwMode="auto">
            <a:xfrm>
              <a:off x="1240" y="2710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585"/>
            <p:cNvSpPr>
              <a:spLocks/>
            </p:cNvSpPr>
            <p:nvPr/>
          </p:nvSpPr>
          <p:spPr bwMode="auto">
            <a:xfrm>
              <a:off x="1219" y="2710"/>
              <a:ext cx="16" cy="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1" y="1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3" y="0"/>
                    <a:pt x="1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586"/>
            <p:cNvSpPr>
              <a:spLocks/>
            </p:cNvSpPr>
            <p:nvPr/>
          </p:nvSpPr>
          <p:spPr bwMode="auto">
            <a:xfrm>
              <a:off x="1214" y="2685"/>
              <a:ext cx="34" cy="25"/>
            </a:xfrm>
            <a:custGeom>
              <a:avLst/>
              <a:gdLst>
                <a:gd name="T0" fmla="*/ 5 w 8"/>
                <a:gd name="T1" fmla="*/ 4 h 6"/>
                <a:gd name="T2" fmla="*/ 5 w 8"/>
                <a:gd name="T3" fmla="*/ 4 h 6"/>
                <a:gd name="T4" fmla="*/ 6 w 8"/>
                <a:gd name="T5" fmla="*/ 4 h 6"/>
                <a:gd name="T6" fmla="*/ 6 w 8"/>
                <a:gd name="T7" fmla="*/ 4 h 6"/>
                <a:gd name="T8" fmla="*/ 6 w 8"/>
                <a:gd name="T9" fmla="*/ 4 h 6"/>
                <a:gd name="T10" fmla="*/ 5 w 8"/>
                <a:gd name="T11" fmla="*/ 4 h 6"/>
                <a:gd name="T12" fmla="*/ 3 w 8"/>
                <a:gd name="T13" fmla="*/ 4 h 6"/>
                <a:gd name="T14" fmla="*/ 6 w 8"/>
                <a:gd name="T15" fmla="*/ 3 h 6"/>
                <a:gd name="T16" fmla="*/ 2 w 8"/>
                <a:gd name="T17" fmla="*/ 4 h 6"/>
                <a:gd name="T18" fmla="*/ 3 w 8"/>
                <a:gd name="T19" fmla="*/ 3 h 6"/>
                <a:gd name="T20" fmla="*/ 4 w 8"/>
                <a:gd name="T21" fmla="*/ 3 h 6"/>
                <a:gd name="T22" fmla="*/ 4 w 8"/>
                <a:gd name="T23" fmla="*/ 3 h 6"/>
                <a:gd name="T24" fmla="*/ 5 w 8"/>
                <a:gd name="T25" fmla="*/ 3 h 6"/>
                <a:gd name="T26" fmla="*/ 5 w 8"/>
                <a:gd name="T27" fmla="*/ 2 h 6"/>
                <a:gd name="T28" fmla="*/ 6 w 8"/>
                <a:gd name="T29" fmla="*/ 2 h 6"/>
                <a:gd name="T30" fmla="*/ 5 w 8"/>
                <a:gd name="T31" fmla="*/ 1 h 6"/>
                <a:gd name="T32" fmla="*/ 6 w 8"/>
                <a:gd name="T33" fmla="*/ 1 h 6"/>
                <a:gd name="T34" fmla="*/ 3 w 8"/>
                <a:gd name="T35" fmla="*/ 2 h 6"/>
                <a:gd name="T36" fmla="*/ 3 w 8"/>
                <a:gd name="T37" fmla="*/ 1 h 6"/>
                <a:gd name="T38" fmla="*/ 5 w 8"/>
                <a:gd name="T39" fmla="*/ 1 h 6"/>
                <a:gd name="T40" fmla="*/ 4 w 8"/>
                <a:gd name="T41" fmla="*/ 1 h 6"/>
                <a:gd name="T42" fmla="*/ 6 w 8"/>
                <a:gd name="T43" fmla="*/ 1 h 6"/>
                <a:gd name="T44" fmla="*/ 3 w 8"/>
                <a:gd name="T45" fmla="*/ 0 h 6"/>
                <a:gd name="T46" fmla="*/ 4 w 8"/>
                <a:gd name="T47" fmla="*/ 0 h 6"/>
                <a:gd name="T48" fmla="*/ 1 w 8"/>
                <a:gd name="T49" fmla="*/ 0 h 6"/>
                <a:gd name="T50" fmla="*/ 1 w 8"/>
                <a:gd name="T51" fmla="*/ 2 h 6"/>
                <a:gd name="T52" fmla="*/ 3 w 8"/>
                <a:gd name="T53" fmla="*/ 2 h 6"/>
                <a:gd name="T54" fmla="*/ 1 w 8"/>
                <a:gd name="T55" fmla="*/ 2 h 6"/>
                <a:gd name="T56" fmla="*/ 3 w 8"/>
                <a:gd name="T57" fmla="*/ 2 h 6"/>
                <a:gd name="T58" fmla="*/ 1 w 8"/>
                <a:gd name="T59" fmla="*/ 2 h 6"/>
                <a:gd name="T60" fmla="*/ 3 w 8"/>
                <a:gd name="T61" fmla="*/ 2 h 6"/>
                <a:gd name="T62" fmla="*/ 0 w 8"/>
                <a:gd name="T63" fmla="*/ 3 h 6"/>
                <a:gd name="T64" fmla="*/ 2 w 8"/>
                <a:gd name="T65" fmla="*/ 5 h 6"/>
                <a:gd name="T66" fmla="*/ 3 w 8"/>
                <a:gd name="T67" fmla="*/ 5 h 6"/>
                <a:gd name="T68" fmla="*/ 4 w 8"/>
                <a:gd name="T69" fmla="*/ 5 h 6"/>
                <a:gd name="T70" fmla="*/ 5 w 8"/>
                <a:gd name="T71" fmla="*/ 5 h 6"/>
                <a:gd name="T72" fmla="*/ 2 w 8"/>
                <a:gd name="T73" fmla="*/ 6 h 6"/>
                <a:gd name="T74" fmla="*/ 2 w 8"/>
                <a:gd name="T75" fmla="*/ 6 h 6"/>
                <a:gd name="T76" fmla="*/ 3 w 8"/>
                <a:gd name="T77" fmla="*/ 6 h 6"/>
                <a:gd name="T78" fmla="*/ 2 w 8"/>
                <a:gd name="T79" fmla="*/ 6 h 6"/>
                <a:gd name="T80" fmla="*/ 6 w 8"/>
                <a:gd name="T81" fmla="*/ 5 h 6"/>
                <a:gd name="T82" fmla="*/ 7 w 8"/>
                <a:gd name="T83" fmla="*/ 4 h 6"/>
                <a:gd name="T84" fmla="*/ 5 w 8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6">
                  <a:moveTo>
                    <a:pt x="5" y="4"/>
                  </a:move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3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4" y="3"/>
                    <a:pt x="2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3" y="2"/>
                  </a:cubicBezTo>
                  <a:cubicBezTo>
                    <a:pt x="6" y="1"/>
                    <a:pt x="1" y="1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1"/>
                    <a:pt x="4" y="1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3" y="2"/>
                    <a:pt x="1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7" y="4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3" y="5"/>
                    <a:pt x="8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587"/>
            <p:cNvSpPr>
              <a:spLocks/>
            </p:cNvSpPr>
            <p:nvPr/>
          </p:nvSpPr>
          <p:spPr bwMode="auto">
            <a:xfrm>
              <a:off x="1219" y="2710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588"/>
            <p:cNvSpPr>
              <a:spLocks/>
            </p:cNvSpPr>
            <p:nvPr/>
          </p:nvSpPr>
          <p:spPr bwMode="auto">
            <a:xfrm>
              <a:off x="1227" y="2685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Rectangle 589"/>
            <p:cNvSpPr>
              <a:spLocks noChangeArrowheads="1"/>
            </p:cNvSpPr>
            <p:nvPr/>
          </p:nvSpPr>
          <p:spPr bwMode="auto">
            <a:xfrm>
              <a:off x="1223" y="271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590"/>
            <p:cNvSpPr>
              <a:spLocks/>
            </p:cNvSpPr>
            <p:nvPr/>
          </p:nvSpPr>
          <p:spPr bwMode="auto">
            <a:xfrm>
              <a:off x="1235" y="2705"/>
              <a:ext cx="5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0" name="Freeform 591"/>
            <p:cNvSpPr>
              <a:spLocks/>
            </p:cNvSpPr>
            <p:nvPr/>
          </p:nvSpPr>
          <p:spPr bwMode="auto">
            <a:xfrm>
              <a:off x="1235" y="2685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1" name="Freeform 592"/>
            <p:cNvSpPr>
              <a:spLocks/>
            </p:cNvSpPr>
            <p:nvPr/>
          </p:nvSpPr>
          <p:spPr bwMode="auto">
            <a:xfrm>
              <a:off x="1240" y="2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2" name="Freeform 593"/>
            <p:cNvSpPr>
              <a:spLocks/>
            </p:cNvSpPr>
            <p:nvPr/>
          </p:nvSpPr>
          <p:spPr bwMode="auto">
            <a:xfrm>
              <a:off x="1214" y="2634"/>
              <a:ext cx="38" cy="51"/>
            </a:xfrm>
            <a:custGeom>
              <a:avLst/>
              <a:gdLst>
                <a:gd name="T0" fmla="*/ 6 w 9"/>
                <a:gd name="T1" fmla="*/ 3 h 12"/>
                <a:gd name="T2" fmla="*/ 4 w 9"/>
                <a:gd name="T3" fmla="*/ 1 h 12"/>
                <a:gd name="T4" fmla="*/ 3 w 9"/>
                <a:gd name="T5" fmla="*/ 1 h 12"/>
                <a:gd name="T6" fmla="*/ 4 w 9"/>
                <a:gd name="T7" fmla="*/ 2 h 12"/>
                <a:gd name="T8" fmla="*/ 3 w 9"/>
                <a:gd name="T9" fmla="*/ 3 h 12"/>
                <a:gd name="T10" fmla="*/ 2 w 9"/>
                <a:gd name="T11" fmla="*/ 4 h 12"/>
                <a:gd name="T12" fmla="*/ 4 w 9"/>
                <a:gd name="T13" fmla="*/ 6 h 12"/>
                <a:gd name="T14" fmla="*/ 3 w 9"/>
                <a:gd name="T15" fmla="*/ 5 h 12"/>
                <a:gd name="T16" fmla="*/ 2 w 9"/>
                <a:gd name="T17" fmla="*/ 6 h 12"/>
                <a:gd name="T18" fmla="*/ 5 w 9"/>
                <a:gd name="T19" fmla="*/ 7 h 12"/>
                <a:gd name="T20" fmla="*/ 5 w 9"/>
                <a:gd name="T21" fmla="*/ 8 h 12"/>
                <a:gd name="T22" fmla="*/ 4 w 9"/>
                <a:gd name="T23" fmla="*/ 8 h 12"/>
                <a:gd name="T24" fmla="*/ 3 w 9"/>
                <a:gd name="T25" fmla="*/ 8 h 12"/>
                <a:gd name="T26" fmla="*/ 2 w 9"/>
                <a:gd name="T27" fmla="*/ 9 h 12"/>
                <a:gd name="T28" fmla="*/ 3 w 9"/>
                <a:gd name="T29" fmla="*/ 10 h 12"/>
                <a:gd name="T30" fmla="*/ 4 w 9"/>
                <a:gd name="T31" fmla="*/ 10 h 12"/>
                <a:gd name="T32" fmla="*/ 3 w 9"/>
                <a:gd name="T33" fmla="*/ 10 h 12"/>
                <a:gd name="T34" fmla="*/ 3 w 9"/>
                <a:gd name="T35" fmla="*/ 11 h 12"/>
                <a:gd name="T36" fmla="*/ 3 w 9"/>
                <a:gd name="T37" fmla="*/ 12 h 12"/>
                <a:gd name="T38" fmla="*/ 3 w 9"/>
                <a:gd name="T39" fmla="*/ 11 h 12"/>
                <a:gd name="T40" fmla="*/ 2 w 9"/>
                <a:gd name="T41" fmla="*/ 11 h 12"/>
                <a:gd name="T42" fmla="*/ 6 w 9"/>
                <a:gd name="T43" fmla="*/ 11 h 12"/>
                <a:gd name="T44" fmla="*/ 6 w 9"/>
                <a:gd name="T45" fmla="*/ 11 h 12"/>
                <a:gd name="T46" fmla="*/ 6 w 9"/>
                <a:gd name="T47" fmla="*/ 11 h 12"/>
                <a:gd name="T48" fmla="*/ 7 w 9"/>
                <a:gd name="T49" fmla="*/ 11 h 12"/>
                <a:gd name="T50" fmla="*/ 7 w 9"/>
                <a:gd name="T51" fmla="*/ 10 h 12"/>
                <a:gd name="T52" fmla="*/ 6 w 9"/>
                <a:gd name="T53" fmla="*/ 10 h 12"/>
                <a:gd name="T54" fmla="*/ 7 w 9"/>
                <a:gd name="T55" fmla="*/ 10 h 12"/>
                <a:gd name="T56" fmla="*/ 7 w 9"/>
                <a:gd name="T57" fmla="*/ 10 h 12"/>
                <a:gd name="T58" fmla="*/ 6 w 9"/>
                <a:gd name="T59" fmla="*/ 9 h 12"/>
                <a:gd name="T60" fmla="*/ 6 w 9"/>
                <a:gd name="T61" fmla="*/ 8 h 12"/>
                <a:gd name="T62" fmla="*/ 7 w 9"/>
                <a:gd name="T63" fmla="*/ 9 h 12"/>
                <a:gd name="T64" fmla="*/ 7 w 9"/>
                <a:gd name="T65" fmla="*/ 9 h 12"/>
                <a:gd name="T66" fmla="*/ 6 w 9"/>
                <a:gd name="T67" fmla="*/ 8 h 12"/>
                <a:gd name="T68" fmla="*/ 6 w 9"/>
                <a:gd name="T69" fmla="*/ 7 h 12"/>
                <a:gd name="T70" fmla="*/ 5 w 9"/>
                <a:gd name="T71" fmla="*/ 6 h 12"/>
                <a:gd name="T72" fmla="*/ 6 w 9"/>
                <a:gd name="T73" fmla="*/ 5 h 12"/>
                <a:gd name="T74" fmla="*/ 6 w 9"/>
                <a:gd name="T75" fmla="*/ 4 h 12"/>
                <a:gd name="T76" fmla="*/ 4 w 9"/>
                <a:gd name="T77" fmla="*/ 4 h 12"/>
                <a:gd name="T78" fmla="*/ 7 w 9"/>
                <a:gd name="T7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7" y="4"/>
                    <a:pt x="7" y="4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2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3" y="1"/>
                    <a:pt x="6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6" y="3"/>
                    <a:pt x="6" y="4"/>
                  </a:cubicBezTo>
                  <a:cubicBezTo>
                    <a:pt x="1" y="0"/>
                    <a:pt x="7" y="5"/>
                    <a:pt x="3" y="3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5" y="5"/>
                    <a:pt x="1" y="3"/>
                    <a:pt x="4" y="6"/>
                  </a:cubicBezTo>
                  <a:cubicBezTo>
                    <a:pt x="3" y="5"/>
                    <a:pt x="5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5"/>
                  </a:cubicBezTo>
                  <a:cubicBezTo>
                    <a:pt x="2" y="6"/>
                    <a:pt x="4" y="6"/>
                    <a:pt x="5" y="7"/>
                  </a:cubicBezTo>
                  <a:cubicBezTo>
                    <a:pt x="4" y="7"/>
                    <a:pt x="4" y="6"/>
                    <a:pt x="2" y="6"/>
                  </a:cubicBezTo>
                  <a:cubicBezTo>
                    <a:pt x="4" y="7"/>
                    <a:pt x="3" y="6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8"/>
                    <a:pt x="6" y="8"/>
                    <a:pt x="7" y="9"/>
                  </a:cubicBezTo>
                  <a:cubicBezTo>
                    <a:pt x="5" y="8"/>
                    <a:pt x="7" y="8"/>
                    <a:pt x="5" y="8"/>
                  </a:cubicBezTo>
                  <a:cubicBezTo>
                    <a:pt x="4" y="7"/>
                    <a:pt x="4" y="7"/>
                    <a:pt x="3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2" y="8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" y="8"/>
                    <a:pt x="5" y="10"/>
                    <a:pt x="3" y="10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2" y="10"/>
                    <a:pt x="1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4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0" y="11"/>
                    <a:pt x="3" y="12"/>
                  </a:cubicBezTo>
                  <a:cubicBezTo>
                    <a:pt x="3" y="12"/>
                    <a:pt x="6" y="12"/>
                    <a:pt x="6" y="12"/>
                  </a:cubicBezTo>
                  <a:cubicBezTo>
                    <a:pt x="5" y="12"/>
                    <a:pt x="4" y="12"/>
                    <a:pt x="3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1" y="11"/>
                    <a:pt x="4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6" y="10"/>
                    <a:pt x="4" y="10"/>
                    <a:pt x="4" y="10"/>
                  </a:cubicBezTo>
                  <a:cubicBezTo>
                    <a:pt x="6" y="10"/>
                    <a:pt x="5" y="10"/>
                    <a:pt x="7" y="10"/>
                  </a:cubicBezTo>
                  <a:cubicBezTo>
                    <a:pt x="5" y="10"/>
                    <a:pt x="6" y="10"/>
                    <a:pt x="5" y="10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5" y="9"/>
                    <a:pt x="6" y="9"/>
                  </a:cubicBezTo>
                  <a:cubicBezTo>
                    <a:pt x="6" y="9"/>
                    <a:pt x="6" y="9"/>
                    <a:pt x="4" y="8"/>
                  </a:cubicBezTo>
                  <a:cubicBezTo>
                    <a:pt x="4" y="8"/>
                    <a:pt x="6" y="9"/>
                    <a:pt x="6" y="8"/>
                  </a:cubicBezTo>
                  <a:cubicBezTo>
                    <a:pt x="4" y="8"/>
                    <a:pt x="6" y="8"/>
                    <a:pt x="5" y="8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6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6" y="7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6" y="6"/>
                    <a:pt x="4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6" y="5"/>
                  </a:cubicBezTo>
                  <a:cubicBezTo>
                    <a:pt x="5" y="5"/>
                    <a:pt x="7" y="6"/>
                    <a:pt x="7" y="6"/>
                  </a:cubicBezTo>
                  <a:cubicBezTo>
                    <a:pt x="5" y="5"/>
                    <a:pt x="9" y="7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6"/>
                    <a:pt x="4" y="2"/>
                    <a:pt x="8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3" name="Freeform 594"/>
            <p:cNvSpPr>
              <a:spLocks/>
            </p:cNvSpPr>
            <p:nvPr/>
          </p:nvSpPr>
          <p:spPr bwMode="auto">
            <a:xfrm>
              <a:off x="1240" y="2659"/>
              <a:ext cx="4" cy="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4" name="Rectangle 595"/>
            <p:cNvSpPr>
              <a:spLocks noChangeArrowheads="1"/>
            </p:cNvSpPr>
            <p:nvPr/>
          </p:nvSpPr>
          <p:spPr bwMode="auto">
            <a:xfrm>
              <a:off x="1240" y="265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5" name="Freeform 596"/>
            <p:cNvSpPr>
              <a:spLocks/>
            </p:cNvSpPr>
            <p:nvPr/>
          </p:nvSpPr>
          <p:spPr bwMode="auto">
            <a:xfrm>
              <a:off x="1244" y="2647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6" name="Rectangle 597"/>
            <p:cNvSpPr>
              <a:spLocks noChangeArrowheads="1"/>
            </p:cNvSpPr>
            <p:nvPr/>
          </p:nvSpPr>
          <p:spPr bwMode="auto">
            <a:xfrm>
              <a:off x="1244" y="264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7" name="Freeform 598"/>
            <p:cNvSpPr>
              <a:spLocks/>
            </p:cNvSpPr>
            <p:nvPr/>
          </p:nvSpPr>
          <p:spPr bwMode="auto">
            <a:xfrm>
              <a:off x="1227" y="2613"/>
              <a:ext cx="25" cy="34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2 h 8"/>
                <a:gd name="T4" fmla="*/ 6 w 6"/>
                <a:gd name="T5" fmla="*/ 3 h 8"/>
                <a:gd name="T6" fmla="*/ 4 w 6"/>
                <a:gd name="T7" fmla="*/ 0 h 8"/>
                <a:gd name="T8" fmla="*/ 3 w 6"/>
                <a:gd name="T9" fmla="*/ 3 h 8"/>
                <a:gd name="T10" fmla="*/ 3 w 6"/>
                <a:gd name="T11" fmla="*/ 3 h 8"/>
                <a:gd name="T12" fmla="*/ 3 w 6"/>
                <a:gd name="T13" fmla="*/ 5 h 8"/>
                <a:gd name="T14" fmla="*/ 2 w 6"/>
                <a:gd name="T15" fmla="*/ 3 h 8"/>
                <a:gd name="T16" fmla="*/ 2 w 6"/>
                <a:gd name="T17" fmla="*/ 4 h 8"/>
                <a:gd name="T18" fmla="*/ 3 w 6"/>
                <a:gd name="T19" fmla="*/ 5 h 8"/>
                <a:gd name="T20" fmla="*/ 2 w 6"/>
                <a:gd name="T21" fmla="*/ 5 h 8"/>
                <a:gd name="T22" fmla="*/ 2 w 6"/>
                <a:gd name="T23" fmla="*/ 5 h 8"/>
                <a:gd name="T24" fmla="*/ 2 w 6"/>
                <a:gd name="T25" fmla="*/ 5 h 8"/>
                <a:gd name="T26" fmla="*/ 2 w 6"/>
                <a:gd name="T27" fmla="*/ 5 h 8"/>
                <a:gd name="T28" fmla="*/ 2 w 6"/>
                <a:gd name="T29" fmla="*/ 6 h 8"/>
                <a:gd name="T30" fmla="*/ 1 w 6"/>
                <a:gd name="T31" fmla="*/ 5 h 8"/>
                <a:gd name="T32" fmla="*/ 2 w 6"/>
                <a:gd name="T33" fmla="*/ 7 h 8"/>
                <a:gd name="T34" fmla="*/ 3 w 6"/>
                <a:gd name="T35" fmla="*/ 8 h 8"/>
                <a:gd name="T36" fmla="*/ 3 w 6"/>
                <a:gd name="T37" fmla="*/ 6 h 8"/>
                <a:gd name="T38" fmla="*/ 3 w 6"/>
                <a:gd name="T39" fmla="*/ 6 h 8"/>
                <a:gd name="T40" fmla="*/ 3 w 6"/>
                <a:gd name="T41" fmla="*/ 6 h 8"/>
                <a:gd name="T42" fmla="*/ 4 w 6"/>
                <a:gd name="T43" fmla="*/ 7 h 8"/>
                <a:gd name="T44" fmla="*/ 5 w 6"/>
                <a:gd name="T45" fmla="*/ 7 h 8"/>
                <a:gd name="T46" fmla="*/ 5 w 6"/>
                <a:gd name="T47" fmla="*/ 8 h 8"/>
                <a:gd name="T48" fmla="*/ 5 w 6"/>
                <a:gd name="T49" fmla="*/ 7 h 8"/>
                <a:gd name="T50" fmla="*/ 4 w 6"/>
                <a:gd name="T51" fmla="*/ 6 h 8"/>
                <a:gd name="T52" fmla="*/ 3 w 6"/>
                <a:gd name="T53" fmla="*/ 5 h 8"/>
                <a:gd name="T54" fmla="*/ 3 w 6"/>
                <a:gd name="T55" fmla="*/ 5 h 8"/>
                <a:gd name="T56" fmla="*/ 4 w 6"/>
                <a:gd name="T57" fmla="*/ 6 h 8"/>
                <a:gd name="T58" fmla="*/ 4 w 6"/>
                <a:gd name="T59" fmla="*/ 5 h 8"/>
                <a:gd name="T60" fmla="*/ 5 w 6"/>
                <a:gd name="T61" fmla="*/ 7 h 8"/>
                <a:gd name="T62" fmla="*/ 4 w 6"/>
                <a:gd name="T63" fmla="*/ 5 h 8"/>
                <a:gd name="T64" fmla="*/ 5 w 6"/>
                <a:gd name="T65" fmla="*/ 4 h 8"/>
                <a:gd name="T66" fmla="*/ 5 w 6"/>
                <a:gd name="T67" fmla="*/ 5 h 8"/>
                <a:gd name="T68" fmla="*/ 4 w 6"/>
                <a:gd name="T69" fmla="*/ 4 h 8"/>
                <a:gd name="T70" fmla="*/ 5 w 6"/>
                <a:gd name="T71" fmla="*/ 4 h 8"/>
                <a:gd name="T72" fmla="*/ 5 w 6"/>
                <a:gd name="T73" fmla="*/ 4 h 8"/>
                <a:gd name="T74" fmla="*/ 5 w 6"/>
                <a:gd name="T75" fmla="*/ 3 h 8"/>
                <a:gd name="T76" fmla="*/ 5 w 6"/>
                <a:gd name="T77" fmla="*/ 3 h 8"/>
                <a:gd name="T78" fmla="*/ 4 w 6"/>
                <a:gd name="T79" fmla="*/ 1 h 8"/>
                <a:gd name="T80" fmla="*/ 6 w 6"/>
                <a:gd name="T8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5" y="1"/>
                    <a:pt x="6" y="2"/>
                    <a:pt x="4" y="0"/>
                  </a:cubicBezTo>
                  <a:cubicBezTo>
                    <a:pt x="4" y="2"/>
                    <a:pt x="2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0" y="1"/>
                    <a:pt x="3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6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6"/>
                    <a:pt x="0" y="4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4" y="8"/>
                    <a:pt x="4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4"/>
                    <a:pt x="4" y="7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3" y="6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4" y="6"/>
                    <a:pt x="2" y="4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1"/>
                    <a:pt x="4" y="1"/>
                  </a:cubicBezTo>
                  <a:cubicBezTo>
                    <a:pt x="5" y="2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Freeform 599"/>
            <p:cNvSpPr>
              <a:spLocks/>
            </p:cNvSpPr>
            <p:nvPr/>
          </p:nvSpPr>
          <p:spPr bwMode="auto">
            <a:xfrm>
              <a:off x="1244" y="2613"/>
              <a:ext cx="8" cy="9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0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600"/>
            <p:cNvSpPr>
              <a:spLocks/>
            </p:cNvSpPr>
            <p:nvPr/>
          </p:nvSpPr>
          <p:spPr bwMode="auto">
            <a:xfrm>
              <a:off x="1244" y="2597"/>
              <a:ext cx="17" cy="29"/>
            </a:xfrm>
            <a:custGeom>
              <a:avLst/>
              <a:gdLst>
                <a:gd name="T0" fmla="*/ 3 w 4"/>
                <a:gd name="T1" fmla="*/ 3 h 7"/>
                <a:gd name="T2" fmla="*/ 2 w 4"/>
                <a:gd name="T3" fmla="*/ 2 h 7"/>
                <a:gd name="T4" fmla="*/ 1 w 4"/>
                <a:gd name="T5" fmla="*/ 3 h 7"/>
                <a:gd name="T6" fmla="*/ 2 w 4"/>
                <a:gd name="T7" fmla="*/ 5 h 7"/>
                <a:gd name="T8" fmla="*/ 1 w 4"/>
                <a:gd name="T9" fmla="*/ 4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1 w 4"/>
                <a:gd name="T21" fmla="*/ 4 h 7"/>
                <a:gd name="T22" fmla="*/ 3 w 4"/>
                <a:gd name="T23" fmla="*/ 5 h 7"/>
                <a:gd name="T24" fmla="*/ 3 w 4"/>
                <a:gd name="T25" fmla="*/ 5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5 h 7"/>
                <a:gd name="T32" fmla="*/ 4 w 4"/>
                <a:gd name="T33" fmla="*/ 4 h 7"/>
                <a:gd name="T34" fmla="*/ 3 w 4"/>
                <a:gd name="T35" fmla="*/ 2 h 7"/>
                <a:gd name="T36" fmla="*/ 3 w 4"/>
                <a:gd name="T37" fmla="*/ 3 h 7"/>
                <a:gd name="T38" fmla="*/ 4 w 4"/>
                <a:gd name="T39" fmla="*/ 4 h 7"/>
                <a:gd name="T40" fmla="*/ 2 w 4"/>
                <a:gd name="T41" fmla="*/ 1 h 7"/>
                <a:gd name="T42" fmla="*/ 3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1" y="2"/>
                    <a:pt x="3" y="5"/>
                    <a:pt x="3" y="5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3" y="3"/>
                    <a:pt x="2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3"/>
                    <a:pt x="2" y="1"/>
                    <a:pt x="2" y="1"/>
                  </a:cubicBezTo>
                  <a:cubicBezTo>
                    <a:pt x="1" y="0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Rectangle 601"/>
            <p:cNvSpPr>
              <a:spLocks noChangeArrowheads="1"/>
            </p:cNvSpPr>
            <p:nvPr/>
          </p:nvSpPr>
          <p:spPr bwMode="auto">
            <a:xfrm>
              <a:off x="1252" y="260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80" name="文本框 1679"/>
          <p:cNvSpPr txBox="1">
            <a:spLocks noChangeArrowheads="1"/>
          </p:cNvSpPr>
          <p:nvPr/>
        </p:nvSpPr>
        <p:spPr bwMode="auto">
          <a:xfrm>
            <a:off x="3696463" y="2360912"/>
            <a:ext cx="476925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4800" b="1" dirty="0" err="1">
                <a:solidFill>
                  <a:schemeClr val="accent4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Củng</a:t>
            </a:r>
            <a:r>
              <a:rPr lang="en-US" altLang="zh-CN" sz="4800" b="1" dirty="0">
                <a:solidFill>
                  <a:schemeClr val="accent4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4800" b="1" dirty="0" err="1">
                <a:solidFill>
                  <a:schemeClr val="accent4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cố</a:t>
            </a:r>
            <a:r>
              <a:rPr lang="en-US" altLang="zh-CN" sz="4800" b="1" dirty="0">
                <a:solidFill>
                  <a:schemeClr val="accent4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- </a:t>
            </a:r>
            <a:r>
              <a:rPr lang="en-US" altLang="zh-CN" sz="4800" b="1" dirty="0" err="1">
                <a:solidFill>
                  <a:schemeClr val="accent4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Dặn</a:t>
            </a:r>
            <a:r>
              <a:rPr lang="en-US" altLang="zh-CN" sz="4800" b="1" dirty="0">
                <a:solidFill>
                  <a:schemeClr val="accent4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4800" b="1" dirty="0" err="1">
                <a:solidFill>
                  <a:schemeClr val="accent4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dò</a:t>
            </a:r>
            <a:endParaRPr lang="en-US" altLang="zh-CN" sz="4800" b="1" dirty="0">
              <a:solidFill>
                <a:schemeClr val="accent4"/>
              </a:solidFill>
              <a:latin typeface="Times New Roman" panose="02020603050405020304" pitchFamily="18" charset="0"/>
              <a:ea typeface="华康海报体W12(P)" panose="040B0C00000000000000" pitchFamily="82" charset="-122"/>
              <a:cs typeface="Times New Roman" panose="02020603050405020304" pitchFamily="18" charset="0"/>
            </a:endParaRPr>
          </a:p>
        </p:txBody>
      </p:sp>
      <p:sp>
        <p:nvSpPr>
          <p:cNvPr id="610" name="AutoShape 112"/>
          <p:cNvSpPr>
            <a:spLocks/>
          </p:cNvSpPr>
          <p:nvPr/>
        </p:nvSpPr>
        <p:spPr bwMode="auto">
          <a:xfrm>
            <a:off x="4749314" y="3410849"/>
            <a:ext cx="266542" cy="265367"/>
          </a:xfrm>
          <a:custGeom>
            <a:avLst/>
            <a:gdLst>
              <a:gd name="T0" fmla="*/ 10510 w 21020"/>
              <a:gd name="T1" fmla="*/ 10800 h 21600"/>
              <a:gd name="T2" fmla="*/ 10510 w 21020"/>
              <a:gd name="T3" fmla="*/ 10800 h 21600"/>
              <a:gd name="T4" fmla="*/ 10510 w 21020"/>
              <a:gd name="T5" fmla="*/ 10800 h 21600"/>
              <a:gd name="T6" fmla="*/ 10510 w 2102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20" h="21600">
                <a:moveTo>
                  <a:pt x="18846" y="7946"/>
                </a:moveTo>
                <a:lnTo>
                  <a:pt x="17740" y="9091"/>
                </a:lnTo>
                <a:cubicBezTo>
                  <a:pt x="17740" y="8939"/>
                  <a:pt x="17758" y="8792"/>
                  <a:pt x="17744" y="8636"/>
                </a:cubicBezTo>
                <a:cubicBezTo>
                  <a:pt x="17629" y="7331"/>
                  <a:pt x="17036" y="6068"/>
                  <a:pt x="16074" y="5080"/>
                </a:cubicBezTo>
                <a:cubicBezTo>
                  <a:pt x="15004" y="3980"/>
                  <a:pt x="13585" y="3348"/>
                  <a:pt x="12180" y="3345"/>
                </a:cubicBezTo>
                <a:lnTo>
                  <a:pt x="13268" y="2218"/>
                </a:lnTo>
                <a:cubicBezTo>
                  <a:pt x="13812" y="1659"/>
                  <a:pt x="14572" y="1350"/>
                  <a:pt x="15403" y="1350"/>
                </a:cubicBezTo>
                <a:cubicBezTo>
                  <a:pt x="16460" y="1350"/>
                  <a:pt x="17546" y="1840"/>
                  <a:pt x="18381" y="2696"/>
                </a:cubicBezTo>
                <a:cubicBezTo>
                  <a:pt x="19165" y="3500"/>
                  <a:pt x="19631" y="4499"/>
                  <a:pt x="19698" y="5510"/>
                </a:cubicBezTo>
                <a:cubicBezTo>
                  <a:pt x="19760" y="6453"/>
                  <a:pt x="19457" y="7317"/>
                  <a:pt x="18846" y="7946"/>
                </a:cubicBezTo>
                <a:moveTo>
                  <a:pt x="5828" y="19329"/>
                </a:moveTo>
                <a:cubicBezTo>
                  <a:pt x="5813" y="18424"/>
                  <a:pt x="5454" y="17481"/>
                  <a:pt x="4730" y="16739"/>
                </a:cubicBezTo>
                <a:cubicBezTo>
                  <a:pt x="4046" y="16034"/>
                  <a:pt x="3150" y="15628"/>
                  <a:pt x="2257" y="15592"/>
                </a:cubicBezTo>
                <a:lnTo>
                  <a:pt x="2911" y="13157"/>
                </a:lnTo>
                <a:cubicBezTo>
                  <a:pt x="2959" y="12995"/>
                  <a:pt x="3052" y="12835"/>
                  <a:pt x="3168" y="12695"/>
                </a:cubicBezTo>
                <a:cubicBezTo>
                  <a:pt x="4485" y="11726"/>
                  <a:pt x="6512" y="12012"/>
                  <a:pt x="7920" y="13460"/>
                </a:cubicBezTo>
                <a:cubicBezTo>
                  <a:pt x="9409" y="14990"/>
                  <a:pt x="9639" y="17230"/>
                  <a:pt x="8492" y="18568"/>
                </a:cubicBezTo>
                <a:cubicBezTo>
                  <a:pt x="8416" y="18609"/>
                  <a:pt x="8339" y="18648"/>
                  <a:pt x="8256" y="18675"/>
                </a:cubicBezTo>
                <a:cubicBezTo>
                  <a:pt x="8256" y="18675"/>
                  <a:pt x="5828" y="19329"/>
                  <a:pt x="5828" y="19329"/>
                </a:cubicBezTo>
                <a:close/>
                <a:moveTo>
                  <a:pt x="2737" y="20164"/>
                </a:moveTo>
                <a:cubicBezTo>
                  <a:pt x="2665" y="20181"/>
                  <a:pt x="2443" y="20239"/>
                  <a:pt x="2291" y="20249"/>
                </a:cubicBezTo>
                <a:cubicBezTo>
                  <a:pt x="1751" y="20244"/>
                  <a:pt x="1313" y="19792"/>
                  <a:pt x="1313" y="19237"/>
                </a:cubicBezTo>
                <a:cubicBezTo>
                  <a:pt x="1321" y="19124"/>
                  <a:pt x="1365" y="18929"/>
                  <a:pt x="1380" y="18857"/>
                </a:cubicBezTo>
                <a:lnTo>
                  <a:pt x="2071" y="16283"/>
                </a:lnTo>
                <a:cubicBezTo>
                  <a:pt x="2822" y="16261"/>
                  <a:pt x="3630" y="16562"/>
                  <a:pt x="4265" y="17215"/>
                </a:cubicBezTo>
                <a:cubicBezTo>
                  <a:pt x="4911" y="17878"/>
                  <a:pt x="5214" y="18725"/>
                  <a:pt x="5181" y="19504"/>
                </a:cubicBezTo>
                <a:cubicBezTo>
                  <a:pt x="5181" y="19504"/>
                  <a:pt x="2737" y="20164"/>
                  <a:pt x="2737" y="20164"/>
                </a:cubicBezTo>
                <a:close/>
                <a:moveTo>
                  <a:pt x="6888" y="11179"/>
                </a:moveTo>
                <a:cubicBezTo>
                  <a:pt x="6280" y="10927"/>
                  <a:pt x="5642" y="10783"/>
                  <a:pt x="5004" y="10774"/>
                </a:cubicBezTo>
                <a:lnTo>
                  <a:pt x="10063" y="5536"/>
                </a:lnTo>
                <a:cubicBezTo>
                  <a:pt x="10838" y="4759"/>
                  <a:pt x="11966" y="4536"/>
                  <a:pt x="13077" y="4819"/>
                </a:cubicBezTo>
                <a:cubicBezTo>
                  <a:pt x="13077" y="4819"/>
                  <a:pt x="6888" y="11179"/>
                  <a:pt x="6888" y="11179"/>
                </a:cubicBezTo>
                <a:close/>
                <a:moveTo>
                  <a:pt x="9717" y="13672"/>
                </a:moveTo>
                <a:cubicBezTo>
                  <a:pt x="9473" y="13258"/>
                  <a:pt x="9194" y="12859"/>
                  <a:pt x="8848" y="12505"/>
                </a:cubicBezTo>
                <a:cubicBezTo>
                  <a:pt x="8447" y="12093"/>
                  <a:pt x="7986" y="11770"/>
                  <a:pt x="7507" y="11498"/>
                </a:cubicBezTo>
                <a:lnTo>
                  <a:pt x="13767" y="5064"/>
                </a:lnTo>
                <a:cubicBezTo>
                  <a:pt x="14259" y="5288"/>
                  <a:pt x="14729" y="5607"/>
                  <a:pt x="15145" y="6035"/>
                </a:cubicBezTo>
                <a:cubicBezTo>
                  <a:pt x="15500" y="6398"/>
                  <a:pt x="15775" y="6806"/>
                  <a:pt x="15987" y="7229"/>
                </a:cubicBezTo>
                <a:cubicBezTo>
                  <a:pt x="15987" y="7229"/>
                  <a:pt x="9717" y="13672"/>
                  <a:pt x="9717" y="13672"/>
                </a:cubicBezTo>
                <a:close/>
                <a:moveTo>
                  <a:pt x="10519" y="16061"/>
                </a:moveTo>
                <a:cubicBezTo>
                  <a:pt x="10465" y="15452"/>
                  <a:pt x="10298" y="14854"/>
                  <a:pt x="10047" y="14288"/>
                </a:cubicBezTo>
                <a:lnTo>
                  <a:pt x="16257" y="7906"/>
                </a:lnTo>
                <a:cubicBezTo>
                  <a:pt x="16637" y="9140"/>
                  <a:pt x="16442" y="10429"/>
                  <a:pt x="15610" y="11284"/>
                </a:cubicBezTo>
                <a:cubicBezTo>
                  <a:pt x="15604" y="11290"/>
                  <a:pt x="15598" y="11293"/>
                  <a:pt x="15593" y="11298"/>
                </a:cubicBezTo>
                <a:lnTo>
                  <a:pt x="15602" y="11306"/>
                </a:lnTo>
                <a:lnTo>
                  <a:pt x="10525" y="16565"/>
                </a:lnTo>
                <a:cubicBezTo>
                  <a:pt x="10527" y="16397"/>
                  <a:pt x="10534" y="16232"/>
                  <a:pt x="10519" y="16061"/>
                </a:cubicBezTo>
                <a:moveTo>
                  <a:pt x="19308" y="1741"/>
                </a:moveTo>
                <a:cubicBezTo>
                  <a:pt x="18228" y="632"/>
                  <a:pt x="16805" y="0"/>
                  <a:pt x="15403" y="0"/>
                </a:cubicBezTo>
                <a:cubicBezTo>
                  <a:pt x="14220" y="0"/>
                  <a:pt x="13131" y="450"/>
                  <a:pt x="12335" y="1266"/>
                </a:cubicBezTo>
                <a:lnTo>
                  <a:pt x="9138" y="4577"/>
                </a:lnTo>
                <a:cubicBezTo>
                  <a:pt x="9129" y="4585"/>
                  <a:pt x="9118" y="4592"/>
                  <a:pt x="9108" y="4602"/>
                </a:cubicBezTo>
                <a:cubicBezTo>
                  <a:pt x="9103" y="4608"/>
                  <a:pt x="9100" y="4614"/>
                  <a:pt x="9095" y="4620"/>
                </a:cubicBezTo>
                <a:lnTo>
                  <a:pt x="9096" y="4621"/>
                </a:lnTo>
                <a:lnTo>
                  <a:pt x="2310" y="11647"/>
                </a:lnTo>
                <a:cubicBezTo>
                  <a:pt x="1998" y="11966"/>
                  <a:pt x="1771" y="12364"/>
                  <a:pt x="1645" y="12797"/>
                </a:cubicBezTo>
                <a:lnTo>
                  <a:pt x="102" y="18541"/>
                </a:lnTo>
                <a:cubicBezTo>
                  <a:pt x="100" y="18557"/>
                  <a:pt x="0" y="19008"/>
                  <a:pt x="0" y="19237"/>
                </a:cubicBezTo>
                <a:cubicBezTo>
                  <a:pt x="0" y="20541"/>
                  <a:pt x="1030" y="21599"/>
                  <a:pt x="2302" y="21599"/>
                </a:cubicBezTo>
                <a:cubicBezTo>
                  <a:pt x="2554" y="21599"/>
                  <a:pt x="3044" y="21475"/>
                  <a:pt x="3062" y="21473"/>
                </a:cubicBezTo>
                <a:lnTo>
                  <a:pt x="8630" y="19969"/>
                </a:lnTo>
                <a:cubicBezTo>
                  <a:pt x="9054" y="19839"/>
                  <a:pt x="9439" y="19604"/>
                  <a:pt x="9750" y="19283"/>
                </a:cubicBezTo>
                <a:lnTo>
                  <a:pt x="19776" y="8899"/>
                </a:lnTo>
                <a:cubicBezTo>
                  <a:pt x="21600" y="7023"/>
                  <a:pt x="21394" y="3881"/>
                  <a:pt x="19308" y="174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marL="0" marR="0" lvl="0" indent="0" algn="ctr" defTabSz="22860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Gill Sans" charset="0"/>
              <a:sym typeface="Gill Sans" charset="0"/>
            </a:endParaRPr>
          </a:p>
        </p:txBody>
      </p:sp>
      <p:grpSp>
        <p:nvGrpSpPr>
          <p:cNvPr id="611" name="组合 610"/>
          <p:cNvGrpSpPr/>
          <p:nvPr/>
        </p:nvGrpSpPr>
        <p:grpSpPr>
          <a:xfrm flipH="1">
            <a:off x="4726552" y="4174001"/>
            <a:ext cx="289303" cy="289303"/>
            <a:chOff x="2473104" y="2145028"/>
            <a:chExt cx="359165" cy="359165"/>
          </a:xfrm>
          <a:solidFill>
            <a:schemeClr val="bg1"/>
          </a:solidFill>
        </p:grpSpPr>
        <p:sp>
          <p:nvSpPr>
            <p:cNvPr id="612" name="AutoShape 126"/>
            <p:cNvSpPr>
              <a:spLocks/>
            </p:cNvSpPr>
            <p:nvPr/>
          </p:nvSpPr>
          <p:spPr bwMode="auto">
            <a:xfrm>
              <a:off x="2473104" y="2145028"/>
              <a:ext cx="359165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3499" y="14850"/>
                  </a:moveTo>
                  <a:cubicBezTo>
                    <a:pt x="9772" y="14850"/>
                    <a:pt x="6749" y="11827"/>
                    <a:pt x="6749" y="8100"/>
                  </a:cubicBezTo>
                  <a:cubicBezTo>
                    <a:pt x="6749" y="4372"/>
                    <a:pt x="9772" y="1350"/>
                    <a:pt x="13499" y="1350"/>
                  </a:cubicBezTo>
                  <a:cubicBezTo>
                    <a:pt x="17227" y="1350"/>
                    <a:pt x="20249" y="4372"/>
                    <a:pt x="20249" y="8100"/>
                  </a:cubicBezTo>
                  <a:cubicBezTo>
                    <a:pt x="20249" y="11827"/>
                    <a:pt x="17227" y="14850"/>
                    <a:pt x="13499" y="14850"/>
                  </a:cubicBezTo>
                  <a:moveTo>
                    <a:pt x="3236" y="20042"/>
                  </a:moveTo>
                  <a:cubicBezTo>
                    <a:pt x="3019" y="20266"/>
                    <a:pt x="2718" y="20408"/>
                    <a:pt x="2382" y="20408"/>
                  </a:cubicBezTo>
                  <a:cubicBezTo>
                    <a:pt x="1724" y="20408"/>
                    <a:pt x="1191" y="19875"/>
                    <a:pt x="1191" y="19218"/>
                  </a:cubicBezTo>
                  <a:cubicBezTo>
                    <a:pt x="1191" y="18881"/>
                    <a:pt x="1332" y="18580"/>
                    <a:pt x="1557" y="18363"/>
                  </a:cubicBezTo>
                  <a:lnTo>
                    <a:pt x="1551" y="18358"/>
                  </a:lnTo>
                  <a:lnTo>
                    <a:pt x="6996" y="12913"/>
                  </a:lnTo>
                  <a:cubicBezTo>
                    <a:pt x="7472" y="13555"/>
                    <a:pt x="8039" y="14122"/>
                    <a:pt x="8680" y="14599"/>
                  </a:cubicBezTo>
                  <a:cubicBezTo>
                    <a:pt x="8680" y="14599"/>
                    <a:pt x="3236" y="20042"/>
                    <a:pt x="3236" y="20042"/>
                  </a:cubicBezTo>
                  <a:close/>
                  <a:moveTo>
                    <a:pt x="13499" y="0"/>
                  </a:moveTo>
                  <a:cubicBezTo>
                    <a:pt x="9026" y="0"/>
                    <a:pt x="5399" y="3626"/>
                    <a:pt x="5399" y="8100"/>
                  </a:cubicBezTo>
                  <a:cubicBezTo>
                    <a:pt x="5399" y="9467"/>
                    <a:pt x="5742" y="10754"/>
                    <a:pt x="6341" y="11884"/>
                  </a:cubicBezTo>
                  <a:lnTo>
                    <a:pt x="709" y="17515"/>
                  </a:lnTo>
                  <a:lnTo>
                    <a:pt x="713" y="17520"/>
                  </a:lnTo>
                  <a:cubicBezTo>
                    <a:pt x="274" y="17953"/>
                    <a:pt x="0" y="18552"/>
                    <a:pt x="0" y="19218"/>
                  </a:cubicBezTo>
                  <a:cubicBezTo>
                    <a:pt x="0" y="20533"/>
                    <a:pt x="1066" y="21599"/>
                    <a:pt x="2382" y="21599"/>
                  </a:cubicBezTo>
                  <a:cubicBezTo>
                    <a:pt x="3047" y="21599"/>
                    <a:pt x="3647" y="21326"/>
                    <a:pt x="4079" y="20885"/>
                  </a:cubicBezTo>
                  <a:lnTo>
                    <a:pt x="4078" y="20884"/>
                  </a:lnTo>
                  <a:lnTo>
                    <a:pt x="9708" y="15255"/>
                  </a:lnTo>
                  <a:cubicBezTo>
                    <a:pt x="10839" y="15856"/>
                    <a:pt x="12128" y="16200"/>
                    <a:pt x="13499" y="16200"/>
                  </a:cubicBezTo>
                  <a:cubicBezTo>
                    <a:pt x="17973" y="16200"/>
                    <a:pt x="21600" y="12573"/>
                    <a:pt x="21600" y="8100"/>
                  </a:cubicBezTo>
                  <a:cubicBezTo>
                    <a:pt x="21600" y="3626"/>
                    <a:pt x="17973" y="0"/>
                    <a:pt x="134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  <p:sp>
          <p:nvSpPr>
            <p:cNvPr id="613" name="AutoShape 127"/>
            <p:cNvSpPr>
              <a:spLocks/>
            </p:cNvSpPr>
            <p:nvPr/>
          </p:nvSpPr>
          <p:spPr bwMode="auto">
            <a:xfrm>
              <a:off x="2618611" y="2200897"/>
              <a:ext cx="84727" cy="841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0"/>
                  </a:moveTo>
                  <a:cubicBezTo>
                    <a:pt x="9025" y="0"/>
                    <a:pt x="0" y="9025"/>
                    <a:pt x="0" y="20160"/>
                  </a:cubicBezTo>
                  <a:cubicBezTo>
                    <a:pt x="0" y="20954"/>
                    <a:pt x="644" y="21600"/>
                    <a:pt x="1440" y="21600"/>
                  </a:cubicBezTo>
                  <a:cubicBezTo>
                    <a:pt x="2235" y="21600"/>
                    <a:pt x="2880" y="20954"/>
                    <a:pt x="2880" y="20160"/>
                  </a:cubicBezTo>
                  <a:cubicBezTo>
                    <a:pt x="2880" y="10618"/>
                    <a:pt x="10617" y="2880"/>
                    <a:pt x="20160" y="2880"/>
                  </a:cubicBezTo>
                  <a:cubicBezTo>
                    <a:pt x="20955" y="2880"/>
                    <a:pt x="21599" y="2234"/>
                    <a:pt x="21599" y="1440"/>
                  </a:cubicBezTo>
                  <a:cubicBezTo>
                    <a:pt x="21599" y="645"/>
                    <a:pt x="20955" y="0"/>
                    <a:pt x="2016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522150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842132" y="2055676"/>
            <a:ext cx="3805850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600" dirty="0" err="1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Khởi</a:t>
            </a:r>
            <a:r>
              <a:rPr lang="en-US" altLang="zh-CN" sz="66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6600" dirty="0" err="1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động</a:t>
            </a:r>
            <a:endParaRPr lang="zh-CN" altLang="en-US" sz="6600" dirty="0">
              <a:solidFill>
                <a:schemeClr val="accent1">
                  <a:lumMod val="90000"/>
                </a:schemeClr>
              </a:solidFill>
              <a:latin typeface="Times New Roman" panose="02020603050405020304" pitchFamily="18" charset="0"/>
              <a:ea typeface="华康海报体W12(P)" panose="040B0C00000000000000" pitchFamily="82" charset="-122"/>
              <a:cs typeface="Times New Roman" panose="02020603050405020304" pitchFamily="18" charset="0"/>
            </a:endParaRPr>
          </a:p>
        </p:txBody>
      </p:sp>
      <p:cxnSp>
        <p:nvCxnSpPr>
          <p:cNvPr id="51" name="直接连接符 50"/>
          <p:cNvCxnSpPr/>
          <p:nvPr/>
        </p:nvCxnSpPr>
        <p:spPr>
          <a:xfrm>
            <a:off x="3942800" y="3302170"/>
            <a:ext cx="207818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501649" y="850250"/>
            <a:ext cx="3357286" cy="4336113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hlinkClick r:id="rId3" action="ppaction://hlinksldjump"/>
            <a:extLst>
              <a:ext uri="{FF2B5EF4-FFF2-40B4-BE49-F238E27FC236}">
                <a16:creationId xmlns:a16="http://schemas.microsoft.com/office/drawing/2014/main" id="{F6C3A562-E0FD-6763-340E-ED58B7FBAA9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1079" y="2069358"/>
            <a:ext cx="1959990" cy="2439989"/>
          </a:xfrm>
          <a:prstGeom prst="rect">
            <a:avLst/>
          </a:prstGeom>
        </p:spPr>
      </p:pic>
      <p:pic>
        <p:nvPicPr>
          <p:cNvPr id="16" name="Picture 15">
            <a:hlinkClick r:id="rId6" action="ppaction://hlinksldjump"/>
            <a:extLst>
              <a:ext uri="{FF2B5EF4-FFF2-40B4-BE49-F238E27FC236}">
                <a16:creationId xmlns:a16="http://schemas.microsoft.com/office/drawing/2014/main" id="{FC6B7000-82D8-C990-7758-CAC150EB4CB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1161" y="2283793"/>
            <a:ext cx="1987159" cy="2481044"/>
          </a:xfrm>
          <a:prstGeom prst="rect">
            <a:avLst/>
          </a:prstGeom>
        </p:spPr>
      </p:pic>
      <p:pic>
        <p:nvPicPr>
          <p:cNvPr id="17" name="Picture 16">
            <a:hlinkClick r:id="rId9" action="ppaction://hlinksldjump"/>
            <a:extLst>
              <a:ext uri="{FF2B5EF4-FFF2-40B4-BE49-F238E27FC236}">
                <a16:creationId xmlns:a16="http://schemas.microsoft.com/office/drawing/2014/main" id="{E34C162D-E3CB-846D-B6AF-4F7521569B4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750574" y="2017697"/>
            <a:ext cx="2042985" cy="2543309"/>
          </a:xfrm>
          <a:prstGeom prst="rect">
            <a:avLst/>
          </a:prstGeom>
        </p:spPr>
      </p:pic>
      <p:pic>
        <p:nvPicPr>
          <p:cNvPr id="19" name="Picture 18">
            <a:hlinkClick r:id="rId12" action="ppaction://hlinksldjump"/>
            <a:extLst>
              <a:ext uri="{FF2B5EF4-FFF2-40B4-BE49-F238E27FC236}">
                <a16:creationId xmlns:a16="http://schemas.microsoft.com/office/drawing/2014/main" id="{C9182792-4725-4B15-CC88-A616339677A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1079" y="901982"/>
            <a:ext cx="7242048" cy="983283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EF06C614-0B19-860E-F95E-ECEB7D643DCF}"/>
              </a:ext>
            </a:extLst>
          </p:cNvPr>
          <p:cNvGrpSpPr/>
          <p:nvPr/>
        </p:nvGrpSpPr>
        <p:grpSpPr>
          <a:xfrm rot="20669035">
            <a:off x="-403239" y="-64997"/>
            <a:ext cx="3493328" cy="1607966"/>
            <a:chOff x="2152191" y="2295860"/>
            <a:chExt cx="3866191" cy="1860883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FBC43EA-CBB9-DF2B-5A69-7531F7270A2C}"/>
                </a:ext>
              </a:extLst>
            </p:cNvPr>
            <p:cNvSpPr/>
            <p:nvPr/>
          </p:nvSpPr>
          <p:spPr>
            <a:xfrm>
              <a:off x="2303557" y="2295860"/>
              <a:ext cx="3599571" cy="1860883"/>
            </a:xfrm>
            <a:custGeom>
              <a:avLst/>
              <a:gdLst>
                <a:gd name="connsiteX0" fmla="*/ 1954709 w 3973596"/>
                <a:gd name="connsiteY0" fmla="*/ 0 h 1801466"/>
                <a:gd name="connsiteX1" fmla="*/ 2537121 w 3973596"/>
                <a:gd name="connsiteY1" fmla="*/ 309666 h 1801466"/>
                <a:gd name="connsiteX2" fmla="*/ 2596640 w 3973596"/>
                <a:gd name="connsiteY2" fmla="*/ 419321 h 1801466"/>
                <a:gd name="connsiteX3" fmla="*/ 2602905 w 3973596"/>
                <a:gd name="connsiteY3" fmla="*/ 411727 h 1801466"/>
                <a:gd name="connsiteX4" fmla="*/ 2879048 w 3973596"/>
                <a:gd name="connsiteY4" fmla="*/ 297345 h 1801466"/>
                <a:gd name="connsiteX5" fmla="*/ 3261639 w 3973596"/>
                <a:gd name="connsiteY5" fmla="*/ 609166 h 1801466"/>
                <a:gd name="connsiteX6" fmla="*/ 3268062 w 3973596"/>
                <a:gd name="connsiteY6" fmla="*/ 672885 h 1801466"/>
                <a:gd name="connsiteX7" fmla="*/ 3316027 w 3973596"/>
                <a:gd name="connsiteY7" fmla="*/ 662260 h 1801466"/>
                <a:gd name="connsiteX8" fmla="*/ 3426322 w 3973596"/>
                <a:gd name="connsiteY8" fmla="*/ 654326 h 1801466"/>
                <a:gd name="connsiteX9" fmla="*/ 3973596 w 3973596"/>
                <a:gd name="connsiteY9" fmla="*/ 1044851 h 1801466"/>
                <a:gd name="connsiteX10" fmla="*/ 3426322 w 3973596"/>
                <a:gd name="connsiteY10" fmla="*/ 1435376 h 1801466"/>
                <a:gd name="connsiteX11" fmla="*/ 3120336 w 3973596"/>
                <a:gd name="connsiteY11" fmla="*/ 1368681 h 1801466"/>
                <a:gd name="connsiteX12" fmla="*/ 3065917 w 3973596"/>
                <a:gd name="connsiteY12" fmla="*/ 1336641 h 1801466"/>
                <a:gd name="connsiteX13" fmla="*/ 3060829 w 3973596"/>
                <a:gd name="connsiteY13" fmla="*/ 1370354 h 1801466"/>
                <a:gd name="connsiteX14" fmla="*/ 2351125 w 3973596"/>
                <a:gd name="connsiteY14" fmla="*/ 1756740 h 1801466"/>
                <a:gd name="connsiteX15" fmla="*/ 1731580 w 3973596"/>
                <a:gd name="connsiteY15" fmla="*/ 1523755 h 1801466"/>
                <a:gd name="connsiteX16" fmla="*/ 1724686 w 3973596"/>
                <a:gd name="connsiteY16" fmla="*/ 1514481 h 1801466"/>
                <a:gd name="connsiteX17" fmla="*/ 1712498 w 3973596"/>
                <a:gd name="connsiteY17" fmla="*/ 1549293 h 1801466"/>
                <a:gd name="connsiteX18" fmla="*/ 1283400 w 3973596"/>
                <a:gd name="connsiteY18" fmla="*/ 1801466 h 1801466"/>
                <a:gd name="connsiteX19" fmla="*/ 827167 w 3973596"/>
                <a:gd name="connsiteY19" fmla="*/ 1471790 h 1801466"/>
                <a:gd name="connsiteX20" fmla="*/ 823474 w 3973596"/>
                <a:gd name="connsiteY20" fmla="*/ 1439308 h 1801466"/>
                <a:gd name="connsiteX21" fmla="*/ 794990 w 3973596"/>
                <a:gd name="connsiteY21" fmla="*/ 1465281 h 1801466"/>
                <a:gd name="connsiteX22" fmla="*/ 465694 w 3973596"/>
                <a:gd name="connsiteY22" fmla="*/ 1567897 h 1801466"/>
                <a:gd name="connsiteX23" fmla="*/ 0 w 3973596"/>
                <a:gd name="connsiteY23" fmla="*/ 1217542 h 1801466"/>
                <a:gd name="connsiteX24" fmla="*/ 465694 w 3973596"/>
                <a:gd name="connsiteY24" fmla="*/ 867187 h 1801466"/>
                <a:gd name="connsiteX25" fmla="*/ 646963 w 3973596"/>
                <a:gd name="connsiteY25" fmla="*/ 894720 h 1801466"/>
                <a:gd name="connsiteX26" fmla="*/ 692529 w 3973596"/>
                <a:gd name="connsiteY26" fmla="*/ 913327 h 1801466"/>
                <a:gd name="connsiteX27" fmla="*/ 679602 w 3973596"/>
                <a:gd name="connsiteY27" fmla="*/ 851452 h 1801466"/>
                <a:gd name="connsiteX28" fmla="*/ 1042166 w 3973596"/>
                <a:gd name="connsiteY28" fmla="*/ 501097 h 1801466"/>
                <a:gd name="connsiteX29" fmla="*/ 1244879 w 3973596"/>
                <a:gd name="connsiteY29" fmla="*/ 560932 h 1801466"/>
                <a:gd name="connsiteX30" fmla="*/ 1264986 w 3973596"/>
                <a:gd name="connsiteY30" fmla="*/ 576963 h 1801466"/>
                <a:gd name="connsiteX31" fmla="*/ 1266614 w 3973596"/>
                <a:gd name="connsiteY31" fmla="*/ 560814 h 1801466"/>
                <a:gd name="connsiteX32" fmla="*/ 1954709 w 3973596"/>
                <a:gd name="connsiteY32" fmla="*/ 0 h 180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973596" h="1801466">
                  <a:moveTo>
                    <a:pt x="1954709" y="0"/>
                  </a:moveTo>
                  <a:cubicBezTo>
                    <a:pt x="2197150" y="0"/>
                    <a:pt x="2410901" y="122836"/>
                    <a:pt x="2537121" y="309666"/>
                  </a:cubicBezTo>
                  <a:lnTo>
                    <a:pt x="2596640" y="419321"/>
                  </a:lnTo>
                  <a:lnTo>
                    <a:pt x="2602905" y="411727"/>
                  </a:lnTo>
                  <a:cubicBezTo>
                    <a:pt x="2673576" y="341056"/>
                    <a:pt x="2771208" y="297345"/>
                    <a:pt x="2879048" y="297345"/>
                  </a:cubicBezTo>
                  <a:cubicBezTo>
                    <a:pt x="3067769" y="297345"/>
                    <a:pt x="3225224" y="431210"/>
                    <a:pt x="3261639" y="609166"/>
                  </a:cubicBezTo>
                  <a:lnTo>
                    <a:pt x="3268062" y="672885"/>
                  </a:lnTo>
                  <a:lnTo>
                    <a:pt x="3316027" y="662260"/>
                  </a:lnTo>
                  <a:cubicBezTo>
                    <a:pt x="3351654" y="657058"/>
                    <a:pt x="3388541" y="654326"/>
                    <a:pt x="3426322" y="654326"/>
                  </a:cubicBezTo>
                  <a:cubicBezTo>
                    <a:pt x="3728573" y="654326"/>
                    <a:pt x="3973596" y="829170"/>
                    <a:pt x="3973596" y="1044851"/>
                  </a:cubicBezTo>
                  <a:cubicBezTo>
                    <a:pt x="3973596" y="1260532"/>
                    <a:pt x="3728573" y="1435376"/>
                    <a:pt x="3426322" y="1435376"/>
                  </a:cubicBezTo>
                  <a:cubicBezTo>
                    <a:pt x="3312978" y="1435376"/>
                    <a:pt x="3207682" y="1410789"/>
                    <a:pt x="3120336" y="1368681"/>
                  </a:cubicBezTo>
                  <a:lnTo>
                    <a:pt x="3065917" y="1336641"/>
                  </a:lnTo>
                  <a:lnTo>
                    <a:pt x="3060829" y="1370354"/>
                  </a:lnTo>
                  <a:cubicBezTo>
                    <a:pt x="2993280" y="1590864"/>
                    <a:pt x="2701201" y="1756740"/>
                    <a:pt x="2351125" y="1756740"/>
                  </a:cubicBezTo>
                  <a:cubicBezTo>
                    <a:pt x="2088568" y="1756740"/>
                    <a:pt x="1858635" y="1663435"/>
                    <a:pt x="1731580" y="1523755"/>
                  </a:cubicBezTo>
                  <a:lnTo>
                    <a:pt x="1724686" y="1514481"/>
                  </a:lnTo>
                  <a:lnTo>
                    <a:pt x="1712498" y="1549293"/>
                  </a:lnTo>
                  <a:cubicBezTo>
                    <a:pt x="1641801" y="1697485"/>
                    <a:pt x="1476297" y="1801466"/>
                    <a:pt x="1283400" y="1801466"/>
                  </a:cubicBezTo>
                  <a:cubicBezTo>
                    <a:pt x="1058354" y="1801466"/>
                    <a:pt x="870591" y="1659936"/>
                    <a:pt x="827167" y="1471790"/>
                  </a:cubicBezTo>
                  <a:lnTo>
                    <a:pt x="823474" y="1439308"/>
                  </a:lnTo>
                  <a:lnTo>
                    <a:pt x="794990" y="1465281"/>
                  </a:lnTo>
                  <a:cubicBezTo>
                    <a:pt x="710716" y="1528682"/>
                    <a:pt x="594292" y="1567897"/>
                    <a:pt x="465694" y="1567897"/>
                  </a:cubicBezTo>
                  <a:cubicBezTo>
                    <a:pt x="208498" y="1567897"/>
                    <a:pt x="0" y="1411038"/>
                    <a:pt x="0" y="1217542"/>
                  </a:cubicBezTo>
                  <a:cubicBezTo>
                    <a:pt x="0" y="1024046"/>
                    <a:pt x="208498" y="867187"/>
                    <a:pt x="465694" y="867187"/>
                  </a:cubicBezTo>
                  <a:cubicBezTo>
                    <a:pt x="529993" y="867187"/>
                    <a:pt x="591248" y="876991"/>
                    <a:pt x="646963" y="894720"/>
                  </a:cubicBezTo>
                  <a:lnTo>
                    <a:pt x="692529" y="913327"/>
                  </a:lnTo>
                  <a:lnTo>
                    <a:pt x="679602" y="851452"/>
                  </a:lnTo>
                  <a:cubicBezTo>
                    <a:pt x="679602" y="657956"/>
                    <a:pt x="841927" y="501097"/>
                    <a:pt x="1042166" y="501097"/>
                  </a:cubicBezTo>
                  <a:cubicBezTo>
                    <a:pt x="1117256" y="501097"/>
                    <a:pt x="1187014" y="523155"/>
                    <a:pt x="1244879" y="560932"/>
                  </a:cubicBezTo>
                  <a:lnTo>
                    <a:pt x="1264986" y="576963"/>
                  </a:lnTo>
                  <a:lnTo>
                    <a:pt x="1266614" y="560814"/>
                  </a:lnTo>
                  <a:cubicBezTo>
                    <a:pt x="1332107" y="240759"/>
                    <a:pt x="1615292" y="0"/>
                    <a:pt x="19547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F369A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3300" b="1">
                <a:solidFill>
                  <a:schemeClr val="accent5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E5BF1BA-2C3E-A3E7-A93E-808AF3087B48}"/>
                </a:ext>
              </a:extLst>
            </p:cNvPr>
            <p:cNvSpPr txBox="1"/>
            <p:nvPr/>
          </p:nvSpPr>
          <p:spPr>
            <a:xfrm rot="21373733">
              <a:off x="2152191" y="3019631"/>
              <a:ext cx="3866191" cy="976689"/>
            </a:xfrm>
            <a:prstGeom prst="flowChartTerminator">
              <a:avLst/>
            </a:prstGeom>
            <a:noFill/>
            <a:ln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3300" b="1">
                  <a:solidFill>
                    <a:srgbClr val="E8387B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5 Angelline" pitchFamily="2" charset="0"/>
                  <a:ea typeface="Cambria" panose="02040503050406030204" pitchFamily="18" charset="0"/>
                </a:rPr>
                <a:t>Trò chơi</a:t>
              </a:r>
              <a:endParaRPr lang="vi-VN" sz="3300" b="1">
                <a:solidFill>
                  <a:srgbClr val="E8387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Angelline" pitchFamily="2" charset="0"/>
                <a:ea typeface="Cambria" panose="02040503050406030204" pitchFamily="18" charset="0"/>
              </a:endParaRPr>
            </a:p>
          </p:txBody>
        </p:sp>
      </p:grpSp>
      <p:pic>
        <p:nvPicPr>
          <p:cNvPr id="23" name="Picture 22">
            <a:extLst>
              <a:ext uri="{FF2B5EF4-FFF2-40B4-BE49-F238E27FC236}">
                <a16:creationId xmlns:a16="http://schemas.microsoft.com/office/drawing/2014/main" id="{D1C0A69F-A289-A207-7B52-F0E0643A8244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colorTemperature colorTemp="11200"/>
                    </a14:imgEffect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623462" flipH="1">
            <a:off x="7483004" y="633446"/>
            <a:ext cx="1280963" cy="1150602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80CB82FC-20AD-1198-C1D4-F416E07B2DBB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colorTemperature colorTemp="59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56028" flipH="1">
            <a:off x="1228236" y="1193387"/>
            <a:ext cx="1203286" cy="956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9450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" accel="100000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" accel="100000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50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Group 214">
            <a:extLst>
              <a:ext uri="{FF2B5EF4-FFF2-40B4-BE49-F238E27FC236}">
                <a16:creationId xmlns:a16="http://schemas.microsoft.com/office/drawing/2014/main" id="{752DE730-BCF3-BA8A-5D58-FA6B371B6B5D}"/>
              </a:ext>
            </a:extLst>
          </p:cNvPr>
          <p:cNvGrpSpPr/>
          <p:nvPr/>
        </p:nvGrpSpPr>
        <p:grpSpPr>
          <a:xfrm>
            <a:off x="-520178" y="113155"/>
            <a:ext cx="10184355" cy="1861045"/>
            <a:chOff x="-693571" y="150873"/>
            <a:chExt cx="13579140" cy="2481393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18AADB9A-A95C-884C-5CCA-1ABEC885DA5C}"/>
                </a:ext>
              </a:extLst>
            </p:cNvPr>
            <p:cNvSpPr/>
            <p:nvPr/>
          </p:nvSpPr>
          <p:spPr>
            <a:xfrm>
              <a:off x="-693571" y="258857"/>
              <a:ext cx="13579140" cy="1719865"/>
            </a:xfrm>
            <a:prstGeom prst="rect">
              <a:avLst/>
            </a:prstGeom>
            <a:solidFill>
              <a:srgbClr val="92D05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598F94FB-0DF1-8F15-172B-E40A0E96B477}"/>
                    </a:ext>
                  </a:extLst>
                </p:cNvPr>
                <p:cNvSpPr txBox="1"/>
                <p:nvPr/>
              </p:nvSpPr>
              <p:spPr>
                <a:xfrm>
                  <a:off x="996740" y="189156"/>
                  <a:ext cx="10675635" cy="1640638"/>
                </a:xfrm>
                <a:prstGeom prst="roundRect">
                  <a:avLst/>
                </a:prstGeom>
                <a:noFill/>
                <a:ln w="57150">
                  <a:noFill/>
                </a:ln>
              </p:spPr>
              <p:style>
                <a:lnRef idx="2">
                  <a:schemeClr val="accent5">
                    <a:shade val="50000"/>
                  </a:schemeClr>
                </a:lnRef>
                <a:fillRef idx="1">
                  <a:schemeClr val="accent5"/>
                </a:fillRef>
                <a:effectRef idx="0">
                  <a:schemeClr val="accent5"/>
                </a:effectRef>
                <a:fontRef idx="minor">
                  <a:schemeClr val="lt1"/>
                </a:fontRef>
              </p:style>
              <p:txBody>
                <a:bodyPr wrap="square">
                  <a:spAutoFit/>
                </a:bodyPr>
                <a:lstStyle/>
                <a:p>
                  <a:pPr marL="0" marR="0" algn="ctr">
                    <a:lnSpc>
                      <a:spcPct val="120000"/>
                    </a:lnSpc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4000" b="1" dirty="0"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  <a:cs typeface="Times New Roman" panose="02020603050405020304" pitchFamily="18" charset="0"/>
                    </a:rPr>
                    <a:t>Tìm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4000" b="1" i="1">
                              <a:solidFill>
                                <a:schemeClr val="tx1"/>
                              </a:solidFill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nl-NL" sz="4000" b="1" i="1">
                              <a:solidFill>
                                <a:schemeClr val="tx1"/>
                              </a:solidFill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nl-NL" sz="4000" b="1" i="1">
                              <a:solidFill>
                                <a:schemeClr val="tx1"/>
                              </a:solidFill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</a:rPr>
                            <m:t>𝟕</m:t>
                          </m:r>
                        </m:den>
                      </m:f>
                      <m:r>
                        <a:rPr lang="nl-NL" sz="4000" b="1" i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 </m:t>
                      </m:r>
                      <m:r>
                        <a:rPr lang="nl-NL" sz="4000" b="1" i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𝐜</m:t>
                      </m:r>
                      <m:r>
                        <a:rPr lang="nl-NL" sz="4000" b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ủ</m:t>
                      </m:r>
                      <m:r>
                        <a:rPr lang="nl-NL" sz="4000" b="1" i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𝒂</m:t>
                      </m:r>
                      <m:r>
                        <a:rPr lang="nl-NL" sz="4000" b="1" i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 </m:t>
                      </m:r>
                      <m:r>
                        <a:rPr lang="nl-NL" sz="4000" b="1" i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𝟐𝟖</m:t>
                      </m:r>
                    </m:oMath>
                  </a14:m>
                  <a:endParaRPr lang="en-US" sz="4000" b="1" dirty="0"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598F94FB-0DF1-8F15-172B-E40A0E96B47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6740" y="189156"/>
                  <a:ext cx="10675635" cy="1640638"/>
                </a:xfrm>
                <a:prstGeom prst="roundRect">
                  <a:avLst/>
                </a:prstGeom>
                <a:blipFill>
                  <a:blip r:embed="rId5"/>
                  <a:stretch>
                    <a:fillRect b="-4950"/>
                  </a:stretch>
                </a:blipFill>
                <a:ln w="57150">
                  <a:noFill/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16" name="Picture 15">
              <a:hlinkClick r:id="rId6" action="ppaction://hlinksldjump"/>
              <a:extLst>
                <a:ext uri="{FF2B5EF4-FFF2-40B4-BE49-F238E27FC236}">
                  <a16:creationId xmlns:a16="http://schemas.microsoft.com/office/drawing/2014/main" id="{AB47D43D-1950-51ED-D4A8-373F8D7BC33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7857" y="150873"/>
              <a:ext cx="2164532" cy="2481393"/>
            </a:xfrm>
            <a:prstGeom prst="rect">
              <a:avLst/>
            </a:prstGeom>
          </p:spPr>
        </p:pic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E678A712-A920-F12A-1FD7-4F015E49E559}"/>
              </a:ext>
            </a:extLst>
          </p:cNvPr>
          <p:cNvGrpSpPr/>
          <p:nvPr/>
        </p:nvGrpSpPr>
        <p:grpSpPr>
          <a:xfrm>
            <a:off x="213897" y="2870204"/>
            <a:ext cx="6409907" cy="1023563"/>
            <a:chOff x="2098496" y="3659454"/>
            <a:chExt cx="8546543" cy="1198789"/>
          </a:xfrm>
        </p:grpSpPr>
        <p:sp>
          <p:nvSpPr>
            <p:cNvPr id="205" name="Rectangle: Rounded Corners 204">
              <a:extLst>
                <a:ext uri="{FF2B5EF4-FFF2-40B4-BE49-F238E27FC236}">
                  <a16:creationId xmlns:a16="http://schemas.microsoft.com/office/drawing/2014/main" id="{D4A8AEE6-652F-5802-872D-B0BE9615D12B}"/>
                </a:ext>
              </a:extLst>
            </p:cNvPr>
            <p:cNvSpPr/>
            <p:nvPr/>
          </p:nvSpPr>
          <p:spPr>
            <a:xfrm>
              <a:off x="2228688" y="3801319"/>
              <a:ext cx="8416351" cy="1056924"/>
            </a:xfrm>
            <a:custGeom>
              <a:avLst/>
              <a:gdLst>
                <a:gd name="connsiteX0" fmla="*/ 0 w 8416351"/>
                <a:gd name="connsiteY0" fmla="*/ 176158 h 1056924"/>
                <a:gd name="connsiteX1" fmla="*/ 176158 w 8416351"/>
                <a:gd name="connsiteY1" fmla="*/ 0 h 1056924"/>
                <a:gd name="connsiteX2" fmla="*/ 8240193 w 8416351"/>
                <a:gd name="connsiteY2" fmla="*/ 0 h 1056924"/>
                <a:gd name="connsiteX3" fmla="*/ 8416351 w 8416351"/>
                <a:gd name="connsiteY3" fmla="*/ 176158 h 1056924"/>
                <a:gd name="connsiteX4" fmla="*/ 8416351 w 8416351"/>
                <a:gd name="connsiteY4" fmla="*/ 880766 h 1056924"/>
                <a:gd name="connsiteX5" fmla="*/ 8240193 w 8416351"/>
                <a:gd name="connsiteY5" fmla="*/ 1056924 h 1056924"/>
                <a:gd name="connsiteX6" fmla="*/ 176158 w 8416351"/>
                <a:gd name="connsiteY6" fmla="*/ 1056924 h 1056924"/>
                <a:gd name="connsiteX7" fmla="*/ 0 w 8416351"/>
                <a:gd name="connsiteY7" fmla="*/ 880766 h 1056924"/>
                <a:gd name="connsiteX8" fmla="*/ 0 w 8416351"/>
                <a:gd name="connsiteY8" fmla="*/ 176158 h 105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16351" h="1056924" fill="none" extrusionOk="0">
                  <a:moveTo>
                    <a:pt x="0" y="176158"/>
                  </a:moveTo>
                  <a:cubicBezTo>
                    <a:pt x="7893" y="86111"/>
                    <a:pt x="87871" y="12775"/>
                    <a:pt x="176158" y="0"/>
                  </a:cubicBezTo>
                  <a:cubicBezTo>
                    <a:pt x="3287664" y="-168267"/>
                    <a:pt x="7429709" y="-42953"/>
                    <a:pt x="8240193" y="0"/>
                  </a:cubicBezTo>
                  <a:cubicBezTo>
                    <a:pt x="8338451" y="1100"/>
                    <a:pt x="8416199" y="76805"/>
                    <a:pt x="8416351" y="176158"/>
                  </a:cubicBezTo>
                  <a:cubicBezTo>
                    <a:pt x="8447587" y="400663"/>
                    <a:pt x="8400357" y="608119"/>
                    <a:pt x="8416351" y="880766"/>
                  </a:cubicBezTo>
                  <a:cubicBezTo>
                    <a:pt x="8419209" y="975368"/>
                    <a:pt x="8344736" y="1073000"/>
                    <a:pt x="8240193" y="1056924"/>
                  </a:cubicBezTo>
                  <a:cubicBezTo>
                    <a:pt x="5621790" y="1125149"/>
                    <a:pt x="3127106" y="1067800"/>
                    <a:pt x="176158" y="1056924"/>
                  </a:cubicBezTo>
                  <a:cubicBezTo>
                    <a:pt x="80438" y="1059435"/>
                    <a:pt x="14419" y="970632"/>
                    <a:pt x="0" y="880766"/>
                  </a:cubicBezTo>
                  <a:cubicBezTo>
                    <a:pt x="2431" y="685142"/>
                    <a:pt x="20249" y="458778"/>
                    <a:pt x="0" y="176158"/>
                  </a:cubicBezTo>
                  <a:close/>
                </a:path>
                <a:path w="8416351" h="1056924" stroke="0" extrusionOk="0">
                  <a:moveTo>
                    <a:pt x="0" y="176158"/>
                  </a:moveTo>
                  <a:cubicBezTo>
                    <a:pt x="-1824" y="70834"/>
                    <a:pt x="77632" y="2937"/>
                    <a:pt x="176158" y="0"/>
                  </a:cubicBezTo>
                  <a:cubicBezTo>
                    <a:pt x="3423790" y="163917"/>
                    <a:pt x="5828000" y="128764"/>
                    <a:pt x="8240193" y="0"/>
                  </a:cubicBezTo>
                  <a:cubicBezTo>
                    <a:pt x="8345984" y="5674"/>
                    <a:pt x="8417788" y="84358"/>
                    <a:pt x="8416351" y="176158"/>
                  </a:cubicBezTo>
                  <a:cubicBezTo>
                    <a:pt x="8468870" y="513959"/>
                    <a:pt x="8372524" y="656074"/>
                    <a:pt x="8416351" y="880766"/>
                  </a:cubicBezTo>
                  <a:cubicBezTo>
                    <a:pt x="8408151" y="993363"/>
                    <a:pt x="8337518" y="1059432"/>
                    <a:pt x="8240193" y="1056924"/>
                  </a:cubicBezTo>
                  <a:cubicBezTo>
                    <a:pt x="7110429" y="1034942"/>
                    <a:pt x="3876525" y="982036"/>
                    <a:pt x="176158" y="1056924"/>
                  </a:cubicBezTo>
                  <a:cubicBezTo>
                    <a:pt x="95668" y="1050394"/>
                    <a:pt x="-2288" y="982049"/>
                    <a:pt x="0" y="880766"/>
                  </a:cubicBezTo>
                  <a:cubicBezTo>
                    <a:pt x="47304" y="724577"/>
                    <a:pt x="4060" y="391678"/>
                    <a:pt x="0" y="176158"/>
                  </a:cubicBezTo>
                  <a:close/>
                </a:path>
              </a:pathLst>
            </a:custGeom>
            <a:ln w="38100">
              <a:extLst>
                <a:ext uri="{C807C97D-BFC1-408E-A445-0C87EB9F89A2}">
                  <ask:lineSketchStyleProps xmlns:ask="http://schemas.microsoft.com/office/drawing/2018/sketchyshapes" sd="1872881490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grpSp>
          <p:nvGrpSpPr>
            <p:cNvPr id="164" name="Google Shape;282;p27">
              <a:extLst>
                <a:ext uri="{FF2B5EF4-FFF2-40B4-BE49-F238E27FC236}">
                  <a16:creationId xmlns:a16="http://schemas.microsoft.com/office/drawing/2014/main" id="{94BD5A3D-3A11-5F33-2C76-24C5AE85503F}"/>
                </a:ext>
              </a:extLst>
            </p:cNvPr>
            <p:cNvGrpSpPr/>
            <p:nvPr/>
          </p:nvGrpSpPr>
          <p:grpSpPr>
            <a:xfrm rot="-488383">
              <a:off x="2098496" y="3659454"/>
              <a:ext cx="1094690" cy="1171482"/>
              <a:chOff x="2769810" y="1396779"/>
              <a:chExt cx="508124" cy="605419"/>
            </a:xfrm>
          </p:grpSpPr>
          <p:sp>
            <p:nvSpPr>
              <p:cNvPr id="165" name="Google Shape;283;p27">
                <a:extLst>
                  <a:ext uri="{FF2B5EF4-FFF2-40B4-BE49-F238E27FC236}">
                    <a16:creationId xmlns:a16="http://schemas.microsoft.com/office/drawing/2014/main" id="{D141B7AC-D6BF-37F9-3C64-28EB37B5C7AA}"/>
                  </a:ext>
                </a:extLst>
              </p:cNvPr>
              <p:cNvSpPr/>
              <p:nvPr/>
            </p:nvSpPr>
            <p:spPr>
              <a:xfrm>
                <a:off x="2769810" y="1396779"/>
                <a:ext cx="508124" cy="605419"/>
              </a:xfrm>
              <a:custGeom>
                <a:avLst/>
                <a:gdLst/>
                <a:ahLst/>
                <a:cxnLst/>
                <a:rect l="l" t="t" r="r" b="b"/>
                <a:pathLst>
                  <a:path w="11526" h="13733" extrusionOk="0">
                    <a:moveTo>
                      <a:pt x="6561" y="3755"/>
                    </a:moveTo>
                    <a:cubicBezTo>
                      <a:pt x="7763" y="3755"/>
                      <a:pt x="8239" y="4243"/>
                      <a:pt x="8239" y="5076"/>
                    </a:cubicBezTo>
                    <a:cubicBezTo>
                      <a:pt x="8239" y="5922"/>
                      <a:pt x="7763" y="6422"/>
                      <a:pt x="6561" y="6422"/>
                    </a:cubicBezTo>
                    <a:lnTo>
                      <a:pt x="4536" y="6422"/>
                    </a:lnTo>
                    <a:lnTo>
                      <a:pt x="4536" y="3755"/>
                    </a:lnTo>
                    <a:close/>
                    <a:moveTo>
                      <a:pt x="6703" y="8636"/>
                    </a:moveTo>
                    <a:cubicBezTo>
                      <a:pt x="7811" y="8636"/>
                      <a:pt x="8525" y="9077"/>
                      <a:pt x="8525" y="10053"/>
                    </a:cubicBezTo>
                    <a:cubicBezTo>
                      <a:pt x="8525" y="11089"/>
                      <a:pt x="7870" y="11518"/>
                      <a:pt x="6703" y="11518"/>
                    </a:cubicBezTo>
                    <a:lnTo>
                      <a:pt x="4536" y="11518"/>
                    </a:lnTo>
                    <a:lnTo>
                      <a:pt x="4536" y="8636"/>
                    </a:lnTo>
                    <a:close/>
                    <a:moveTo>
                      <a:pt x="2279" y="0"/>
                    </a:moveTo>
                    <a:cubicBezTo>
                      <a:pt x="2117" y="0"/>
                      <a:pt x="1951" y="32"/>
                      <a:pt x="1786" y="100"/>
                    </a:cubicBezTo>
                    <a:cubicBezTo>
                      <a:pt x="834" y="492"/>
                      <a:pt x="726" y="1790"/>
                      <a:pt x="1584" y="2350"/>
                    </a:cubicBezTo>
                    <a:cubicBezTo>
                      <a:pt x="1536" y="2528"/>
                      <a:pt x="1500" y="2719"/>
                      <a:pt x="1500" y="2909"/>
                    </a:cubicBezTo>
                    <a:lnTo>
                      <a:pt x="1500" y="10768"/>
                    </a:lnTo>
                    <a:cubicBezTo>
                      <a:pt x="1358" y="10672"/>
                      <a:pt x="1179" y="10625"/>
                      <a:pt x="1012" y="10625"/>
                    </a:cubicBezTo>
                    <a:cubicBezTo>
                      <a:pt x="417" y="10637"/>
                      <a:pt x="0" y="11208"/>
                      <a:pt x="179" y="11768"/>
                    </a:cubicBezTo>
                    <a:cubicBezTo>
                      <a:pt x="295" y="12167"/>
                      <a:pt x="650" y="12409"/>
                      <a:pt x="1024" y="12409"/>
                    </a:cubicBezTo>
                    <a:cubicBezTo>
                      <a:pt x="1185" y="12409"/>
                      <a:pt x="1350" y="12365"/>
                      <a:pt x="1500" y="12268"/>
                    </a:cubicBezTo>
                    <a:lnTo>
                      <a:pt x="1500" y="12363"/>
                    </a:lnTo>
                    <a:cubicBezTo>
                      <a:pt x="1500" y="13256"/>
                      <a:pt x="1989" y="13732"/>
                      <a:pt x="2882" y="13732"/>
                    </a:cubicBezTo>
                    <a:lnTo>
                      <a:pt x="7132" y="13732"/>
                    </a:lnTo>
                    <a:cubicBezTo>
                      <a:pt x="9894" y="13732"/>
                      <a:pt x="11525" y="12303"/>
                      <a:pt x="11525" y="10089"/>
                    </a:cubicBezTo>
                    <a:cubicBezTo>
                      <a:pt x="11514" y="8529"/>
                      <a:pt x="10406" y="7600"/>
                      <a:pt x="8978" y="7339"/>
                    </a:cubicBezTo>
                    <a:lnTo>
                      <a:pt x="8978" y="7291"/>
                    </a:lnTo>
                    <a:cubicBezTo>
                      <a:pt x="10478" y="6827"/>
                      <a:pt x="11133" y="5838"/>
                      <a:pt x="11133" y="4588"/>
                    </a:cubicBezTo>
                    <a:cubicBezTo>
                      <a:pt x="11144" y="3790"/>
                      <a:pt x="10811" y="3017"/>
                      <a:pt x="10216" y="2481"/>
                    </a:cubicBezTo>
                    <a:cubicBezTo>
                      <a:pt x="11192" y="2147"/>
                      <a:pt x="11383" y="838"/>
                      <a:pt x="10537" y="242"/>
                    </a:cubicBezTo>
                    <a:cubicBezTo>
                      <a:pt x="10306" y="80"/>
                      <a:pt x="10051" y="6"/>
                      <a:pt x="9802" y="6"/>
                    </a:cubicBezTo>
                    <a:cubicBezTo>
                      <a:pt x="9141" y="6"/>
                      <a:pt x="8525" y="526"/>
                      <a:pt x="8525" y="1278"/>
                    </a:cubicBezTo>
                    <a:cubicBezTo>
                      <a:pt x="8525" y="1421"/>
                      <a:pt x="8549" y="1552"/>
                      <a:pt x="8597" y="1683"/>
                    </a:cubicBezTo>
                    <a:cubicBezTo>
                      <a:pt x="8144" y="1588"/>
                      <a:pt x="7668" y="1540"/>
                      <a:pt x="7203" y="1540"/>
                    </a:cubicBezTo>
                    <a:lnTo>
                      <a:pt x="3524" y="1540"/>
                    </a:lnTo>
                    <a:cubicBezTo>
                      <a:pt x="3702" y="713"/>
                      <a:pt x="3049" y="0"/>
                      <a:pt x="2279" y="0"/>
                    </a:cubicBezTo>
                    <a:close/>
                  </a:path>
                </a:pathLst>
              </a:custGeom>
              <a:solidFill>
                <a:srgbClr val="DD895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84;p27">
                <a:extLst>
                  <a:ext uri="{FF2B5EF4-FFF2-40B4-BE49-F238E27FC236}">
                    <a16:creationId xmlns:a16="http://schemas.microsoft.com/office/drawing/2014/main" id="{BBDB565D-EEB6-93E9-F21E-758025BDE05F}"/>
                  </a:ext>
                </a:extLst>
              </p:cNvPr>
              <p:cNvSpPr/>
              <p:nvPr/>
            </p:nvSpPr>
            <p:spPr>
              <a:xfrm>
                <a:off x="2828046" y="1421599"/>
                <a:ext cx="73534" cy="634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439" extrusionOk="0">
                    <a:moveTo>
                      <a:pt x="953" y="1"/>
                    </a:moveTo>
                    <a:cubicBezTo>
                      <a:pt x="322" y="1"/>
                      <a:pt x="1" y="775"/>
                      <a:pt x="453" y="1227"/>
                    </a:cubicBezTo>
                    <a:cubicBezTo>
                      <a:pt x="599" y="1373"/>
                      <a:pt x="778" y="1439"/>
                      <a:pt x="952" y="1439"/>
                    </a:cubicBezTo>
                    <a:cubicBezTo>
                      <a:pt x="1318" y="1439"/>
                      <a:pt x="1668" y="1151"/>
                      <a:pt x="1668" y="715"/>
                    </a:cubicBezTo>
                    <a:cubicBezTo>
                      <a:pt x="1668" y="322"/>
                      <a:pt x="1346" y="1"/>
                      <a:pt x="953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85;p27">
                <a:extLst>
                  <a:ext uri="{FF2B5EF4-FFF2-40B4-BE49-F238E27FC236}">
                    <a16:creationId xmlns:a16="http://schemas.microsoft.com/office/drawing/2014/main" id="{E07A2DDB-0D12-B7B2-8E44-BFE3ECA64DA1}"/>
                  </a:ext>
                </a:extLst>
              </p:cNvPr>
              <p:cNvSpPr/>
              <p:nvPr/>
            </p:nvSpPr>
            <p:spPr>
              <a:xfrm>
                <a:off x="3159786" y="1421599"/>
                <a:ext cx="73534" cy="6321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434" extrusionOk="0">
                    <a:moveTo>
                      <a:pt x="953" y="1"/>
                    </a:moveTo>
                    <a:cubicBezTo>
                      <a:pt x="310" y="1"/>
                      <a:pt x="1" y="775"/>
                      <a:pt x="441" y="1227"/>
                    </a:cubicBezTo>
                    <a:cubicBezTo>
                      <a:pt x="587" y="1369"/>
                      <a:pt x="766" y="1433"/>
                      <a:pt x="942" y="1433"/>
                    </a:cubicBezTo>
                    <a:cubicBezTo>
                      <a:pt x="1312" y="1433"/>
                      <a:pt x="1667" y="1151"/>
                      <a:pt x="1667" y="715"/>
                    </a:cubicBezTo>
                    <a:cubicBezTo>
                      <a:pt x="1667" y="322"/>
                      <a:pt x="1346" y="1"/>
                      <a:pt x="953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86;p27">
                <a:extLst>
                  <a:ext uri="{FF2B5EF4-FFF2-40B4-BE49-F238E27FC236}">
                    <a16:creationId xmlns:a16="http://schemas.microsoft.com/office/drawing/2014/main" id="{CED07893-5A17-D638-247E-236164C445D6}"/>
                  </a:ext>
                </a:extLst>
              </p:cNvPr>
              <p:cNvSpPr/>
              <p:nvPr/>
            </p:nvSpPr>
            <p:spPr>
              <a:xfrm>
                <a:off x="2860581" y="1494559"/>
                <a:ext cx="392136" cy="477705"/>
              </a:xfrm>
              <a:custGeom>
                <a:avLst/>
                <a:gdLst/>
                <a:ahLst/>
                <a:cxnLst/>
                <a:rect l="l" t="t" r="r" b="b"/>
                <a:pathLst>
                  <a:path w="8895" h="10836" extrusionOk="0">
                    <a:moveTo>
                      <a:pt x="4537" y="1120"/>
                    </a:moveTo>
                    <a:cubicBezTo>
                      <a:pt x="5621" y="1120"/>
                      <a:pt x="6561" y="1644"/>
                      <a:pt x="6502" y="3156"/>
                    </a:cubicBezTo>
                    <a:cubicBezTo>
                      <a:pt x="6478" y="3894"/>
                      <a:pt x="5609" y="4597"/>
                      <a:pt x="4537" y="4597"/>
                    </a:cubicBezTo>
                    <a:lnTo>
                      <a:pt x="2168" y="4597"/>
                    </a:lnTo>
                    <a:lnTo>
                      <a:pt x="2168" y="1120"/>
                    </a:lnTo>
                    <a:close/>
                    <a:moveTo>
                      <a:pt x="4621" y="6109"/>
                    </a:moveTo>
                    <a:cubicBezTo>
                      <a:pt x="5609" y="6109"/>
                      <a:pt x="6680" y="6347"/>
                      <a:pt x="6680" y="7764"/>
                    </a:cubicBezTo>
                    <a:cubicBezTo>
                      <a:pt x="6680" y="9431"/>
                      <a:pt x="5621" y="9633"/>
                      <a:pt x="4597" y="9633"/>
                    </a:cubicBezTo>
                    <a:lnTo>
                      <a:pt x="2168" y="9633"/>
                    </a:lnTo>
                    <a:lnTo>
                      <a:pt x="2192" y="6109"/>
                    </a:lnTo>
                    <a:close/>
                    <a:moveTo>
                      <a:pt x="1215" y="1"/>
                    </a:moveTo>
                    <a:cubicBezTo>
                      <a:pt x="430" y="1"/>
                      <a:pt x="1" y="429"/>
                      <a:pt x="1" y="1227"/>
                    </a:cubicBezTo>
                    <a:lnTo>
                      <a:pt x="1" y="9621"/>
                    </a:lnTo>
                    <a:cubicBezTo>
                      <a:pt x="1" y="10407"/>
                      <a:pt x="430" y="10836"/>
                      <a:pt x="1215" y="10836"/>
                    </a:cubicBezTo>
                    <a:lnTo>
                      <a:pt x="4990" y="10836"/>
                    </a:lnTo>
                    <a:cubicBezTo>
                      <a:pt x="7442" y="10836"/>
                      <a:pt x="8895" y="9562"/>
                      <a:pt x="8895" y="7597"/>
                    </a:cubicBezTo>
                    <a:cubicBezTo>
                      <a:pt x="8895" y="6216"/>
                      <a:pt x="7919" y="5382"/>
                      <a:pt x="6645" y="5156"/>
                    </a:cubicBezTo>
                    <a:lnTo>
                      <a:pt x="6645" y="5109"/>
                    </a:lnTo>
                    <a:cubicBezTo>
                      <a:pt x="7978" y="4692"/>
                      <a:pt x="8550" y="3823"/>
                      <a:pt x="8550" y="2715"/>
                    </a:cubicBezTo>
                    <a:cubicBezTo>
                      <a:pt x="8550" y="1156"/>
                      <a:pt x="7359" y="1"/>
                      <a:pt x="5061" y="1"/>
                    </a:cubicBezTo>
                    <a:close/>
                  </a:path>
                </a:pathLst>
              </a:custGeom>
              <a:solidFill>
                <a:srgbClr val="EEA38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87;p27">
                <a:extLst>
                  <a:ext uri="{FF2B5EF4-FFF2-40B4-BE49-F238E27FC236}">
                    <a16:creationId xmlns:a16="http://schemas.microsoft.com/office/drawing/2014/main" id="{0B8AD62F-5E03-3606-45F8-DF725A8DD487}"/>
                  </a:ext>
                </a:extLst>
              </p:cNvPr>
              <p:cNvSpPr/>
              <p:nvPr/>
            </p:nvSpPr>
            <p:spPr>
              <a:xfrm>
                <a:off x="2929354" y="1508225"/>
                <a:ext cx="42057" cy="35841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3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3" y="775"/>
                      <a:pt x="444" y="813"/>
                      <a:pt x="543" y="813"/>
                    </a:cubicBezTo>
                    <a:cubicBezTo>
                      <a:pt x="751" y="813"/>
                      <a:pt x="953" y="647"/>
                      <a:pt x="953" y="405"/>
                    </a:cubicBezTo>
                    <a:cubicBezTo>
                      <a:pt x="953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88;p27">
                <a:extLst>
                  <a:ext uri="{FF2B5EF4-FFF2-40B4-BE49-F238E27FC236}">
                    <a16:creationId xmlns:a16="http://schemas.microsoft.com/office/drawing/2014/main" id="{3DA4CF62-CF77-00CC-B897-2491089E478D}"/>
                  </a:ext>
                </a:extLst>
              </p:cNvPr>
              <p:cNvSpPr/>
              <p:nvPr/>
            </p:nvSpPr>
            <p:spPr>
              <a:xfrm>
                <a:off x="3105209" y="1508225"/>
                <a:ext cx="42013" cy="35841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3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3" y="775"/>
                      <a:pt x="443" y="813"/>
                      <a:pt x="542" y="813"/>
                    </a:cubicBezTo>
                    <a:cubicBezTo>
                      <a:pt x="750" y="813"/>
                      <a:pt x="953" y="647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89;p27">
                <a:extLst>
                  <a:ext uri="{FF2B5EF4-FFF2-40B4-BE49-F238E27FC236}">
                    <a16:creationId xmlns:a16="http://schemas.microsoft.com/office/drawing/2014/main" id="{A1AC07D2-F3C3-212E-589A-FFC6CAB4B74F}"/>
                  </a:ext>
                </a:extLst>
              </p:cNvPr>
              <p:cNvSpPr/>
              <p:nvPr/>
            </p:nvSpPr>
            <p:spPr>
              <a:xfrm>
                <a:off x="3021756" y="1509284"/>
                <a:ext cx="43732" cy="31521"/>
              </a:xfrm>
              <a:custGeom>
                <a:avLst/>
                <a:gdLst/>
                <a:ahLst/>
                <a:cxnLst/>
                <a:rect l="l" t="t" r="r" b="b"/>
                <a:pathLst>
                  <a:path w="992" h="715" extrusionOk="0">
                    <a:moveTo>
                      <a:pt x="465" y="0"/>
                    </a:moveTo>
                    <a:cubicBezTo>
                      <a:pt x="429" y="0"/>
                      <a:pt x="405" y="12"/>
                      <a:pt x="393" y="36"/>
                    </a:cubicBezTo>
                    <a:lnTo>
                      <a:pt x="36" y="560"/>
                    </a:lnTo>
                    <a:cubicBezTo>
                      <a:pt x="0" y="607"/>
                      <a:pt x="12" y="667"/>
                      <a:pt x="60" y="703"/>
                    </a:cubicBezTo>
                    <a:cubicBezTo>
                      <a:pt x="72" y="715"/>
                      <a:pt x="95" y="715"/>
                      <a:pt x="107" y="715"/>
                    </a:cubicBezTo>
                    <a:cubicBezTo>
                      <a:pt x="143" y="715"/>
                      <a:pt x="179" y="703"/>
                      <a:pt x="203" y="667"/>
                    </a:cubicBezTo>
                    <a:lnTo>
                      <a:pt x="476" y="262"/>
                    </a:lnTo>
                    <a:lnTo>
                      <a:pt x="786" y="679"/>
                    </a:lnTo>
                    <a:cubicBezTo>
                      <a:pt x="798" y="702"/>
                      <a:pt x="818" y="712"/>
                      <a:pt x="840" y="712"/>
                    </a:cubicBezTo>
                    <a:cubicBezTo>
                      <a:pt x="906" y="712"/>
                      <a:pt x="992" y="623"/>
                      <a:pt x="929" y="560"/>
                    </a:cubicBezTo>
                    <a:lnTo>
                      <a:pt x="548" y="36"/>
                    </a:lnTo>
                    <a:cubicBezTo>
                      <a:pt x="524" y="12"/>
                      <a:pt x="500" y="0"/>
                      <a:pt x="465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90;p27">
                <a:extLst>
                  <a:ext uri="{FF2B5EF4-FFF2-40B4-BE49-F238E27FC236}">
                    <a16:creationId xmlns:a16="http://schemas.microsoft.com/office/drawing/2014/main" id="{780330F4-2082-497B-F211-B147B7F03DF4}"/>
                  </a:ext>
                </a:extLst>
              </p:cNvPr>
              <p:cNvSpPr/>
              <p:nvPr/>
            </p:nvSpPr>
            <p:spPr>
              <a:xfrm>
                <a:off x="2882139" y="1536572"/>
                <a:ext cx="65643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858" extrusionOk="0">
                    <a:moveTo>
                      <a:pt x="738" y="0"/>
                    </a:moveTo>
                    <a:cubicBezTo>
                      <a:pt x="334" y="0"/>
                      <a:pt x="0" y="191"/>
                      <a:pt x="0" y="429"/>
                    </a:cubicBezTo>
                    <a:cubicBezTo>
                      <a:pt x="0" y="667"/>
                      <a:pt x="334" y="858"/>
                      <a:pt x="738" y="858"/>
                    </a:cubicBezTo>
                    <a:cubicBezTo>
                      <a:pt x="1155" y="858"/>
                      <a:pt x="1488" y="667"/>
                      <a:pt x="1488" y="429"/>
                    </a:cubicBezTo>
                    <a:cubicBezTo>
                      <a:pt x="1488" y="191"/>
                      <a:pt x="1155" y="0"/>
                      <a:pt x="738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91;p27">
                <a:extLst>
                  <a:ext uri="{FF2B5EF4-FFF2-40B4-BE49-F238E27FC236}">
                    <a16:creationId xmlns:a16="http://schemas.microsoft.com/office/drawing/2014/main" id="{BCD946F8-9C19-8687-6DD7-3AF3AFE6AD65}"/>
                  </a:ext>
                </a:extLst>
              </p:cNvPr>
              <p:cNvSpPr/>
              <p:nvPr/>
            </p:nvSpPr>
            <p:spPr>
              <a:xfrm>
                <a:off x="3136156" y="1536572"/>
                <a:ext cx="65687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858" extrusionOk="0">
                    <a:moveTo>
                      <a:pt x="751" y="0"/>
                    </a:moveTo>
                    <a:cubicBezTo>
                      <a:pt x="334" y="0"/>
                      <a:pt x="1" y="191"/>
                      <a:pt x="1" y="429"/>
                    </a:cubicBezTo>
                    <a:cubicBezTo>
                      <a:pt x="1" y="667"/>
                      <a:pt x="334" y="858"/>
                      <a:pt x="751" y="858"/>
                    </a:cubicBezTo>
                    <a:cubicBezTo>
                      <a:pt x="1156" y="858"/>
                      <a:pt x="1489" y="667"/>
                      <a:pt x="1489" y="429"/>
                    </a:cubicBezTo>
                    <a:cubicBezTo>
                      <a:pt x="1489" y="191"/>
                      <a:pt x="1156" y="0"/>
                      <a:pt x="751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92;p27">
                <a:extLst>
                  <a:ext uri="{FF2B5EF4-FFF2-40B4-BE49-F238E27FC236}">
                    <a16:creationId xmlns:a16="http://schemas.microsoft.com/office/drawing/2014/main" id="{2F46DFF8-1F08-9883-1DE9-7D923FBED3F9}"/>
                  </a:ext>
                </a:extLst>
              </p:cNvPr>
              <p:cNvSpPr/>
              <p:nvPr/>
            </p:nvSpPr>
            <p:spPr>
              <a:xfrm>
                <a:off x="2975555" y="1646255"/>
                <a:ext cx="133357" cy="8014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818" extrusionOk="0">
                    <a:moveTo>
                      <a:pt x="317" y="1"/>
                    </a:moveTo>
                    <a:cubicBezTo>
                      <a:pt x="221" y="1"/>
                      <a:pt x="143" y="77"/>
                      <a:pt x="84" y="239"/>
                    </a:cubicBezTo>
                    <a:cubicBezTo>
                      <a:pt x="0" y="465"/>
                      <a:pt x="203" y="918"/>
                      <a:pt x="203" y="918"/>
                    </a:cubicBezTo>
                    <a:cubicBezTo>
                      <a:pt x="203" y="918"/>
                      <a:pt x="12" y="1441"/>
                      <a:pt x="84" y="1584"/>
                    </a:cubicBezTo>
                    <a:cubicBezTo>
                      <a:pt x="139" y="1704"/>
                      <a:pt x="231" y="1817"/>
                      <a:pt x="341" y="1817"/>
                    </a:cubicBezTo>
                    <a:cubicBezTo>
                      <a:pt x="373" y="1817"/>
                      <a:pt x="406" y="1808"/>
                      <a:pt x="441" y="1787"/>
                    </a:cubicBezTo>
                    <a:lnTo>
                      <a:pt x="1251" y="1322"/>
                    </a:lnTo>
                    <a:cubicBezTo>
                      <a:pt x="1335" y="1345"/>
                      <a:pt x="1422" y="1357"/>
                      <a:pt x="1509" y="1357"/>
                    </a:cubicBezTo>
                    <a:cubicBezTo>
                      <a:pt x="1606" y="1357"/>
                      <a:pt x="1704" y="1342"/>
                      <a:pt x="1798" y="1310"/>
                    </a:cubicBezTo>
                    <a:lnTo>
                      <a:pt x="2644" y="1787"/>
                    </a:lnTo>
                    <a:cubicBezTo>
                      <a:pt x="2680" y="1806"/>
                      <a:pt x="2718" y="1815"/>
                      <a:pt x="2755" y="1815"/>
                    </a:cubicBezTo>
                    <a:cubicBezTo>
                      <a:pt x="2873" y="1815"/>
                      <a:pt x="2980" y="1721"/>
                      <a:pt x="2989" y="1584"/>
                    </a:cubicBezTo>
                    <a:cubicBezTo>
                      <a:pt x="3025" y="1418"/>
                      <a:pt x="2894" y="918"/>
                      <a:pt x="2894" y="918"/>
                    </a:cubicBezTo>
                    <a:cubicBezTo>
                      <a:pt x="2941" y="691"/>
                      <a:pt x="2977" y="465"/>
                      <a:pt x="2989" y="239"/>
                    </a:cubicBezTo>
                    <a:cubicBezTo>
                      <a:pt x="2989" y="102"/>
                      <a:pt x="2878" y="8"/>
                      <a:pt x="2756" y="8"/>
                    </a:cubicBezTo>
                    <a:cubicBezTo>
                      <a:pt x="2719" y="8"/>
                      <a:pt x="2680" y="17"/>
                      <a:pt x="2644" y="36"/>
                    </a:cubicBezTo>
                    <a:lnTo>
                      <a:pt x="1810" y="525"/>
                    </a:lnTo>
                    <a:cubicBezTo>
                      <a:pt x="1766" y="454"/>
                      <a:pt x="1635" y="418"/>
                      <a:pt x="1508" y="418"/>
                    </a:cubicBezTo>
                    <a:cubicBezTo>
                      <a:pt x="1397" y="418"/>
                      <a:pt x="1288" y="446"/>
                      <a:pt x="1239" y="501"/>
                    </a:cubicBezTo>
                    <a:lnTo>
                      <a:pt x="441" y="36"/>
                    </a:lnTo>
                    <a:cubicBezTo>
                      <a:pt x="397" y="13"/>
                      <a:pt x="356" y="1"/>
                      <a:pt x="317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7" name="TextBox 206">
              <a:extLst>
                <a:ext uri="{FF2B5EF4-FFF2-40B4-BE49-F238E27FC236}">
                  <a16:creationId xmlns:a16="http://schemas.microsoft.com/office/drawing/2014/main" id="{24AC993B-554E-CC2D-0060-47F597751116}"/>
                </a:ext>
              </a:extLst>
            </p:cNvPr>
            <p:cNvSpPr txBox="1"/>
            <p:nvPr/>
          </p:nvSpPr>
          <p:spPr>
            <a:xfrm>
              <a:off x="3877639" y="3935286"/>
              <a:ext cx="5306047" cy="867418"/>
            </a:xfrm>
            <a:prstGeom prst="roundRect">
              <a:avLst/>
            </a:prstGeom>
            <a:noFill/>
            <a:ln w="57150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7</a:t>
              </a:r>
              <a:endParaRPr lang="vi-VN" sz="3750" b="1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1F27C772-953E-D932-D4B0-B43A2F14DBBA}"/>
              </a:ext>
            </a:extLst>
          </p:cNvPr>
          <p:cNvGrpSpPr/>
          <p:nvPr/>
        </p:nvGrpSpPr>
        <p:grpSpPr>
          <a:xfrm>
            <a:off x="2106015" y="1597939"/>
            <a:ext cx="6614913" cy="1130436"/>
            <a:chOff x="1861723" y="2134893"/>
            <a:chExt cx="8819884" cy="1270717"/>
          </a:xfrm>
        </p:grpSpPr>
        <p:sp>
          <p:nvSpPr>
            <p:cNvPr id="204" name="Rectangle: Rounded Corners 203">
              <a:extLst>
                <a:ext uri="{FF2B5EF4-FFF2-40B4-BE49-F238E27FC236}">
                  <a16:creationId xmlns:a16="http://schemas.microsoft.com/office/drawing/2014/main" id="{9A41D3E4-6944-A4B9-7BE4-E0C1E2FE9939}"/>
                </a:ext>
              </a:extLst>
            </p:cNvPr>
            <p:cNvSpPr/>
            <p:nvPr/>
          </p:nvSpPr>
          <p:spPr>
            <a:xfrm>
              <a:off x="2265256" y="2348686"/>
              <a:ext cx="8416351" cy="1056924"/>
            </a:xfrm>
            <a:custGeom>
              <a:avLst/>
              <a:gdLst>
                <a:gd name="connsiteX0" fmla="*/ 0 w 8416351"/>
                <a:gd name="connsiteY0" fmla="*/ 176158 h 1056924"/>
                <a:gd name="connsiteX1" fmla="*/ 176158 w 8416351"/>
                <a:gd name="connsiteY1" fmla="*/ 0 h 1056924"/>
                <a:gd name="connsiteX2" fmla="*/ 8240193 w 8416351"/>
                <a:gd name="connsiteY2" fmla="*/ 0 h 1056924"/>
                <a:gd name="connsiteX3" fmla="*/ 8416351 w 8416351"/>
                <a:gd name="connsiteY3" fmla="*/ 176158 h 1056924"/>
                <a:gd name="connsiteX4" fmla="*/ 8416351 w 8416351"/>
                <a:gd name="connsiteY4" fmla="*/ 880766 h 1056924"/>
                <a:gd name="connsiteX5" fmla="*/ 8240193 w 8416351"/>
                <a:gd name="connsiteY5" fmla="*/ 1056924 h 1056924"/>
                <a:gd name="connsiteX6" fmla="*/ 176158 w 8416351"/>
                <a:gd name="connsiteY6" fmla="*/ 1056924 h 1056924"/>
                <a:gd name="connsiteX7" fmla="*/ 0 w 8416351"/>
                <a:gd name="connsiteY7" fmla="*/ 880766 h 1056924"/>
                <a:gd name="connsiteX8" fmla="*/ 0 w 8416351"/>
                <a:gd name="connsiteY8" fmla="*/ 176158 h 105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16351" h="1056924" fill="none" extrusionOk="0">
                  <a:moveTo>
                    <a:pt x="0" y="176158"/>
                  </a:moveTo>
                  <a:cubicBezTo>
                    <a:pt x="7893" y="86111"/>
                    <a:pt x="87871" y="12775"/>
                    <a:pt x="176158" y="0"/>
                  </a:cubicBezTo>
                  <a:cubicBezTo>
                    <a:pt x="3287664" y="-168267"/>
                    <a:pt x="7429709" y="-42953"/>
                    <a:pt x="8240193" y="0"/>
                  </a:cubicBezTo>
                  <a:cubicBezTo>
                    <a:pt x="8338451" y="1100"/>
                    <a:pt x="8416199" y="76805"/>
                    <a:pt x="8416351" y="176158"/>
                  </a:cubicBezTo>
                  <a:cubicBezTo>
                    <a:pt x="8447587" y="400663"/>
                    <a:pt x="8400357" y="608119"/>
                    <a:pt x="8416351" y="880766"/>
                  </a:cubicBezTo>
                  <a:cubicBezTo>
                    <a:pt x="8419209" y="975368"/>
                    <a:pt x="8344736" y="1073000"/>
                    <a:pt x="8240193" y="1056924"/>
                  </a:cubicBezTo>
                  <a:cubicBezTo>
                    <a:pt x="5621790" y="1125149"/>
                    <a:pt x="3127106" y="1067800"/>
                    <a:pt x="176158" y="1056924"/>
                  </a:cubicBezTo>
                  <a:cubicBezTo>
                    <a:pt x="80438" y="1059435"/>
                    <a:pt x="14419" y="970632"/>
                    <a:pt x="0" y="880766"/>
                  </a:cubicBezTo>
                  <a:cubicBezTo>
                    <a:pt x="2431" y="685142"/>
                    <a:pt x="20249" y="458778"/>
                    <a:pt x="0" y="176158"/>
                  </a:cubicBezTo>
                  <a:close/>
                </a:path>
                <a:path w="8416351" h="1056924" stroke="0" extrusionOk="0">
                  <a:moveTo>
                    <a:pt x="0" y="176158"/>
                  </a:moveTo>
                  <a:cubicBezTo>
                    <a:pt x="-1824" y="70834"/>
                    <a:pt x="77632" y="2937"/>
                    <a:pt x="176158" y="0"/>
                  </a:cubicBezTo>
                  <a:cubicBezTo>
                    <a:pt x="3423790" y="163917"/>
                    <a:pt x="5828000" y="128764"/>
                    <a:pt x="8240193" y="0"/>
                  </a:cubicBezTo>
                  <a:cubicBezTo>
                    <a:pt x="8345984" y="5674"/>
                    <a:pt x="8417788" y="84358"/>
                    <a:pt x="8416351" y="176158"/>
                  </a:cubicBezTo>
                  <a:cubicBezTo>
                    <a:pt x="8468870" y="513959"/>
                    <a:pt x="8372524" y="656074"/>
                    <a:pt x="8416351" y="880766"/>
                  </a:cubicBezTo>
                  <a:cubicBezTo>
                    <a:pt x="8408151" y="993363"/>
                    <a:pt x="8337518" y="1059432"/>
                    <a:pt x="8240193" y="1056924"/>
                  </a:cubicBezTo>
                  <a:cubicBezTo>
                    <a:pt x="7110429" y="1034942"/>
                    <a:pt x="3876525" y="982036"/>
                    <a:pt x="176158" y="1056924"/>
                  </a:cubicBezTo>
                  <a:cubicBezTo>
                    <a:pt x="95668" y="1050394"/>
                    <a:pt x="-2288" y="982049"/>
                    <a:pt x="0" y="880766"/>
                  </a:cubicBezTo>
                  <a:cubicBezTo>
                    <a:pt x="47304" y="724577"/>
                    <a:pt x="4060" y="391678"/>
                    <a:pt x="0" y="176158"/>
                  </a:cubicBezTo>
                  <a:close/>
                </a:path>
              </a:pathLst>
            </a:custGeom>
            <a:ln w="38100">
              <a:extLst>
                <a:ext uri="{C807C97D-BFC1-408E-A445-0C87EB9F89A2}">
                  <ask:lineSketchStyleProps xmlns:ask="http://schemas.microsoft.com/office/drawing/2018/sketchyshapes" sd="1872881490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grpSp>
          <p:nvGrpSpPr>
            <p:cNvPr id="133" name="Google Shape;438;p31">
              <a:extLst>
                <a:ext uri="{FF2B5EF4-FFF2-40B4-BE49-F238E27FC236}">
                  <a16:creationId xmlns:a16="http://schemas.microsoft.com/office/drawing/2014/main" id="{503C3DB9-F09C-22B9-75F4-9F7C17600536}"/>
                </a:ext>
              </a:extLst>
            </p:cNvPr>
            <p:cNvGrpSpPr/>
            <p:nvPr/>
          </p:nvGrpSpPr>
          <p:grpSpPr>
            <a:xfrm>
              <a:off x="1861723" y="2134893"/>
              <a:ext cx="1371125" cy="1248645"/>
              <a:chOff x="1702688" y="1359262"/>
              <a:chExt cx="519674" cy="648887"/>
            </a:xfrm>
          </p:grpSpPr>
          <p:sp>
            <p:nvSpPr>
              <p:cNvPr id="134" name="Google Shape;439;p31">
                <a:extLst>
                  <a:ext uri="{FF2B5EF4-FFF2-40B4-BE49-F238E27FC236}">
                    <a16:creationId xmlns:a16="http://schemas.microsoft.com/office/drawing/2014/main" id="{DB117DDC-DC0C-D540-835D-9202851EAB42}"/>
                  </a:ext>
                </a:extLst>
              </p:cNvPr>
              <p:cNvSpPr/>
              <p:nvPr/>
            </p:nvSpPr>
            <p:spPr>
              <a:xfrm>
                <a:off x="1702688" y="1792926"/>
                <a:ext cx="73402" cy="71197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615" extrusionOk="0">
                    <a:moveTo>
                      <a:pt x="399" y="0"/>
                    </a:moveTo>
                    <a:cubicBezTo>
                      <a:pt x="389" y="0"/>
                      <a:pt x="379" y="3"/>
                      <a:pt x="370" y="8"/>
                    </a:cubicBezTo>
                    <a:cubicBezTo>
                      <a:pt x="346" y="19"/>
                      <a:pt x="334" y="55"/>
                      <a:pt x="346" y="79"/>
                    </a:cubicBezTo>
                    <a:lnTo>
                      <a:pt x="477" y="317"/>
                    </a:lnTo>
                    <a:cubicBezTo>
                      <a:pt x="429" y="341"/>
                      <a:pt x="394" y="389"/>
                      <a:pt x="370" y="436"/>
                    </a:cubicBezTo>
                    <a:lnTo>
                      <a:pt x="72" y="424"/>
                    </a:lnTo>
                    <a:cubicBezTo>
                      <a:pt x="13" y="424"/>
                      <a:pt x="1" y="508"/>
                      <a:pt x="60" y="519"/>
                    </a:cubicBezTo>
                    <a:lnTo>
                      <a:pt x="346" y="543"/>
                    </a:lnTo>
                    <a:cubicBezTo>
                      <a:pt x="334" y="579"/>
                      <a:pt x="334" y="615"/>
                      <a:pt x="346" y="650"/>
                    </a:cubicBezTo>
                    <a:cubicBezTo>
                      <a:pt x="377" y="785"/>
                      <a:pt x="507" y="884"/>
                      <a:pt x="650" y="884"/>
                    </a:cubicBezTo>
                    <a:cubicBezTo>
                      <a:pt x="672" y="884"/>
                      <a:pt x="693" y="881"/>
                      <a:pt x="715" y="877"/>
                    </a:cubicBezTo>
                    <a:cubicBezTo>
                      <a:pt x="715" y="877"/>
                      <a:pt x="715" y="889"/>
                      <a:pt x="715" y="900"/>
                    </a:cubicBezTo>
                    <a:cubicBezTo>
                      <a:pt x="376" y="1017"/>
                      <a:pt x="499" y="1483"/>
                      <a:pt x="799" y="1483"/>
                    </a:cubicBezTo>
                    <a:cubicBezTo>
                      <a:pt x="836" y="1483"/>
                      <a:pt x="876" y="1476"/>
                      <a:pt x="918" y="1460"/>
                    </a:cubicBezTo>
                    <a:cubicBezTo>
                      <a:pt x="965" y="1448"/>
                      <a:pt x="1025" y="1424"/>
                      <a:pt x="1060" y="1377"/>
                    </a:cubicBezTo>
                    <a:lnTo>
                      <a:pt x="1334" y="1603"/>
                    </a:lnTo>
                    <a:cubicBezTo>
                      <a:pt x="1346" y="1603"/>
                      <a:pt x="1358" y="1615"/>
                      <a:pt x="1370" y="1615"/>
                    </a:cubicBezTo>
                    <a:cubicBezTo>
                      <a:pt x="1382" y="1615"/>
                      <a:pt x="1394" y="1603"/>
                      <a:pt x="1406" y="1591"/>
                    </a:cubicBezTo>
                    <a:cubicBezTo>
                      <a:pt x="1418" y="1579"/>
                      <a:pt x="1418" y="1543"/>
                      <a:pt x="1406" y="1531"/>
                    </a:cubicBezTo>
                    <a:lnTo>
                      <a:pt x="1120" y="1293"/>
                    </a:lnTo>
                    <a:cubicBezTo>
                      <a:pt x="1132" y="1281"/>
                      <a:pt x="1132" y="1258"/>
                      <a:pt x="1144" y="1246"/>
                    </a:cubicBezTo>
                    <a:lnTo>
                      <a:pt x="1525" y="1305"/>
                    </a:lnTo>
                    <a:lnTo>
                      <a:pt x="1537" y="1305"/>
                    </a:lnTo>
                    <a:cubicBezTo>
                      <a:pt x="1561" y="1305"/>
                      <a:pt x="1572" y="1293"/>
                      <a:pt x="1584" y="1270"/>
                    </a:cubicBezTo>
                    <a:cubicBezTo>
                      <a:pt x="1584" y="1246"/>
                      <a:pt x="1572" y="1222"/>
                      <a:pt x="1537" y="1210"/>
                    </a:cubicBezTo>
                    <a:lnTo>
                      <a:pt x="1144" y="1150"/>
                    </a:lnTo>
                    <a:cubicBezTo>
                      <a:pt x="1144" y="1127"/>
                      <a:pt x="1144" y="1115"/>
                      <a:pt x="1144" y="1103"/>
                    </a:cubicBezTo>
                    <a:cubicBezTo>
                      <a:pt x="1144" y="1067"/>
                      <a:pt x="1132" y="1043"/>
                      <a:pt x="1108" y="1020"/>
                    </a:cubicBezTo>
                    <a:cubicBezTo>
                      <a:pt x="1144" y="996"/>
                      <a:pt x="1168" y="960"/>
                      <a:pt x="1180" y="924"/>
                    </a:cubicBezTo>
                    <a:lnTo>
                      <a:pt x="1537" y="1031"/>
                    </a:lnTo>
                    <a:lnTo>
                      <a:pt x="1561" y="1031"/>
                    </a:lnTo>
                    <a:cubicBezTo>
                      <a:pt x="1572" y="1031"/>
                      <a:pt x="1596" y="1020"/>
                      <a:pt x="1596" y="1008"/>
                    </a:cubicBezTo>
                    <a:cubicBezTo>
                      <a:pt x="1608" y="984"/>
                      <a:pt x="1596" y="948"/>
                      <a:pt x="1572" y="948"/>
                    </a:cubicBezTo>
                    <a:lnTo>
                      <a:pt x="1191" y="829"/>
                    </a:lnTo>
                    <a:cubicBezTo>
                      <a:pt x="1191" y="817"/>
                      <a:pt x="1191" y="793"/>
                      <a:pt x="1191" y="781"/>
                    </a:cubicBezTo>
                    <a:lnTo>
                      <a:pt x="1608" y="698"/>
                    </a:lnTo>
                    <a:cubicBezTo>
                      <a:pt x="1664" y="687"/>
                      <a:pt x="1646" y="602"/>
                      <a:pt x="1594" y="602"/>
                    </a:cubicBezTo>
                    <a:cubicBezTo>
                      <a:pt x="1591" y="602"/>
                      <a:pt x="1588" y="602"/>
                      <a:pt x="1584" y="603"/>
                    </a:cubicBezTo>
                    <a:lnTo>
                      <a:pt x="1180" y="698"/>
                    </a:lnTo>
                    <a:cubicBezTo>
                      <a:pt x="1168" y="698"/>
                      <a:pt x="1168" y="698"/>
                      <a:pt x="1156" y="710"/>
                    </a:cubicBezTo>
                    <a:lnTo>
                      <a:pt x="1310" y="484"/>
                    </a:lnTo>
                    <a:cubicBezTo>
                      <a:pt x="1328" y="450"/>
                      <a:pt x="1302" y="422"/>
                      <a:pt x="1273" y="422"/>
                    </a:cubicBezTo>
                    <a:cubicBezTo>
                      <a:pt x="1261" y="422"/>
                      <a:pt x="1249" y="426"/>
                      <a:pt x="1239" y="436"/>
                    </a:cubicBezTo>
                    <a:lnTo>
                      <a:pt x="1096" y="650"/>
                    </a:lnTo>
                    <a:cubicBezTo>
                      <a:pt x="1049" y="615"/>
                      <a:pt x="1001" y="603"/>
                      <a:pt x="941" y="603"/>
                    </a:cubicBezTo>
                    <a:cubicBezTo>
                      <a:pt x="953" y="567"/>
                      <a:pt x="953" y="531"/>
                      <a:pt x="941" y="496"/>
                    </a:cubicBezTo>
                    <a:cubicBezTo>
                      <a:pt x="911" y="352"/>
                      <a:pt x="783" y="262"/>
                      <a:pt x="642" y="262"/>
                    </a:cubicBezTo>
                    <a:cubicBezTo>
                      <a:pt x="619" y="262"/>
                      <a:pt x="596" y="264"/>
                      <a:pt x="572" y="269"/>
                    </a:cubicBezTo>
                    <a:lnTo>
                      <a:pt x="441" y="31"/>
                    </a:lnTo>
                    <a:cubicBezTo>
                      <a:pt x="434" y="9"/>
                      <a:pt x="417" y="0"/>
                      <a:pt x="399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40;p31">
                <a:extLst>
                  <a:ext uri="{FF2B5EF4-FFF2-40B4-BE49-F238E27FC236}">
                    <a16:creationId xmlns:a16="http://schemas.microsoft.com/office/drawing/2014/main" id="{E1101DF8-CEB4-D99E-17A4-244ECECFCB96}"/>
                  </a:ext>
                </a:extLst>
              </p:cNvPr>
              <p:cNvSpPr/>
              <p:nvPr/>
            </p:nvSpPr>
            <p:spPr>
              <a:xfrm>
                <a:off x="1749948" y="1801567"/>
                <a:ext cx="13137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8" extrusionOk="0">
                    <a:moveTo>
                      <a:pt x="209" y="0"/>
                    </a:moveTo>
                    <a:cubicBezTo>
                      <a:pt x="195" y="0"/>
                      <a:pt x="177" y="5"/>
                      <a:pt x="155" y="14"/>
                    </a:cubicBezTo>
                    <a:cubicBezTo>
                      <a:pt x="72" y="38"/>
                      <a:pt x="0" y="73"/>
                      <a:pt x="24" y="157"/>
                    </a:cubicBezTo>
                    <a:cubicBezTo>
                      <a:pt x="35" y="232"/>
                      <a:pt x="103" y="278"/>
                      <a:pt x="186" y="278"/>
                    </a:cubicBezTo>
                    <a:cubicBezTo>
                      <a:pt x="195" y="278"/>
                      <a:pt x="205" y="277"/>
                      <a:pt x="215" y="276"/>
                    </a:cubicBezTo>
                    <a:cubicBezTo>
                      <a:pt x="298" y="252"/>
                      <a:pt x="298" y="193"/>
                      <a:pt x="274" y="97"/>
                    </a:cubicBezTo>
                    <a:cubicBezTo>
                      <a:pt x="265" y="36"/>
                      <a:pt x="250" y="0"/>
                      <a:pt x="209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41;p31">
                <a:extLst>
                  <a:ext uri="{FF2B5EF4-FFF2-40B4-BE49-F238E27FC236}">
                    <a16:creationId xmlns:a16="http://schemas.microsoft.com/office/drawing/2014/main" id="{E4A0EFD1-2B6D-5868-9014-229FB807F5A2}"/>
                  </a:ext>
                </a:extLst>
              </p:cNvPr>
              <p:cNvSpPr/>
              <p:nvPr/>
            </p:nvSpPr>
            <p:spPr>
              <a:xfrm>
                <a:off x="1734915" y="1706343"/>
                <a:ext cx="70712" cy="7485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698" extrusionOk="0">
                    <a:moveTo>
                      <a:pt x="442" y="0"/>
                    </a:moveTo>
                    <a:cubicBezTo>
                      <a:pt x="413" y="0"/>
                      <a:pt x="381" y="28"/>
                      <a:pt x="389" y="67"/>
                    </a:cubicBezTo>
                    <a:lnTo>
                      <a:pt x="496" y="317"/>
                    </a:lnTo>
                    <a:cubicBezTo>
                      <a:pt x="449" y="340"/>
                      <a:pt x="413" y="376"/>
                      <a:pt x="377" y="436"/>
                    </a:cubicBezTo>
                    <a:lnTo>
                      <a:pt x="79" y="388"/>
                    </a:lnTo>
                    <a:cubicBezTo>
                      <a:pt x="75" y="387"/>
                      <a:pt x="71" y="387"/>
                      <a:pt x="67" y="387"/>
                    </a:cubicBezTo>
                    <a:cubicBezTo>
                      <a:pt x="7" y="387"/>
                      <a:pt x="0" y="472"/>
                      <a:pt x="68" y="483"/>
                    </a:cubicBezTo>
                    <a:lnTo>
                      <a:pt x="341" y="531"/>
                    </a:lnTo>
                    <a:cubicBezTo>
                      <a:pt x="329" y="567"/>
                      <a:pt x="329" y="602"/>
                      <a:pt x="341" y="638"/>
                    </a:cubicBezTo>
                    <a:cubicBezTo>
                      <a:pt x="364" y="785"/>
                      <a:pt x="494" y="889"/>
                      <a:pt x="639" y="889"/>
                    </a:cubicBezTo>
                    <a:cubicBezTo>
                      <a:pt x="647" y="889"/>
                      <a:pt x="655" y="889"/>
                      <a:pt x="663" y="888"/>
                    </a:cubicBezTo>
                    <a:cubicBezTo>
                      <a:pt x="663" y="912"/>
                      <a:pt x="663" y="924"/>
                      <a:pt x="663" y="936"/>
                    </a:cubicBezTo>
                    <a:cubicBezTo>
                      <a:pt x="340" y="1092"/>
                      <a:pt x="516" y="1514"/>
                      <a:pt x="787" y="1514"/>
                    </a:cubicBezTo>
                    <a:cubicBezTo>
                      <a:pt x="845" y="1514"/>
                      <a:pt x="909" y="1494"/>
                      <a:pt x="972" y="1448"/>
                    </a:cubicBezTo>
                    <a:lnTo>
                      <a:pt x="1222" y="1686"/>
                    </a:lnTo>
                    <a:cubicBezTo>
                      <a:pt x="1234" y="1698"/>
                      <a:pt x="1246" y="1698"/>
                      <a:pt x="1258" y="1698"/>
                    </a:cubicBezTo>
                    <a:cubicBezTo>
                      <a:pt x="1270" y="1698"/>
                      <a:pt x="1282" y="1698"/>
                      <a:pt x="1294" y="1686"/>
                    </a:cubicBezTo>
                    <a:cubicBezTo>
                      <a:pt x="1306" y="1674"/>
                      <a:pt x="1306" y="1638"/>
                      <a:pt x="1294" y="1614"/>
                    </a:cubicBezTo>
                    <a:lnTo>
                      <a:pt x="1032" y="1364"/>
                    </a:lnTo>
                    <a:cubicBezTo>
                      <a:pt x="1044" y="1352"/>
                      <a:pt x="1044" y="1329"/>
                      <a:pt x="1056" y="1317"/>
                    </a:cubicBezTo>
                    <a:lnTo>
                      <a:pt x="1437" y="1412"/>
                    </a:lnTo>
                    <a:lnTo>
                      <a:pt x="1449" y="1412"/>
                    </a:lnTo>
                    <a:cubicBezTo>
                      <a:pt x="1508" y="1412"/>
                      <a:pt x="1520" y="1329"/>
                      <a:pt x="1461" y="1317"/>
                    </a:cubicBezTo>
                    <a:lnTo>
                      <a:pt x="1068" y="1221"/>
                    </a:lnTo>
                    <a:cubicBezTo>
                      <a:pt x="1068" y="1210"/>
                      <a:pt x="1068" y="1186"/>
                      <a:pt x="1068" y="1174"/>
                    </a:cubicBezTo>
                    <a:cubicBezTo>
                      <a:pt x="1068" y="1138"/>
                      <a:pt x="1056" y="1114"/>
                      <a:pt x="1044" y="1090"/>
                    </a:cubicBezTo>
                    <a:cubicBezTo>
                      <a:pt x="1080" y="1067"/>
                      <a:pt x="1103" y="1031"/>
                      <a:pt x="1115" y="995"/>
                    </a:cubicBezTo>
                    <a:lnTo>
                      <a:pt x="1472" y="1150"/>
                    </a:lnTo>
                    <a:lnTo>
                      <a:pt x="1484" y="1150"/>
                    </a:lnTo>
                    <a:cubicBezTo>
                      <a:pt x="1508" y="1150"/>
                      <a:pt x="1520" y="1138"/>
                      <a:pt x="1532" y="1114"/>
                    </a:cubicBezTo>
                    <a:cubicBezTo>
                      <a:pt x="1544" y="1090"/>
                      <a:pt x="1532" y="1067"/>
                      <a:pt x="1508" y="1055"/>
                    </a:cubicBezTo>
                    <a:lnTo>
                      <a:pt x="1139" y="912"/>
                    </a:lnTo>
                    <a:cubicBezTo>
                      <a:pt x="1139" y="888"/>
                      <a:pt x="1139" y="876"/>
                      <a:pt x="1139" y="864"/>
                    </a:cubicBezTo>
                    <a:lnTo>
                      <a:pt x="1556" y="805"/>
                    </a:lnTo>
                    <a:cubicBezTo>
                      <a:pt x="1592" y="805"/>
                      <a:pt x="1603" y="781"/>
                      <a:pt x="1603" y="757"/>
                    </a:cubicBezTo>
                    <a:cubicBezTo>
                      <a:pt x="1592" y="733"/>
                      <a:pt x="1568" y="721"/>
                      <a:pt x="1544" y="721"/>
                    </a:cubicBezTo>
                    <a:lnTo>
                      <a:pt x="1127" y="781"/>
                    </a:lnTo>
                    <a:cubicBezTo>
                      <a:pt x="1126" y="781"/>
                      <a:pt x="1125" y="781"/>
                      <a:pt x="1125" y="781"/>
                    </a:cubicBezTo>
                    <a:lnTo>
                      <a:pt x="1125" y="781"/>
                    </a:lnTo>
                    <a:lnTo>
                      <a:pt x="1282" y="578"/>
                    </a:lnTo>
                    <a:cubicBezTo>
                      <a:pt x="1306" y="555"/>
                      <a:pt x="1306" y="531"/>
                      <a:pt x="1282" y="519"/>
                    </a:cubicBezTo>
                    <a:cubicBezTo>
                      <a:pt x="1276" y="513"/>
                      <a:pt x="1267" y="510"/>
                      <a:pt x="1258" y="510"/>
                    </a:cubicBezTo>
                    <a:cubicBezTo>
                      <a:pt x="1249" y="510"/>
                      <a:pt x="1240" y="513"/>
                      <a:pt x="1234" y="519"/>
                    </a:cubicBezTo>
                    <a:lnTo>
                      <a:pt x="1068" y="721"/>
                    </a:lnTo>
                    <a:cubicBezTo>
                      <a:pt x="1032" y="698"/>
                      <a:pt x="996" y="674"/>
                      <a:pt x="949" y="662"/>
                    </a:cubicBezTo>
                    <a:cubicBezTo>
                      <a:pt x="960" y="626"/>
                      <a:pt x="960" y="578"/>
                      <a:pt x="949" y="543"/>
                    </a:cubicBezTo>
                    <a:cubicBezTo>
                      <a:pt x="927" y="390"/>
                      <a:pt x="796" y="278"/>
                      <a:pt x="646" y="278"/>
                    </a:cubicBezTo>
                    <a:cubicBezTo>
                      <a:pt x="632" y="278"/>
                      <a:pt x="618" y="279"/>
                      <a:pt x="603" y="281"/>
                    </a:cubicBezTo>
                    <a:lnTo>
                      <a:pt x="484" y="31"/>
                    </a:lnTo>
                    <a:cubicBezTo>
                      <a:pt x="476" y="9"/>
                      <a:pt x="459" y="0"/>
                      <a:pt x="442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42;p31">
                <a:extLst>
                  <a:ext uri="{FF2B5EF4-FFF2-40B4-BE49-F238E27FC236}">
                    <a16:creationId xmlns:a16="http://schemas.microsoft.com/office/drawing/2014/main" id="{3FBF6309-1CFA-0BD4-803F-5E7D46FAF33B}"/>
                  </a:ext>
                </a:extLst>
              </p:cNvPr>
              <p:cNvSpPr/>
              <p:nvPr/>
            </p:nvSpPr>
            <p:spPr>
              <a:xfrm>
                <a:off x="1781424" y="1719613"/>
                <a:ext cx="13181" cy="1181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68" extrusionOk="0">
                    <a:moveTo>
                      <a:pt x="202" y="1"/>
                    </a:moveTo>
                    <a:cubicBezTo>
                      <a:pt x="192" y="1"/>
                      <a:pt x="181" y="2"/>
                      <a:pt x="167" y="4"/>
                    </a:cubicBezTo>
                    <a:cubicBezTo>
                      <a:pt x="84" y="16"/>
                      <a:pt x="1" y="39"/>
                      <a:pt x="13" y="123"/>
                    </a:cubicBezTo>
                    <a:cubicBezTo>
                      <a:pt x="24" y="210"/>
                      <a:pt x="94" y="267"/>
                      <a:pt x="179" y="267"/>
                    </a:cubicBezTo>
                    <a:cubicBezTo>
                      <a:pt x="187" y="267"/>
                      <a:pt x="195" y="267"/>
                      <a:pt x="203" y="266"/>
                    </a:cubicBezTo>
                    <a:cubicBezTo>
                      <a:pt x="275" y="242"/>
                      <a:pt x="298" y="182"/>
                      <a:pt x="275" y="99"/>
                    </a:cubicBezTo>
                    <a:cubicBezTo>
                      <a:pt x="265" y="29"/>
                      <a:pt x="255" y="1"/>
                      <a:pt x="202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43;p31">
                <a:extLst>
                  <a:ext uri="{FF2B5EF4-FFF2-40B4-BE49-F238E27FC236}">
                    <a16:creationId xmlns:a16="http://schemas.microsoft.com/office/drawing/2014/main" id="{6D3CBE72-377F-4AC1-D1D8-084CAFCD42FA}"/>
                  </a:ext>
                </a:extLst>
              </p:cNvPr>
              <p:cNvSpPr/>
              <p:nvPr/>
            </p:nvSpPr>
            <p:spPr>
              <a:xfrm>
                <a:off x="1763085" y="1626109"/>
                <a:ext cx="69302" cy="78471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780" extrusionOk="0">
                    <a:moveTo>
                      <a:pt x="453" y="1"/>
                    </a:moveTo>
                    <a:cubicBezTo>
                      <a:pt x="446" y="1"/>
                      <a:pt x="438" y="2"/>
                      <a:pt x="429" y="5"/>
                    </a:cubicBezTo>
                    <a:cubicBezTo>
                      <a:pt x="405" y="17"/>
                      <a:pt x="393" y="41"/>
                      <a:pt x="405" y="77"/>
                    </a:cubicBezTo>
                    <a:lnTo>
                      <a:pt x="488" y="327"/>
                    </a:lnTo>
                    <a:cubicBezTo>
                      <a:pt x="441" y="351"/>
                      <a:pt x="393" y="386"/>
                      <a:pt x="357" y="434"/>
                    </a:cubicBezTo>
                    <a:lnTo>
                      <a:pt x="71" y="363"/>
                    </a:lnTo>
                    <a:cubicBezTo>
                      <a:pt x="65" y="360"/>
                      <a:pt x="59" y="359"/>
                      <a:pt x="53" y="359"/>
                    </a:cubicBezTo>
                    <a:cubicBezTo>
                      <a:pt x="27" y="359"/>
                      <a:pt x="10" y="379"/>
                      <a:pt x="0" y="398"/>
                    </a:cubicBezTo>
                    <a:cubicBezTo>
                      <a:pt x="0" y="434"/>
                      <a:pt x="12" y="458"/>
                      <a:pt x="48" y="470"/>
                    </a:cubicBezTo>
                    <a:lnTo>
                      <a:pt x="310" y="529"/>
                    </a:lnTo>
                    <a:cubicBezTo>
                      <a:pt x="298" y="565"/>
                      <a:pt x="298" y="601"/>
                      <a:pt x="298" y="636"/>
                    </a:cubicBezTo>
                    <a:cubicBezTo>
                      <a:pt x="310" y="791"/>
                      <a:pt x="452" y="922"/>
                      <a:pt x="619" y="922"/>
                    </a:cubicBezTo>
                    <a:cubicBezTo>
                      <a:pt x="619" y="934"/>
                      <a:pt x="619" y="946"/>
                      <a:pt x="619" y="958"/>
                    </a:cubicBezTo>
                    <a:cubicBezTo>
                      <a:pt x="248" y="1025"/>
                      <a:pt x="323" y="1559"/>
                      <a:pt x="663" y="1559"/>
                    </a:cubicBezTo>
                    <a:cubicBezTo>
                      <a:pt x="683" y="1559"/>
                      <a:pt x="704" y="1557"/>
                      <a:pt x="726" y="1553"/>
                    </a:cubicBezTo>
                    <a:cubicBezTo>
                      <a:pt x="786" y="1553"/>
                      <a:pt x="845" y="1529"/>
                      <a:pt x="893" y="1494"/>
                    </a:cubicBezTo>
                    <a:lnTo>
                      <a:pt x="1119" y="1756"/>
                    </a:lnTo>
                    <a:cubicBezTo>
                      <a:pt x="1131" y="1767"/>
                      <a:pt x="1143" y="1779"/>
                      <a:pt x="1155" y="1779"/>
                    </a:cubicBezTo>
                    <a:cubicBezTo>
                      <a:pt x="1167" y="1779"/>
                      <a:pt x="1179" y="1767"/>
                      <a:pt x="1191" y="1767"/>
                    </a:cubicBezTo>
                    <a:cubicBezTo>
                      <a:pt x="1203" y="1744"/>
                      <a:pt x="1203" y="1708"/>
                      <a:pt x="1191" y="1696"/>
                    </a:cubicBezTo>
                    <a:lnTo>
                      <a:pt x="964" y="1434"/>
                    </a:lnTo>
                    <a:cubicBezTo>
                      <a:pt x="964" y="1422"/>
                      <a:pt x="976" y="1398"/>
                      <a:pt x="988" y="1386"/>
                    </a:cubicBezTo>
                    <a:lnTo>
                      <a:pt x="1357" y="1506"/>
                    </a:lnTo>
                    <a:lnTo>
                      <a:pt x="1369" y="1506"/>
                    </a:lnTo>
                    <a:cubicBezTo>
                      <a:pt x="1393" y="1506"/>
                      <a:pt x="1417" y="1494"/>
                      <a:pt x="1417" y="1470"/>
                    </a:cubicBezTo>
                    <a:cubicBezTo>
                      <a:pt x="1429" y="1446"/>
                      <a:pt x="1417" y="1422"/>
                      <a:pt x="1393" y="1410"/>
                    </a:cubicBezTo>
                    <a:lnTo>
                      <a:pt x="1012" y="1291"/>
                    </a:lnTo>
                    <a:lnTo>
                      <a:pt x="1012" y="1244"/>
                    </a:lnTo>
                    <a:cubicBezTo>
                      <a:pt x="1012" y="1208"/>
                      <a:pt x="1000" y="1184"/>
                      <a:pt x="988" y="1148"/>
                    </a:cubicBezTo>
                    <a:cubicBezTo>
                      <a:pt x="1024" y="1136"/>
                      <a:pt x="1048" y="1101"/>
                      <a:pt x="1072" y="1065"/>
                    </a:cubicBezTo>
                    <a:lnTo>
                      <a:pt x="1405" y="1244"/>
                    </a:lnTo>
                    <a:lnTo>
                      <a:pt x="1429" y="1244"/>
                    </a:lnTo>
                    <a:cubicBezTo>
                      <a:pt x="1476" y="1244"/>
                      <a:pt x="1488" y="1172"/>
                      <a:pt x="1453" y="1148"/>
                    </a:cubicBezTo>
                    <a:lnTo>
                      <a:pt x="1107" y="970"/>
                    </a:lnTo>
                    <a:cubicBezTo>
                      <a:pt x="1107" y="958"/>
                      <a:pt x="1107" y="946"/>
                      <a:pt x="1107" y="934"/>
                    </a:cubicBezTo>
                    <a:lnTo>
                      <a:pt x="1524" y="910"/>
                    </a:lnTo>
                    <a:cubicBezTo>
                      <a:pt x="1548" y="910"/>
                      <a:pt x="1572" y="886"/>
                      <a:pt x="1572" y="863"/>
                    </a:cubicBezTo>
                    <a:cubicBezTo>
                      <a:pt x="1562" y="843"/>
                      <a:pt x="1544" y="824"/>
                      <a:pt x="1525" y="824"/>
                    </a:cubicBezTo>
                    <a:cubicBezTo>
                      <a:pt x="1521" y="824"/>
                      <a:pt x="1516" y="825"/>
                      <a:pt x="1512" y="827"/>
                    </a:cubicBezTo>
                    <a:lnTo>
                      <a:pt x="1095" y="851"/>
                    </a:lnTo>
                    <a:lnTo>
                      <a:pt x="1083" y="851"/>
                    </a:lnTo>
                    <a:lnTo>
                      <a:pt x="1274" y="648"/>
                    </a:lnTo>
                    <a:cubicBezTo>
                      <a:pt x="1286" y="624"/>
                      <a:pt x="1286" y="601"/>
                      <a:pt x="1274" y="589"/>
                    </a:cubicBezTo>
                    <a:cubicBezTo>
                      <a:pt x="1262" y="583"/>
                      <a:pt x="1250" y="580"/>
                      <a:pt x="1240" y="580"/>
                    </a:cubicBezTo>
                    <a:cubicBezTo>
                      <a:pt x="1229" y="580"/>
                      <a:pt x="1220" y="583"/>
                      <a:pt x="1214" y="589"/>
                    </a:cubicBezTo>
                    <a:lnTo>
                      <a:pt x="1036" y="779"/>
                    </a:lnTo>
                    <a:cubicBezTo>
                      <a:pt x="1000" y="744"/>
                      <a:pt x="953" y="720"/>
                      <a:pt x="905" y="708"/>
                    </a:cubicBezTo>
                    <a:cubicBezTo>
                      <a:pt x="917" y="672"/>
                      <a:pt x="917" y="624"/>
                      <a:pt x="917" y="589"/>
                    </a:cubicBezTo>
                    <a:cubicBezTo>
                      <a:pt x="905" y="429"/>
                      <a:pt x="774" y="302"/>
                      <a:pt x="616" y="302"/>
                    </a:cubicBezTo>
                    <a:cubicBezTo>
                      <a:pt x="609" y="302"/>
                      <a:pt x="602" y="302"/>
                      <a:pt x="595" y="303"/>
                    </a:cubicBezTo>
                    <a:lnTo>
                      <a:pt x="500" y="41"/>
                    </a:lnTo>
                    <a:cubicBezTo>
                      <a:pt x="491" y="14"/>
                      <a:pt x="476" y="1"/>
                      <a:pt x="453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44;p31">
                <a:extLst>
                  <a:ext uri="{FF2B5EF4-FFF2-40B4-BE49-F238E27FC236}">
                    <a16:creationId xmlns:a16="http://schemas.microsoft.com/office/drawing/2014/main" id="{8F5074DF-AADF-9022-72A5-5E50A8D2C194}"/>
                  </a:ext>
                </a:extLst>
              </p:cNvPr>
              <p:cNvSpPr/>
              <p:nvPr/>
            </p:nvSpPr>
            <p:spPr>
              <a:xfrm>
                <a:off x="1809771" y="1642508"/>
                <a:ext cx="12123" cy="1168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65" extrusionOk="0">
                    <a:moveTo>
                      <a:pt x="184" y="0"/>
                    </a:moveTo>
                    <a:cubicBezTo>
                      <a:pt x="175" y="0"/>
                      <a:pt x="166" y="1"/>
                      <a:pt x="155" y="2"/>
                    </a:cubicBezTo>
                    <a:cubicBezTo>
                      <a:pt x="72" y="2"/>
                      <a:pt x="1" y="26"/>
                      <a:pt x="13" y="110"/>
                    </a:cubicBezTo>
                    <a:cubicBezTo>
                      <a:pt x="13" y="205"/>
                      <a:pt x="84" y="264"/>
                      <a:pt x="179" y="264"/>
                    </a:cubicBezTo>
                    <a:cubicBezTo>
                      <a:pt x="263" y="252"/>
                      <a:pt x="275" y="193"/>
                      <a:pt x="275" y="110"/>
                    </a:cubicBezTo>
                    <a:cubicBezTo>
                      <a:pt x="264" y="37"/>
                      <a:pt x="245" y="0"/>
                      <a:pt x="184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45;p31">
                <a:extLst>
                  <a:ext uri="{FF2B5EF4-FFF2-40B4-BE49-F238E27FC236}">
                    <a16:creationId xmlns:a16="http://schemas.microsoft.com/office/drawing/2014/main" id="{80407728-2D5A-0FD3-1483-F6064BDB02B9}"/>
                  </a:ext>
                </a:extLst>
              </p:cNvPr>
              <p:cNvSpPr/>
              <p:nvPr/>
            </p:nvSpPr>
            <p:spPr>
              <a:xfrm>
                <a:off x="1861218" y="1435706"/>
                <a:ext cx="33637" cy="32711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2" extrusionOk="0">
                    <a:moveTo>
                      <a:pt x="414" y="0"/>
                    </a:moveTo>
                    <a:cubicBezTo>
                      <a:pt x="205" y="0"/>
                      <a:pt x="23" y="53"/>
                      <a:pt x="12" y="276"/>
                    </a:cubicBezTo>
                    <a:cubicBezTo>
                      <a:pt x="0" y="514"/>
                      <a:pt x="191" y="717"/>
                      <a:pt x="429" y="741"/>
                    </a:cubicBezTo>
                    <a:cubicBezTo>
                      <a:pt x="437" y="741"/>
                      <a:pt x="445" y="741"/>
                      <a:pt x="452" y="741"/>
                    </a:cubicBezTo>
                    <a:cubicBezTo>
                      <a:pt x="683" y="741"/>
                      <a:pt x="739" y="566"/>
                      <a:pt x="751" y="336"/>
                    </a:cubicBezTo>
                    <a:cubicBezTo>
                      <a:pt x="762" y="86"/>
                      <a:pt x="727" y="14"/>
                      <a:pt x="489" y="2"/>
                    </a:cubicBezTo>
                    <a:cubicBezTo>
                      <a:pt x="464" y="1"/>
                      <a:pt x="439" y="0"/>
                      <a:pt x="414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46;p31">
                <a:extLst>
                  <a:ext uri="{FF2B5EF4-FFF2-40B4-BE49-F238E27FC236}">
                    <a16:creationId xmlns:a16="http://schemas.microsoft.com/office/drawing/2014/main" id="{89BA7A2B-3DC1-8F8F-4CF2-33266DB0D615}"/>
                  </a:ext>
                </a:extLst>
              </p:cNvPr>
              <p:cNvSpPr/>
              <p:nvPr/>
            </p:nvSpPr>
            <p:spPr>
              <a:xfrm>
                <a:off x="1751006" y="1359262"/>
                <a:ext cx="136796" cy="21681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918" extrusionOk="0">
                    <a:moveTo>
                      <a:pt x="1074" y="1"/>
                    </a:moveTo>
                    <a:cubicBezTo>
                      <a:pt x="1036" y="1"/>
                      <a:pt x="1006" y="23"/>
                      <a:pt x="988" y="58"/>
                    </a:cubicBezTo>
                    <a:cubicBezTo>
                      <a:pt x="881" y="296"/>
                      <a:pt x="869" y="558"/>
                      <a:pt x="941" y="808"/>
                    </a:cubicBezTo>
                    <a:cubicBezTo>
                      <a:pt x="822" y="867"/>
                      <a:pt x="715" y="939"/>
                      <a:pt x="631" y="1034"/>
                    </a:cubicBezTo>
                    <a:cubicBezTo>
                      <a:pt x="417" y="867"/>
                      <a:pt x="226" y="617"/>
                      <a:pt x="357" y="343"/>
                    </a:cubicBezTo>
                    <a:cubicBezTo>
                      <a:pt x="381" y="274"/>
                      <a:pt x="323" y="219"/>
                      <a:pt x="264" y="219"/>
                    </a:cubicBezTo>
                    <a:cubicBezTo>
                      <a:pt x="232" y="219"/>
                      <a:pt x="200" y="235"/>
                      <a:pt x="179" y="272"/>
                    </a:cubicBezTo>
                    <a:cubicBezTo>
                      <a:pt x="0" y="641"/>
                      <a:pt x="250" y="974"/>
                      <a:pt x="512" y="1189"/>
                    </a:cubicBezTo>
                    <a:cubicBezTo>
                      <a:pt x="119" y="1832"/>
                      <a:pt x="560" y="2665"/>
                      <a:pt x="1310" y="2701"/>
                    </a:cubicBezTo>
                    <a:lnTo>
                      <a:pt x="1334" y="2701"/>
                    </a:lnTo>
                    <a:cubicBezTo>
                      <a:pt x="1334" y="2748"/>
                      <a:pt x="1334" y="2796"/>
                      <a:pt x="1346" y="2844"/>
                    </a:cubicBezTo>
                    <a:cubicBezTo>
                      <a:pt x="1298" y="2867"/>
                      <a:pt x="1250" y="2903"/>
                      <a:pt x="1215" y="2927"/>
                    </a:cubicBezTo>
                    <a:cubicBezTo>
                      <a:pt x="834" y="3165"/>
                      <a:pt x="715" y="3677"/>
                      <a:pt x="953" y="4058"/>
                    </a:cubicBezTo>
                    <a:cubicBezTo>
                      <a:pt x="1110" y="4268"/>
                      <a:pt x="1352" y="4379"/>
                      <a:pt x="1596" y="4379"/>
                    </a:cubicBezTo>
                    <a:cubicBezTo>
                      <a:pt x="1740" y="4379"/>
                      <a:pt x="1884" y="4340"/>
                      <a:pt x="2012" y="4260"/>
                    </a:cubicBezTo>
                    <a:cubicBezTo>
                      <a:pt x="2239" y="4368"/>
                      <a:pt x="2370" y="4594"/>
                      <a:pt x="2358" y="4832"/>
                    </a:cubicBezTo>
                    <a:cubicBezTo>
                      <a:pt x="2358" y="4875"/>
                      <a:pt x="2396" y="4917"/>
                      <a:pt x="2438" y="4917"/>
                    </a:cubicBezTo>
                    <a:cubicBezTo>
                      <a:pt x="2443" y="4917"/>
                      <a:pt x="2448" y="4917"/>
                      <a:pt x="2453" y="4915"/>
                    </a:cubicBezTo>
                    <a:cubicBezTo>
                      <a:pt x="2500" y="4915"/>
                      <a:pt x="2548" y="4880"/>
                      <a:pt x="2548" y="4820"/>
                    </a:cubicBezTo>
                    <a:cubicBezTo>
                      <a:pt x="2560" y="4546"/>
                      <a:pt x="2417" y="4296"/>
                      <a:pt x="2191" y="4141"/>
                    </a:cubicBezTo>
                    <a:cubicBezTo>
                      <a:pt x="2310" y="4034"/>
                      <a:pt x="2405" y="3891"/>
                      <a:pt x="2441" y="3737"/>
                    </a:cubicBezTo>
                    <a:cubicBezTo>
                      <a:pt x="2512" y="3760"/>
                      <a:pt x="2572" y="3808"/>
                      <a:pt x="2631" y="3856"/>
                    </a:cubicBezTo>
                    <a:cubicBezTo>
                      <a:pt x="2727" y="3951"/>
                      <a:pt x="2774" y="4082"/>
                      <a:pt x="2774" y="4213"/>
                    </a:cubicBezTo>
                    <a:cubicBezTo>
                      <a:pt x="2774" y="4260"/>
                      <a:pt x="2822" y="4308"/>
                      <a:pt x="2870" y="4308"/>
                    </a:cubicBezTo>
                    <a:cubicBezTo>
                      <a:pt x="2917" y="4308"/>
                      <a:pt x="2965" y="4272"/>
                      <a:pt x="2965" y="4213"/>
                    </a:cubicBezTo>
                    <a:cubicBezTo>
                      <a:pt x="2965" y="4034"/>
                      <a:pt x="2893" y="3856"/>
                      <a:pt x="2774" y="3725"/>
                    </a:cubicBezTo>
                    <a:cubicBezTo>
                      <a:pt x="2691" y="3641"/>
                      <a:pt x="2596" y="3582"/>
                      <a:pt x="2477" y="3546"/>
                    </a:cubicBezTo>
                    <a:cubicBezTo>
                      <a:pt x="2489" y="3391"/>
                      <a:pt x="2441" y="3237"/>
                      <a:pt x="2358" y="3094"/>
                    </a:cubicBezTo>
                    <a:cubicBezTo>
                      <a:pt x="2381" y="3058"/>
                      <a:pt x="2417" y="3022"/>
                      <a:pt x="2441" y="2975"/>
                    </a:cubicBezTo>
                    <a:cubicBezTo>
                      <a:pt x="2798" y="2963"/>
                      <a:pt x="3024" y="2820"/>
                      <a:pt x="3096" y="2522"/>
                    </a:cubicBezTo>
                    <a:cubicBezTo>
                      <a:pt x="3103" y="2457"/>
                      <a:pt x="3049" y="2414"/>
                      <a:pt x="2995" y="2414"/>
                    </a:cubicBezTo>
                    <a:cubicBezTo>
                      <a:pt x="2959" y="2414"/>
                      <a:pt x="2924" y="2432"/>
                      <a:pt x="2905" y="2475"/>
                    </a:cubicBezTo>
                    <a:cubicBezTo>
                      <a:pt x="2893" y="2558"/>
                      <a:pt x="2834" y="2748"/>
                      <a:pt x="2500" y="2772"/>
                    </a:cubicBezTo>
                    <a:cubicBezTo>
                      <a:pt x="2500" y="2772"/>
                      <a:pt x="2500" y="2760"/>
                      <a:pt x="2500" y="2748"/>
                    </a:cubicBezTo>
                    <a:cubicBezTo>
                      <a:pt x="2500" y="2665"/>
                      <a:pt x="2489" y="2582"/>
                      <a:pt x="2453" y="2498"/>
                    </a:cubicBezTo>
                    <a:lnTo>
                      <a:pt x="2751" y="2415"/>
                    </a:lnTo>
                    <a:cubicBezTo>
                      <a:pt x="2878" y="2383"/>
                      <a:pt x="2844" y="2217"/>
                      <a:pt x="2741" y="2217"/>
                    </a:cubicBezTo>
                    <a:cubicBezTo>
                      <a:pt x="2729" y="2217"/>
                      <a:pt x="2717" y="2220"/>
                      <a:pt x="2703" y="2225"/>
                    </a:cubicBezTo>
                    <a:lnTo>
                      <a:pt x="2346" y="2332"/>
                    </a:lnTo>
                    <a:cubicBezTo>
                      <a:pt x="2310" y="2284"/>
                      <a:pt x="2274" y="2248"/>
                      <a:pt x="2215" y="2225"/>
                    </a:cubicBezTo>
                    <a:cubicBezTo>
                      <a:pt x="2608" y="1582"/>
                      <a:pt x="2167" y="760"/>
                      <a:pt x="1417" y="724"/>
                    </a:cubicBezTo>
                    <a:cubicBezTo>
                      <a:pt x="1391" y="721"/>
                      <a:pt x="1365" y="720"/>
                      <a:pt x="1338" y="720"/>
                    </a:cubicBezTo>
                    <a:cubicBezTo>
                      <a:pt x="1265" y="720"/>
                      <a:pt x="1189" y="731"/>
                      <a:pt x="1119" y="748"/>
                    </a:cubicBezTo>
                    <a:cubicBezTo>
                      <a:pt x="1060" y="546"/>
                      <a:pt x="1072" y="331"/>
                      <a:pt x="1167" y="141"/>
                    </a:cubicBezTo>
                    <a:cubicBezTo>
                      <a:pt x="1191" y="93"/>
                      <a:pt x="1167" y="34"/>
                      <a:pt x="1119" y="10"/>
                    </a:cubicBezTo>
                    <a:cubicBezTo>
                      <a:pt x="1103" y="4"/>
                      <a:pt x="1088" y="1"/>
                      <a:pt x="1074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47;p31">
                <a:extLst>
                  <a:ext uri="{FF2B5EF4-FFF2-40B4-BE49-F238E27FC236}">
                    <a16:creationId xmlns:a16="http://schemas.microsoft.com/office/drawing/2014/main" id="{2677FA7C-FDF4-EBC8-D514-452FF022AC2A}"/>
                  </a:ext>
                </a:extLst>
              </p:cNvPr>
              <p:cNvSpPr/>
              <p:nvPr/>
            </p:nvSpPr>
            <p:spPr>
              <a:xfrm>
                <a:off x="1787199" y="1434736"/>
                <a:ext cx="16840" cy="14019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18" extrusionOk="0">
                    <a:moveTo>
                      <a:pt x="227" y="1"/>
                    </a:moveTo>
                    <a:cubicBezTo>
                      <a:pt x="72" y="1"/>
                      <a:pt x="1" y="167"/>
                      <a:pt x="108" y="274"/>
                    </a:cubicBezTo>
                    <a:cubicBezTo>
                      <a:pt x="138" y="304"/>
                      <a:pt x="176" y="318"/>
                      <a:pt x="214" y="318"/>
                    </a:cubicBezTo>
                    <a:cubicBezTo>
                      <a:pt x="298" y="318"/>
                      <a:pt x="382" y="253"/>
                      <a:pt x="382" y="155"/>
                    </a:cubicBezTo>
                    <a:cubicBezTo>
                      <a:pt x="382" y="72"/>
                      <a:pt x="310" y="1"/>
                      <a:pt x="227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48;p31">
                <a:extLst>
                  <a:ext uri="{FF2B5EF4-FFF2-40B4-BE49-F238E27FC236}">
                    <a16:creationId xmlns:a16="http://schemas.microsoft.com/office/drawing/2014/main" id="{584D9EDC-C87B-C6B4-6444-D968D2B32813}"/>
                  </a:ext>
                </a:extLst>
              </p:cNvPr>
              <p:cNvSpPr/>
              <p:nvPr/>
            </p:nvSpPr>
            <p:spPr>
              <a:xfrm>
                <a:off x="1824495" y="1411106"/>
                <a:ext cx="16840" cy="1441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7" extrusionOk="0">
                    <a:moveTo>
                      <a:pt x="214" y="1"/>
                    </a:moveTo>
                    <a:cubicBezTo>
                      <a:pt x="71" y="1"/>
                      <a:pt x="0" y="179"/>
                      <a:pt x="107" y="275"/>
                    </a:cubicBezTo>
                    <a:cubicBezTo>
                      <a:pt x="139" y="310"/>
                      <a:pt x="180" y="326"/>
                      <a:pt x="221" y="326"/>
                    </a:cubicBezTo>
                    <a:cubicBezTo>
                      <a:pt x="302" y="326"/>
                      <a:pt x="381" y="263"/>
                      <a:pt x="381" y="167"/>
                    </a:cubicBezTo>
                    <a:cubicBezTo>
                      <a:pt x="381" y="72"/>
                      <a:pt x="310" y="1"/>
                      <a:pt x="214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49;p31">
                <a:extLst>
                  <a:ext uri="{FF2B5EF4-FFF2-40B4-BE49-F238E27FC236}">
                    <a16:creationId xmlns:a16="http://schemas.microsoft.com/office/drawing/2014/main" id="{806694CE-4D99-4F55-8DAC-57EC9676EEBD}"/>
                  </a:ext>
                </a:extLst>
              </p:cNvPr>
              <p:cNvSpPr/>
              <p:nvPr/>
            </p:nvSpPr>
            <p:spPr>
              <a:xfrm>
                <a:off x="1809374" y="1423582"/>
                <a:ext cx="15650" cy="13314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268" y="1"/>
                    </a:moveTo>
                    <a:cubicBezTo>
                      <a:pt x="244" y="1"/>
                      <a:pt x="219" y="26"/>
                      <a:pt x="236" y="51"/>
                    </a:cubicBezTo>
                    <a:cubicBezTo>
                      <a:pt x="284" y="99"/>
                      <a:pt x="272" y="170"/>
                      <a:pt x="224" y="218"/>
                    </a:cubicBezTo>
                    <a:cubicBezTo>
                      <a:pt x="209" y="229"/>
                      <a:pt x="191" y="235"/>
                      <a:pt x="173" y="235"/>
                    </a:cubicBezTo>
                    <a:cubicBezTo>
                      <a:pt x="134" y="235"/>
                      <a:pt x="93" y="211"/>
                      <a:pt x="69" y="170"/>
                    </a:cubicBezTo>
                    <a:cubicBezTo>
                      <a:pt x="64" y="165"/>
                      <a:pt x="57" y="162"/>
                      <a:pt x="50" y="162"/>
                    </a:cubicBezTo>
                    <a:cubicBezTo>
                      <a:pt x="27" y="162"/>
                      <a:pt x="0" y="190"/>
                      <a:pt x="10" y="218"/>
                    </a:cubicBezTo>
                    <a:cubicBezTo>
                      <a:pt x="45" y="265"/>
                      <a:pt x="105" y="301"/>
                      <a:pt x="176" y="301"/>
                    </a:cubicBezTo>
                    <a:cubicBezTo>
                      <a:pt x="212" y="301"/>
                      <a:pt x="236" y="289"/>
                      <a:pt x="272" y="277"/>
                    </a:cubicBezTo>
                    <a:cubicBezTo>
                      <a:pt x="343" y="206"/>
                      <a:pt x="355" y="99"/>
                      <a:pt x="295" y="15"/>
                    </a:cubicBezTo>
                    <a:cubicBezTo>
                      <a:pt x="288" y="5"/>
                      <a:pt x="278" y="1"/>
                      <a:pt x="26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50;p31">
                <a:extLst>
                  <a:ext uri="{FF2B5EF4-FFF2-40B4-BE49-F238E27FC236}">
                    <a16:creationId xmlns:a16="http://schemas.microsoft.com/office/drawing/2014/main" id="{054FCBEA-A344-705D-2A8E-EB55D02BCB30}"/>
                  </a:ext>
                </a:extLst>
              </p:cNvPr>
              <p:cNvSpPr/>
              <p:nvPr/>
            </p:nvSpPr>
            <p:spPr>
              <a:xfrm>
                <a:off x="1789844" y="1449945"/>
                <a:ext cx="14195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322" h="239" extrusionOk="0">
                    <a:moveTo>
                      <a:pt x="216" y="1"/>
                    </a:moveTo>
                    <a:cubicBezTo>
                      <a:pt x="182" y="1"/>
                      <a:pt x="143" y="13"/>
                      <a:pt x="107" y="37"/>
                    </a:cubicBezTo>
                    <a:cubicBezTo>
                      <a:pt x="36" y="84"/>
                      <a:pt x="0" y="156"/>
                      <a:pt x="36" y="203"/>
                    </a:cubicBezTo>
                    <a:cubicBezTo>
                      <a:pt x="54" y="227"/>
                      <a:pt x="84" y="239"/>
                      <a:pt x="118" y="239"/>
                    </a:cubicBezTo>
                    <a:cubicBezTo>
                      <a:pt x="152" y="239"/>
                      <a:pt x="191" y="227"/>
                      <a:pt x="226" y="203"/>
                    </a:cubicBezTo>
                    <a:cubicBezTo>
                      <a:pt x="298" y="156"/>
                      <a:pt x="322" y="84"/>
                      <a:pt x="298" y="37"/>
                    </a:cubicBezTo>
                    <a:cubicBezTo>
                      <a:pt x="280" y="13"/>
                      <a:pt x="250" y="1"/>
                      <a:pt x="216" y="1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51;p31">
                <a:extLst>
                  <a:ext uri="{FF2B5EF4-FFF2-40B4-BE49-F238E27FC236}">
                    <a16:creationId xmlns:a16="http://schemas.microsoft.com/office/drawing/2014/main" id="{4FA392A0-4009-D16F-7B62-B61639F322EC}"/>
                  </a:ext>
                </a:extLst>
              </p:cNvPr>
              <p:cNvSpPr/>
              <p:nvPr/>
            </p:nvSpPr>
            <p:spPr>
              <a:xfrm>
                <a:off x="1839705" y="1417807"/>
                <a:ext cx="16840" cy="1278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90" extrusionOk="0">
                    <a:moveTo>
                      <a:pt x="191" y="1"/>
                    </a:moveTo>
                    <a:cubicBezTo>
                      <a:pt x="161" y="1"/>
                      <a:pt x="131" y="10"/>
                      <a:pt x="107" y="27"/>
                    </a:cubicBezTo>
                    <a:cubicBezTo>
                      <a:pt x="0" y="111"/>
                      <a:pt x="60" y="289"/>
                      <a:pt x="191" y="289"/>
                    </a:cubicBezTo>
                    <a:cubicBezTo>
                      <a:pt x="322" y="289"/>
                      <a:pt x="381" y="111"/>
                      <a:pt x="274" y="27"/>
                    </a:cubicBezTo>
                    <a:cubicBezTo>
                      <a:pt x="250" y="10"/>
                      <a:pt x="221" y="1"/>
                      <a:pt x="191" y="1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52;p31">
                <a:extLst>
                  <a:ext uri="{FF2B5EF4-FFF2-40B4-BE49-F238E27FC236}">
                    <a16:creationId xmlns:a16="http://schemas.microsoft.com/office/drawing/2014/main" id="{DE1E5802-97F3-F4D7-A100-61B18AD9A1F4}"/>
                  </a:ext>
                </a:extLst>
              </p:cNvPr>
              <p:cNvSpPr/>
              <p:nvPr/>
            </p:nvSpPr>
            <p:spPr>
              <a:xfrm>
                <a:off x="1733151" y="1458894"/>
                <a:ext cx="489211" cy="549255"/>
              </a:xfrm>
              <a:custGeom>
                <a:avLst/>
                <a:gdLst/>
                <a:ahLst/>
                <a:cxnLst/>
                <a:rect l="l" t="t" r="r" b="b"/>
                <a:pathLst>
                  <a:path w="11097" h="12459" extrusionOk="0">
                    <a:moveTo>
                      <a:pt x="5584" y="2822"/>
                    </a:moveTo>
                    <a:cubicBezTo>
                      <a:pt x="5763" y="3524"/>
                      <a:pt x="5906" y="4096"/>
                      <a:pt x="6156" y="4882"/>
                    </a:cubicBezTo>
                    <a:lnTo>
                      <a:pt x="6763" y="6823"/>
                    </a:lnTo>
                    <a:lnTo>
                      <a:pt x="6192" y="7215"/>
                    </a:lnTo>
                    <a:cubicBezTo>
                      <a:pt x="6215" y="6953"/>
                      <a:pt x="6275" y="6692"/>
                      <a:pt x="6370" y="6442"/>
                    </a:cubicBezTo>
                    <a:lnTo>
                      <a:pt x="6370" y="6442"/>
                    </a:lnTo>
                    <a:cubicBezTo>
                      <a:pt x="6025" y="6668"/>
                      <a:pt x="5715" y="6918"/>
                      <a:pt x="5430" y="7204"/>
                    </a:cubicBezTo>
                    <a:cubicBezTo>
                      <a:pt x="5418" y="7001"/>
                      <a:pt x="5489" y="6799"/>
                      <a:pt x="5632" y="6656"/>
                    </a:cubicBezTo>
                    <a:cubicBezTo>
                      <a:pt x="5775" y="6513"/>
                      <a:pt x="5882" y="6334"/>
                      <a:pt x="5953" y="6156"/>
                    </a:cubicBezTo>
                    <a:lnTo>
                      <a:pt x="5953" y="6156"/>
                    </a:lnTo>
                    <a:cubicBezTo>
                      <a:pt x="5489" y="6394"/>
                      <a:pt x="5144" y="6811"/>
                      <a:pt x="4810" y="7227"/>
                    </a:cubicBezTo>
                    <a:cubicBezTo>
                      <a:pt x="4941" y="6811"/>
                      <a:pt x="5156" y="6430"/>
                      <a:pt x="5430" y="6096"/>
                    </a:cubicBezTo>
                    <a:lnTo>
                      <a:pt x="5430" y="6096"/>
                    </a:lnTo>
                    <a:cubicBezTo>
                      <a:pt x="5156" y="6227"/>
                      <a:pt x="4965" y="6477"/>
                      <a:pt x="4787" y="6727"/>
                    </a:cubicBezTo>
                    <a:lnTo>
                      <a:pt x="4334" y="7346"/>
                    </a:lnTo>
                    <a:lnTo>
                      <a:pt x="4048" y="7346"/>
                    </a:lnTo>
                    <a:lnTo>
                      <a:pt x="4822" y="4882"/>
                    </a:lnTo>
                    <a:cubicBezTo>
                      <a:pt x="5072" y="4096"/>
                      <a:pt x="5215" y="3524"/>
                      <a:pt x="5394" y="2822"/>
                    </a:cubicBezTo>
                    <a:close/>
                    <a:moveTo>
                      <a:pt x="6787" y="6930"/>
                    </a:moveTo>
                    <a:lnTo>
                      <a:pt x="6918" y="7346"/>
                    </a:lnTo>
                    <a:lnTo>
                      <a:pt x="6704" y="7346"/>
                    </a:lnTo>
                    <a:cubicBezTo>
                      <a:pt x="6727" y="7215"/>
                      <a:pt x="6763" y="7073"/>
                      <a:pt x="6787" y="6930"/>
                    </a:cubicBezTo>
                    <a:close/>
                    <a:moveTo>
                      <a:pt x="5561" y="0"/>
                    </a:moveTo>
                    <a:cubicBezTo>
                      <a:pt x="4552" y="0"/>
                      <a:pt x="3542" y="572"/>
                      <a:pt x="3144" y="1715"/>
                    </a:cubicBezTo>
                    <a:lnTo>
                      <a:pt x="84" y="10597"/>
                    </a:lnTo>
                    <a:cubicBezTo>
                      <a:pt x="24" y="10740"/>
                      <a:pt x="0" y="10894"/>
                      <a:pt x="0" y="11049"/>
                    </a:cubicBezTo>
                    <a:cubicBezTo>
                      <a:pt x="0" y="11740"/>
                      <a:pt x="512" y="12335"/>
                      <a:pt x="1203" y="12430"/>
                    </a:cubicBezTo>
                    <a:cubicBezTo>
                      <a:pt x="1276" y="12442"/>
                      <a:pt x="1349" y="12447"/>
                      <a:pt x="1421" y="12447"/>
                    </a:cubicBezTo>
                    <a:cubicBezTo>
                      <a:pt x="2020" y="12447"/>
                      <a:pt x="2571" y="12061"/>
                      <a:pt x="2763" y="11466"/>
                    </a:cubicBezTo>
                    <a:lnTo>
                      <a:pt x="3286" y="9740"/>
                    </a:lnTo>
                    <a:lnTo>
                      <a:pt x="7680" y="9740"/>
                    </a:lnTo>
                    <a:lnTo>
                      <a:pt x="8216" y="11430"/>
                    </a:lnTo>
                    <a:cubicBezTo>
                      <a:pt x="8419" y="12050"/>
                      <a:pt x="8996" y="12459"/>
                      <a:pt x="9628" y="12459"/>
                    </a:cubicBezTo>
                    <a:cubicBezTo>
                      <a:pt x="9700" y="12459"/>
                      <a:pt x="9773" y="12453"/>
                      <a:pt x="9847" y="12442"/>
                    </a:cubicBezTo>
                    <a:cubicBezTo>
                      <a:pt x="10561" y="12323"/>
                      <a:pt x="11085" y="11716"/>
                      <a:pt x="11097" y="10990"/>
                    </a:cubicBezTo>
                    <a:cubicBezTo>
                      <a:pt x="11085" y="10823"/>
                      <a:pt x="11061" y="10656"/>
                      <a:pt x="11014" y="10502"/>
                    </a:cubicBezTo>
                    <a:lnTo>
                      <a:pt x="7978" y="1715"/>
                    </a:lnTo>
                    <a:cubicBezTo>
                      <a:pt x="7579" y="572"/>
                      <a:pt x="6570" y="0"/>
                      <a:pt x="5561" y="0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53;p31">
                <a:extLst>
                  <a:ext uri="{FF2B5EF4-FFF2-40B4-BE49-F238E27FC236}">
                    <a16:creationId xmlns:a16="http://schemas.microsoft.com/office/drawing/2014/main" id="{53E8A02F-AD11-63C3-55AC-CDBE275D9A9A}"/>
                  </a:ext>
                </a:extLst>
              </p:cNvPr>
              <p:cNvSpPr/>
              <p:nvPr/>
            </p:nvSpPr>
            <p:spPr>
              <a:xfrm>
                <a:off x="1756252" y="1485389"/>
                <a:ext cx="441996" cy="496309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11258" extrusionOk="0">
                    <a:moveTo>
                      <a:pt x="5489" y="2042"/>
                    </a:moveTo>
                    <a:cubicBezTo>
                      <a:pt x="5668" y="2745"/>
                      <a:pt x="5799" y="3495"/>
                      <a:pt x="6049" y="4281"/>
                    </a:cubicBezTo>
                    <a:lnTo>
                      <a:pt x="6823" y="6972"/>
                    </a:lnTo>
                    <a:lnTo>
                      <a:pt x="3215" y="6972"/>
                    </a:lnTo>
                    <a:lnTo>
                      <a:pt x="3989" y="4281"/>
                    </a:lnTo>
                    <a:cubicBezTo>
                      <a:pt x="4227" y="3495"/>
                      <a:pt x="4382" y="2757"/>
                      <a:pt x="4560" y="2042"/>
                    </a:cubicBezTo>
                    <a:close/>
                    <a:moveTo>
                      <a:pt x="5032" y="1"/>
                    </a:moveTo>
                    <a:cubicBezTo>
                      <a:pt x="4123" y="1"/>
                      <a:pt x="3215" y="518"/>
                      <a:pt x="2858" y="1554"/>
                    </a:cubicBezTo>
                    <a:lnTo>
                      <a:pt x="72" y="9579"/>
                    </a:lnTo>
                    <a:cubicBezTo>
                      <a:pt x="24" y="9710"/>
                      <a:pt x="0" y="9841"/>
                      <a:pt x="0" y="9984"/>
                    </a:cubicBezTo>
                    <a:cubicBezTo>
                      <a:pt x="0" y="10686"/>
                      <a:pt x="250" y="11258"/>
                      <a:pt x="953" y="11258"/>
                    </a:cubicBezTo>
                    <a:cubicBezTo>
                      <a:pt x="1512" y="11258"/>
                      <a:pt x="2012" y="10901"/>
                      <a:pt x="2179" y="10365"/>
                    </a:cubicBezTo>
                    <a:lnTo>
                      <a:pt x="2655" y="8805"/>
                    </a:lnTo>
                    <a:lnTo>
                      <a:pt x="7180" y="8805"/>
                    </a:lnTo>
                    <a:lnTo>
                      <a:pt x="7668" y="10329"/>
                    </a:lnTo>
                    <a:cubicBezTo>
                      <a:pt x="7846" y="10877"/>
                      <a:pt x="8358" y="11246"/>
                      <a:pt x="8930" y="11258"/>
                    </a:cubicBezTo>
                    <a:cubicBezTo>
                      <a:pt x="9668" y="11258"/>
                      <a:pt x="10025" y="10663"/>
                      <a:pt x="10025" y="9924"/>
                    </a:cubicBezTo>
                    <a:cubicBezTo>
                      <a:pt x="10025" y="9770"/>
                      <a:pt x="10001" y="9627"/>
                      <a:pt x="9954" y="9484"/>
                    </a:cubicBezTo>
                    <a:lnTo>
                      <a:pt x="7215" y="1554"/>
                    </a:lnTo>
                    <a:cubicBezTo>
                      <a:pt x="6852" y="518"/>
                      <a:pt x="5941" y="1"/>
                      <a:pt x="5032" y="1"/>
                    </a:cubicBezTo>
                    <a:close/>
                  </a:path>
                </a:pathLst>
              </a:custGeom>
              <a:solidFill>
                <a:srgbClr val="F2888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F80F56AF-4931-0BED-1F77-B3545920AC09}"/>
                </a:ext>
              </a:extLst>
            </p:cNvPr>
            <p:cNvSpPr txBox="1"/>
            <p:nvPr/>
          </p:nvSpPr>
          <p:spPr>
            <a:xfrm>
              <a:off x="3869471" y="2523340"/>
              <a:ext cx="5306047" cy="832536"/>
            </a:xfrm>
            <a:prstGeom prst="roundRect">
              <a:avLst/>
            </a:prstGeom>
            <a:noFill/>
            <a:ln w="57150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4</a:t>
              </a:r>
              <a:endParaRPr lang="vi-VN" sz="3750" b="1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06A29FF7-77FB-84D4-9327-1EBCED451235}"/>
              </a:ext>
            </a:extLst>
          </p:cNvPr>
          <p:cNvGrpSpPr/>
          <p:nvPr/>
        </p:nvGrpSpPr>
        <p:grpSpPr>
          <a:xfrm>
            <a:off x="1578180" y="3923536"/>
            <a:ext cx="6730325" cy="1219325"/>
            <a:chOff x="1612674" y="5184381"/>
            <a:chExt cx="8973766" cy="1409055"/>
          </a:xfrm>
        </p:grpSpPr>
        <p:sp>
          <p:nvSpPr>
            <p:cNvPr id="206" name="Rectangle: Rounded Corners 205">
              <a:extLst>
                <a:ext uri="{FF2B5EF4-FFF2-40B4-BE49-F238E27FC236}">
                  <a16:creationId xmlns:a16="http://schemas.microsoft.com/office/drawing/2014/main" id="{12F82837-0250-CDE5-CD68-AE8D02A2A3E4}"/>
                </a:ext>
              </a:extLst>
            </p:cNvPr>
            <p:cNvSpPr/>
            <p:nvPr/>
          </p:nvSpPr>
          <p:spPr>
            <a:xfrm>
              <a:off x="2170089" y="5479849"/>
              <a:ext cx="8416351" cy="1056924"/>
            </a:xfrm>
            <a:custGeom>
              <a:avLst/>
              <a:gdLst>
                <a:gd name="connsiteX0" fmla="*/ 0 w 8416351"/>
                <a:gd name="connsiteY0" fmla="*/ 176158 h 1056924"/>
                <a:gd name="connsiteX1" fmla="*/ 176158 w 8416351"/>
                <a:gd name="connsiteY1" fmla="*/ 0 h 1056924"/>
                <a:gd name="connsiteX2" fmla="*/ 8240193 w 8416351"/>
                <a:gd name="connsiteY2" fmla="*/ 0 h 1056924"/>
                <a:gd name="connsiteX3" fmla="*/ 8416351 w 8416351"/>
                <a:gd name="connsiteY3" fmla="*/ 176158 h 1056924"/>
                <a:gd name="connsiteX4" fmla="*/ 8416351 w 8416351"/>
                <a:gd name="connsiteY4" fmla="*/ 880766 h 1056924"/>
                <a:gd name="connsiteX5" fmla="*/ 8240193 w 8416351"/>
                <a:gd name="connsiteY5" fmla="*/ 1056924 h 1056924"/>
                <a:gd name="connsiteX6" fmla="*/ 176158 w 8416351"/>
                <a:gd name="connsiteY6" fmla="*/ 1056924 h 1056924"/>
                <a:gd name="connsiteX7" fmla="*/ 0 w 8416351"/>
                <a:gd name="connsiteY7" fmla="*/ 880766 h 1056924"/>
                <a:gd name="connsiteX8" fmla="*/ 0 w 8416351"/>
                <a:gd name="connsiteY8" fmla="*/ 176158 h 105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16351" h="1056924" fill="none" extrusionOk="0">
                  <a:moveTo>
                    <a:pt x="0" y="176158"/>
                  </a:moveTo>
                  <a:cubicBezTo>
                    <a:pt x="7893" y="86111"/>
                    <a:pt x="87871" y="12775"/>
                    <a:pt x="176158" y="0"/>
                  </a:cubicBezTo>
                  <a:cubicBezTo>
                    <a:pt x="3287664" y="-168267"/>
                    <a:pt x="7429709" y="-42953"/>
                    <a:pt x="8240193" y="0"/>
                  </a:cubicBezTo>
                  <a:cubicBezTo>
                    <a:pt x="8338451" y="1100"/>
                    <a:pt x="8416199" y="76805"/>
                    <a:pt x="8416351" y="176158"/>
                  </a:cubicBezTo>
                  <a:cubicBezTo>
                    <a:pt x="8447587" y="400663"/>
                    <a:pt x="8400357" y="608119"/>
                    <a:pt x="8416351" y="880766"/>
                  </a:cubicBezTo>
                  <a:cubicBezTo>
                    <a:pt x="8419209" y="975368"/>
                    <a:pt x="8344736" y="1073000"/>
                    <a:pt x="8240193" y="1056924"/>
                  </a:cubicBezTo>
                  <a:cubicBezTo>
                    <a:pt x="5621790" y="1125149"/>
                    <a:pt x="3127106" y="1067800"/>
                    <a:pt x="176158" y="1056924"/>
                  </a:cubicBezTo>
                  <a:cubicBezTo>
                    <a:pt x="80438" y="1059435"/>
                    <a:pt x="14419" y="970632"/>
                    <a:pt x="0" y="880766"/>
                  </a:cubicBezTo>
                  <a:cubicBezTo>
                    <a:pt x="2431" y="685142"/>
                    <a:pt x="20249" y="458778"/>
                    <a:pt x="0" y="176158"/>
                  </a:cubicBezTo>
                  <a:close/>
                </a:path>
                <a:path w="8416351" h="1056924" stroke="0" extrusionOk="0">
                  <a:moveTo>
                    <a:pt x="0" y="176158"/>
                  </a:moveTo>
                  <a:cubicBezTo>
                    <a:pt x="-1824" y="70834"/>
                    <a:pt x="77632" y="2937"/>
                    <a:pt x="176158" y="0"/>
                  </a:cubicBezTo>
                  <a:cubicBezTo>
                    <a:pt x="3423790" y="163917"/>
                    <a:pt x="5828000" y="128764"/>
                    <a:pt x="8240193" y="0"/>
                  </a:cubicBezTo>
                  <a:cubicBezTo>
                    <a:pt x="8345984" y="5674"/>
                    <a:pt x="8417788" y="84358"/>
                    <a:pt x="8416351" y="176158"/>
                  </a:cubicBezTo>
                  <a:cubicBezTo>
                    <a:pt x="8468870" y="513959"/>
                    <a:pt x="8372524" y="656074"/>
                    <a:pt x="8416351" y="880766"/>
                  </a:cubicBezTo>
                  <a:cubicBezTo>
                    <a:pt x="8408151" y="993363"/>
                    <a:pt x="8337518" y="1059432"/>
                    <a:pt x="8240193" y="1056924"/>
                  </a:cubicBezTo>
                  <a:cubicBezTo>
                    <a:pt x="7110429" y="1034942"/>
                    <a:pt x="3876525" y="982036"/>
                    <a:pt x="176158" y="1056924"/>
                  </a:cubicBezTo>
                  <a:cubicBezTo>
                    <a:pt x="95668" y="1050394"/>
                    <a:pt x="-2288" y="982049"/>
                    <a:pt x="0" y="880766"/>
                  </a:cubicBezTo>
                  <a:cubicBezTo>
                    <a:pt x="47304" y="724577"/>
                    <a:pt x="4060" y="391678"/>
                    <a:pt x="0" y="176158"/>
                  </a:cubicBezTo>
                  <a:close/>
                </a:path>
              </a:pathLst>
            </a:custGeom>
            <a:ln w="38100">
              <a:extLst>
                <a:ext uri="{C807C97D-BFC1-408E-A445-0C87EB9F89A2}">
                  <ask:lineSketchStyleProps xmlns:ask="http://schemas.microsoft.com/office/drawing/2018/sketchyshapes" sd="1872881490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grpSp>
          <p:nvGrpSpPr>
            <p:cNvPr id="175" name="Google Shape;293;p27">
              <a:extLst>
                <a:ext uri="{FF2B5EF4-FFF2-40B4-BE49-F238E27FC236}">
                  <a16:creationId xmlns:a16="http://schemas.microsoft.com/office/drawing/2014/main" id="{9109C8CD-5797-A5D4-5995-6D0B9504B79B}"/>
                </a:ext>
              </a:extLst>
            </p:cNvPr>
            <p:cNvGrpSpPr/>
            <p:nvPr/>
          </p:nvGrpSpPr>
          <p:grpSpPr>
            <a:xfrm rot="21403310">
              <a:off x="1612674" y="5184381"/>
              <a:ext cx="1724419" cy="1409055"/>
              <a:chOff x="3676506" y="1404273"/>
              <a:chExt cx="792384" cy="610489"/>
            </a:xfrm>
          </p:grpSpPr>
          <p:sp>
            <p:nvSpPr>
              <p:cNvPr id="176" name="Google Shape;294;p27">
                <a:extLst>
                  <a:ext uri="{FF2B5EF4-FFF2-40B4-BE49-F238E27FC236}">
                    <a16:creationId xmlns:a16="http://schemas.microsoft.com/office/drawing/2014/main" id="{E6996BB8-E942-6163-DC3B-34945E756981}"/>
                  </a:ext>
                </a:extLst>
              </p:cNvPr>
              <p:cNvSpPr/>
              <p:nvPr/>
            </p:nvSpPr>
            <p:spPr>
              <a:xfrm>
                <a:off x="3899885" y="1404273"/>
                <a:ext cx="177442" cy="160690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3645" extrusionOk="0">
                    <a:moveTo>
                      <a:pt x="1158" y="1"/>
                    </a:moveTo>
                    <a:cubicBezTo>
                      <a:pt x="1024" y="1"/>
                      <a:pt x="906" y="30"/>
                      <a:pt x="810" y="96"/>
                    </a:cubicBezTo>
                    <a:cubicBezTo>
                      <a:pt x="0" y="656"/>
                      <a:pt x="1096" y="3644"/>
                      <a:pt x="1096" y="3644"/>
                    </a:cubicBezTo>
                    <a:lnTo>
                      <a:pt x="4025" y="1620"/>
                    </a:lnTo>
                    <a:cubicBezTo>
                      <a:pt x="4025" y="1620"/>
                      <a:pt x="2155" y="1"/>
                      <a:pt x="1158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95;p27">
                <a:extLst>
                  <a:ext uri="{FF2B5EF4-FFF2-40B4-BE49-F238E27FC236}">
                    <a16:creationId xmlns:a16="http://schemas.microsoft.com/office/drawing/2014/main" id="{5838CC8C-B44B-2A2E-4118-F29794B899C1}"/>
                  </a:ext>
                </a:extLst>
              </p:cNvPr>
              <p:cNvSpPr/>
              <p:nvPr/>
            </p:nvSpPr>
            <p:spPr>
              <a:xfrm>
                <a:off x="3935065" y="1440820"/>
                <a:ext cx="121807" cy="1099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494" extrusionOk="0">
                    <a:moveTo>
                      <a:pt x="798" y="0"/>
                    </a:moveTo>
                    <a:cubicBezTo>
                      <a:pt x="706" y="0"/>
                      <a:pt x="625" y="20"/>
                      <a:pt x="560" y="65"/>
                    </a:cubicBezTo>
                    <a:cubicBezTo>
                      <a:pt x="0" y="446"/>
                      <a:pt x="750" y="2494"/>
                      <a:pt x="750" y="2494"/>
                    </a:cubicBezTo>
                    <a:lnTo>
                      <a:pt x="2762" y="1113"/>
                    </a:lnTo>
                    <a:cubicBezTo>
                      <a:pt x="2762" y="1113"/>
                      <a:pt x="1483" y="0"/>
                      <a:pt x="798" y="0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96;p27">
                <a:extLst>
                  <a:ext uri="{FF2B5EF4-FFF2-40B4-BE49-F238E27FC236}">
                    <a16:creationId xmlns:a16="http://schemas.microsoft.com/office/drawing/2014/main" id="{3108EF5E-CFB2-F9C3-CF02-C2B88613480F}"/>
                  </a:ext>
                </a:extLst>
              </p:cNvPr>
              <p:cNvSpPr/>
              <p:nvPr/>
            </p:nvSpPr>
            <p:spPr>
              <a:xfrm>
                <a:off x="4228450" y="1404273"/>
                <a:ext cx="177442" cy="160690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3645" extrusionOk="0">
                    <a:moveTo>
                      <a:pt x="2856" y="1"/>
                    </a:moveTo>
                    <a:cubicBezTo>
                      <a:pt x="1861" y="1"/>
                      <a:pt x="1" y="1620"/>
                      <a:pt x="1" y="1620"/>
                    </a:cubicBezTo>
                    <a:lnTo>
                      <a:pt x="2918" y="3644"/>
                    </a:lnTo>
                    <a:cubicBezTo>
                      <a:pt x="2918" y="3644"/>
                      <a:pt x="4025" y="656"/>
                      <a:pt x="3203" y="96"/>
                    </a:cubicBezTo>
                    <a:cubicBezTo>
                      <a:pt x="3108" y="30"/>
                      <a:pt x="2990" y="1"/>
                      <a:pt x="2856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97;p27">
                <a:extLst>
                  <a:ext uri="{FF2B5EF4-FFF2-40B4-BE49-F238E27FC236}">
                    <a16:creationId xmlns:a16="http://schemas.microsoft.com/office/drawing/2014/main" id="{EFF76746-00C3-77F2-5F84-19C897D474C3}"/>
                  </a:ext>
                </a:extLst>
              </p:cNvPr>
              <p:cNvSpPr/>
              <p:nvPr/>
            </p:nvSpPr>
            <p:spPr>
              <a:xfrm>
                <a:off x="4246834" y="1437601"/>
                <a:ext cx="126524" cy="114753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603" extrusionOk="0">
                    <a:moveTo>
                      <a:pt x="2044" y="0"/>
                    </a:moveTo>
                    <a:cubicBezTo>
                      <a:pt x="1338" y="0"/>
                      <a:pt x="0" y="1162"/>
                      <a:pt x="0" y="1162"/>
                    </a:cubicBezTo>
                    <a:lnTo>
                      <a:pt x="2084" y="2603"/>
                    </a:lnTo>
                    <a:cubicBezTo>
                      <a:pt x="2084" y="2603"/>
                      <a:pt x="2870" y="471"/>
                      <a:pt x="2286" y="67"/>
                    </a:cubicBezTo>
                    <a:cubicBezTo>
                      <a:pt x="2220" y="21"/>
                      <a:pt x="2138" y="0"/>
                      <a:pt x="2044" y="0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98;p27">
                <a:extLst>
                  <a:ext uri="{FF2B5EF4-FFF2-40B4-BE49-F238E27FC236}">
                    <a16:creationId xmlns:a16="http://schemas.microsoft.com/office/drawing/2014/main" id="{96DB1D9A-2776-E916-722C-B2B5C4724E93}"/>
                  </a:ext>
                </a:extLst>
              </p:cNvPr>
              <p:cNvSpPr/>
              <p:nvPr/>
            </p:nvSpPr>
            <p:spPr>
              <a:xfrm>
                <a:off x="3915358" y="1453863"/>
                <a:ext cx="480306" cy="560673"/>
              </a:xfrm>
              <a:custGeom>
                <a:avLst/>
                <a:gdLst/>
                <a:ahLst/>
                <a:cxnLst/>
                <a:rect l="l" t="t" r="r" b="b"/>
                <a:pathLst>
                  <a:path w="10895" h="12718" extrusionOk="0">
                    <a:moveTo>
                      <a:pt x="5966" y="0"/>
                    </a:moveTo>
                    <a:cubicBezTo>
                      <a:pt x="5311" y="0"/>
                      <a:pt x="4668" y="84"/>
                      <a:pt x="4049" y="262"/>
                    </a:cubicBezTo>
                    <a:cubicBezTo>
                      <a:pt x="3954" y="298"/>
                      <a:pt x="3858" y="322"/>
                      <a:pt x="3763" y="357"/>
                    </a:cubicBezTo>
                    <a:cubicBezTo>
                      <a:pt x="3573" y="429"/>
                      <a:pt x="3394" y="500"/>
                      <a:pt x="3215" y="595"/>
                    </a:cubicBezTo>
                    <a:cubicBezTo>
                      <a:pt x="3120" y="631"/>
                      <a:pt x="3037" y="679"/>
                      <a:pt x="2954" y="726"/>
                    </a:cubicBezTo>
                    <a:cubicBezTo>
                      <a:pt x="1084" y="1750"/>
                      <a:pt x="1" y="3822"/>
                      <a:pt x="1" y="6453"/>
                    </a:cubicBezTo>
                    <a:cubicBezTo>
                      <a:pt x="1" y="8751"/>
                      <a:pt x="715" y="10537"/>
                      <a:pt x="2120" y="11597"/>
                    </a:cubicBezTo>
                    <a:cubicBezTo>
                      <a:pt x="2668" y="12002"/>
                      <a:pt x="3299" y="12299"/>
                      <a:pt x="3954" y="12466"/>
                    </a:cubicBezTo>
                    <a:cubicBezTo>
                      <a:pt x="4568" y="12633"/>
                      <a:pt x="5202" y="12717"/>
                      <a:pt x="5839" y="12717"/>
                    </a:cubicBezTo>
                    <a:cubicBezTo>
                      <a:pt x="5881" y="12717"/>
                      <a:pt x="5923" y="12717"/>
                      <a:pt x="5966" y="12716"/>
                    </a:cubicBezTo>
                    <a:cubicBezTo>
                      <a:pt x="6168" y="12716"/>
                      <a:pt x="6383" y="12704"/>
                      <a:pt x="6597" y="12692"/>
                    </a:cubicBezTo>
                    <a:cubicBezTo>
                      <a:pt x="6799" y="12680"/>
                      <a:pt x="7014" y="12656"/>
                      <a:pt x="7228" y="12621"/>
                    </a:cubicBezTo>
                    <a:cubicBezTo>
                      <a:pt x="9073" y="12323"/>
                      <a:pt x="10895" y="11406"/>
                      <a:pt x="10895" y="9775"/>
                    </a:cubicBezTo>
                    <a:cubicBezTo>
                      <a:pt x="10895" y="9239"/>
                      <a:pt x="10609" y="8727"/>
                      <a:pt x="10133" y="8466"/>
                    </a:cubicBezTo>
                    <a:cubicBezTo>
                      <a:pt x="9907" y="8335"/>
                      <a:pt x="9645" y="8263"/>
                      <a:pt x="9383" y="8263"/>
                    </a:cubicBezTo>
                    <a:cubicBezTo>
                      <a:pt x="8204" y="8263"/>
                      <a:pt x="8085" y="9394"/>
                      <a:pt x="7192" y="9966"/>
                    </a:cubicBezTo>
                    <a:cubicBezTo>
                      <a:pt x="7073" y="10037"/>
                      <a:pt x="6942" y="10097"/>
                      <a:pt x="6811" y="10144"/>
                    </a:cubicBezTo>
                    <a:cubicBezTo>
                      <a:pt x="6565" y="10230"/>
                      <a:pt x="6309" y="10277"/>
                      <a:pt x="6052" y="10277"/>
                    </a:cubicBezTo>
                    <a:cubicBezTo>
                      <a:pt x="6024" y="10277"/>
                      <a:pt x="5995" y="10276"/>
                      <a:pt x="5966" y="10275"/>
                    </a:cubicBezTo>
                    <a:cubicBezTo>
                      <a:pt x="5945" y="10276"/>
                      <a:pt x="5925" y="10276"/>
                      <a:pt x="5904" y="10276"/>
                    </a:cubicBezTo>
                    <a:cubicBezTo>
                      <a:pt x="5473" y="10276"/>
                      <a:pt x="5055" y="10157"/>
                      <a:pt x="4680" y="9930"/>
                    </a:cubicBezTo>
                    <a:cubicBezTo>
                      <a:pt x="4644" y="9906"/>
                      <a:pt x="4608" y="9882"/>
                      <a:pt x="4573" y="9847"/>
                    </a:cubicBezTo>
                    <a:cubicBezTo>
                      <a:pt x="4489" y="9799"/>
                      <a:pt x="4418" y="9739"/>
                      <a:pt x="4358" y="9680"/>
                    </a:cubicBezTo>
                    <a:cubicBezTo>
                      <a:pt x="4323" y="9644"/>
                      <a:pt x="4287" y="9608"/>
                      <a:pt x="4251" y="9573"/>
                    </a:cubicBezTo>
                    <a:cubicBezTo>
                      <a:pt x="3644" y="8954"/>
                      <a:pt x="3251" y="7894"/>
                      <a:pt x="3251" y="6299"/>
                    </a:cubicBezTo>
                    <a:cubicBezTo>
                      <a:pt x="3251" y="4917"/>
                      <a:pt x="3549" y="3953"/>
                      <a:pt x="4049" y="3322"/>
                    </a:cubicBezTo>
                    <a:cubicBezTo>
                      <a:pt x="4097" y="3262"/>
                      <a:pt x="4156" y="3191"/>
                      <a:pt x="4227" y="3132"/>
                    </a:cubicBezTo>
                    <a:cubicBezTo>
                      <a:pt x="4251" y="3096"/>
                      <a:pt x="4287" y="3060"/>
                      <a:pt x="4323" y="3024"/>
                    </a:cubicBezTo>
                    <a:cubicBezTo>
                      <a:pt x="4763" y="2642"/>
                      <a:pt x="5328" y="2429"/>
                      <a:pt x="5918" y="2429"/>
                    </a:cubicBezTo>
                    <a:cubicBezTo>
                      <a:pt x="5934" y="2429"/>
                      <a:pt x="5950" y="2429"/>
                      <a:pt x="5966" y="2429"/>
                    </a:cubicBezTo>
                    <a:cubicBezTo>
                      <a:pt x="5988" y="2428"/>
                      <a:pt x="6011" y="2428"/>
                      <a:pt x="6033" y="2428"/>
                    </a:cubicBezTo>
                    <a:cubicBezTo>
                      <a:pt x="6369" y="2428"/>
                      <a:pt x="6713" y="2510"/>
                      <a:pt x="7025" y="2655"/>
                    </a:cubicBezTo>
                    <a:cubicBezTo>
                      <a:pt x="7240" y="2762"/>
                      <a:pt x="7430" y="2905"/>
                      <a:pt x="7597" y="3084"/>
                    </a:cubicBezTo>
                    <a:cubicBezTo>
                      <a:pt x="7823" y="3334"/>
                      <a:pt x="8014" y="3608"/>
                      <a:pt x="8240" y="3822"/>
                    </a:cubicBezTo>
                    <a:cubicBezTo>
                      <a:pt x="8481" y="4086"/>
                      <a:pt x="8833" y="4239"/>
                      <a:pt x="9199" y="4239"/>
                    </a:cubicBezTo>
                    <a:cubicBezTo>
                      <a:pt x="9213" y="4239"/>
                      <a:pt x="9226" y="4239"/>
                      <a:pt x="9240" y="4239"/>
                    </a:cubicBezTo>
                    <a:cubicBezTo>
                      <a:pt x="9585" y="4239"/>
                      <a:pt x="9907" y="4120"/>
                      <a:pt x="10169" y="3905"/>
                    </a:cubicBezTo>
                    <a:cubicBezTo>
                      <a:pt x="10204" y="3882"/>
                      <a:pt x="10240" y="3846"/>
                      <a:pt x="10276" y="3822"/>
                    </a:cubicBezTo>
                    <a:cubicBezTo>
                      <a:pt x="10550" y="3536"/>
                      <a:pt x="10716" y="3167"/>
                      <a:pt x="10704" y="2774"/>
                    </a:cubicBezTo>
                    <a:cubicBezTo>
                      <a:pt x="10704" y="2191"/>
                      <a:pt x="10454" y="1643"/>
                      <a:pt x="10014" y="1262"/>
                    </a:cubicBezTo>
                    <a:cubicBezTo>
                      <a:pt x="9788" y="1060"/>
                      <a:pt x="9538" y="881"/>
                      <a:pt x="9264" y="738"/>
                    </a:cubicBezTo>
                    <a:cubicBezTo>
                      <a:pt x="8299" y="226"/>
                      <a:pt x="7025" y="0"/>
                      <a:pt x="5966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99;p27">
                <a:extLst>
                  <a:ext uri="{FF2B5EF4-FFF2-40B4-BE49-F238E27FC236}">
                    <a16:creationId xmlns:a16="http://schemas.microsoft.com/office/drawing/2014/main" id="{44965A53-F5FA-8605-AC0F-4ADE7F87BAAD}"/>
                  </a:ext>
                </a:extLst>
              </p:cNvPr>
              <p:cNvSpPr/>
              <p:nvPr/>
            </p:nvSpPr>
            <p:spPr>
              <a:xfrm>
                <a:off x="3676506" y="1453648"/>
                <a:ext cx="721482" cy="561114"/>
              </a:xfrm>
              <a:custGeom>
                <a:avLst/>
                <a:gdLst/>
                <a:ahLst/>
                <a:cxnLst/>
                <a:rect l="l" t="t" r="r" b="b"/>
                <a:pathLst>
                  <a:path w="15783" h="12728" extrusionOk="0">
                    <a:moveTo>
                      <a:pt x="10854" y="465"/>
                    </a:moveTo>
                    <a:cubicBezTo>
                      <a:pt x="12628" y="465"/>
                      <a:pt x="15128" y="1179"/>
                      <a:pt x="15128" y="2774"/>
                    </a:cubicBezTo>
                    <a:cubicBezTo>
                      <a:pt x="15140" y="3315"/>
                      <a:pt x="14699" y="3763"/>
                      <a:pt x="14161" y="3763"/>
                    </a:cubicBezTo>
                    <a:cubicBezTo>
                      <a:pt x="14154" y="3763"/>
                      <a:pt x="14147" y="3763"/>
                      <a:pt x="14140" y="3763"/>
                    </a:cubicBezTo>
                    <a:cubicBezTo>
                      <a:pt x="13699" y="3763"/>
                      <a:pt x="13509" y="3560"/>
                      <a:pt x="13176" y="3143"/>
                    </a:cubicBezTo>
                    <a:cubicBezTo>
                      <a:pt x="12759" y="2643"/>
                      <a:pt x="12199" y="1953"/>
                      <a:pt x="10854" y="1953"/>
                    </a:cubicBezTo>
                    <a:cubicBezTo>
                      <a:pt x="8865" y="1953"/>
                      <a:pt x="7675" y="3584"/>
                      <a:pt x="7675" y="6310"/>
                    </a:cubicBezTo>
                    <a:cubicBezTo>
                      <a:pt x="7675" y="10430"/>
                      <a:pt x="10116" y="10751"/>
                      <a:pt x="10854" y="10751"/>
                    </a:cubicBezTo>
                    <a:cubicBezTo>
                      <a:pt x="12259" y="10751"/>
                      <a:pt x="12830" y="9989"/>
                      <a:pt x="13259" y="9442"/>
                    </a:cubicBezTo>
                    <a:cubicBezTo>
                      <a:pt x="13616" y="8966"/>
                      <a:pt x="13818" y="8739"/>
                      <a:pt x="14283" y="8739"/>
                    </a:cubicBezTo>
                    <a:cubicBezTo>
                      <a:pt x="14854" y="8739"/>
                      <a:pt x="15307" y="9204"/>
                      <a:pt x="15307" y="9775"/>
                    </a:cubicBezTo>
                    <a:cubicBezTo>
                      <a:pt x="15307" y="11466"/>
                      <a:pt x="12652" y="12240"/>
                      <a:pt x="10854" y="12240"/>
                    </a:cubicBezTo>
                    <a:cubicBezTo>
                      <a:pt x="9068" y="12240"/>
                      <a:pt x="7687" y="11728"/>
                      <a:pt x="6758" y="10728"/>
                    </a:cubicBezTo>
                    <a:lnTo>
                      <a:pt x="6818" y="10680"/>
                    </a:lnTo>
                    <a:cubicBezTo>
                      <a:pt x="7195" y="10274"/>
                      <a:pt x="6857" y="9711"/>
                      <a:pt x="6411" y="9711"/>
                    </a:cubicBezTo>
                    <a:cubicBezTo>
                      <a:pt x="6308" y="9711"/>
                      <a:pt x="6199" y="9741"/>
                      <a:pt x="6091" y="9811"/>
                    </a:cubicBezTo>
                    <a:cubicBezTo>
                      <a:pt x="5603" y="8918"/>
                      <a:pt x="5353" y="7787"/>
                      <a:pt x="5353" y="6453"/>
                    </a:cubicBezTo>
                    <a:cubicBezTo>
                      <a:pt x="5353" y="2810"/>
                      <a:pt x="7508" y="465"/>
                      <a:pt x="10854" y="465"/>
                    </a:cubicBezTo>
                    <a:close/>
                    <a:moveTo>
                      <a:pt x="10854" y="0"/>
                    </a:moveTo>
                    <a:cubicBezTo>
                      <a:pt x="7187" y="0"/>
                      <a:pt x="4877" y="2631"/>
                      <a:pt x="4877" y="6453"/>
                    </a:cubicBezTo>
                    <a:cubicBezTo>
                      <a:pt x="4877" y="7882"/>
                      <a:pt x="5151" y="9108"/>
                      <a:pt x="5698" y="10085"/>
                    </a:cubicBezTo>
                    <a:cubicBezTo>
                      <a:pt x="5437" y="10194"/>
                      <a:pt x="5081" y="10263"/>
                      <a:pt x="4740" y="10263"/>
                    </a:cubicBezTo>
                    <a:cubicBezTo>
                      <a:pt x="4413" y="10263"/>
                      <a:pt x="4098" y="10200"/>
                      <a:pt x="3889" y="10049"/>
                    </a:cubicBezTo>
                    <a:cubicBezTo>
                      <a:pt x="3448" y="9739"/>
                      <a:pt x="3698" y="8989"/>
                      <a:pt x="3996" y="8430"/>
                    </a:cubicBezTo>
                    <a:cubicBezTo>
                      <a:pt x="5091" y="6370"/>
                      <a:pt x="4484" y="5037"/>
                      <a:pt x="3555" y="4477"/>
                    </a:cubicBezTo>
                    <a:cubicBezTo>
                      <a:pt x="3168" y="4247"/>
                      <a:pt x="2730" y="4138"/>
                      <a:pt x="2295" y="4138"/>
                    </a:cubicBezTo>
                    <a:cubicBezTo>
                      <a:pt x="1512" y="4138"/>
                      <a:pt x="741" y="4493"/>
                      <a:pt x="305" y="5144"/>
                    </a:cubicBezTo>
                    <a:cubicBezTo>
                      <a:pt x="0" y="5592"/>
                      <a:pt x="393" y="6040"/>
                      <a:pt x="795" y="6040"/>
                    </a:cubicBezTo>
                    <a:cubicBezTo>
                      <a:pt x="959" y="6040"/>
                      <a:pt x="1125" y="5966"/>
                      <a:pt x="1245" y="5787"/>
                    </a:cubicBezTo>
                    <a:cubicBezTo>
                      <a:pt x="1467" y="5458"/>
                      <a:pt x="1884" y="5277"/>
                      <a:pt x="2303" y="5277"/>
                    </a:cubicBezTo>
                    <a:cubicBezTo>
                      <a:pt x="2537" y="5277"/>
                      <a:pt x="2771" y="5334"/>
                      <a:pt x="2972" y="5453"/>
                    </a:cubicBezTo>
                    <a:cubicBezTo>
                      <a:pt x="3603" y="5834"/>
                      <a:pt x="3615" y="6727"/>
                      <a:pt x="2996" y="7906"/>
                    </a:cubicBezTo>
                    <a:cubicBezTo>
                      <a:pt x="2019" y="9728"/>
                      <a:pt x="2722" y="10609"/>
                      <a:pt x="3222" y="10978"/>
                    </a:cubicBezTo>
                    <a:cubicBezTo>
                      <a:pt x="3644" y="11244"/>
                      <a:pt x="4128" y="11397"/>
                      <a:pt x="4636" y="11397"/>
                    </a:cubicBezTo>
                    <a:cubicBezTo>
                      <a:pt x="4672" y="11397"/>
                      <a:pt x="4709" y="11396"/>
                      <a:pt x="4746" y="11394"/>
                    </a:cubicBezTo>
                    <a:cubicBezTo>
                      <a:pt x="4769" y="11395"/>
                      <a:pt x="4793" y="11395"/>
                      <a:pt x="4816" y="11395"/>
                    </a:cubicBezTo>
                    <a:cubicBezTo>
                      <a:pt x="5351" y="11395"/>
                      <a:pt x="5874" y="11264"/>
                      <a:pt x="6353" y="11013"/>
                    </a:cubicBezTo>
                    <a:cubicBezTo>
                      <a:pt x="7365" y="12121"/>
                      <a:pt x="8865" y="12728"/>
                      <a:pt x="10854" y="12728"/>
                    </a:cubicBezTo>
                    <a:cubicBezTo>
                      <a:pt x="13009" y="12728"/>
                      <a:pt x="15771" y="11787"/>
                      <a:pt x="15771" y="9787"/>
                    </a:cubicBezTo>
                    <a:cubicBezTo>
                      <a:pt x="15783" y="8954"/>
                      <a:pt x="15116" y="8275"/>
                      <a:pt x="14283" y="8263"/>
                    </a:cubicBezTo>
                    <a:cubicBezTo>
                      <a:pt x="12711" y="8263"/>
                      <a:pt x="13009" y="10275"/>
                      <a:pt x="10854" y="10275"/>
                    </a:cubicBezTo>
                    <a:cubicBezTo>
                      <a:pt x="9389" y="10275"/>
                      <a:pt x="8139" y="9132"/>
                      <a:pt x="8139" y="6310"/>
                    </a:cubicBezTo>
                    <a:cubicBezTo>
                      <a:pt x="8139" y="3572"/>
                      <a:pt x="9318" y="2441"/>
                      <a:pt x="10854" y="2441"/>
                    </a:cubicBezTo>
                    <a:cubicBezTo>
                      <a:pt x="12914" y="2441"/>
                      <a:pt x="12640" y="4251"/>
                      <a:pt x="14128" y="4251"/>
                    </a:cubicBezTo>
                    <a:cubicBezTo>
                      <a:pt x="14938" y="4251"/>
                      <a:pt x="15604" y="3584"/>
                      <a:pt x="15604" y="2774"/>
                    </a:cubicBezTo>
                    <a:cubicBezTo>
                      <a:pt x="15604" y="834"/>
                      <a:pt x="12854" y="0"/>
                      <a:pt x="10854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300;p27">
                <a:extLst>
                  <a:ext uri="{FF2B5EF4-FFF2-40B4-BE49-F238E27FC236}">
                    <a16:creationId xmlns:a16="http://schemas.microsoft.com/office/drawing/2014/main" id="{FD52910A-5F8B-0BF3-BC41-46A4AAB408C9}"/>
                  </a:ext>
                </a:extLst>
              </p:cNvPr>
              <p:cNvSpPr/>
              <p:nvPr/>
            </p:nvSpPr>
            <p:spPr>
              <a:xfrm>
                <a:off x="4049465" y="1507167"/>
                <a:ext cx="42057" cy="3588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4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691"/>
                    </a:cubicBezTo>
                    <a:cubicBezTo>
                      <a:pt x="343" y="776"/>
                      <a:pt x="444" y="813"/>
                      <a:pt x="543" y="813"/>
                    </a:cubicBezTo>
                    <a:cubicBezTo>
                      <a:pt x="751" y="813"/>
                      <a:pt x="953" y="647"/>
                      <a:pt x="953" y="405"/>
                    </a:cubicBezTo>
                    <a:cubicBezTo>
                      <a:pt x="953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301;p27">
                <a:extLst>
                  <a:ext uri="{FF2B5EF4-FFF2-40B4-BE49-F238E27FC236}">
                    <a16:creationId xmlns:a16="http://schemas.microsoft.com/office/drawing/2014/main" id="{3BFC87AD-EFDE-90FE-40DA-9AC1B4E797FD}"/>
                  </a:ext>
                </a:extLst>
              </p:cNvPr>
              <p:cNvSpPr/>
              <p:nvPr/>
            </p:nvSpPr>
            <p:spPr>
              <a:xfrm>
                <a:off x="4140809" y="1511223"/>
                <a:ext cx="53563" cy="23806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540" extrusionOk="0">
                    <a:moveTo>
                      <a:pt x="1103" y="1"/>
                    </a:moveTo>
                    <a:cubicBezTo>
                      <a:pt x="1054" y="1"/>
                      <a:pt x="1006" y="34"/>
                      <a:pt x="1000" y="99"/>
                    </a:cubicBezTo>
                    <a:cubicBezTo>
                      <a:pt x="989" y="182"/>
                      <a:pt x="953" y="254"/>
                      <a:pt x="893" y="313"/>
                    </a:cubicBezTo>
                    <a:cubicBezTo>
                      <a:pt x="810" y="278"/>
                      <a:pt x="739" y="242"/>
                      <a:pt x="679" y="171"/>
                    </a:cubicBezTo>
                    <a:cubicBezTo>
                      <a:pt x="655" y="153"/>
                      <a:pt x="628" y="144"/>
                      <a:pt x="603" y="144"/>
                    </a:cubicBezTo>
                    <a:cubicBezTo>
                      <a:pt x="578" y="144"/>
                      <a:pt x="554" y="153"/>
                      <a:pt x="536" y="171"/>
                    </a:cubicBezTo>
                    <a:cubicBezTo>
                      <a:pt x="465" y="230"/>
                      <a:pt x="405" y="278"/>
                      <a:pt x="334" y="325"/>
                    </a:cubicBezTo>
                    <a:cubicBezTo>
                      <a:pt x="262" y="278"/>
                      <a:pt x="215" y="194"/>
                      <a:pt x="215" y="111"/>
                    </a:cubicBezTo>
                    <a:cubicBezTo>
                      <a:pt x="215" y="40"/>
                      <a:pt x="161" y="4"/>
                      <a:pt x="107" y="4"/>
                    </a:cubicBezTo>
                    <a:cubicBezTo>
                      <a:pt x="54" y="4"/>
                      <a:pt x="0" y="40"/>
                      <a:pt x="0" y="111"/>
                    </a:cubicBezTo>
                    <a:cubicBezTo>
                      <a:pt x="0" y="266"/>
                      <a:pt x="72" y="409"/>
                      <a:pt x="203" y="504"/>
                    </a:cubicBezTo>
                    <a:cubicBezTo>
                      <a:pt x="234" y="523"/>
                      <a:pt x="269" y="531"/>
                      <a:pt x="304" y="531"/>
                    </a:cubicBezTo>
                    <a:cubicBezTo>
                      <a:pt x="403" y="531"/>
                      <a:pt x="511" y="470"/>
                      <a:pt x="608" y="409"/>
                    </a:cubicBezTo>
                    <a:cubicBezTo>
                      <a:pt x="679" y="480"/>
                      <a:pt x="786" y="528"/>
                      <a:pt x="905" y="540"/>
                    </a:cubicBezTo>
                    <a:cubicBezTo>
                      <a:pt x="929" y="528"/>
                      <a:pt x="965" y="516"/>
                      <a:pt x="989" y="492"/>
                    </a:cubicBezTo>
                    <a:cubicBezTo>
                      <a:pt x="1120" y="409"/>
                      <a:pt x="1203" y="254"/>
                      <a:pt x="1215" y="99"/>
                    </a:cubicBezTo>
                    <a:cubicBezTo>
                      <a:pt x="1203" y="34"/>
                      <a:pt x="1152" y="1"/>
                      <a:pt x="1103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302;p27">
                <a:extLst>
                  <a:ext uri="{FF2B5EF4-FFF2-40B4-BE49-F238E27FC236}">
                    <a16:creationId xmlns:a16="http://schemas.microsoft.com/office/drawing/2014/main" id="{A725553B-3F11-0704-3D76-195EE1883A0F}"/>
                  </a:ext>
                </a:extLst>
              </p:cNvPr>
              <p:cNvSpPr/>
              <p:nvPr/>
            </p:nvSpPr>
            <p:spPr>
              <a:xfrm>
                <a:off x="4225320" y="1507167"/>
                <a:ext cx="42013" cy="3588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4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3" y="776"/>
                      <a:pt x="443" y="813"/>
                      <a:pt x="542" y="813"/>
                    </a:cubicBezTo>
                    <a:cubicBezTo>
                      <a:pt x="750" y="813"/>
                      <a:pt x="953" y="647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303;p27">
                <a:extLst>
                  <a:ext uri="{FF2B5EF4-FFF2-40B4-BE49-F238E27FC236}">
                    <a16:creationId xmlns:a16="http://schemas.microsoft.com/office/drawing/2014/main" id="{A0191D27-B73B-9A90-B851-3FE632954FC1}"/>
                  </a:ext>
                </a:extLst>
              </p:cNvPr>
              <p:cNvSpPr/>
              <p:nvPr/>
            </p:nvSpPr>
            <p:spPr>
              <a:xfrm>
                <a:off x="4003264" y="1538556"/>
                <a:ext cx="53078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384" extrusionOk="0">
                    <a:moveTo>
                      <a:pt x="102" y="1"/>
                    </a:moveTo>
                    <a:cubicBezTo>
                      <a:pt x="61" y="1"/>
                      <a:pt x="23" y="34"/>
                      <a:pt x="13" y="86"/>
                    </a:cubicBezTo>
                    <a:cubicBezTo>
                      <a:pt x="1" y="134"/>
                      <a:pt x="37" y="182"/>
                      <a:pt x="84" y="193"/>
                    </a:cubicBezTo>
                    <a:lnTo>
                      <a:pt x="1061" y="384"/>
                    </a:lnTo>
                    <a:lnTo>
                      <a:pt x="1072" y="384"/>
                    </a:lnTo>
                    <a:cubicBezTo>
                      <a:pt x="1192" y="372"/>
                      <a:pt x="1203" y="217"/>
                      <a:pt x="1096" y="193"/>
                    </a:cubicBezTo>
                    <a:lnTo>
                      <a:pt x="120" y="3"/>
                    </a:lnTo>
                    <a:cubicBezTo>
                      <a:pt x="114" y="1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304;p27">
                <a:extLst>
                  <a:ext uri="{FF2B5EF4-FFF2-40B4-BE49-F238E27FC236}">
                    <a16:creationId xmlns:a16="http://schemas.microsoft.com/office/drawing/2014/main" id="{39DEEDBD-BA79-B956-A189-1BDA431D884B}"/>
                  </a:ext>
                </a:extLst>
              </p:cNvPr>
              <p:cNvSpPr/>
              <p:nvPr/>
            </p:nvSpPr>
            <p:spPr>
              <a:xfrm>
                <a:off x="3998547" y="1560731"/>
                <a:ext cx="54621" cy="842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91" extrusionOk="0">
                    <a:moveTo>
                      <a:pt x="132" y="0"/>
                    </a:moveTo>
                    <a:cubicBezTo>
                      <a:pt x="1" y="0"/>
                      <a:pt x="1" y="191"/>
                      <a:pt x="132" y="191"/>
                    </a:cubicBezTo>
                    <a:lnTo>
                      <a:pt x="1120" y="191"/>
                    </a:lnTo>
                    <a:cubicBezTo>
                      <a:pt x="1239" y="191"/>
                      <a:pt x="1239" y="0"/>
                      <a:pt x="1120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305;p27">
                <a:extLst>
                  <a:ext uri="{FF2B5EF4-FFF2-40B4-BE49-F238E27FC236}">
                    <a16:creationId xmlns:a16="http://schemas.microsoft.com/office/drawing/2014/main" id="{EC80BCC8-920F-8279-4877-53F1606D3EF9}"/>
                  </a:ext>
                </a:extLst>
              </p:cNvPr>
              <p:cNvSpPr/>
              <p:nvPr/>
            </p:nvSpPr>
            <p:spPr>
              <a:xfrm>
                <a:off x="4264688" y="1538556"/>
                <a:ext cx="519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84" extrusionOk="0">
                    <a:moveTo>
                      <a:pt x="1078" y="1"/>
                    </a:moveTo>
                    <a:cubicBezTo>
                      <a:pt x="1072" y="1"/>
                      <a:pt x="1066" y="1"/>
                      <a:pt x="1060" y="3"/>
                    </a:cubicBezTo>
                    <a:lnTo>
                      <a:pt x="84" y="193"/>
                    </a:lnTo>
                    <a:cubicBezTo>
                      <a:pt x="36" y="193"/>
                      <a:pt x="0" y="241"/>
                      <a:pt x="12" y="301"/>
                    </a:cubicBezTo>
                    <a:cubicBezTo>
                      <a:pt x="12" y="348"/>
                      <a:pt x="60" y="384"/>
                      <a:pt x="107" y="384"/>
                    </a:cubicBezTo>
                    <a:lnTo>
                      <a:pt x="119" y="372"/>
                    </a:lnTo>
                    <a:lnTo>
                      <a:pt x="1096" y="193"/>
                    </a:lnTo>
                    <a:cubicBezTo>
                      <a:pt x="1143" y="182"/>
                      <a:pt x="1179" y="134"/>
                      <a:pt x="1167" y="86"/>
                    </a:cubicBezTo>
                    <a:cubicBezTo>
                      <a:pt x="1157" y="34"/>
                      <a:pt x="1119" y="1"/>
                      <a:pt x="107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306;p27">
                <a:extLst>
                  <a:ext uri="{FF2B5EF4-FFF2-40B4-BE49-F238E27FC236}">
                    <a16:creationId xmlns:a16="http://schemas.microsoft.com/office/drawing/2014/main" id="{166E41A4-FC3D-09B6-FCAB-F2847745474D}"/>
                  </a:ext>
                </a:extLst>
              </p:cNvPr>
              <p:cNvSpPr/>
              <p:nvPr/>
            </p:nvSpPr>
            <p:spPr>
              <a:xfrm>
                <a:off x="4266760" y="1560731"/>
                <a:ext cx="54665" cy="842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91" extrusionOk="0">
                    <a:moveTo>
                      <a:pt x="132" y="0"/>
                    </a:moveTo>
                    <a:cubicBezTo>
                      <a:pt x="1" y="0"/>
                      <a:pt x="1" y="191"/>
                      <a:pt x="132" y="191"/>
                    </a:cubicBezTo>
                    <a:lnTo>
                      <a:pt x="1108" y="191"/>
                    </a:lnTo>
                    <a:cubicBezTo>
                      <a:pt x="1239" y="191"/>
                      <a:pt x="1239" y="0"/>
                      <a:pt x="1108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307;p27">
                <a:extLst>
                  <a:ext uri="{FF2B5EF4-FFF2-40B4-BE49-F238E27FC236}">
                    <a16:creationId xmlns:a16="http://schemas.microsoft.com/office/drawing/2014/main" id="{F92444B5-8BBE-4C81-9C02-CB79C7FE2CBC}"/>
                  </a:ext>
                </a:extLst>
              </p:cNvPr>
              <p:cNvSpPr/>
              <p:nvPr/>
            </p:nvSpPr>
            <p:spPr>
              <a:xfrm>
                <a:off x="4362292" y="1636821"/>
                <a:ext cx="66172" cy="56341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278" extrusionOk="0">
                    <a:moveTo>
                      <a:pt x="858" y="0"/>
                    </a:moveTo>
                    <a:cubicBezTo>
                      <a:pt x="287" y="0"/>
                      <a:pt x="1" y="691"/>
                      <a:pt x="406" y="1096"/>
                    </a:cubicBezTo>
                    <a:cubicBezTo>
                      <a:pt x="535" y="1222"/>
                      <a:pt x="694" y="1278"/>
                      <a:pt x="850" y="1278"/>
                    </a:cubicBezTo>
                    <a:cubicBezTo>
                      <a:pt x="1182" y="1278"/>
                      <a:pt x="1501" y="1024"/>
                      <a:pt x="1501" y="643"/>
                    </a:cubicBezTo>
                    <a:cubicBezTo>
                      <a:pt x="1501" y="286"/>
                      <a:pt x="1215" y="0"/>
                      <a:pt x="858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308;p27">
                <a:extLst>
                  <a:ext uri="{FF2B5EF4-FFF2-40B4-BE49-F238E27FC236}">
                    <a16:creationId xmlns:a16="http://schemas.microsoft.com/office/drawing/2014/main" id="{3788FD42-86F5-3CF8-3043-4C43481D7946}"/>
                  </a:ext>
                </a:extLst>
              </p:cNvPr>
              <p:cNvSpPr/>
              <p:nvPr/>
            </p:nvSpPr>
            <p:spPr>
              <a:xfrm>
                <a:off x="4407435" y="1615308"/>
                <a:ext cx="28391" cy="24688"/>
              </a:xfrm>
              <a:custGeom>
                <a:avLst/>
                <a:gdLst/>
                <a:ahLst/>
                <a:cxnLst/>
                <a:rect l="l" t="t" r="r" b="b"/>
                <a:pathLst>
                  <a:path w="644" h="560" extrusionOk="0">
                    <a:moveTo>
                      <a:pt x="370" y="0"/>
                    </a:moveTo>
                    <a:cubicBezTo>
                      <a:pt x="120" y="0"/>
                      <a:pt x="1" y="298"/>
                      <a:pt x="167" y="477"/>
                    </a:cubicBezTo>
                    <a:cubicBezTo>
                      <a:pt x="225" y="534"/>
                      <a:pt x="295" y="560"/>
                      <a:pt x="363" y="560"/>
                    </a:cubicBezTo>
                    <a:cubicBezTo>
                      <a:pt x="507" y="560"/>
                      <a:pt x="644" y="447"/>
                      <a:pt x="644" y="286"/>
                    </a:cubicBezTo>
                    <a:cubicBezTo>
                      <a:pt x="644" y="131"/>
                      <a:pt x="525" y="0"/>
                      <a:pt x="370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309;p27">
                <a:extLst>
                  <a:ext uri="{FF2B5EF4-FFF2-40B4-BE49-F238E27FC236}">
                    <a16:creationId xmlns:a16="http://schemas.microsoft.com/office/drawing/2014/main" id="{91479F5F-3BC5-03CD-913D-643E3AAEE985}"/>
                  </a:ext>
                </a:extLst>
              </p:cNvPr>
              <p:cNvSpPr/>
              <p:nvPr/>
            </p:nvSpPr>
            <p:spPr>
              <a:xfrm>
                <a:off x="4375430" y="1608960"/>
                <a:ext cx="28920" cy="2433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552" extrusionOk="0">
                    <a:moveTo>
                      <a:pt x="389" y="1"/>
                    </a:moveTo>
                    <a:cubicBezTo>
                      <a:pt x="383" y="1"/>
                      <a:pt x="376" y="1"/>
                      <a:pt x="370" y="1"/>
                    </a:cubicBezTo>
                    <a:cubicBezTo>
                      <a:pt x="119" y="1"/>
                      <a:pt x="0" y="299"/>
                      <a:pt x="179" y="466"/>
                    </a:cubicBezTo>
                    <a:cubicBezTo>
                      <a:pt x="234" y="525"/>
                      <a:pt x="305" y="551"/>
                      <a:pt x="375" y="551"/>
                    </a:cubicBezTo>
                    <a:cubicBezTo>
                      <a:pt x="517" y="551"/>
                      <a:pt x="655" y="443"/>
                      <a:pt x="655" y="275"/>
                    </a:cubicBezTo>
                    <a:cubicBezTo>
                      <a:pt x="644" y="127"/>
                      <a:pt x="534" y="1"/>
                      <a:pt x="389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310;p27">
                <a:extLst>
                  <a:ext uri="{FF2B5EF4-FFF2-40B4-BE49-F238E27FC236}">
                    <a16:creationId xmlns:a16="http://schemas.microsoft.com/office/drawing/2014/main" id="{19D73551-B2E2-2427-0A4A-6A7E8BE6CF40}"/>
                  </a:ext>
                </a:extLst>
              </p:cNvPr>
              <p:cNvSpPr/>
              <p:nvPr/>
            </p:nvSpPr>
            <p:spPr>
              <a:xfrm>
                <a:off x="4427406" y="1639951"/>
                <a:ext cx="28876" cy="24688"/>
              </a:xfrm>
              <a:custGeom>
                <a:avLst/>
                <a:gdLst/>
                <a:ahLst/>
                <a:cxnLst/>
                <a:rect l="l" t="t" r="r" b="b"/>
                <a:pathLst>
                  <a:path w="655" h="560" extrusionOk="0">
                    <a:moveTo>
                      <a:pt x="369" y="1"/>
                    </a:moveTo>
                    <a:cubicBezTo>
                      <a:pt x="119" y="1"/>
                      <a:pt x="0" y="299"/>
                      <a:pt x="179" y="477"/>
                    </a:cubicBezTo>
                    <a:cubicBezTo>
                      <a:pt x="232" y="534"/>
                      <a:pt x="300" y="560"/>
                      <a:pt x="368" y="560"/>
                    </a:cubicBezTo>
                    <a:cubicBezTo>
                      <a:pt x="512" y="560"/>
                      <a:pt x="655" y="445"/>
                      <a:pt x="655" y="275"/>
                    </a:cubicBezTo>
                    <a:cubicBezTo>
                      <a:pt x="655" y="120"/>
                      <a:pt x="524" y="1"/>
                      <a:pt x="369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311;p27">
                <a:extLst>
                  <a:ext uri="{FF2B5EF4-FFF2-40B4-BE49-F238E27FC236}">
                    <a16:creationId xmlns:a16="http://schemas.microsoft.com/office/drawing/2014/main" id="{D1063AE1-4B96-BD1C-2A03-51179FE0AF36}"/>
                  </a:ext>
                </a:extLst>
              </p:cNvPr>
              <p:cNvSpPr/>
              <p:nvPr/>
            </p:nvSpPr>
            <p:spPr>
              <a:xfrm>
                <a:off x="4411139" y="1559144"/>
                <a:ext cx="57222" cy="43071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977" extrusionOk="0">
                    <a:moveTo>
                      <a:pt x="655" y="0"/>
                    </a:moveTo>
                    <a:cubicBezTo>
                      <a:pt x="530" y="0"/>
                      <a:pt x="405" y="48"/>
                      <a:pt x="310" y="143"/>
                    </a:cubicBezTo>
                    <a:cubicBezTo>
                      <a:pt x="0" y="453"/>
                      <a:pt x="226" y="977"/>
                      <a:pt x="655" y="977"/>
                    </a:cubicBezTo>
                    <a:cubicBezTo>
                      <a:pt x="1084" y="977"/>
                      <a:pt x="1298" y="453"/>
                      <a:pt x="1000" y="143"/>
                    </a:cubicBezTo>
                    <a:cubicBezTo>
                      <a:pt x="905" y="48"/>
                      <a:pt x="780" y="0"/>
                      <a:pt x="655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312;p27">
                <a:extLst>
                  <a:ext uri="{FF2B5EF4-FFF2-40B4-BE49-F238E27FC236}">
                    <a16:creationId xmlns:a16="http://schemas.microsoft.com/office/drawing/2014/main" id="{BD564F2F-3EA2-02D6-D4A7-562E14B5E72B}"/>
                  </a:ext>
                </a:extLst>
              </p:cNvPr>
              <p:cNvSpPr/>
              <p:nvPr/>
            </p:nvSpPr>
            <p:spPr>
              <a:xfrm>
                <a:off x="4420044" y="1538556"/>
                <a:ext cx="25217" cy="18516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20" extrusionOk="0">
                    <a:moveTo>
                      <a:pt x="280" y="0"/>
                    </a:moveTo>
                    <a:cubicBezTo>
                      <a:pt x="227" y="0"/>
                      <a:pt x="173" y="21"/>
                      <a:pt x="131" y="63"/>
                    </a:cubicBezTo>
                    <a:cubicBezTo>
                      <a:pt x="0" y="193"/>
                      <a:pt x="96" y="420"/>
                      <a:pt x="286" y="420"/>
                    </a:cubicBezTo>
                    <a:cubicBezTo>
                      <a:pt x="477" y="420"/>
                      <a:pt x="572" y="193"/>
                      <a:pt x="429" y="63"/>
                    </a:cubicBezTo>
                    <a:cubicBezTo>
                      <a:pt x="387" y="21"/>
                      <a:pt x="334" y="0"/>
                      <a:pt x="280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313;p27">
                <a:extLst>
                  <a:ext uri="{FF2B5EF4-FFF2-40B4-BE49-F238E27FC236}">
                    <a16:creationId xmlns:a16="http://schemas.microsoft.com/office/drawing/2014/main" id="{DB5EC536-27CA-B598-98DB-78A3650088FF}"/>
                  </a:ext>
                </a:extLst>
              </p:cNvPr>
              <p:cNvSpPr/>
              <p:nvPr/>
            </p:nvSpPr>
            <p:spPr>
              <a:xfrm>
                <a:off x="4399059" y="1552178"/>
                <a:ext cx="25217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21" extrusionOk="0">
                    <a:moveTo>
                      <a:pt x="292" y="1"/>
                    </a:moveTo>
                    <a:cubicBezTo>
                      <a:pt x="238" y="1"/>
                      <a:pt x="185" y="21"/>
                      <a:pt x="143" y="63"/>
                    </a:cubicBezTo>
                    <a:cubicBezTo>
                      <a:pt x="0" y="194"/>
                      <a:pt x="95" y="420"/>
                      <a:pt x="286" y="420"/>
                    </a:cubicBezTo>
                    <a:cubicBezTo>
                      <a:pt x="476" y="420"/>
                      <a:pt x="572" y="194"/>
                      <a:pt x="441" y="63"/>
                    </a:cubicBezTo>
                    <a:cubicBezTo>
                      <a:pt x="399" y="21"/>
                      <a:pt x="345" y="1"/>
                      <a:pt x="292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314;p27">
                <a:extLst>
                  <a:ext uri="{FF2B5EF4-FFF2-40B4-BE49-F238E27FC236}">
                    <a16:creationId xmlns:a16="http://schemas.microsoft.com/office/drawing/2014/main" id="{F035C354-D169-F7C3-917C-694FD79CF316}"/>
                  </a:ext>
                </a:extLst>
              </p:cNvPr>
              <p:cNvSpPr/>
              <p:nvPr/>
            </p:nvSpPr>
            <p:spPr>
              <a:xfrm>
                <a:off x="4444202" y="1541157"/>
                <a:ext cx="24688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421" extrusionOk="0">
                    <a:moveTo>
                      <a:pt x="280" y="1"/>
                    </a:moveTo>
                    <a:cubicBezTo>
                      <a:pt x="226" y="1"/>
                      <a:pt x="173" y="21"/>
                      <a:pt x="131" y="63"/>
                    </a:cubicBezTo>
                    <a:cubicBezTo>
                      <a:pt x="0" y="194"/>
                      <a:pt x="95" y="420"/>
                      <a:pt x="286" y="420"/>
                    </a:cubicBezTo>
                    <a:cubicBezTo>
                      <a:pt x="464" y="420"/>
                      <a:pt x="560" y="194"/>
                      <a:pt x="429" y="63"/>
                    </a:cubicBezTo>
                    <a:cubicBezTo>
                      <a:pt x="387" y="21"/>
                      <a:pt x="334" y="1"/>
                      <a:pt x="280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361E7C29-2C7F-79BD-B8E9-EE91E0A1544C}"/>
                </a:ext>
              </a:extLst>
            </p:cNvPr>
            <p:cNvSpPr txBox="1"/>
            <p:nvPr/>
          </p:nvSpPr>
          <p:spPr>
            <a:xfrm>
              <a:off x="3877638" y="5564860"/>
              <a:ext cx="5306048" cy="855872"/>
            </a:xfrm>
            <a:prstGeom prst="roundRect">
              <a:avLst/>
            </a:prstGeom>
            <a:noFill/>
            <a:ln w="57150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8</a:t>
              </a:r>
              <a:endParaRPr lang="vi-VN" sz="3750" b="1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49" name="Google Shape;1408;p39">
            <a:extLst>
              <a:ext uri="{FF2B5EF4-FFF2-40B4-BE49-F238E27FC236}">
                <a16:creationId xmlns:a16="http://schemas.microsoft.com/office/drawing/2014/main" id="{AC3EB7E7-6058-FACE-2896-CBF8EFA4941E}"/>
              </a:ext>
            </a:extLst>
          </p:cNvPr>
          <p:cNvGrpSpPr/>
          <p:nvPr/>
        </p:nvGrpSpPr>
        <p:grpSpPr>
          <a:xfrm flipH="1">
            <a:off x="7254238" y="1652176"/>
            <a:ext cx="1354316" cy="1207973"/>
            <a:chOff x="2178000" y="1370575"/>
            <a:chExt cx="1417475" cy="1417450"/>
          </a:xfrm>
        </p:grpSpPr>
        <p:sp>
          <p:nvSpPr>
            <p:cNvPr id="150" name="Google Shape;1409;p39">
              <a:extLst>
                <a:ext uri="{FF2B5EF4-FFF2-40B4-BE49-F238E27FC236}">
                  <a16:creationId xmlns:a16="http://schemas.microsoft.com/office/drawing/2014/main" id="{4D65334E-B978-243E-C541-9AD2E6EF4B73}"/>
                </a:ext>
              </a:extLst>
            </p:cNvPr>
            <p:cNvSpPr/>
            <p:nvPr/>
          </p:nvSpPr>
          <p:spPr>
            <a:xfrm>
              <a:off x="2437575" y="1615825"/>
              <a:ext cx="926925" cy="926925"/>
            </a:xfrm>
            <a:custGeom>
              <a:avLst/>
              <a:gdLst/>
              <a:ahLst/>
              <a:cxnLst/>
              <a:rect l="l" t="t" r="r" b="b"/>
              <a:pathLst>
                <a:path w="37077" h="37077" extrusionOk="0">
                  <a:moveTo>
                    <a:pt x="18538" y="1"/>
                  </a:moveTo>
                  <a:cubicBezTo>
                    <a:pt x="8299" y="1"/>
                    <a:pt x="0" y="8300"/>
                    <a:pt x="0" y="18539"/>
                  </a:cubicBezTo>
                  <a:cubicBezTo>
                    <a:pt x="0" y="28778"/>
                    <a:pt x="8299" y="37077"/>
                    <a:pt x="18538" y="37077"/>
                  </a:cubicBezTo>
                  <a:cubicBezTo>
                    <a:pt x="28778" y="37077"/>
                    <a:pt x="37076" y="28778"/>
                    <a:pt x="37076" y="18539"/>
                  </a:cubicBezTo>
                  <a:cubicBezTo>
                    <a:pt x="37076" y="8300"/>
                    <a:pt x="28778" y="1"/>
                    <a:pt x="1853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410;p39">
              <a:extLst>
                <a:ext uri="{FF2B5EF4-FFF2-40B4-BE49-F238E27FC236}">
                  <a16:creationId xmlns:a16="http://schemas.microsoft.com/office/drawing/2014/main" id="{58563B94-085F-3F33-A5ED-7C5BAE488063}"/>
                </a:ext>
              </a:extLst>
            </p:cNvPr>
            <p:cNvSpPr/>
            <p:nvPr/>
          </p:nvSpPr>
          <p:spPr>
            <a:xfrm>
              <a:off x="2725998" y="1974523"/>
              <a:ext cx="37100" cy="73041"/>
            </a:xfrm>
            <a:custGeom>
              <a:avLst/>
              <a:gdLst/>
              <a:ahLst/>
              <a:cxnLst/>
              <a:rect l="l" t="t" r="r" b="b"/>
              <a:pathLst>
                <a:path w="1120" h="2205" extrusionOk="0">
                  <a:moveTo>
                    <a:pt x="547" y="1"/>
                  </a:moveTo>
                  <a:cubicBezTo>
                    <a:pt x="543" y="1"/>
                    <a:pt x="540" y="1"/>
                    <a:pt x="536" y="1"/>
                  </a:cubicBezTo>
                  <a:cubicBezTo>
                    <a:pt x="239" y="13"/>
                    <a:pt x="1" y="501"/>
                    <a:pt x="13" y="1120"/>
                  </a:cubicBezTo>
                  <a:cubicBezTo>
                    <a:pt x="24" y="1720"/>
                    <a:pt x="280" y="2204"/>
                    <a:pt x="573" y="2204"/>
                  </a:cubicBezTo>
                  <a:cubicBezTo>
                    <a:pt x="577" y="2204"/>
                    <a:pt x="581" y="2204"/>
                    <a:pt x="584" y="2204"/>
                  </a:cubicBezTo>
                  <a:cubicBezTo>
                    <a:pt x="882" y="2204"/>
                    <a:pt x="1120" y="1704"/>
                    <a:pt x="1108" y="1097"/>
                  </a:cubicBezTo>
                  <a:cubicBezTo>
                    <a:pt x="1096" y="496"/>
                    <a:pt x="840" y="1"/>
                    <a:pt x="547" y="1"/>
                  </a:cubicBezTo>
                  <a:close/>
                </a:path>
              </a:pathLst>
            </a:custGeom>
            <a:solidFill>
              <a:srgbClr val="8046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411;p39">
              <a:extLst>
                <a:ext uri="{FF2B5EF4-FFF2-40B4-BE49-F238E27FC236}">
                  <a16:creationId xmlns:a16="http://schemas.microsoft.com/office/drawing/2014/main" id="{6AEE0E9D-53D0-09FD-2993-4BB634FDDDB1}"/>
                </a:ext>
              </a:extLst>
            </p:cNvPr>
            <p:cNvSpPr/>
            <p:nvPr/>
          </p:nvSpPr>
          <p:spPr>
            <a:xfrm>
              <a:off x="3037174" y="1967832"/>
              <a:ext cx="37100" cy="73405"/>
            </a:xfrm>
            <a:custGeom>
              <a:avLst/>
              <a:gdLst/>
              <a:ahLst/>
              <a:cxnLst/>
              <a:rect l="l" t="t" r="r" b="b"/>
              <a:pathLst>
                <a:path w="1120" h="2216" extrusionOk="0">
                  <a:moveTo>
                    <a:pt x="537" y="1"/>
                  </a:moveTo>
                  <a:cubicBezTo>
                    <a:pt x="239" y="13"/>
                    <a:pt x="1" y="513"/>
                    <a:pt x="25" y="1120"/>
                  </a:cubicBezTo>
                  <a:cubicBezTo>
                    <a:pt x="36" y="1727"/>
                    <a:pt x="286" y="2215"/>
                    <a:pt x="584" y="2215"/>
                  </a:cubicBezTo>
                  <a:cubicBezTo>
                    <a:pt x="894" y="2203"/>
                    <a:pt x="1120" y="1703"/>
                    <a:pt x="1108" y="1096"/>
                  </a:cubicBezTo>
                  <a:cubicBezTo>
                    <a:pt x="1096" y="501"/>
                    <a:pt x="846" y="1"/>
                    <a:pt x="537" y="1"/>
                  </a:cubicBezTo>
                  <a:close/>
                </a:path>
              </a:pathLst>
            </a:custGeom>
            <a:solidFill>
              <a:srgbClr val="8046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412;p39">
              <a:extLst>
                <a:ext uri="{FF2B5EF4-FFF2-40B4-BE49-F238E27FC236}">
                  <a16:creationId xmlns:a16="http://schemas.microsoft.com/office/drawing/2014/main" id="{DEC0C61F-1D4B-91BA-DC16-10AB1C68DD35}"/>
                </a:ext>
              </a:extLst>
            </p:cNvPr>
            <p:cNvSpPr/>
            <p:nvPr/>
          </p:nvSpPr>
          <p:spPr>
            <a:xfrm>
              <a:off x="2841173" y="2079427"/>
              <a:ext cx="120708" cy="48992"/>
            </a:xfrm>
            <a:custGeom>
              <a:avLst/>
              <a:gdLst/>
              <a:ahLst/>
              <a:cxnLst/>
              <a:rect l="l" t="t" r="r" b="b"/>
              <a:pathLst>
                <a:path w="3644" h="1479" extrusionOk="0">
                  <a:moveTo>
                    <a:pt x="3617" y="1"/>
                  </a:moveTo>
                  <a:cubicBezTo>
                    <a:pt x="3578" y="1"/>
                    <a:pt x="3458" y="223"/>
                    <a:pt x="3191" y="525"/>
                  </a:cubicBezTo>
                  <a:cubicBezTo>
                    <a:pt x="3036" y="704"/>
                    <a:pt x="2858" y="870"/>
                    <a:pt x="2655" y="989"/>
                  </a:cubicBezTo>
                  <a:cubicBezTo>
                    <a:pt x="2417" y="1144"/>
                    <a:pt x="2143" y="1228"/>
                    <a:pt x="1858" y="1251"/>
                  </a:cubicBezTo>
                  <a:cubicBezTo>
                    <a:pt x="1834" y="1252"/>
                    <a:pt x="1810" y="1253"/>
                    <a:pt x="1786" y="1253"/>
                  </a:cubicBezTo>
                  <a:cubicBezTo>
                    <a:pt x="1525" y="1253"/>
                    <a:pt x="1265" y="1193"/>
                    <a:pt x="1036" y="1073"/>
                  </a:cubicBezTo>
                  <a:cubicBezTo>
                    <a:pt x="822" y="978"/>
                    <a:pt x="631" y="835"/>
                    <a:pt x="465" y="668"/>
                  </a:cubicBezTo>
                  <a:cubicBezTo>
                    <a:pt x="192" y="384"/>
                    <a:pt x="82" y="143"/>
                    <a:pt x="41" y="143"/>
                  </a:cubicBezTo>
                  <a:cubicBezTo>
                    <a:pt x="39" y="143"/>
                    <a:pt x="38" y="143"/>
                    <a:pt x="36" y="144"/>
                  </a:cubicBezTo>
                  <a:cubicBezTo>
                    <a:pt x="0" y="156"/>
                    <a:pt x="60" y="418"/>
                    <a:pt x="334" y="775"/>
                  </a:cubicBezTo>
                  <a:cubicBezTo>
                    <a:pt x="500" y="978"/>
                    <a:pt x="703" y="1144"/>
                    <a:pt x="929" y="1263"/>
                  </a:cubicBezTo>
                  <a:cubicBezTo>
                    <a:pt x="1194" y="1407"/>
                    <a:pt x="1490" y="1479"/>
                    <a:pt x="1789" y="1479"/>
                  </a:cubicBezTo>
                  <a:cubicBezTo>
                    <a:pt x="1812" y="1479"/>
                    <a:pt x="1835" y="1478"/>
                    <a:pt x="1858" y="1478"/>
                  </a:cubicBezTo>
                  <a:cubicBezTo>
                    <a:pt x="2191" y="1466"/>
                    <a:pt x="2501" y="1359"/>
                    <a:pt x="2763" y="1168"/>
                  </a:cubicBezTo>
                  <a:cubicBezTo>
                    <a:pt x="2977" y="1025"/>
                    <a:pt x="3167" y="847"/>
                    <a:pt x="3322" y="632"/>
                  </a:cubicBezTo>
                  <a:cubicBezTo>
                    <a:pt x="3572" y="275"/>
                    <a:pt x="3644" y="13"/>
                    <a:pt x="3620" y="1"/>
                  </a:cubicBezTo>
                  <a:cubicBezTo>
                    <a:pt x="3619" y="1"/>
                    <a:pt x="3618" y="1"/>
                    <a:pt x="3617" y="1"/>
                  </a:cubicBezTo>
                  <a:close/>
                </a:path>
              </a:pathLst>
            </a:custGeom>
            <a:solidFill>
              <a:srgbClr val="8046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413;p39">
              <a:extLst>
                <a:ext uri="{FF2B5EF4-FFF2-40B4-BE49-F238E27FC236}">
                  <a16:creationId xmlns:a16="http://schemas.microsoft.com/office/drawing/2014/main" id="{8E2C59EE-CB8E-235A-A276-64A13CC7D63D}"/>
                </a:ext>
              </a:extLst>
            </p:cNvPr>
            <p:cNvSpPr/>
            <p:nvPr/>
          </p:nvSpPr>
          <p:spPr>
            <a:xfrm>
              <a:off x="2644775" y="2060116"/>
              <a:ext cx="143564" cy="122331"/>
            </a:xfrm>
            <a:custGeom>
              <a:avLst/>
              <a:gdLst/>
              <a:ahLst/>
              <a:cxnLst/>
              <a:rect l="l" t="t" r="r" b="b"/>
              <a:pathLst>
                <a:path w="4334" h="3693" extrusionOk="0">
                  <a:moveTo>
                    <a:pt x="2182" y="0"/>
                  </a:moveTo>
                  <a:cubicBezTo>
                    <a:pt x="2165" y="0"/>
                    <a:pt x="2148" y="1"/>
                    <a:pt x="2131" y="1"/>
                  </a:cubicBezTo>
                  <a:cubicBezTo>
                    <a:pt x="941" y="25"/>
                    <a:pt x="0" y="870"/>
                    <a:pt x="24" y="1894"/>
                  </a:cubicBezTo>
                  <a:cubicBezTo>
                    <a:pt x="36" y="2891"/>
                    <a:pt x="984" y="3692"/>
                    <a:pt x="2151" y="3692"/>
                  </a:cubicBezTo>
                  <a:cubicBezTo>
                    <a:pt x="2168" y="3692"/>
                    <a:pt x="2186" y="3692"/>
                    <a:pt x="2203" y="3692"/>
                  </a:cubicBezTo>
                  <a:cubicBezTo>
                    <a:pt x="3393" y="3668"/>
                    <a:pt x="4334" y="2823"/>
                    <a:pt x="4322" y="1799"/>
                  </a:cubicBezTo>
                  <a:cubicBezTo>
                    <a:pt x="4299" y="801"/>
                    <a:pt x="3338" y="0"/>
                    <a:pt x="2182" y="0"/>
                  </a:cubicBezTo>
                  <a:close/>
                </a:path>
              </a:pathLst>
            </a:custGeom>
            <a:solidFill>
              <a:srgbClr val="EEA38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414;p39">
              <a:extLst>
                <a:ext uri="{FF2B5EF4-FFF2-40B4-BE49-F238E27FC236}">
                  <a16:creationId xmlns:a16="http://schemas.microsoft.com/office/drawing/2014/main" id="{84842469-573D-E3E9-9075-F86DDED50D05}"/>
                </a:ext>
              </a:extLst>
            </p:cNvPr>
            <p:cNvSpPr/>
            <p:nvPr/>
          </p:nvSpPr>
          <p:spPr>
            <a:xfrm>
              <a:off x="3015080" y="2052232"/>
              <a:ext cx="143994" cy="122728"/>
            </a:xfrm>
            <a:custGeom>
              <a:avLst/>
              <a:gdLst/>
              <a:ahLst/>
              <a:cxnLst/>
              <a:rect l="l" t="t" r="r" b="b"/>
              <a:pathLst>
                <a:path w="4347" h="3705" extrusionOk="0">
                  <a:moveTo>
                    <a:pt x="2183" y="0"/>
                  </a:moveTo>
                  <a:cubicBezTo>
                    <a:pt x="2166" y="0"/>
                    <a:pt x="2149" y="0"/>
                    <a:pt x="2132" y="1"/>
                  </a:cubicBezTo>
                  <a:cubicBezTo>
                    <a:pt x="953" y="25"/>
                    <a:pt x="1" y="870"/>
                    <a:pt x="25" y="1894"/>
                  </a:cubicBezTo>
                  <a:cubicBezTo>
                    <a:pt x="48" y="2903"/>
                    <a:pt x="997" y="3704"/>
                    <a:pt x="2164" y="3704"/>
                  </a:cubicBezTo>
                  <a:cubicBezTo>
                    <a:pt x="2181" y="3704"/>
                    <a:pt x="2198" y="3704"/>
                    <a:pt x="2216" y="3704"/>
                  </a:cubicBezTo>
                  <a:cubicBezTo>
                    <a:pt x="3394" y="3680"/>
                    <a:pt x="4347" y="2823"/>
                    <a:pt x="4323" y="1810"/>
                  </a:cubicBezTo>
                  <a:cubicBezTo>
                    <a:pt x="4299" y="801"/>
                    <a:pt x="3351" y="0"/>
                    <a:pt x="2183" y="0"/>
                  </a:cubicBezTo>
                  <a:close/>
                </a:path>
              </a:pathLst>
            </a:custGeom>
            <a:solidFill>
              <a:srgbClr val="EEA38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415;p39">
              <a:extLst>
                <a:ext uri="{FF2B5EF4-FFF2-40B4-BE49-F238E27FC236}">
                  <a16:creationId xmlns:a16="http://schemas.microsoft.com/office/drawing/2014/main" id="{BE765DDD-78E4-5569-6C61-6C1D48819167}"/>
                </a:ext>
              </a:extLst>
            </p:cNvPr>
            <p:cNvSpPr/>
            <p:nvPr/>
          </p:nvSpPr>
          <p:spPr>
            <a:xfrm>
              <a:off x="2833150" y="1370575"/>
              <a:ext cx="166725" cy="183375"/>
            </a:xfrm>
            <a:custGeom>
              <a:avLst/>
              <a:gdLst/>
              <a:ahLst/>
              <a:cxnLst/>
              <a:rect l="l" t="t" r="r" b="b"/>
              <a:pathLst>
                <a:path w="6669" h="7335" extrusionOk="0">
                  <a:moveTo>
                    <a:pt x="3334" y="0"/>
                  </a:moveTo>
                  <a:lnTo>
                    <a:pt x="1" y="7334"/>
                  </a:lnTo>
                  <a:lnTo>
                    <a:pt x="6668" y="7334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416;p39">
              <a:extLst>
                <a:ext uri="{FF2B5EF4-FFF2-40B4-BE49-F238E27FC236}">
                  <a16:creationId xmlns:a16="http://schemas.microsoft.com/office/drawing/2014/main" id="{F0B58166-E98A-7663-F74E-643732F5463F}"/>
                </a:ext>
              </a:extLst>
            </p:cNvPr>
            <p:cNvSpPr/>
            <p:nvPr/>
          </p:nvSpPr>
          <p:spPr>
            <a:xfrm>
              <a:off x="2833150" y="2604650"/>
              <a:ext cx="166725" cy="183375"/>
            </a:xfrm>
            <a:custGeom>
              <a:avLst/>
              <a:gdLst/>
              <a:ahLst/>
              <a:cxnLst/>
              <a:rect l="l" t="t" r="r" b="b"/>
              <a:pathLst>
                <a:path w="6669" h="7335" extrusionOk="0">
                  <a:moveTo>
                    <a:pt x="1" y="0"/>
                  </a:moveTo>
                  <a:lnTo>
                    <a:pt x="3334" y="7335"/>
                  </a:lnTo>
                  <a:lnTo>
                    <a:pt x="6668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417;p39">
              <a:extLst>
                <a:ext uri="{FF2B5EF4-FFF2-40B4-BE49-F238E27FC236}">
                  <a16:creationId xmlns:a16="http://schemas.microsoft.com/office/drawing/2014/main" id="{634EEBD2-DF41-769C-DE45-C7180CF5E6F5}"/>
                </a:ext>
              </a:extLst>
            </p:cNvPr>
            <p:cNvSpPr/>
            <p:nvPr/>
          </p:nvSpPr>
          <p:spPr>
            <a:xfrm>
              <a:off x="3412100" y="1995950"/>
              <a:ext cx="183375" cy="166700"/>
            </a:xfrm>
            <a:custGeom>
              <a:avLst/>
              <a:gdLst/>
              <a:ahLst/>
              <a:cxnLst/>
              <a:rect l="l" t="t" r="r" b="b"/>
              <a:pathLst>
                <a:path w="7335" h="6668" extrusionOk="0">
                  <a:moveTo>
                    <a:pt x="0" y="0"/>
                  </a:moveTo>
                  <a:lnTo>
                    <a:pt x="0" y="6668"/>
                  </a:lnTo>
                  <a:lnTo>
                    <a:pt x="7334" y="3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418;p39">
              <a:extLst>
                <a:ext uri="{FF2B5EF4-FFF2-40B4-BE49-F238E27FC236}">
                  <a16:creationId xmlns:a16="http://schemas.microsoft.com/office/drawing/2014/main" id="{D475EA19-67C9-2E52-4CFE-5DF7B6D07DC6}"/>
                </a:ext>
              </a:extLst>
            </p:cNvPr>
            <p:cNvSpPr/>
            <p:nvPr/>
          </p:nvSpPr>
          <p:spPr>
            <a:xfrm>
              <a:off x="2178000" y="1995950"/>
              <a:ext cx="183400" cy="166700"/>
            </a:xfrm>
            <a:custGeom>
              <a:avLst/>
              <a:gdLst/>
              <a:ahLst/>
              <a:cxnLst/>
              <a:rect l="l" t="t" r="r" b="b"/>
              <a:pathLst>
                <a:path w="7336" h="6668" extrusionOk="0">
                  <a:moveTo>
                    <a:pt x="7335" y="0"/>
                  </a:moveTo>
                  <a:lnTo>
                    <a:pt x="1" y="3334"/>
                  </a:lnTo>
                  <a:lnTo>
                    <a:pt x="7335" y="6668"/>
                  </a:lnTo>
                  <a:lnTo>
                    <a:pt x="7335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419;p39">
              <a:extLst>
                <a:ext uri="{FF2B5EF4-FFF2-40B4-BE49-F238E27FC236}">
                  <a16:creationId xmlns:a16="http://schemas.microsoft.com/office/drawing/2014/main" id="{3C0E2149-2A88-1D23-9A6F-DDB51446A4E0}"/>
                </a:ext>
              </a:extLst>
            </p:cNvPr>
            <p:cNvSpPr/>
            <p:nvPr/>
          </p:nvSpPr>
          <p:spPr>
            <a:xfrm>
              <a:off x="2420900" y="1556900"/>
              <a:ext cx="188725" cy="188750"/>
            </a:xfrm>
            <a:custGeom>
              <a:avLst/>
              <a:gdLst/>
              <a:ahLst/>
              <a:cxnLst/>
              <a:rect l="l" t="t" r="r" b="b"/>
              <a:pathLst>
                <a:path w="7549" h="7550" extrusionOk="0">
                  <a:moveTo>
                    <a:pt x="0" y="1"/>
                  </a:moveTo>
                  <a:lnTo>
                    <a:pt x="2822" y="7549"/>
                  </a:lnTo>
                  <a:lnTo>
                    <a:pt x="7549" y="28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420;p39">
              <a:extLst>
                <a:ext uri="{FF2B5EF4-FFF2-40B4-BE49-F238E27FC236}">
                  <a16:creationId xmlns:a16="http://schemas.microsoft.com/office/drawing/2014/main" id="{2A5FE82C-2FE0-9F92-8650-112315870138}"/>
                </a:ext>
              </a:extLst>
            </p:cNvPr>
            <p:cNvSpPr/>
            <p:nvPr/>
          </p:nvSpPr>
          <p:spPr>
            <a:xfrm>
              <a:off x="3234400" y="2370700"/>
              <a:ext cx="188725" cy="188725"/>
            </a:xfrm>
            <a:custGeom>
              <a:avLst/>
              <a:gdLst/>
              <a:ahLst/>
              <a:cxnLst/>
              <a:rect l="l" t="t" r="r" b="b"/>
              <a:pathLst>
                <a:path w="7549" h="7549" extrusionOk="0">
                  <a:moveTo>
                    <a:pt x="4727" y="0"/>
                  </a:moveTo>
                  <a:lnTo>
                    <a:pt x="0" y="4715"/>
                  </a:lnTo>
                  <a:lnTo>
                    <a:pt x="7549" y="7549"/>
                  </a:lnTo>
                  <a:lnTo>
                    <a:pt x="4727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421;p39">
              <a:extLst>
                <a:ext uri="{FF2B5EF4-FFF2-40B4-BE49-F238E27FC236}">
                  <a16:creationId xmlns:a16="http://schemas.microsoft.com/office/drawing/2014/main" id="{C6C8A716-6D0F-06D4-C97F-F0A36EA64D2F}"/>
                </a:ext>
              </a:extLst>
            </p:cNvPr>
            <p:cNvSpPr/>
            <p:nvPr/>
          </p:nvSpPr>
          <p:spPr>
            <a:xfrm>
              <a:off x="3213550" y="1578025"/>
              <a:ext cx="188750" cy="188750"/>
            </a:xfrm>
            <a:custGeom>
              <a:avLst/>
              <a:gdLst/>
              <a:ahLst/>
              <a:cxnLst/>
              <a:rect l="l" t="t" r="r" b="b"/>
              <a:pathLst>
                <a:path w="7550" h="7550" extrusionOk="0">
                  <a:moveTo>
                    <a:pt x="7549" y="1"/>
                  </a:moveTo>
                  <a:lnTo>
                    <a:pt x="1" y="2835"/>
                  </a:lnTo>
                  <a:lnTo>
                    <a:pt x="4716" y="7549"/>
                  </a:lnTo>
                  <a:lnTo>
                    <a:pt x="7549" y="1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422;p39">
              <a:extLst>
                <a:ext uri="{FF2B5EF4-FFF2-40B4-BE49-F238E27FC236}">
                  <a16:creationId xmlns:a16="http://schemas.microsoft.com/office/drawing/2014/main" id="{79AD8323-0B8E-DA3E-DF6D-AB718C042D6F}"/>
                </a:ext>
              </a:extLst>
            </p:cNvPr>
            <p:cNvSpPr/>
            <p:nvPr/>
          </p:nvSpPr>
          <p:spPr>
            <a:xfrm>
              <a:off x="2399775" y="2391825"/>
              <a:ext cx="188725" cy="188750"/>
            </a:xfrm>
            <a:custGeom>
              <a:avLst/>
              <a:gdLst/>
              <a:ahLst/>
              <a:cxnLst/>
              <a:rect l="l" t="t" r="r" b="b"/>
              <a:pathLst>
                <a:path w="7549" h="7550" extrusionOk="0">
                  <a:moveTo>
                    <a:pt x="2834" y="1"/>
                  </a:moveTo>
                  <a:lnTo>
                    <a:pt x="0" y="7549"/>
                  </a:lnTo>
                  <a:lnTo>
                    <a:pt x="0" y="7549"/>
                  </a:lnTo>
                  <a:lnTo>
                    <a:pt x="7549" y="4715"/>
                  </a:lnTo>
                  <a:lnTo>
                    <a:pt x="2834" y="1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3" name="Google Shape;118;p4">
            <a:extLst>
              <a:ext uri="{FF2B5EF4-FFF2-40B4-BE49-F238E27FC236}">
                <a16:creationId xmlns:a16="http://schemas.microsoft.com/office/drawing/2014/main" id="{66F04F1B-FAFF-4B67-6691-8383BEE2A393}"/>
              </a:ext>
            </a:extLst>
          </p:cNvPr>
          <p:cNvSpPr/>
          <p:nvPr/>
        </p:nvSpPr>
        <p:spPr>
          <a:xfrm rot="19980337">
            <a:off x="7134473" y="4061002"/>
            <a:ext cx="1215912" cy="1139405"/>
          </a:xfrm>
          <a:custGeom>
            <a:avLst/>
            <a:gdLst/>
            <a:ahLst/>
            <a:cxnLst/>
            <a:rect l="l" t="t" r="r" b="b"/>
            <a:pathLst>
              <a:path w="18027" h="15457" extrusionOk="0">
                <a:moveTo>
                  <a:pt x="6484" y="0"/>
                </a:moveTo>
                <a:cubicBezTo>
                  <a:pt x="6270" y="0"/>
                  <a:pt x="6046" y="42"/>
                  <a:pt x="5811" y="132"/>
                </a:cubicBezTo>
                <a:cubicBezTo>
                  <a:pt x="3465" y="1025"/>
                  <a:pt x="6502" y="6990"/>
                  <a:pt x="6406" y="7216"/>
                </a:cubicBezTo>
                <a:cubicBezTo>
                  <a:pt x="6299" y="7442"/>
                  <a:pt x="1" y="8906"/>
                  <a:pt x="1191" y="11514"/>
                </a:cubicBezTo>
                <a:cubicBezTo>
                  <a:pt x="1500" y="12194"/>
                  <a:pt x="2065" y="12444"/>
                  <a:pt x="2736" y="12444"/>
                </a:cubicBezTo>
                <a:cubicBezTo>
                  <a:pt x="4599" y="12444"/>
                  <a:pt x="7287" y="10521"/>
                  <a:pt x="7644" y="10521"/>
                </a:cubicBezTo>
                <a:cubicBezTo>
                  <a:pt x="7654" y="10521"/>
                  <a:pt x="7662" y="10523"/>
                  <a:pt x="7668" y="10526"/>
                </a:cubicBezTo>
                <a:cubicBezTo>
                  <a:pt x="7946" y="10654"/>
                  <a:pt x="9383" y="15457"/>
                  <a:pt x="11790" y="15457"/>
                </a:cubicBezTo>
                <a:cubicBezTo>
                  <a:pt x="12066" y="15457"/>
                  <a:pt x="12355" y="15393"/>
                  <a:pt x="12657" y="15252"/>
                </a:cubicBezTo>
                <a:cubicBezTo>
                  <a:pt x="15586" y="13871"/>
                  <a:pt x="11550" y="9014"/>
                  <a:pt x="11633" y="8775"/>
                </a:cubicBezTo>
                <a:cubicBezTo>
                  <a:pt x="11717" y="8549"/>
                  <a:pt x="18027" y="6620"/>
                  <a:pt x="16812" y="4358"/>
                </a:cubicBezTo>
                <a:cubicBezTo>
                  <a:pt x="16512" y="3790"/>
                  <a:pt x="15959" y="3579"/>
                  <a:pt x="15293" y="3579"/>
                </a:cubicBezTo>
                <a:cubicBezTo>
                  <a:pt x="13348" y="3579"/>
                  <a:pt x="10443" y="5387"/>
                  <a:pt x="10096" y="5387"/>
                </a:cubicBezTo>
                <a:cubicBezTo>
                  <a:pt x="10087" y="5387"/>
                  <a:pt x="10079" y="5385"/>
                  <a:pt x="10073" y="5382"/>
                </a:cubicBezTo>
                <a:cubicBezTo>
                  <a:pt x="9920" y="5284"/>
                  <a:pt x="8893" y="0"/>
                  <a:pt x="6484" y="0"/>
                </a:cubicBezTo>
                <a:close/>
              </a:path>
            </a:pathLst>
          </a:custGeom>
          <a:solidFill>
            <a:srgbClr val="EE452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13"/>
          </a:p>
        </p:txBody>
      </p:sp>
      <p:sp>
        <p:nvSpPr>
          <p:cNvPr id="214" name="Google Shape;118;p4">
            <a:extLst>
              <a:ext uri="{FF2B5EF4-FFF2-40B4-BE49-F238E27FC236}">
                <a16:creationId xmlns:a16="http://schemas.microsoft.com/office/drawing/2014/main" id="{488F3532-9D55-1B46-E972-02247F9E28B9}"/>
              </a:ext>
            </a:extLst>
          </p:cNvPr>
          <p:cNvSpPr/>
          <p:nvPr/>
        </p:nvSpPr>
        <p:spPr>
          <a:xfrm rot="19980337">
            <a:off x="5150572" y="2909440"/>
            <a:ext cx="1215912" cy="1139405"/>
          </a:xfrm>
          <a:custGeom>
            <a:avLst/>
            <a:gdLst/>
            <a:ahLst/>
            <a:cxnLst/>
            <a:rect l="l" t="t" r="r" b="b"/>
            <a:pathLst>
              <a:path w="18027" h="15457" extrusionOk="0">
                <a:moveTo>
                  <a:pt x="6484" y="0"/>
                </a:moveTo>
                <a:cubicBezTo>
                  <a:pt x="6270" y="0"/>
                  <a:pt x="6046" y="42"/>
                  <a:pt x="5811" y="132"/>
                </a:cubicBezTo>
                <a:cubicBezTo>
                  <a:pt x="3465" y="1025"/>
                  <a:pt x="6502" y="6990"/>
                  <a:pt x="6406" y="7216"/>
                </a:cubicBezTo>
                <a:cubicBezTo>
                  <a:pt x="6299" y="7442"/>
                  <a:pt x="1" y="8906"/>
                  <a:pt x="1191" y="11514"/>
                </a:cubicBezTo>
                <a:cubicBezTo>
                  <a:pt x="1500" y="12194"/>
                  <a:pt x="2065" y="12444"/>
                  <a:pt x="2736" y="12444"/>
                </a:cubicBezTo>
                <a:cubicBezTo>
                  <a:pt x="4599" y="12444"/>
                  <a:pt x="7287" y="10521"/>
                  <a:pt x="7644" y="10521"/>
                </a:cubicBezTo>
                <a:cubicBezTo>
                  <a:pt x="7654" y="10521"/>
                  <a:pt x="7662" y="10523"/>
                  <a:pt x="7668" y="10526"/>
                </a:cubicBezTo>
                <a:cubicBezTo>
                  <a:pt x="7946" y="10654"/>
                  <a:pt x="9383" y="15457"/>
                  <a:pt x="11790" y="15457"/>
                </a:cubicBezTo>
                <a:cubicBezTo>
                  <a:pt x="12066" y="15457"/>
                  <a:pt x="12355" y="15393"/>
                  <a:pt x="12657" y="15252"/>
                </a:cubicBezTo>
                <a:cubicBezTo>
                  <a:pt x="15586" y="13871"/>
                  <a:pt x="11550" y="9014"/>
                  <a:pt x="11633" y="8775"/>
                </a:cubicBezTo>
                <a:cubicBezTo>
                  <a:pt x="11717" y="8549"/>
                  <a:pt x="18027" y="6620"/>
                  <a:pt x="16812" y="4358"/>
                </a:cubicBezTo>
                <a:cubicBezTo>
                  <a:pt x="16512" y="3790"/>
                  <a:pt x="15959" y="3579"/>
                  <a:pt x="15293" y="3579"/>
                </a:cubicBezTo>
                <a:cubicBezTo>
                  <a:pt x="13348" y="3579"/>
                  <a:pt x="10443" y="5387"/>
                  <a:pt x="10096" y="5387"/>
                </a:cubicBezTo>
                <a:cubicBezTo>
                  <a:pt x="10087" y="5387"/>
                  <a:pt x="10079" y="5385"/>
                  <a:pt x="10073" y="5382"/>
                </a:cubicBezTo>
                <a:cubicBezTo>
                  <a:pt x="9920" y="5284"/>
                  <a:pt x="8893" y="0"/>
                  <a:pt x="6484" y="0"/>
                </a:cubicBezTo>
                <a:close/>
              </a:path>
            </a:pathLst>
          </a:custGeom>
          <a:solidFill>
            <a:srgbClr val="EE452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13"/>
          </a:p>
        </p:txBody>
      </p:sp>
    </p:spTree>
    <p:extLst>
      <p:ext uri="{BB962C8B-B14F-4D97-AF65-F5344CB8AC3E}">
        <p14:creationId xmlns:p14="http://schemas.microsoft.com/office/powerpoint/2010/main" val="3305837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900" decel="10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900" decel="100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900" decel="100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2"/>
                  </p:tgtEl>
                </p:cond>
              </p:nextCondLst>
            </p:seq>
          </p:childTnLst>
        </p:cTn>
      </p:par>
    </p:tnLst>
    <p:bldLst>
      <p:bldP spid="213" grpId="0" animBg="1"/>
      <p:bldP spid="21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81B5AFD3-5981-F001-A767-DB1D415D8BAA}"/>
              </a:ext>
            </a:extLst>
          </p:cNvPr>
          <p:cNvGrpSpPr/>
          <p:nvPr/>
        </p:nvGrpSpPr>
        <p:grpSpPr>
          <a:xfrm>
            <a:off x="213897" y="2870204"/>
            <a:ext cx="6409907" cy="1023563"/>
            <a:chOff x="2098496" y="3659454"/>
            <a:chExt cx="8546543" cy="1198789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9DC61915-0E62-E5EB-1653-923765C5B381}"/>
                </a:ext>
              </a:extLst>
            </p:cNvPr>
            <p:cNvSpPr/>
            <p:nvPr/>
          </p:nvSpPr>
          <p:spPr>
            <a:xfrm>
              <a:off x="2228688" y="3801319"/>
              <a:ext cx="8416351" cy="1056924"/>
            </a:xfrm>
            <a:custGeom>
              <a:avLst/>
              <a:gdLst>
                <a:gd name="connsiteX0" fmla="*/ 0 w 8416351"/>
                <a:gd name="connsiteY0" fmla="*/ 176158 h 1056924"/>
                <a:gd name="connsiteX1" fmla="*/ 176158 w 8416351"/>
                <a:gd name="connsiteY1" fmla="*/ 0 h 1056924"/>
                <a:gd name="connsiteX2" fmla="*/ 8240193 w 8416351"/>
                <a:gd name="connsiteY2" fmla="*/ 0 h 1056924"/>
                <a:gd name="connsiteX3" fmla="*/ 8416351 w 8416351"/>
                <a:gd name="connsiteY3" fmla="*/ 176158 h 1056924"/>
                <a:gd name="connsiteX4" fmla="*/ 8416351 w 8416351"/>
                <a:gd name="connsiteY4" fmla="*/ 880766 h 1056924"/>
                <a:gd name="connsiteX5" fmla="*/ 8240193 w 8416351"/>
                <a:gd name="connsiteY5" fmla="*/ 1056924 h 1056924"/>
                <a:gd name="connsiteX6" fmla="*/ 176158 w 8416351"/>
                <a:gd name="connsiteY6" fmla="*/ 1056924 h 1056924"/>
                <a:gd name="connsiteX7" fmla="*/ 0 w 8416351"/>
                <a:gd name="connsiteY7" fmla="*/ 880766 h 1056924"/>
                <a:gd name="connsiteX8" fmla="*/ 0 w 8416351"/>
                <a:gd name="connsiteY8" fmla="*/ 176158 h 105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16351" h="1056924" fill="none" extrusionOk="0">
                  <a:moveTo>
                    <a:pt x="0" y="176158"/>
                  </a:moveTo>
                  <a:cubicBezTo>
                    <a:pt x="7893" y="86111"/>
                    <a:pt x="87871" y="12775"/>
                    <a:pt x="176158" y="0"/>
                  </a:cubicBezTo>
                  <a:cubicBezTo>
                    <a:pt x="3287664" y="-168267"/>
                    <a:pt x="7429709" y="-42953"/>
                    <a:pt x="8240193" y="0"/>
                  </a:cubicBezTo>
                  <a:cubicBezTo>
                    <a:pt x="8338451" y="1100"/>
                    <a:pt x="8416199" y="76805"/>
                    <a:pt x="8416351" y="176158"/>
                  </a:cubicBezTo>
                  <a:cubicBezTo>
                    <a:pt x="8447587" y="400663"/>
                    <a:pt x="8400357" y="608119"/>
                    <a:pt x="8416351" y="880766"/>
                  </a:cubicBezTo>
                  <a:cubicBezTo>
                    <a:pt x="8419209" y="975368"/>
                    <a:pt x="8344736" y="1073000"/>
                    <a:pt x="8240193" y="1056924"/>
                  </a:cubicBezTo>
                  <a:cubicBezTo>
                    <a:pt x="5621790" y="1125149"/>
                    <a:pt x="3127106" y="1067800"/>
                    <a:pt x="176158" y="1056924"/>
                  </a:cubicBezTo>
                  <a:cubicBezTo>
                    <a:pt x="80438" y="1059435"/>
                    <a:pt x="14419" y="970632"/>
                    <a:pt x="0" y="880766"/>
                  </a:cubicBezTo>
                  <a:cubicBezTo>
                    <a:pt x="2431" y="685142"/>
                    <a:pt x="20249" y="458778"/>
                    <a:pt x="0" y="176158"/>
                  </a:cubicBezTo>
                  <a:close/>
                </a:path>
                <a:path w="8416351" h="1056924" stroke="0" extrusionOk="0">
                  <a:moveTo>
                    <a:pt x="0" y="176158"/>
                  </a:moveTo>
                  <a:cubicBezTo>
                    <a:pt x="-1824" y="70834"/>
                    <a:pt x="77632" y="2937"/>
                    <a:pt x="176158" y="0"/>
                  </a:cubicBezTo>
                  <a:cubicBezTo>
                    <a:pt x="3423790" y="163917"/>
                    <a:pt x="5828000" y="128764"/>
                    <a:pt x="8240193" y="0"/>
                  </a:cubicBezTo>
                  <a:cubicBezTo>
                    <a:pt x="8345984" y="5674"/>
                    <a:pt x="8417788" y="84358"/>
                    <a:pt x="8416351" y="176158"/>
                  </a:cubicBezTo>
                  <a:cubicBezTo>
                    <a:pt x="8468870" y="513959"/>
                    <a:pt x="8372524" y="656074"/>
                    <a:pt x="8416351" y="880766"/>
                  </a:cubicBezTo>
                  <a:cubicBezTo>
                    <a:pt x="8408151" y="993363"/>
                    <a:pt x="8337518" y="1059432"/>
                    <a:pt x="8240193" y="1056924"/>
                  </a:cubicBezTo>
                  <a:cubicBezTo>
                    <a:pt x="7110429" y="1034942"/>
                    <a:pt x="3876525" y="982036"/>
                    <a:pt x="176158" y="1056924"/>
                  </a:cubicBezTo>
                  <a:cubicBezTo>
                    <a:pt x="95668" y="1050394"/>
                    <a:pt x="-2288" y="982049"/>
                    <a:pt x="0" y="880766"/>
                  </a:cubicBezTo>
                  <a:cubicBezTo>
                    <a:pt x="47304" y="724577"/>
                    <a:pt x="4060" y="391678"/>
                    <a:pt x="0" y="176158"/>
                  </a:cubicBezTo>
                  <a:close/>
                </a:path>
              </a:pathLst>
            </a:custGeom>
            <a:ln w="38100">
              <a:extLst>
                <a:ext uri="{C807C97D-BFC1-408E-A445-0C87EB9F89A2}">
                  <ask:lineSketchStyleProps xmlns:ask="http://schemas.microsoft.com/office/drawing/2018/sketchyshapes" sd="1872881490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grpSp>
          <p:nvGrpSpPr>
            <p:cNvPr id="22" name="Google Shape;282;p27">
              <a:extLst>
                <a:ext uri="{FF2B5EF4-FFF2-40B4-BE49-F238E27FC236}">
                  <a16:creationId xmlns:a16="http://schemas.microsoft.com/office/drawing/2014/main" id="{B3FB99B9-B318-4CC1-1E1E-4E3BAE806252}"/>
                </a:ext>
              </a:extLst>
            </p:cNvPr>
            <p:cNvGrpSpPr/>
            <p:nvPr/>
          </p:nvGrpSpPr>
          <p:grpSpPr>
            <a:xfrm rot="-488383">
              <a:off x="2098496" y="3659454"/>
              <a:ext cx="1094690" cy="1171482"/>
              <a:chOff x="2769810" y="1396779"/>
              <a:chExt cx="508124" cy="605419"/>
            </a:xfrm>
          </p:grpSpPr>
          <p:sp>
            <p:nvSpPr>
              <p:cNvPr id="24" name="Google Shape;283;p27">
                <a:extLst>
                  <a:ext uri="{FF2B5EF4-FFF2-40B4-BE49-F238E27FC236}">
                    <a16:creationId xmlns:a16="http://schemas.microsoft.com/office/drawing/2014/main" id="{6C6B4BBF-96BE-9247-E1D6-B0C7340DCD7B}"/>
                  </a:ext>
                </a:extLst>
              </p:cNvPr>
              <p:cNvSpPr/>
              <p:nvPr/>
            </p:nvSpPr>
            <p:spPr>
              <a:xfrm>
                <a:off x="2769810" y="1396779"/>
                <a:ext cx="508124" cy="605419"/>
              </a:xfrm>
              <a:custGeom>
                <a:avLst/>
                <a:gdLst/>
                <a:ahLst/>
                <a:cxnLst/>
                <a:rect l="l" t="t" r="r" b="b"/>
                <a:pathLst>
                  <a:path w="11526" h="13733" extrusionOk="0">
                    <a:moveTo>
                      <a:pt x="6561" y="3755"/>
                    </a:moveTo>
                    <a:cubicBezTo>
                      <a:pt x="7763" y="3755"/>
                      <a:pt x="8239" y="4243"/>
                      <a:pt x="8239" y="5076"/>
                    </a:cubicBezTo>
                    <a:cubicBezTo>
                      <a:pt x="8239" y="5922"/>
                      <a:pt x="7763" y="6422"/>
                      <a:pt x="6561" y="6422"/>
                    </a:cubicBezTo>
                    <a:lnTo>
                      <a:pt x="4536" y="6422"/>
                    </a:lnTo>
                    <a:lnTo>
                      <a:pt x="4536" y="3755"/>
                    </a:lnTo>
                    <a:close/>
                    <a:moveTo>
                      <a:pt x="6703" y="8636"/>
                    </a:moveTo>
                    <a:cubicBezTo>
                      <a:pt x="7811" y="8636"/>
                      <a:pt x="8525" y="9077"/>
                      <a:pt x="8525" y="10053"/>
                    </a:cubicBezTo>
                    <a:cubicBezTo>
                      <a:pt x="8525" y="11089"/>
                      <a:pt x="7870" y="11518"/>
                      <a:pt x="6703" y="11518"/>
                    </a:cubicBezTo>
                    <a:lnTo>
                      <a:pt x="4536" y="11518"/>
                    </a:lnTo>
                    <a:lnTo>
                      <a:pt x="4536" y="8636"/>
                    </a:lnTo>
                    <a:close/>
                    <a:moveTo>
                      <a:pt x="2279" y="0"/>
                    </a:moveTo>
                    <a:cubicBezTo>
                      <a:pt x="2117" y="0"/>
                      <a:pt x="1951" y="32"/>
                      <a:pt x="1786" y="100"/>
                    </a:cubicBezTo>
                    <a:cubicBezTo>
                      <a:pt x="834" y="492"/>
                      <a:pt x="726" y="1790"/>
                      <a:pt x="1584" y="2350"/>
                    </a:cubicBezTo>
                    <a:cubicBezTo>
                      <a:pt x="1536" y="2528"/>
                      <a:pt x="1500" y="2719"/>
                      <a:pt x="1500" y="2909"/>
                    </a:cubicBezTo>
                    <a:lnTo>
                      <a:pt x="1500" y="10768"/>
                    </a:lnTo>
                    <a:cubicBezTo>
                      <a:pt x="1358" y="10672"/>
                      <a:pt x="1179" y="10625"/>
                      <a:pt x="1012" y="10625"/>
                    </a:cubicBezTo>
                    <a:cubicBezTo>
                      <a:pt x="417" y="10637"/>
                      <a:pt x="0" y="11208"/>
                      <a:pt x="179" y="11768"/>
                    </a:cubicBezTo>
                    <a:cubicBezTo>
                      <a:pt x="295" y="12167"/>
                      <a:pt x="650" y="12409"/>
                      <a:pt x="1024" y="12409"/>
                    </a:cubicBezTo>
                    <a:cubicBezTo>
                      <a:pt x="1185" y="12409"/>
                      <a:pt x="1350" y="12365"/>
                      <a:pt x="1500" y="12268"/>
                    </a:cubicBezTo>
                    <a:lnTo>
                      <a:pt x="1500" y="12363"/>
                    </a:lnTo>
                    <a:cubicBezTo>
                      <a:pt x="1500" y="13256"/>
                      <a:pt x="1989" y="13732"/>
                      <a:pt x="2882" y="13732"/>
                    </a:cubicBezTo>
                    <a:lnTo>
                      <a:pt x="7132" y="13732"/>
                    </a:lnTo>
                    <a:cubicBezTo>
                      <a:pt x="9894" y="13732"/>
                      <a:pt x="11525" y="12303"/>
                      <a:pt x="11525" y="10089"/>
                    </a:cubicBezTo>
                    <a:cubicBezTo>
                      <a:pt x="11514" y="8529"/>
                      <a:pt x="10406" y="7600"/>
                      <a:pt x="8978" y="7339"/>
                    </a:cubicBezTo>
                    <a:lnTo>
                      <a:pt x="8978" y="7291"/>
                    </a:lnTo>
                    <a:cubicBezTo>
                      <a:pt x="10478" y="6827"/>
                      <a:pt x="11133" y="5838"/>
                      <a:pt x="11133" y="4588"/>
                    </a:cubicBezTo>
                    <a:cubicBezTo>
                      <a:pt x="11144" y="3790"/>
                      <a:pt x="10811" y="3017"/>
                      <a:pt x="10216" y="2481"/>
                    </a:cubicBezTo>
                    <a:cubicBezTo>
                      <a:pt x="11192" y="2147"/>
                      <a:pt x="11383" y="838"/>
                      <a:pt x="10537" y="242"/>
                    </a:cubicBezTo>
                    <a:cubicBezTo>
                      <a:pt x="10306" y="80"/>
                      <a:pt x="10051" y="6"/>
                      <a:pt x="9802" y="6"/>
                    </a:cubicBezTo>
                    <a:cubicBezTo>
                      <a:pt x="9141" y="6"/>
                      <a:pt x="8525" y="526"/>
                      <a:pt x="8525" y="1278"/>
                    </a:cubicBezTo>
                    <a:cubicBezTo>
                      <a:pt x="8525" y="1421"/>
                      <a:pt x="8549" y="1552"/>
                      <a:pt x="8597" y="1683"/>
                    </a:cubicBezTo>
                    <a:cubicBezTo>
                      <a:pt x="8144" y="1588"/>
                      <a:pt x="7668" y="1540"/>
                      <a:pt x="7203" y="1540"/>
                    </a:cubicBezTo>
                    <a:lnTo>
                      <a:pt x="3524" y="1540"/>
                    </a:lnTo>
                    <a:cubicBezTo>
                      <a:pt x="3702" y="713"/>
                      <a:pt x="3049" y="0"/>
                      <a:pt x="2279" y="0"/>
                    </a:cubicBezTo>
                    <a:close/>
                  </a:path>
                </a:pathLst>
              </a:custGeom>
              <a:solidFill>
                <a:srgbClr val="DD895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84;p27">
                <a:extLst>
                  <a:ext uri="{FF2B5EF4-FFF2-40B4-BE49-F238E27FC236}">
                    <a16:creationId xmlns:a16="http://schemas.microsoft.com/office/drawing/2014/main" id="{8B0343B1-73D7-3F5F-1410-B498EB3266DD}"/>
                  </a:ext>
                </a:extLst>
              </p:cNvPr>
              <p:cNvSpPr/>
              <p:nvPr/>
            </p:nvSpPr>
            <p:spPr>
              <a:xfrm>
                <a:off x="2828046" y="1421599"/>
                <a:ext cx="73534" cy="634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439" extrusionOk="0">
                    <a:moveTo>
                      <a:pt x="953" y="1"/>
                    </a:moveTo>
                    <a:cubicBezTo>
                      <a:pt x="322" y="1"/>
                      <a:pt x="1" y="775"/>
                      <a:pt x="453" y="1227"/>
                    </a:cubicBezTo>
                    <a:cubicBezTo>
                      <a:pt x="599" y="1373"/>
                      <a:pt x="778" y="1439"/>
                      <a:pt x="952" y="1439"/>
                    </a:cubicBezTo>
                    <a:cubicBezTo>
                      <a:pt x="1318" y="1439"/>
                      <a:pt x="1668" y="1151"/>
                      <a:pt x="1668" y="715"/>
                    </a:cubicBezTo>
                    <a:cubicBezTo>
                      <a:pt x="1668" y="322"/>
                      <a:pt x="1346" y="1"/>
                      <a:pt x="953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85;p27">
                <a:extLst>
                  <a:ext uri="{FF2B5EF4-FFF2-40B4-BE49-F238E27FC236}">
                    <a16:creationId xmlns:a16="http://schemas.microsoft.com/office/drawing/2014/main" id="{32959414-B562-7EA6-977E-2504BD1BE2D5}"/>
                  </a:ext>
                </a:extLst>
              </p:cNvPr>
              <p:cNvSpPr/>
              <p:nvPr/>
            </p:nvSpPr>
            <p:spPr>
              <a:xfrm>
                <a:off x="3159786" y="1421599"/>
                <a:ext cx="73534" cy="6321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434" extrusionOk="0">
                    <a:moveTo>
                      <a:pt x="953" y="1"/>
                    </a:moveTo>
                    <a:cubicBezTo>
                      <a:pt x="310" y="1"/>
                      <a:pt x="1" y="775"/>
                      <a:pt x="441" y="1227"/>
                    </a:cubicBezTo>
                    <a:cubicBezTo>
                      <a:pt x="587" y="1369"/>
                      <a:pt x="766" y="1433"/>
                      <a:pt x="942" y="1433"/>
                    </a:cubicBezTo>
                    <a:cubicBezTo>
                      <a:pt x="1312" y="1433"/>
                      <a:pt x="1667" y="1151"/>
                      <a:pt x="1667" y="715"/>
                    </a:cubicBezTo>
                    <a:cubicBezTo>
                      <a:pt x="1667" y="322"/>
                      <a:pt x="1346" y="1"/>
                      <a:pt x="953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86;p27">
                <a:extLst>
                  <a:ext uri="{FF2B5EF4-FFF2-40B4-BE49-F238E27FC236}">
                    <a16:creationId xmlns:a16="http://schemas.microsoft.com/office/drawing/2014/main" id="{7E7281FF-3D7A-636C-D4E0-7608925A909E}"/>
                  </a:ext>
                </a:extLst>
              </p:cNvPr>
              <p:cNvSpPr/>
              <p:nvPr/>
            </p:nvSpPr>
            <p:spPr>
              <a:xfrm>
                <a:off x="2860581" y="1494559"/>
                <a:ext cx="392136" cy="477705"/>
              </a:xfrm>
              <a:custGeom>
                <a:avLst/>
                <a:gdLst/>
                <a:ahLst/>
                <a:cxnLst/>
                <a:rect l="l" t="t" r="r" b="b"/>
                <a:pathLst>
                  <a:path w="8895" h="10836" extrusionOk="0">
                    <a:moveTo>
                      <a:pt x="4537" y="1120"/>
                    </a:moveTo>
                    <a:cubicBezTo>
                      <a:pt x="5621" y="1120"/>
                      <a:pt x="6561" y="1644"/>
                      <a:pt x="6502" y="3156"/>
                    </a:cubicBezTo>
                    <a:cubicBezTo>
                      <a:pt x="6478" y="3894"/>
                      <a:pt x="5609" y="4597"/>
                      <a:pt x="4537" y="4597"/>
                    </a:cubicBezTo>
                    <a:lnTo>
                      <a:pt x="2168" y="4597"/>
                    </a:lnTo>
                    <a:lnTo>
                      <a:pt x="2168" y="1120"/>
                    </a:lnTo>
                    <a:close/>
                    <a:moveTo>
                      <a:pt x="4621" y="6109"/>
                    </a:moveTo>
                    <a:cubicBezTo>
                      <a:pt x="5609" y="6109"/>
                      <a:pt x="6680" y="6347"/>
                      <a:pt x="6680" y="7764"/>
                    </a:cubicBezTo>
                    <a:cubicBezTo>
                      <a:pt x="6680" y="9431"/>
                      <a:pt x="5621" y="9633"/>
                      <a:pt x="4597" y="9633"/>
                    </a:cubicBezTo>
                    <a:lnTo>
                      <a:pt x="2168" y="9633"/>
                    </a:lnTo>
                    <a:lnTo>
                      <a:pt x="2192" y="6109"/>
                    </a:lnTo>
                    <a:close/>
                    <a:moveTo>
                      <a:pt x="1215" y="1"/>
                    </a:moveTo>
                    <a:cubicBezTo>
                      <a:pt x="430" y="1"/>
                      <a:pt x="1" y="429"/>
                      <a:pt x="1" y="1227"/>
                    </a:cubicBezTo>
                    <a:lnTo>
                      <a:pt x="1" y="9621"/>
                    </a:lnTo>
                    <a:cubicBezTo>
                      <a:pt x="1" y="10407"/>
                      <a:pt x="430" y="10836"/>
                      <a:pt x="1215" y="10836"/>
                    </a:cubicBezTo>
                    <a:lnTo>
                      <a:pt x="4990" y="10836"/>
                    </a:lnTo>
                    <a:cubicBezTo>
                      <a:pt x="7442" y="10836"/>
                      <a:pt x="8895" y="9562"/>
                      <a:pt x="8895" y="7597"/>
                    </a:cubicBezTo>
                    <a:cubicBezTo>
                      <a:pt x="8895" y="6216"/>
                      <a:pt x="7919" y="5382"/>
                      <a:pt x="6645" y="5156"/>
                    </a:cubicBezTo>
                    <a:lnTo>
                      <a:pt x="6645" y="5109"/>
                    </a:lnTo>
                    <a:cubicBezTo>
                      <a:pt x="7978" y="4692"/>
                      <a:pt x="8550" y="3823"/>
                      <a:pt x="8550" y="2715"/>
                    </a:cubicBezTo>
                    <a:cubicBezTo>
                      <a:pt x="8550" y="1156"/>
                      <a:pt x="7359" y="1"/>
                      <a:pt x="5061" y="1"/>
                    </a:cubicBezTo>
                    <a:close/>
                  </a:path>
                </a:pathLst>
              </a:custGeom>
              <a:solidFill>
                <a:srgbClr val="EEA38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7;p27">
                <a:extLst>
                  <a:ext uri="{FF2B5EF4-FFF2-40B4-BE49-F238E27FC236}">
                    <a16:creationId xmlns:a16="http://schemas.microsoft.com/office/drawing/2014/main" id="{79BA692C-97B0-5A73-1D5F-44FC0EFFFFBB}"/>
                  </a:ext>
                </a:extLst>
              </p:cNvPr>
              <p:cNvSpPr/>
              <p:nvPr/>
            </p:nvSpPr>
            <p:spPr>
              <a:xfrm>
                <a:off x="2929354" y="1508225"/>
                <a:ext cx="42057" cy="35841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3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3" y="775"/>
                      <a:pt x="444" y="813"/>
                      <a:pt x="543" y="813"/>
                    </a:cubicBezTo>
                    <a:cubicBezTo>
                      <a:pt x="751" y="813"/>
                      <a:pt x="953" y="647"/>
                      <a:pt x="953" y="405"/>
                    </a:cubicBezTo>
                    <a:cubicBezTo>
                      <a:pt x="953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88;p27">
                <a:extLst>
                  <a:ext uri="{FF2B5EF4-FFF2-40B4-BE49-F238E27FC236}">
                    <a16:creationId xmlns:a16="http://schemas.microsoft.com/office/drawing/2014/main" id="{901FAD18-C0F8-5CB3-D420-99FE5C26B06B}"/>
                  </a:ext>
                </a:extLst>
              </p:cNvPr>
              <p:cNvSpPr/>
              <p:nvPr/>
            </p:nvSpPr>
            <p:spPr>
              <a:xfrm>
                <a:off x="3105209" y="1508225"/>
                <a:ext cx="42013" cy="35841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3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3" y="775"/>
                      <a:pt x="443" y="813"/>
                      <a:pt x="542" y="813"/>
                    </a:cubicBezTo>
                    <a:cubicBezTo>
                      <a:pt x="750" y="813"/>
                      <a:pt x="953" y="647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89;p27">
                <a:extLst>
                  <a:ext uri="{FF2B5EF4-FFF2-40B4-BE49-F238E27FC236}">
                    <a16:creationId xmlns:a16="http://schemas.microsoft.com/office/drawing/2014/main" id="{8E01A9B7-2736-4622-DD22-69968A288811}"/>
                  </a:ext>
                </a:extLst>
              </p:cNvPr>
              <p:cNvSpPr/>
              <p:nvPr/>
            </p:nvSpPr>
            <p:spPr>
              <a:xfrm>
                <a:off x="3021756" y="1509284"/>
                <a:ext cx="43732" cy="31521"/>
              </a:xfrm>
              <a:custGeom>
                <a:avLst/>
                <a:gdLst/>
                <a:ahLst/>
                <a:cxnLst/>
                <a:rect l="l" t="t" r="r" b="b"/>
                <a:pathLst>
                  <a:path w="992" h="715" extrusionOk="0">
                    <a:moveTo>
                      <a:pt x="465" y="0"/>
                    </a:moveTo>
                    <a:cubicBezTo>
                      <a:pt x="429" y="0"/>
                      <a:pt x="405" y="12"/>
                      <a:pt x="393" y="36"/>
                    </a:cubicBezTo>
                    <a:lnTo>
                      <a:pt x="36" y="560"/>
                    </a:lnTo>
                    <a:cubicBezTo>
                      <a:pt x="0" y="607"/>
                      <a:pt x="12" y="667"/>
                      <a:pt x="60" y="703"/>
                    </a:cubicBezTo>
                    <a:cubicBezTo>
                      <a:pt x="72" y="715"/>
                      <a:pt x="95" y="715"/>
                      <a:pt x="107" y="715"/>
                    </a:cubicBezTo>
                    <a:cubicBezTo>
                      <a:pt x="143" y="715"/>
                      <a:pt x="179" y="703"/>
                      <a:pt x="203" y="667"/>
                    </a:cubicBezTo>
                    <a:lnTo>
                      <a:pt x="476" y="262"/>
                    </a:lnTo>
                    <a:lnTo>
                      <a:pt x="786" y="679"/>
                    </a:lnTo>
                    <a:cubicBezTo>
                      <a:pt x="798" y="702"/>
                      <a:pt x="818" y="712"/>
                      <a:pt x="840" y="712"/>
                    </a:cubicBezTo>
                    <a:cubicBezTo>
                      <a:pt x="906" y="712"/>
                      <a:pt x="992" y="623"/>
                      <a:pt x="929" y="560"/>
                    </a:cubicBezTo>
                    <a:lnTo>
                      <a:pt x="548" y="36"/>
                    </a:lnTo>
                    <a:cubicBezTo>
                      <a:pt x="524" y="12"/>
                      <a:pt x="500" y="0"/>
                      <a:pt x="465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90;p27">
                <a:extLst>
                  <a:ext uri="{FF2B5EF4-FFF2-40B4-BE49-F238E27FC236}">
                    <a16:creationId xmlns:a16="http://schemas.microsoft.com/office/drawing/2014/main" id="{4841AE55-D889-B046-48F3-A2F55DD33E41}"/>
                  </a:ext>
                </a:extLst>
              </p:cNvPr>
              <p:cNvSpPr/>
              <p:nvPr/>
            </p:nvSpPr>
            <p:spPr>
              <a:xfrm>
                <a:off x="2882139" y="1536572"/>
                <a:ext cx="65643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858" extrusionOk="0">
                    <a:moveTo>
                      <a:pt x="738" y="0"/>
                    </a:moveTo>
                    <a:cubicBezTo>
                      <a:pt x="334" y="0"/>
                      <a:pt x="0" y="191"/>
                      <a:pt x="0" y="429"/>
                    </a:cubicBezTo>
                    <a:cubicBezTo>
                      <a:pt x="0" y="667"/>
                      <a:pt x="334" y="858"/>
                      <a:pt x="738" y="858"/>
                    </a:cubicBezTo>
                    <a:cubicBezTo>
                      <a:pt x="1155" y="858"/>
                      <a:pt x="1488" y="667"/>
                      <a:pt x="1488" y="429"/>
                    </a:cubicBezTo>
                    <a:cubicBezTo>
                      <a:pt x="1488" y="191"/>
                      <a:pt x="1155" y="0"/>
                      <a:pt x="738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91;p27">
                <a:extLst>
                  <a:ext uri="{FF2B5EF4-FFF2-40B4-BE49-F238E27FC236}">
                    <a16:creationId xmlns:a16="http://schemas.microsoft.com/office/drawing/2014/main" id="{8CBDC81F-8878-301D-3FA8-5E906DB71970}"/>
                  </a:ext>
                </a:extLst>
              </p:cNvPr>
              <p:cNvSpPr/>
              <p:nvPr/>
            </p:nvSpPr>
            <p:spPr>
              <a:xfrm>
                <a:off x="3136156" y="1536572"/>
                <a:ext cx="65687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858" extrusionOk="0">
                    <a:moveTo>
                      <a:pt x="751" y="0"/>
                    </a:moveTo>
                    <a:cubicBezTo>
                      <a:pt x="334" y="0"/>
                      <a:pt x="1" y="191"/>
                      <a:pt x="1" y="429"/>
                    </a:cubicBezTo>
                    <a:cubicBezTo>
                      <a:pt x="1" y="667"/>
                      <a:pt x="334" y="858"/>
                      <a:pt x="751" y="858"/>
                    </a:cubicBezTo>
                    <a:cubicBezTo>
                      <a:pt x="1156" y="858"/>
                      <a:pt x="1489" y="667"/>
                      <a:pt x="1489" y="429"/>
                    </a:cubicBezTo>
                    <a:cubicBezTo>
                      <a:pt x="1489" y="191"/>
                      <a:pt x="1156" y="0"/>
                      <a:pt x="751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92;p27">
                <a:extLst>
                  <a:ext uri="{FF2B5EF4-FFF2-40B4-BE49-F238E27FC236}">
                    <a16:creationId xmlns:a16="http://schemas.microsoft.com/office/drawing/2014/main" id="{9FFF0CF0-8AAA-29EB-E4E1-26D8BC962560}"/>
                  </a:ext>
                </a:extLst>
              </p:cNvPr>
              <p:cNvSpPr/>
              <p:nvPr/>
            </p:nvSpPr>
            <p:spPr>
              <a:xfrm>
                <a:off x="2975555" y="1646255"/>
                <a:ext cx="133357" cy="8014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818" extrusionOk="0">
                    <a:moveTo>
                      <a:pt x="317" y="1"/>
                    </a:moveTo>
                    <a:cubicBezTo>
                      <a:pt x="221" y="1"/>
                      <a:pt x="143" y="77"/>
                      <a:pt x="84" y="239"/>
                    </a:cubicBezTo>
                    <a:cubicBezTo>
                      <a:pt x="0" y="465"/>
                      <a:pt x="203" y="918"/>
                      <a:pt x="203" y="918"/>
                    </a:cubicBezTo>
                    <a:cubicBezTo>
                      <a:pt x="203" y="918"/>
                      <a:pt x="12" y="1441"/>
                      <a:pt x="84" y="1584"/>
                    </a:cubicBezTo>
                    <a:cubicBezTo>
                      <a:pt x="139" y="1704"/>
                      <a:pt x="231" y="1817"/>
                      <a:pt x="341" y="1817"/>
                    </a:cubicBezTo>
                    <a:cubicBezTo>
                      <a:pt x="373" y="1817"/>
                      <a:pt x="406" y="1808"/>
                      <a:pt x="441" y="1787"/>
                    </a:cubicBezTo>
                    <a:lnTo>
                      <a:pt x="1251" y="1322"/>
                    </a:lnTo>
                    <a:cubicBezTo>
                      <a:pt x="1335" y="1345"/>
                      <a:pt x="1422" y="1357"/>
                      <a:pt x="1509" y="1357"/>
                    </a:cubicBezTo>
                    <a:cubicBezTo>
                      <a:pt x="1606" y="1357"/>
                      <a:pt x="1704" y="1342"/>
                      <a:pt x="1798" y="1310"/>
                    </a:cubicBezTo>
                    <a:lnTo>
                      <a:pt x="2644" y="1787"/>
                    </a:lnTo>
                    <a:cubicBezTo>
                      <a:pt x="2680" y="1806"/>
                      <a:pt x="2718" y="1815"/>
                      <a:pt x="2755" y="1815"/>
                    </a:cubicBezTo>
                    <a:cubicBezTo>
                      <a:pt x="2873" y="1815"/>
                      <a:pt x="2980" y="1721"/>
                      <a:pt x="2989" y="1584"/>
                    </a:cubicBezTo>
                    <a:cubicBezTo>
                      <a:pt x="3025" y="1418"/>
                      <a:pt x="2894" y="918"/>
                      <a:pt x="2894" y="918"/>
                    </a:cubicBezTo>
                    <a:cubicBezTo>
                      <a:pt x="2941" y="691"/>
                      <a:pt x="2977" y="465"/>
                      <a:pt x="2989" y="239"/>
                    </a:cubicBezTo>
                    <a:cubicBezTo>
                      <a:pt x="2989" y="102"/>
                      <a:pt x="2878" y="8"/>
                      <a:pt x="2756" y="8"/>
                    </a:cubicBezTo>
                    <a:cubicBezTo>
                      <a:pt x="2719" y="8"/>
                      <a:pt x="2680" y="17"/>
                      <a:pt x="2644" y="36"/>
                    </a:cubicBezTo>
                    <a:lnTo>
                      <a:pt x="1810" y="525"/>
                    </a:lnTo>
                    <a:cubicBezTo>
                      <a:pt x="1766" y="454"/>
                      <a:pt x="1635" y="418"/>
                      <a:pt x="1508" y="418"/>
                    </a:cubicBezTo>
                    <a:cubicBezTo>
                      <a:pt x="1397" y="418"/>
                      <a:pt x="1288" y="446"/>
                      <a:pt x="1239" y="501"/>
                    </a:cubicBezTo>
                    <a:lnTo>
                      <a:pt x="441" y="36"/>
                    </a:lnTo>
                    <a:cubicBezTo>
                      <a:pt x="397" y="13"/>
                      <a:pt x="356" y="1"/>
                      <a:pt x="317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0449302-55B8-5159-512B-AC19A442E2FF}"/>
                </a:ext>
              </a:extLst>
            </p:cNvPr>
            <p:cNvSpPr txBox="1"/>
            <p:nvPr/>
          </p:nvSpPr>
          <p:spPr>
            <a:xfrm>
              <a:off x="3877639" y="3935286"/>
              <a:ext cx="5306047" cy="867418"/>
            </a:xfrm>
            <a:prstGeom prst="roundRect">
              <a:avLst/>
            </a:prstGeom>
            <a:noFill/>
            <a:ln w="57150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12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hình</a:t>
              </a:r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 tam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giác</a:t>
              </a:r>
              <a:endParaRPr lang="vi-VN" sz="3750" b="1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4E0A765-4243-5ACC-1606-ED36C165E155}"/>
              </a:ext>
            </a:extLst>
          </p:cNvPr>
          <p:cNvGrpSpPr/>
          <p:nvPr/>
        </p:nvGrpSpPr>
        <p:grpSpPr>
          <a:xfrm>
            <a:off x="2106015" y="1597939"/>
            <a:ext cx="6614913" cy="1130436"/>
            <a:chOff x="1861723" y="2134893"/>
            <a:chExt cx="8819884" cy="1270717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D3BE5D83-7848-BB4E-DBA0-05BB2E6D7E85}"/>
                </a:ext>
              </a:extLst>
            </p:cNvPr>
            <p:cNvSpPr/>
            <p:nvPr/>
          </p:nvSpPr>
          <p:spPr>
            <a:xfrm>
              <a:off x="2265256" y="2348686"/>
              <a:ext cx="8416351" cy="1056924"/>
            </a:xfrm>
            <a:custGeom>
              <a:avLst/>
              <a:gdLst>
                <a:gd name="connsiteX0" fmla="*/ 0 w 8416351"/>
                <a:gd name="connsiteY0" fmla="*/ 176158 h 1056924"/>
                <a:gd name="connsiteX1" fmla="*/ 176158 w 8416351"/>
                <a:gd name="connsiteY1" fmla="*/ 0 h 1056924"/>
                <a:gd name="connsiteX2" fmla="*/ 8240193 w 8416351"/>
                <a:gd name="connsiteY2" fmla="*/ 0 h 1056924"/>
                <a:gd name="connsiteX3" fmla="*/ 8416351 w 8416351"/>
                <a:gd name="connsiteY3" fmla="*/ 176158 h 1056924"/>
                <a:gd name="connsiteX4" fmla="*/ 8416351 w 8416351"/>
                <a:gd name="connsiteY4" fmla="*/ 880766 h 1056924"/>
                <a:gd name="connsiteX5" fmla="*/ 8240193 w 8416351"/>
                <a:gd name="connsiteY5" fmla="*/ 1056924 h 1056924"/>
                <a:gd name="connsiteX6" fmla="*/ 176158 w 8416351"/>
                <a:gd name="connsiteY6" fmla="*/ 1056924 h 1056924"/>
                <a:gd name="connsiteX7" fmla="*/ 0 w 8416351"/>
                <a:gd name="connsiteY7" fmla="*/ 880766 h 1056924"/>
                <a:gd name="connsiteX8" fmla="*/ 0 w 8416351"/>
                <a:gd name="connsiteY8" fmla="*/ 176158 h 105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16351" h="1056924" fill="none" extrusionOk="0">
                  <a:moveTo>
                    <a:pt x="0" y="176158"/>
                  </a:moveTo>
                  <a:cubicBezTo>
                    <a:pt x="7893" y="86111"/>
                    <a:pt x="87871" y="12775"/>
                    <a:pt x="176158" y="0"/>
                  </a:cubicBezTo>
                  <a:cubicBezTo>
                    <a:pt x="3287664" y="-168267"/>
                    <a:pt x="7429709" y="-42953"/>
                    <a:pt x="8240193" y="0"/>
                  </a:cubicBezTo>
                  <a:cubicBezTo>
                    <a:pt x="8338451" y="1100"/>
                    <a:pt x="8416199" y="76805"/>
                    <a:pt x="8416351" y="176158"/>
                  </a:cubicBezTo>
                  <a:cubicBezTo>
                    <a:pt x="8447587" y="400663"/>
                    <a:pt x="8400357" y="608119"/>
                    <a:pt x="8416351" y="880766"/>
                  </a:cubicBezTo>
                  <a:cubicBezTo>
                    <a:pt x="8419209" y="975368"/>
                    <a:pt x="8344736" y="1073000"/>
                    <a:pt x="8240193" y="1056924"/>
                  </a:cubicBezTo>
                  <a:cubicBezTo>
                    <a:pt x="5621790" y="1125149"/>
                    <a:pt x="3127106" y="1067800"/>
                    <a:pt x="176158" y="1056924"/>
                  </a:cubicBezTo>
                  <a:cubicBezTo>
                    <a:pt x="80438" y="1059435"/>
                    <a:pt x="14419" y="970632"/>
                    <a:pt x="0" y="880766"/>
                  </a:cubicBezTo>
                  <a:cubicBezTo>
                    <a:pt x="2431" y="685142"/>
                    <a:pt x="20249" y="458778"/>
                    <a:pt x="0" y="176158"/>
                  </a:cubicBezTo>
                  <a:close/>
                </a:path>
                <a:path w="8416351" h="1056924" stroke="0" extrusionOk="0">
                  <a:moveTo>
                    <a:pt x="0" y="176158"/>
                  </a:moveTo>
                  <a:cubicBezTo>
                    <a:pt x="-1824" y="70834"/>
                    <a:pt x="77632" y="2937"/>
                    <a:pt x="176158" y="0"/>
                  </a:cubicBezTo>
                  <a:cubicBezTo>
                    <a:pt x="3423790" y="163917"/>
                    <a:pt x="5828000" y="128764"/>
                    <a:pt x="8240193" y="0"/>
                  </a:cubicBezTo>
                  <a:cubicBezTo>
                    <a:pt x="8345984" y="5674"/>
                    <a:pt x="8417788" y="84358"/>
                    <a:pt x="8416351" y="176158"/>
                  </a:cubicBezTo>
                  <a:cubicBezTo>
                    <a:pt x="8468870" y="513959"/>
                    <a:pt x="8372524" y="656074"/>
                    <a:pt x="8416351" y="880766"/>
                  </a:cubicBezTo>
                  <a:cubicBezTo>
                    <a:pt x="8408151" y="993363"/>
                    <a:pt x="8337518" y="1059432"/>
                    <a:pt x="8240193" y="1056924"/>
                  </a:cubicBezTo>
                  <a:cubicBezTo>
                    <a:pt x="7110429" y="1034942"/>
                    <a:pt x="3876525" y="982036"/>
                    <a:pt x="176158" y="1056924"/>
                  </a:cubicBezTo>
                  <a:cubicBezTo>
                    <a:pt x="95668" y="1050394"/>
                    <a:pt x="-2288" y="982049"/>
                    <a:pt x="0" y="880766"/>
                  </a:cubicBezTo>
                  <a:cubicBezTo>
                    <a:pt x="47304" y="724577"/>
                    <a:pt x="4060" y="391678"/>
                    <a:pt x="0" y="176158"/>
                  </a:cubicBezTo>
                  <a:close/>
                </a:path>
              </a:pathLst>
            </a:custGeom>
            <a:ln w="38100">
              <a:extLst>
                <a:ext uri="{C807C97D-BFC1-408E-A445-0C87EB9F89A2}">
                  <ask:lineSketchStyleProps xmlns:ask="http://schemas.microsoft.com/office/drawing/2018/sketchyshapes" sd="1872881490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grpSp>
          <p:nvGrpSpPr>
            <p:cNvPr id="36" name="Google Shape;438;p31">
              <a:extLst>
                <a:ext uri="{FF2B5EF4-FFF2-40B4-BE49-F238E27FC236}">
                  <a16:creationId xmlns:a16="http://schemas.microsoft.com/office/drawing/2014/main" id="{39AEA930-711D-272F-1B63-693E6881697D}"/>
                </a:ext>
              </a:extLst>
            </p:cNvPr>
            <p:cNvGrpSpPr/>
            <p:nvPr/>
          </p:nvGrpSpPr>
          <p:grpSpPr>
            <a:xfrm>
              <a:off x="1861723" y="2134893"/>
              <a:ext cx="1371125" cy="1248645"/>
              <a:chOff x="1702688" y="1359262"/>
              <a:chExt cx="519674" cy="648887"/>
            </a:xfrm>
          </p:grpSpPr>
          <p:sp>
            <p:nvSpPr>
              <p:cNvPr id="38" name="Google Shape;439;p31">
                <a:extLst>
                  <a:ext uri="{FF2B5EF4-FFF2-40B4-BE49-F238E27FC236}">
                    <a16:creationId xmlns:a16="http://schemas.microsoft.com/office/drawing/2014/main" id="{95517F3F-CF3C-C608-CB34-F5FE052C2B6A}"/>
                  </a:ext>
                </a:extLst>
              </p:cNvPr>
              <p:cNvSpPr/>
              <p:nvPr/>
            </p:nvSpPr>
            <p:spPr>
              <a:xfrm>
                <a:off x="1702688" y="1792926"/>
                <a:ext cx="73402" cy="71197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615" extrusionOk="0">
                    <a:moveTo>
                      <a:pt x="399" y="0"/>
                    </a:moveTo>
                    <a:cubicBezTo>
                      <a:pt x="389" y="0"/>
                      <a:pt x="379" y="3"/>
                      <a:pt x="370" y="8"/>
                    </a:cubicBezTo>
                    <a:cubicBezTo>
                      <a:pt x="346" y="19"/>
                      <a:pt x="334" y="55"/>
                      <a:pt x="346" y="79"/>
                    </a:cubicBezTo>
                    <a:lnTo>
                      <a:pt x="477" y="317"/>
                    </a:lnTo>
                    <a:cubicBezTo>
                      <a:pt x="429" y="341"/>
                      <a:pt x="394" y="389"/>
                      <a:pt x="370" y="436"/>
                    </a:cubicBezTo>
                    <a:lnTo>
                      <a:pt x="72" y="424"/>
                    </a:lnTo>
                    <a:cubicBezTo>
                      <a:pt x="13" y="424"/>
                      <a:pt x="1" y="508"/>
                      <a:pt x="60" y="519"/>
                    </a:cubicBezTo>
                    <a:lnTo>
                      <a:pt x="346" y="543"/>
                    </a:lnTo>
                    <a:cubicBezTo>
                      <a:pt x="334" y="579"/>
                      <a:pt x="334" y="615"/>
                      <a:pt x="346" y="650"/>
                    </a:cubicBezTo>
                    <a:cubicBezTo>
                      <a:pt x="377" y="785"/>
                      <a:pt x="507" y="884"/>
                      <a:pt x="650" y="884"/>
                    </a:cubicBezTo>
                    <a:cubicBezTo>
                      <a:pt x="672" y="884"/>
                      <a:pt x="693" y="881"/>
                      <a:pt x="715" y="877"/>
                    </a:cubicBezTo>
                    <a:cubicBezTo>
                      <a:pt x="715" y="877"/>
                      <a:pt x="715" y="889"/>
                      <a:pt x="715" y="900"/>
                    </a:cubicBezTo>
                    <a:cubicBezTo>
                      <a:pt x="376" y="1017"/>
                      <a:pt x="499" y="1483"/>
                      <a:pt x="799" y="1483"/>
                    </a:cubicBezTo>
                    <a:cubicBezTo>
                      <a:pt x="836" y="1483"/>
                      <a:pt x="876" y="1476"/>
                      <a:pt x="918" y="1460"/>
                    </a:cubicBezTo>
                    <a:cubicBezTo>
                      <a:pt x="965" y="1448"/>
                      <a:pt x="1025" y="1424"/>
                      <a:pt x="1060" y="1377"/>
                    </a:cubicBezTo>
                    <a:lnTo>
                      <a:pt x="1334" y="1603"/>
                    </a:lnTo>
                    <a:cubicBezTo>
                      <a:pt x="1346" y="1603"/>
                      <a:pt x="1358" y="1615"/>
                      <a:pt x="1370" y="1615"/>
                    </a:cubicBezTo>
                    <a:cubicBezTo>
                      <a:pt x="1382" y="1615"/>
                      <a:pt x="1394" y="1603"/>
                      <a:pt x="1406" y="1591"/>
                    </a:cubicBezTo>
                    <a:cubicBezTo>
                      <a:pt x="1418" y="1579"/>
                      <a:pt x="1418" y="1543"/>
                      <a:pt x="1406" y="1531"/>
                    </a:cubicBezTo>
                    <a:lnTo>
                      <a:pt x="1120" y="1293"/>
                    </a:lnTo>
                    <a:cubicBezTo>
                      <a:pt x="1132" y="1281"/>
                      <a:pt x="1132" y="1258"/>
                      <a:pt x="1144" y="1246"/>
                    </a:cubicBezTo>
                    <a:lnTo>
                      <a:pt x="1525" y="1305"/>
                    </a:lnTo>
                    <a:lnTo>
                      <a:pt x="1537" y="1305"/>
                    </a:lnTo>
                    <a:cubicBezTo>
                      <a:pt x="1561" y="1305"/>
                      <a:pt x="1572" y="1293"/>
                      <a:pt x="1584" y="1270"/>
                    </a:cubicBezTo>
                    <a:cubicBezTo>
                      <a:pt x="1584" y="1246"/>
                      <a:pt x="1572" y="1222"/>
                      <a:pt x="1537" y="1210"/>
                    </a:cubicBezTo>
                    <a:lnTo>
                      <a:pt x="1144" y="1150"/>
                    </a:lnTo>
                    <a:cubicBezTo>
                      <a:pt x="1144" y="1127"/>
                      <a:pt x="1144" y="1115"/>
                      <a:pt x="1144" y="1103"/>
                    </a:cubicBezTo>
                    <a:cubicBezTo>
                      <a:pt x="1144" y="1067"/>
                      <a:pt x="1132" y="1043"/>
                      <a:pt x="1108" y="1020"/>
                    </a:cubicBezTo>
                    <a:cubicBezTo>
                      <a:pt x="1144" y="996"/>
                      <a:pt x="1168" y="960"/>
                      <a:pt x="1180" y="924"/>
                    </a:cubicBezTo>
                    <a:lnTo>
                      <a:pt x="1537" y="1031"/>
                    </a:lnTo>
                    <a:lnTo>
                      <a:pt x="1561" y="1031"/>
                    </a:lnTo>
                    <a:cubicBezTo>
                      <a:pt x="1572" y="1031"/>
                      <a:pt x="1596" y="1020"/>
                      <a:pt x="1596" y="1008"/>
                    </a:cubicBezTo>
                    <a:cubicBezTo>
                      <a:pt x="1608" y="984"/>
                      <a:pt x="1596" y="948"/>
                      <a:pt x="1572" y="948"/>
                    </a:cubicBezTo>
                    <a:lnTo>
                      <a:pt x="1191" y="829"/>
                    </a:lnTo>
                    <a:cubicBezTo>
                      <a:pt x="1191" y="817"/>
                      <a:pt x="1191" y="793"/>
                      <a:pt x="1191" y="781"/>
                    </a:cubicBezTo>
                    <a:lnTo>
                      <a:pt x="1608" y="698"/>
                    </a:lnTo>
                    <a:cubicBezTo>
                      <a:pt x="1664" y="687"/>
                      <a:pt x="1646" y="602"/>
                      <a:pt x="1594" y="602"/>
                    </a:cubicBezTo>
                    <a:cubicBezTo>
                      <a:pt x="1591" y="602"/>
                      <a:pt x="1588" y="602"/>
                      <a:pt x="1584" y="603"/>
                    </a:cubicBezTo>
                    <a:lnTo>
                      <a:pt x="1180" y="698"/>
                    </a:lnTo>
                    <a:cubicBezTo>
                      <a:pt x="1168" y="698"/>
                      <a:pt x="1168" y="698"/>
                      <a:pt x="1156" y="710"/>
                    </a:cubicBezTo>
                    <a:lnTo>
                      <a:pt x="1310" y="484"/>
                    </a:lnTo>
                    <a:cubicBezTo>
                      <a:pt x="1328" y="450"/>
                      <a:pt x="1302" y="422"/>
                      <a:pt x="1273" y="422"/>
                    </a:cubicBezTo>
                    <a:cubicBezTo>
                      <a:pt x="1261" y="422"/>
                      <a:pt x="1249" y="426"/>
                      <a:pt x="1239" y="436"/>
                    </a:cubicBezTo>
                    <a:lnTo>
                      <a:pt x="1096" y="650"/>
                    </a:lnTo>
                    <a:cubicBezTo>
                      <a:pt x="1049" y="615"/>
                      <a:pt x="1001" y="603"/>
                      <a:pt x="941" y="603"/>
                    </a:cubicBezTo>
                    <a:cubicBezTo>
                      <a:pt x="953" y="567"/>
                      <a:pt x="953" y="531"/>
                      <a:pt x="941" y="496"/>
                    </a:cubicBezTo>
                    <a:cubicBezTo>
                      <a:pt x="911" y="352"/>
                      <a:pt x="783" y="262"/>
                      <a:pt x="642" y="262"/>
                    </a:cubicBezTo>
                    <a:cubicBezTo>
                      <a:pt x="619" y="262"/>
                      <a:pt x="596" y="264"/>
                      <a:pt x="572" y="269"/>
                    </a:cubicBezTo>
                    <a:lnTo>
                      <a:pt x="441" y="31"/>
                    </a:lnTo>
                    <a:cubicBezTo>
                      <a:pt x="434" y="9"/>
                      <a:pt x="417" y="0"/>
                      <a:pt x="399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440;p31">
                <a:extLst>
                  <a:ext uri="{FF2B5EF4-FFF2-40B4-BE49-F238E27FC236}">
                    <a16:creationId xmlns:a16="http://schemas.microsoft.com/office/drawing/2014/main" id="{A9EDE623-D571-014E-E5F4-72C72953700C}"/>
                  </a:ext>
                </a:extLst>
              </p:cNvPr>
              <p:cNvSpPr/>
              <p:nvPr/>
            </p:nvSpPr>
            <p:spPr>
              <a:xfrm>
                <a:off x="1749948" y="1801567"/>
                <a:ext cx="13137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8" extrusionOk="0">
                    <a:moveTo>
                      <a:pt x="209" y="0"/>
                    </a:moveTo>
                    <a:cubicBezTo>
                      <a:pt x="195" y="0"/>
                      <a:pt x="177" y="5"/>
                      <a:pt x="155" y="14"/>
                    </a:cubicBezTo>
                    <a:cubicBezTo>
                      <a:pt x="72" y="38"/>
                      <a:pt x="0" y="73"/>
                      <a:pt x="24" y="157"/>
                    </a:cubicBezTo>
                    <a:cubicBezTo>
                      <a:pt x="35" y="232"/>
                      <a:pt x="103" y="278"/>
                      <a:pt x="186" y="278"/>
                    </a:cubicBezTo>
                    <a:cubicBezTo>
                      <a:pt x="195" y="278"/>
                      <a:pt x="205" y="277"/>
                      <a:pt x="215" y="276"/>
                    </a:cubicBezTo>
                    <a:cubicBezTo>
                      <a:pt x="298" y="252"/>
                      <a:pt x="298" y="193"/>
                      <a:pt x="274" y="97"/>
                    </a:cubicBezTo>
                    <a:cubicBezTo>
                      <a:pt x="265" y="36"/>
                      <a:pt x="250" y="0"/>
                      <a:pt x="209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41;p31">
                <a:extLst>
                  <a:ext uri="{FF2B5EF4-FFF2-40B4-BE49-F238E27FC236}">
                    <a16:creationId xmlns:a16="http://schemas.microsoft.com/office/drawing/2014/main" id="{24B2005D-5DE5-7C23-3BA8-C47D050CEE49}"/>
                  </a:ext>
                </a:extLst>
              </p:cNvPr>
              <p:cNvSpPr/>
              <p:nvPr/>
            </p:nvSpPr>
            <p:spPr>
              <a:xfrm>
                <a:off x="1734915" y="1706343"/>
                <a:ext cx="70712" cy="7485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698" extrusionOk="0">
                    <a:moveTo>
                      <a:pt x="442" y="0"/>
                    </a:moveTo>
                    <a:cubicBezTo>
                      <a:pt x="413" y="0"/>
                      <a:pt x="381" y="28"/>
                      <a:pt x="389" y="67"/>
                    </a:cubicBezTo>
                    <a:lnTo>
                      <a:pt x="496" y="317"/>
                    </a:lnTo>
                    <a:cubicBezTo>
                      <a:pt x="449" y="340"/>
                      <a:pt x="413" y="376"/>
                      <a:pt x="377" y="436"/>
                    </a:cubicBezTo>
                    <a:lnTo>
                      <a:pt x="79" y="388"/>
                    </a:lnTo>
                    <a:cubicBezTo>
                      <a:pt x="75" y="387"/>
                      <a:pt x="71" y="387"/>
                      <a:pt x="67" y="387"/>
                    </a:cubicBezTo>
                    <a:cubicBezTo>
                      <a:pt x="7" y="387"/>
                      <a:pt x="0" y="472"/>
                      <a:pt x="68" y="483"/>
                    </a:cubicBezTo>
                    <a:lnTo>
                      <a:pt x="341" y="531"/>
                    </a:lnTo>
                    <a:cubicBezTo>
                      <a:pt x="329" y="567"/>
                      <a:pt x="329" y="602"/>
                      <a:pt x="341" y="638"/>
                    </a:cubicBezTo>
                    <a:cubicBezTo>
                      <a:pt x="364" y="785"/>
                      <a:pt x="494" y="889"/>
                      <a:pt x="639" y="889"/>
                    </a:cubicBezTo>
                    <a:cubicBezTo>
                      <a:pt x="647" y="889"/>
                      <a:pt x="655" y="889"/>
                      <a:pt x="663" y="888"/>
                    </a:cubicBezTo>
                    <a:cubicBezTo>
                      <a:pt x="663" y="912"/>
                      <a:pt x="663" y="924"/>
                      <a:pt x="663" y="936"/>
                    </a:cubicBezTo>
                    <a:cubicBezTo>
                      <a:pt x="340" y="1092"/>
                      <a:pt x="516" y="1514"/>
                      <a:pt x="787" y="1514"/>
                    </a:cubicBezTo>
                    <a:cubicBezTo>
                      <a:pt x="845" y="1514"/>
                      <a:pt x="909" y="1494"/>
                      <a:pt x="972" y="1448"/>
                    </a:cubicBezTo>
                    <a:lnTo>
                      <a:pt x="1222" y="1686"/>
                    </a:lnTo>
                    <a:cubicBezTo>
                      <a:pt x="1234" y="1698"/>
                      <a:pt x="1246" y="1698"/>
                      <a:pt x="1258" y="1698"/>
                    </a:cubicBezTo>
                    <a:cubicBezTo>
                      <a:pt x="1270" y="1698"/>
                      <a:pt x="1282" y="1698"/>
                      <a:pt x="1294" y="1686"/>
                    </a:cubicBezTo>
                    <a:cubicBezTo>
                      <a:pt x="1306" y="1674"/>
                      <a:pt x="1306" y="1638"/>
                      <a:pt x="1294" y="1614"/>
                    </a:cubicBezTo>
                    <a:lnTo>
                      <a:pt x="1032" y="1364"/>
                    </a:lnTo>
                    <a:cubicBezTo>
                      <a:pt x="1044" y="1352"/>
                      <a:pt x="1044" y="1329"/>
                      <a:pt x="1056" y="1317"/>
                    </a:cubicBezTo>
                    <a:lnTo>
                      <a:pt x="1437" y="1412"/>
                    </a:lnTo>
                    <a:lnTo>
                      <a:pt x="1449" y="1412"/>
                    </a:lnTo>
                    <a:cubicBezTo>
                      <a:pt x="1508" y="1412"/>
                      <a:pt x="1520" y="1329"/>
                      <a:pt x="1461" y="1317"/>
                    </a:cubicBezTo>
                    <a:lnTo>
                      <a:pt x="1068" y="1221"/>
                    </a:lnTo>
                    <a:cubicBezTo>
                      <a:pt x="1068" y="1210"/>
                      <a:pt x="1068" y="1186"/>
                      <a:pt x="1068" y="1174"/>
                    </a:cubicBezTo>
                    <a:cubicBezTo>
                      <a:pt x="1068" y="1138"/>
                      <a:pt x="1056" y="1114"/>
                      <a:pt x="1044" y="1090"/>
                    </a:cubicBezTo>
                    <a:cubicBezTo>
                      <a:pt x="1080" y="1067"/>
                      <a:pt x="1103" y="1031"/>
                      <a:pt x="1115" y="995"/>
                    </a:cubicBezTo>
                    <a:lnTo>
                      <a:pt x="1472" y="1150"/>
                    </a:lnTo>
                    <a:lnTo>
                      <a:pt x="1484" y="1150"/>
                    </a:lnTo>
                    <a:cubicBezTo>
                      <a:pt x="1508" y="1150"/>
                      <a:pt x="1520" y="1138"/>
                      <a:pt x="1532" y="1114"/>
                    </a:cubicBezTo>
                    <a:cubicBezTo>
                      <a:pt x="1544" y="1090"/>
                      <a:pt x="1532" y="1067"/>
                      <a:pt x="1508" y="1055"/>
                    </a:cubicBezTo>
                    <a:lnTo>
                      <a:pt x="1139" y="912"/>
                    </a:lnTo>
                    <a:cubicBezTo>
                      <a:pt x="1139" y="888"/>
                      <a:pt x="1139" y="876"/>
                      <a:pt x="1139" y="864"/>
                    </a:cubicBezTo>
                    <a:lnTo>
                      <a:pt x="1556" y="805"/>
                    </a:lnTo>
                    <a:cubicBezTo>
                      <a:pt x="1592" y="805"/>
                      <a:pt x="1603" y="781"/>
                      <a:pt x="1603" y="757"/>
                    </a:cubicBezTo>
                    <a:cubicBezTo>
                      <a:pt x="1592" y="733"/>
                      <a:pt x="1568" y="721"/>
                      <a:pt x="1544" y="721"/>
                    </a:cubicBezTo>
                    <a:lnTo>
                      <a:pt x="1127" y="781"/>
                    </a:lnTo>
                    <a:cubicBezTo>
                      <a:pt x="1126" y="781"/>
                      <a:pt x="1125" y="781"/>
                      <a:pt x="1125" y="781"/>
                    </a:cubicBezTo>
                    <a:lnTo>
                      <a:pt x="1125" y="781"/>
                    </a:lnTo>
                    <a:lnTo>
                      <a:pt x="1282" y="578"/>
                    </a:lnTo>
                    <a:cubicBezTo>
                      <a:pt x="1306" y="555"/>
                      <a:pt x="1306" y="531"/>
                      <a:pt x="1282" y="519"/>
                    </a:cubicBezTo>
                    <a:cubicBezTo>
                      <a:pt x="1276" y="513"/>
                      <a:pt x="1267" y="510"/>
                      <a:pt x="1258" y="510"/>
                    </a:cubicBezTo>
                    <a:cubicBezTo>
                      <a:pt x="1249" y="510"/>
                      <a:pt x="1240" y="513"/>
                      <a:pt x="1234" y="519"/>
                    </a:cubicBezTo>
                    <a:lnTo>
                      <a:pt x="1068" y="721"/>
                    </a:lnTo>
                    <a:cubicBezTo>
                      <a:pt x="1032" y="698"/>
                      <a:pt x="996" y="674"/>
                      <a:pt x="949" y="662"/>
                    </a:cubicBezTo>
                    <a:cubicBezTo>
                      <a:pt x="960" y="626"/>
                      <a:pt x="960" y="578"/>
                      <a:pt x="949" y="543"/>
                    </a:cubicBezTo>
                    <a:cubicBezTo>
                      <a:pt x="927" y="390"/>
                      <a:pt x="796" y="278"/>
                      <a:pt x="646" y="278"/>
                    </a:cubicBezTo>
                    <a:cubicBezTo>
                      <a:pt x="632" y="278"/>
                      <a:pt x="618" y="279"/>
                      <a:pt x="603" y="281"/>
                    </a:cubicBezTo>
                    <a:lnTo>
                      <a:pt x="484" y="31"/>
                    </a:lnTo>
                    <a:cubicBezTo>
                      <a:pt x="476" y="9"/>
                      <a:pt x="459" y="0"/>
                      <a:pt x="442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42;p31">
                <a:extLst>
                  <a:ext uri="{FF2B5EF4-FFF2-40B4-BE49-F238E27FC236}">
                    <a16:creationId xmlns:a16="http://schemas.microsoft.com/office/drawing/2014/main" id="{E208CCF5-7E53-25C3-F94D-B2D90D247738}"/>
                  </a:ext>
                </a:extLst>
              </p:cNvPr>
              <p:cNvSpPr/>
              <p:nvPr/>
            </p:nvSpPr>
            <p:spPr>
              <a:xfrm>
                <a:off x="1781424" y="1719613"/>
                <a:ext cx="13181" cy="1181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68" extrusionOk="0">
                    <a:moveTo>
                      <a:pt x="202" y="1"/>
                    </a:moveTo>
                    <a:cubicBezTo>
                      <a:pt x="192" y="1"/>
                      <a:pt x="181" y="2"/>
                      <a:pt x="167" y="4"/>
                    </a:cubicBezTo>
                    <a:cubicBezTo>
                      <a:pt x="84" y="16"/>
                      <a:pt x="1" y="39"/>
                      <a:pt x="13" y="123"/>
                    </a:cubicBezTo>
                    <a:cubicBezTo>
                      <a:pt x="24" y="210"/>
                      <a:pt x="94" y="267"/>
                      <a:pt x="179" y="267"/>
                    </a:cubicBezTo>
                    <a:cubicBezTo>
                      <a:pt x="187" y="267"/>
                      <a:pt x="195" y="267"/>
                      <a:pt x="203" y="266"/>
                    </a:cubicBezTo>
                    <a:cubicBezTo>
                      <a:pt x="275" y="242"/>
                      <a:pt x="298" y="182"/>
                      <a:pt x="275" y="99"/>
                    </a:cubicBezTo>
                    <a:cubicBezTo>
                      <a:pt x="265" y="29"/>
                      <a:pt x="255" y="1"/>
                      <a:pt x="202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43;p31">
                <a:extLst>
                  <a:ext uri="{FF2B5EF4-FFF2-40B4-BE49-F238E27FC236}">
                    <a16:creationId xmlns:a16="http://schemas.microsoft.com/office/drawing/2014/main" id="{D7EC82A6-F0DF-A911-6A45-00A88BB2227F}"/>
                  </a:ext>
                </a:extLst>
              </p:cNvPr>
              <p:cNvSpPr/>
              <p:nvPr/>
            </p:nvSpPr>
            <p:spPr>
              <a:xfrm>
                <a:off x="1763085" y="1626109"/>
                <a:ext cx="69302" cy="78471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780" extrusionOk="0">
                    <a:moveTo>
                      <a:pt x="453" y="1"/>
                    </a:moveTo>
                    <a:cubicBezTo>
                      <a:pt x="446" y="1"/>
                      <a:pt x="438" y="2"/>
                      <a:pt x="429" y="5"/>
                    </a:cubicBezTo>
                    <a:cubicBezTo>
                      <a:pt x="405" y="17"/>
                      <a:pt x="393" y="41"/>
                      <a:pt x="405" y="77"/>
                    </a:cubicBezTo>
                    <a:lnTo>
                      <a:pt x="488" y="327"/>
                    </a:lnTo>
                    <a:cubicBezTo>
                      <a:pt x="441" y="351"/>
                      <a:pt x="393" y="386"/>
                      <a:pt x="357" y="434"/>
                    </a:cubicBezTo>
                    <a:lnTo>
                      <a:pt x="71" y="363"/>
                    </a:lnTo>
                    <a:cubicBezTo>
                      <a:pt x="65" y="360"/>
                      <a:pt x="59" y="359"/>
                      <a:pt x="53" y="359"/>
                    </a:cubicBezTo>
                    <a:cubicBezTo>
                      <a:pt x="27" y="359"/>
                      <a:pt x="10" y="379"/>
                      <a:pt x="0" y="398"/>
                    </a:cubicBezTo>
                    <a:cubicBezTo>
                      <a:pt x="0" y="434"/>
                      <a:pt x="12" y="458"/>
                      <a:pt x="48" y="470"/>
                    </a:cubicBezTo>
                    <a:lnTo>
                      <a:pt x="310" y="529"/>
                    </a:lnTo>
                    <a:cubicBezTo>
                      <a:pt x="298" y="565"/>
                      <a:pt x="298" y="601"/>
                      <a:pt x="298" y="636"/>
                    </a:cubicBezTo>
                    <a:cubicBezTo>
                      <a:pt x="310" y="791"/>
                      <a:pt x="452" y="922"/>
                      <a:pt x="619" y="922"/>
                    </a:cubicBezTo>
                    <a:cubicBezTo>
                      <a:pt x="619" y="934"/>
                      <a:pt x="619" y="946"/>
                      <a:pt x="619" y="958"/>
                    </a:cubicBezTo>
                    <a:cubicBezTo>
                      <a:pt x="248" y="1025"/>
                      <a:pt x="323" y="1559"/>
                      <a:pt x="663" y="1559"/>
                    </a:cubicBezTo>
                    <a:cubicBezTo>
                      <a:pt x="683" y="1559"/>
                      <a:pt x="704" y="1557"/>
                      <a:pt x="726" y="1553"/>
                    </a:cubicBezTo>
                    <a:cubicBezTo>
                      <a:pt x="786" y="1553"/>
                      <a:pt x="845" y="1529"/>
                      <a:pt x="893" y="1494"/>
                    </a:cubicBezTo>
                    <a:lnTo>
                      <a:pt x="1119" y="1756"/>
                    </a:lnTo>
                    <a:cubicBezTo>
                      <a:pt x="1131" y="1767"/>
                      <a:pt x="1143" y="1779"/>
                      <a:pt x="1155" y="1779"/>
                    </a:cubicBezTo>
                    <a:cubicBezTo>
                      <a:pt x="1167" y="1779"/>
                      <a:pt x="1179" y="1767"/>
                      <a:pt x="1191" y="1767"/>
                    </a:cubicBezTo>
                    <a:cubicBezTo>
                      <a:pt x="1203" y="1744"/>
                      <a:pt x="1203" y="1708"/>
                      <a:pt x="1191" y="1696"/>
                    </a:cubicBezTo>
                    <a:lnTo>
                      <a:pt x="964" y="1434"/>
                    </a:lnTo>
                    <a:cubicBezTo>
                      <a:pt x="964" y="1422"/>
                      <a:pt x="976" y="1398"/>
                      <a:pt x="988" y="1386"/>
                    </a:cubicBezTo>
                    <a:lnTo>
                      <a:pt x="1357" y="1506"/>
                    </a:lnTo>
                    <a:lnTo>
                      <a:pt x="1369" y="1506"/>
                    </a:lnTo>
                    <a:cubicBezTo>
                      <a:pt x="1393" y="1506"/>
                      <a:pt x="1417" y="1494"/>
                      <a:pt x="1417" y="1470"/>
                    </a:cubicBezTo>
                    <a:cubicBezTo>
                      <a:pt x="1429" y="1446"/>
                      <a:pt x="1417" y="1422"/>
                      <a:pt x="1393" y="1410"/>
                    </a:cubicBezTo>
                    <a:lnTo>
                      <a:pt x="1012" y="1291"/>
                    </a:lnTo>
                    <a:lnTo>
                      <a:pt x="1012" y="1244"/>
                    </a:lnTo>
                    <a:cubicBezTo>
                      <a:pt x="1012" y="1208"/>
                      <a:pt x="1000" y="1184"/>
                      <a:pt x="988" y="1148"/>
                    </a:cubicBezTo>
                    <a:cubicBezTo>
                      <a:pt x="1024" y="1136"/>
                      <a:pt x="1048" y="1101"/>
                      <a:pt x="1072" y="1065"/>
                    </a:cubicBezTo>
                    <a:lnTo>
                      <a:pt x="1405" y="1244"/>
                    </a:lnTo>
                    <a:lnTo>
                      <a:pt x="1429" y="1244"/>
                    </a:lnTo>
                    <a:cubicBezTo>
                      <a:pt x="1476" y="1244"/>
                      <a:pt x="1488" y="1172"/>
                      <a:pt x="1453" y="1148"/>
                    </a:cubicBezTo>
                    <a:lnTo>
                      <a:pt x="1107" y="970"/>
                    </a:lnTo>
                    <a:cubicBezTo>
                      <a:pt x="1107" y="958"/>
                      <a:pt x="1107" y="946"/>
                      <a:pt x="1107" y="934"/>
                    </a:cubicBezTo>
                    <a:lnTo>
                      <a:pt x="1524" y="910"/>
                    </a:lnTo>
                    <a:cubicBezTo>
                      <a:pt x="1548" y="910"/>
                      <a:pt x="1572" y="886"/>
                      <a:pt x="1572" y="863"/>
                    </a:cubicBezTo>
                    <a:cubicBezTo>
                      <a:pt x="1562" y="843"/>
                      <a:pt x="1544" y="824"/>
                      <a:pt x="1525" y="824"/>
                    </a:cubicBezTo>
                    <a:cubicBezTo>
                      <a:pt x="1521" y="824"/>
                      <a:pt x="1516" y="825"/>
                      <a:pt x="1512" y="827"/>
                    </a:cubicBezTo>
                    <a:lnTo>
                      <a:pt x="1095" y="851"/>
                    </a:lnTo>
                    <a:lnTo>
                      <a:pt x="1083" y="851"/>
                    </a:lnTo>
                    <a:lnTo>
                      <a:pt x="1274" y="648"/>
                    </a:lnTo>
                    <a:cubicBezTo>
                      <a:pt x="1286" y="624"/>
                      <a:pt x="1286" y="601"/>
                      <a:pt x="1274" y="589"/>
                    </a:cubicBezTo>
                    <a:cubicBezTo>
                      <a:pt x="1262" y="583"/>
                      <a:pt x="1250" y="580"/>
                      <a:pt x="1240" y="580"/>
                    </a:cubicBezTo>
                    <a:cubicBezTo>
                      <a:pt x="1229" y="580"/>
                      <a:pt x="1220" y="583"/>
                      <a:pt x="1214" y="589"/>
                    </a:cubicBezTo>
                    <a:lnTo>
                      <a:pt x="1036" y="779"/>
                    </a:lnTo>
                    <a:cubicBezTo>
                      <a:pt x="1000" y="744"/>
                      <a:pt x="953" y="720"/>
                      <a:pt x="905" y="708"/>
                    </a:cubicBezTo>
                    <a:cubicBezTo>
                      <a:pt x="917" y="672"/>
                      <a:pt x="917" y="624"/>
                      <a:pt x="917" y="589"/>
                    </a:cubicBezTo>
                    <a:cubicBezTo>
                      <a:pt x="905" y="429"/>
                      <a:pt x="774" y="302"/>
                      <a:pt x="616" y="302"/>
                    </a:cubicBezTo>
                    <a:cubicBezTo>
                      <a:pt x="609" y="302"/>
                      <a:pt x="602" y="302"/>
                      <a:pt x="595" y="303"/>
                    </a:cubicBezTo>
                    <a:lnTo>
                      <a:pt x="500" y="41"/>
                    </a:lnTo>
                    <a:cubicBezTo>
                      <a:pt x="491" y="14"/>
                      <a:pt x="476" y="1"/>
                      <a:pt x="453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44;p31">
                <a:extLst>
                  <a:ext uri="{FF2B5EF4-FFF2-40B4-BE49-F238E27FC236}">
                    <a16:creationId xmlns:a16="http://schemas.microsoft.com/office/drawing/2014/main" id="{C61E89D1-6AFE-AED9-A170-098541FA01DC}"/>
                  </a:ext>
                </a:extLst>
              </p:cNvPr>
              <p:cNvSpPr/>
              <p:nvPr/>
            </p:nvSpPr>
            <p:spPr>
              <a:xfrm>
                <a:off x="1809771" y="1642508"/>
                <a:ext cx="12123" cy="1168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65" extrusionOk="0">
                    <a:moveTo>
                      <a:pt x="184" y="0"/>
                    </a:moveTo>
                    <a:cubicBezTo>
                      <a:pt x="175" y="0"/>
                      <a:pt x="166" y="1"/>
                      <a:pt x="155" y="2"/>
                    </a:cubicBezTo>
                    <a:cubicBezTo>
                      <a:pt x="72" y="2"/>
                      <a:pt x="1" y="26"/>
                      <a:pt x="13" y="110"/>
                    </a:cubicBezTo>
                    <a:cubicBezTo>
                      <a:pt x="13" y="205"/>
                      <a:pt x="84" y="264"/>
                      <a:pt x="179" y="264"/>
                    </a:cubicBezTo>
                    <a:cubicBezTo>
                      <a:pt x="263" y="252"/>
                      <a:pt x="275" y="193"/>
                      <a:pt x="275" y="110"/>
                    </a:cubicBezTo>
                    <a:cubicBezTo>
                      <a:pt x="264" y="37"/>
                      <a:pt x="245" y="0"/>
                      <a:pt x="184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45;p31">
                <a:extLst>
                  <a:ext uri="{FF2B5EF4-FFF2-40B4-BE49-F238E27FC236}">
                    <a16:creationId xmlns:a16="http://schemas.microsoft.com/office/drawing/2014/main" id="{EF2C1908-9766-FD20-6C3A-350911269160}"/>
                  </a:ext>
                </a:extLst>
              </p:cNvPr>
              <p:cNvSpPr/>
              <p:nvPr/>
            </p:nvSpPr>
            <p:spPr>
              <a:xfrm>
                <a:off x="1861218" y="1435706"/>
                <a:ext cx="33637" cy="32711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2" extrusionOk="0">
                    <a:moveTo>
                      <a:pt x="414" y="0"/>
                    </a:moveTo>
                    <a:cubicBezTo>
                      <a:pt x="205" y="0"/>
                      <a:pt x="23" y="53"/>
                      <a:pt x="12" y="276"/>
                    </a:cubicBezTo>
                    <a:cubicBezTo>
                      <a:pt x="0" y="514"/>
                      <a:pt x="191" y="717"/>
                      <a:pt x="429" y="741"/>
                    </a:cubicBezTo>
                    <a:cubicBezTo>
                      <a:pt x="437" y="741"/>
                      <a:pt x="445" y="741"/>
                      <a:pt x="452" y="741"/>
                    </a:cubicBezTo>
                    <a:cubicBezTo>
                      <a:pt x="683" y="741"/>
                      <a:pt x="739" y="566"/>
                      <a:pt x="751" y="336"/>
                    </a:cubicBezTo>
                    <a:cubicBezTo>
                      <a:pt x="762" y="86"/>
                      <a:pt x="727" y="14"/>
                      <a:pt x="489" y="2"/>
                    </a:cubicBezTo>
                    <a:cubicBezTo>
                      <a:pt x="464" y="1"/>
                      <a:pt x="439" y="0"/>
                      <a:pt x="414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46;p31">
                <a:extLst>
                  <a:ext uri="{FF2B5EF4-FFF2-40B4-BE49-F238E27FC236}">
                    <a16:creationId xmlns:a16="http://schemas.microsoft.com/office/drawing/2014/main" id="{7695CD6F-81BB-5BB6-0F3E-FF9259C3FC80}"/>
                  </a:ext>
                </a:extLst>
              </p:cNvPr>
              <p:cNvSpPr/>
              <p:nvPr/>
            </p:nvSpPr>
            <p:spPr>
              <a:xfrm>
                <a:off x="1751006" y="1359262"/>
                <a:ext cx="136796" cy="21681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918" extrusionOk="0">
                    <a:moveTo>
                      <a:pt x="1074" y="1"/>
                    </a:moveTo>
                    <a:cubicBezTo>
                      <a:pt x="1036" y="1"/>
                      <a:pt x="1006" y="23"/>
                      <a:pt x="988" y="58"/>
                    </a:cubicBezTo>
                    <a:cubicBezTo>
                      <a:pt x="881" y="296"/>
                      <a:pt x="869" y="558"/>
                      <a:pt x="941" y="808"/>
                    </a:cubicBezTo>
                    <a:cubicBezTo>
                      <a:pt x="822" y="867"/>
                      <a:pt x="715" y="939"/>
                      <a:pt x="631" y="1034"/>
                    </a:cubicBezTo>
                    <a:cubicBezTo>
                      <a:pt x="417" y="867"/>
                      <a:pt x="226" y="617"/>
                      <a:pt x="357" y="343"/>
                    </a:cubicBezTo>
                    <a:cubicBezTo>
                      <a:pt x="381" y="274"/>
                      <a:pt x="323" y="219"/>
                      <a:pt x="264" y="219"/>
                    </a:cubicBezTo>
                    <a:cubicBezTo>
                      <a:pt x="232" y="219"/>
                      <a:pt x="200" y="235"/>
                      <a:pt x="179" y="272"/>
                    </a:cubicBezTo>
                    <a:cubicBezTo>
                      <a:pt x="0" y="641"/>
                      <a:pt x="250" y="974"/>
                      <a:pt x="512" y="1189"/>
                    </a:cubicBezTo>
                    <a:cubicBezTo>
                      <a:pt x="119" y="1832"/>
                      <a:pt x="560" y="2665"/>
                      <a:pt x="1310" y="2701"/>
                    </a:cubicBezTo>
                    <a:lnTo>
                      <a:pt x="1334" y="2701"/>
                    </a:lnTo>
                    <a:cubicBezTo>
                      <a:pt x="1334" y="2748"/>
                      <a:pt x="1334" y="2796"/>
                      <a:pt x="1346" y="2844"/>
                    </a:cubicBezTo>
                    <a:cubicBezTo>
                      <a:pt x="1298" y="2867"/>
                      <a:pt x="1250" y="2903"/>
                      <a:pt x="1215" y="2927"/>
                    </a:cubicBezTo>
                    <a:cubicBezTo>
                      <a:pt x="834" y="3165"/>
                      <a:pt x="715" y="3677"/>
                      <a:pt x="953" y="4058"/>
                    </a:cubicBezTo>
                    <a:cubicBezTo>
                      <a:pt x="1110" y="4268"/>
                      <a:pt x="1352" y="4379"/>
                      <a:pt x="1596" y="4379"/>
                    </a:cubicBezTo>
                    <a:cubicBezTo>
                      <a:pt x="1740" y="4379"/>
                      <a:pt x="1884" y="4340"/>
                      <a:pt x="2012" y="4260"/>
                    </a:cubicBezTo>
                    <a:cubicBezTo>
                      <a:pt x="2239" y="4368"/>
                      <a:pt x="2370" y="4594"/>
                      <a:pt x="2358" y="4832"/>
                    </a:cubicBezTo>
                    <a:cubicBezTo>
                      <a:pt x="2358" y="4875"/>
                      <a:pt x="2396" y="4917"/>
                      <a:pt x="2438" y="4917"/>
                    </a:cubicBezTo>
                    <a:cubicBezTo>
                      <a:pt x="2443" y="4917"/>
                      <a:pt x="2448" y="4917"/>
                      <a:pt x="2453" y="4915"/>
                    </a:cubicBezTo>
                    <a:cubicBezTo>
                      <a:pt x="2500" y="4915"/>
                      <a:pt x="2548" y="4880"/>
                      <a:pt x="2548" y="4820"/>
                    </a:cubicBezTo>
                    <a:cubicBezTo>
                      <a:pt x="2560" y="4546"/>
                      <a:pt x="2417" y="4296"/>
                      <a:pt x="2191" y="4141"/>
                    </a:cubicBezTo>
                    <a:cubicBezTo>
                      <a:pt x="2310" y="4034"/>
                      <a:pt x="2405" y="3891"/>
                      <a:pt x="2441" y="3737"/>
                    </a:cubicBezTo>
                    <a:cubicBezTo>
                      <a:pt x="2512" y="3760"/>
                      <a:pt x="2572" y="3808"/>
                      <a:pt x="2631" y="3856"/>
                    </a:cubicBezTo>
                    <a:cubicBezTo>
                      <a:pt x="2727" y="3951"/>
                      <a:pt x="2774" y="4082"/>
                      <a:pt x="2774" y="4213"/>
                    </a:cubicBezTo>
                    <a:cubicBezTo>
                      <a:pt x="2774" y="4260"/>
                      <a:pt x="2822" y="4308"/>
                      <a:pt x="2870" y="4308"/>
                    </a:cubicBezTo>
                    <a:cubicBezTo>
                      <a:pt x="2917" y="4308"/>
                      <a:pt x="2965" y="4272"/>
                      <a:pt x="2965" y="4213"/>
                    </a:cubicBezTo>
                    <a:cubicBezTo>
                      <a:pt x="2965" y="4034"/>
                      <a:pt x="2893" y="3856"/>
                      <a:pt x="2774" y="3725"/>
                    </a:cubicBezTo>
                    <a:cubicBezTo>
                      <a:pt x="2691" y="3641"/>
                      <a:pt x="2596" y="3582"/>
                      <a:pt x="2477" y="3546"/>
                    </a:cubicBezTo>
                    <a:cubicBezTo>
                      <a:pt x="2489" y="3391"/>
                      <a:pt x="2441" y="3237"/>
                      <a:pt x="2358" y="3094"/>
                    </a:cubicBezTo>
                    <a:cubicBezTo>
                      <a:pt x="2381" y="3058"/>
                      <a:pt x="2417" y="3022"/>
                      <a:pt x="2441" y="2975"/>
                    </a:cubicBezTo>
                    <a:cubicBezTo>
                      <a:pt x="2798" y="2963"/>
                      <a:pt x="3024" y="2820"/>
                      <a:pt x="3096" y="2522"/>
                    </a:cubicBezTo>
                    <a:cubicBezTo>
                      <a:pt x="3103" y="2457"/>
                      <a:pt x="3049" y="2414"/>
                      <a:pt x="2995" y="2414"/>
                    </a:cubicBezTo>
                    <a:cubicBezTo>
                      <a:pt x="2959" y="2414"/>
                      <a:pt x="2924" y="2432"/>
                      <a:pt x="2905" y="2475"/>
                    </a:cubicBezTo>
                    <a:cubicBezTo>
                      <a:pt x="2893" y="2558"/>
                      <a:pt x="2834" y="2748"/>
                      <a:pt x="2500" y="2772"/>
                    </a:cubicBezTo>
                    <a:cubicBezTo>
                      <a:pt x="2500" y="2772"/>
                      <a:pt x="2500" y="2760"/>
                      <a:pt x="2500" y="2748"/>
                    </a:cubicBezTo>
                    <a:cubicBezTo>
                      <a:pt x="2500" y="2665"/>
                      <a:pt x="2489" y="2582"/>
                      <a:pt x="2453" y="2498"/>
                    </a:cubicBezTo>
                    <a:lnTo>
                      <a:pt x="2751" y="2415"/>
                    </a:lnTo>
                    <a:cubicBezTo>
                      <a:pt x="2878" y="2383"/>
                      <a:pt x="2844" y="2217"/>
                      <a:pt x="2741" y="2217"/>
                    </a:cubicBezTo>
                    <a:cubicBezTo>
                      <a:pt x="2729" y="2217"/>
                      <a:pt x="2717" y="2220"/>
                      <a:pt x="2703" y="2225"/>
                    </a:cubicBezTo>
                    <a:lnTo>
                      <a:pt x="2346" y="2332"/>
                    </a:lnTo>
                    <a:cubicBezTo>
                      <a:pt x="2310" y="2284"/>
                      <a:pt x="2274" y="2248"/>
                      <a:pt x="2215" y="2225"/>
                    </a:cubicBezTo>
                    <a:cubicBezTo>
                      <a:pt x="2608" y="1582"/>
                      <a:pt x="2167" y="760"/>
                      <a:pt x="1417" y="724"/>
                    </a:cubicBezTo>
                    <a:cubicBezTo>
                      <a:pt x="1391" y="721"/>
                      <a:pt x="1365" y="720"/>
                      <a:pt x="1338" y="720"/>
                    </a:cubicBezTo>
                    <a:cubicBezTo>
                      <a:pt x="1265" y="720"/>
                      <a:pt x="1189" y="731"/>
                      <a:pt x="1119" y="748"/>
                    </a:cubicBezTo>
                    <a:cubicBezTo>
                      <a:pt x="1060" y="546"/>
                      <a:pt x="1072" y="331"/>
                      <a:pt x="1167" y="141"/>
                    </a:cubicBezTo>
                    <a:cubicBezTo>
                      <a:pt x="1191" y="93"/>
                      <a:pt x="1167" y="34"/>
                      <a:pt x="1119" y="10"/>
                    </a:cubicBezTo>
                    <a:cubicBezTo>
                      <a:pt x="1103" y="4"/>
                      <a:pt x="1088" y="1"/>
                      <a:pt x="1074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47;p31">
                <a:extLst>
                  <a:ext uri="{FF2B5EF4-FFF2-40B4-BE49-F238E27FC236}">
                    <a16:creationId xmlns:a16="http://schemas.microsoft.com/office/drawing/2014/main" id="{772D4E9F-D9DE-86BE-86E3-DE93F8297F70}"/>
                  </a:ext>
                </a:extLst>
              </p:cNvPr>
              <p:cNvSpPr/>
              <p:nvPr/>
            </p:nvSpPr>
            <p:spPr>
              <a:xfrm>
                <a:off x="1787199" y="1434736"/>
                <a:ext cx="16840" cy="14019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18" extrusionOk="0">
                    <a:moveTo>
                      <a:pt x="227" y="1"/>
                    </a:moveTo>
                    <a:cubicBezTo>
                      <a:pt x="72" y="1"/>
                      <a:pt x="1" y="167"/>
                      <a:pt x="108" y="274"/>
                    </a:cubicBezTo>
                    <a:cubicBezTo>
                      <a:pt x="138" y="304"/>
                      <a:pt x="176" y="318"/>
                      <a:pt x="214" y="318"/>
                    </a:cubicBezTo>
                    <a:cubicBezTo>
                      <a:pt x="298" y="318"/>
                      <a:pt x="382" y="253"/>
                      <a:pt x="382" y="155"/>
                    </a:cubicBezTo>
                    <a:cubicBezTo>
                      <a:pt x="382" y="72"/>
                      <a:pt x="310" y="1"/>
                      <a:pt x="227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48;p31">
                <a:extLst>
                  <a:ext uri="{FF2B5EF4-FFF2-40B4-BE49-F238E27FC236}">
                    <a16:creationId xmlns:a16="http://schemas.microsoft.com/office/drawing/2014/main" id="{A491D992-2C96-87D2-ACD5-24B801BFE4CE}"/>
                  </a:ext>
                </a:extLst>
              </p:cNvPr>
              <p:cNvSpPr/>
              <p:nvPr/>
            </p:nvSpPr>
            <p:spPr>
              <a:xfrm>
                <a:off x="1824495" y="1411106"/>
                <a:ext cx="16840" cy="1441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7" extrusionOk="0">
                    <a:moveTo>
                      <a:pt x="214" y="1"/>
                    </a:moveTo>
                    <a:cubicBezTo>
                      <a:pt x="71" y="1"/>
                      <a:pt x="0" y="179"/>
                      <a:pt x="107" y="275"/>
                    </a:cubicBezTo>
                    <a:cubicBezTo>
                      <a:pt x="139" y="310"/>
                      <a:pt x="180" y="326"/>
                      <a:pt x="221" y="326"/>
                    </a:cubicBezTo>
                    <a:cubicBezTo>
                      <a:pt x="302" y="326"/>
                      <a:pt x="381" y="263"/>
                      <a:pt x="381" y="167"/>
                    </a:cubicBezTo>
                    <a:cubicBezTo>
                      <a:pt x="381" y="72"/>
                      <a:pt x="310" y="1"/>
                      <a:pt x="214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49;p31">
                <a:extLst>
                  <a:ext uri="{FF2B5EF4-FFF2-40B4-BE49-F238E27FC236}">
                    <a16:creationId xmlns:a16="http://schemas.microsoft.com/office/drawing/2014/main" id="{C916ECB8-2C9E-466C-5B04-E6B8560B574F}"/>
                  </a:ext>
                </a:extLst>
              </p:cNvPr>
              <p:cNvSpPr/>
              <p:nvPr/>
            </p:nvSpPr>
            <p:spPr>
              <a:xfrm>
                <a:off x="1809374" y="1423582"/>
                <a:ext cx="15650" cy="13314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268" y="1"/>
                    </a:moveTo>
                    <a:cubicBezTo>
                      <a:pt x="244" y="1"/>
                      <a:pt x="219" y="26"/>
                      <a:pt x="236" y="51"/>
                    </a:cubicBezTo>
                    <a:cubicBezTo>
                      <a:pt x="284" y="99"/>
                      <a:pt x="272" y="170"/>
                      <a:pt x="224" y="218"/>
                    </a:cubicBezTo>
                    <a:cubicBezTo>
                      <a:pt x="209" y="229"/>
                      <a:pt x="191" y="235"/>
                      <a:pt x="173" y="235"/>
                    </a:cubicBezTo>
                    <a:cubicBezTo>
                      <a:pt x="134" y="235"/>
                      <a:pt x="93" y="211"/>
                      <a:pt x="69" y="170"/>
                    </a:cubicBezTo>
                    <a:cubicBezTo>
                      <a:pt x="64" y="165"/>
                      <a:pt x="57" y="162"/>
                      <a:pt x="50" y="162"/>
                    </a:cubicBezTo>
                    <a:cubicBezTo>
                      <a:pt x="27" y="162"/>
                      <a:pt x="0" y="190"/>
                      <a:pt x="10" y="218"/>
                    </a:cubicBezTo>
                    <a:cubicBezTo>
                      <a:pt x="45" y="265"/>
                      <a:pt x="105" y="301"/>
                      <a:pt x="176" y="301"/>
                    </a:cubicBezTo>
                    <a:cubicBezTo>
                      <a:pt x="212" y="301"/>
                      <a:pt x="236" y="289"/>
                      <a:pt x="272" y="277"/>
                    </a:cubicBezTo>
                    <a:cubicBezTo>
                      <a:pt x="343" y="206"/>
                      <a:pt x="355" y="99"/>
                      <a:pt x="295" y="15"/>
                    </a:cubicBezTo>
                    <a:cubicBezTo>
                      <a:pt x="288" y="5"/>
                      <a:pt x="278" y="1"/>
                      <a:pt x="26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450;p31">
                <a:extLst>
                  <a:ext uri="{FF2B5EF4-FFF2-40B4-BE49-F238E27FC236}">
                    <a16:creationId xmlns:a16="http://schemas.microsoft.com/office/drawing/2014/main" id="{20DDEA54-F1AF-AD22-2FB0-9DE13AAD626F}"/>
                  </a:ext>
                </a:extLst>
              </p:cNvPr>
              <p:cNvSpPr/>
              <p:nvPr/>
            </p:nvSpPr>
            <p:spPr>
              <a:xfrm>
                <a:off x="1789844" y="1449945"/>
                <a:ext cx="14195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322" h="239" extrusionOk="0">
                    <a:moveTo>
                      <a:pt x="216" y="1"/>
                    </a:moveTo>
                    <a:cubicBezTo>
                      <a:pt x="182" y="1"/>
                      <a:pt x="143" y="13"/>
                      <a:pt x="107" y="37"/>
                    </a:cubicBezTo>
                    <a:cubicBezTo>
                      <a:pt x="36" y="84"/>
                      <a:pt x="0" y="156"/>
                      <a:pt x="36" y="203"/>
                    </a:cubicBezTo>
                    <a:cubicBezTo>
                      <a:pt x="54" y="227"/>
                      <a:pt x="84" y="239"/>
                      <a:pt x="118" y="239"/>
                    </a:cubicBezTo>
                    <a:cubicBezTo>
                      <a:pt x="152" y="239"/>
                      <a:pt x="191" y="227"/>
                      <a:pt x="226" y="203"/>
                    </a:cubicBezTo>
                    <a:cubicBezTo>
                      <a:pt x="298" y="156"/>
                      <a:pt x="322" y="84"/>
                      <a:pt x="298" y="37"/>
                    </a:cubicBezTo>
                    <a:cubicBezTo>
                      <a:pt x="280" y="13"/>
                      <a:pt x="250" y="1"/>
                      <a:pt x="216" y="1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51;p31">
                <a:extLst>
                  <a:ext uri="{FF2B5EF4-FFF2-40B4-BE49-F238E27FC236}">
                    <a16:creationId xmlns:a16="http://schemas.microsoft.com/office/drawing/2014/main" id="{3929919B-6069-297B-6554-7679F50D6350}"/>
                  </a:ext>
                </a:extLst>
              </p:cNvPr>
              <p:cNvSpPr/>
              <p:nvPr/>
            </p:nvSpPr>
            <p:spPr>
              <a:xfrm>
                <a:off x="1839705" y="1417807"/>
                <a:ext cx="16840" cy="1278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90" extrusionOk="0">
                    <a:moveTo>
                      <a:pt x="191" y="1"/>
                    </a:moveTo>
                    <a:cubicBezTo>
                      <a:pt x="161" y="1"/>
                      <a:pt x="131" y="10"/>
                      <a:pt x="107" y="27"/>
                    </a:cubicBezTo>
                    <a:cubicBezTo>
                      <a:pt x="0" y="111"/>
                      <a:pt x="60" y="289"/>
                      <a:pt x="191" y="289"/>
                    </a:cubicBezTo>
                    <a:cubicBezTo>
                      <a:pt x="322" y="289"/>
                      <a:pt x="381" y="111"/>
                      <a:pt x="274" y="27"/>
                    </a:cubicBezTo>
                    <a:cubicBezTo>
                      <a:pt x="250" y="10"/>
                      <a:pt x="221" y="1"/>
                      <a:pt x="191" y="1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52;p31">
                <a:extLst>
                  <a:ext uri="{FF2B5EF4-FFF2-40B4-BE49-F238E27FC236}">
                    <a16:creationId xmlns:a16="http://schemas.microsoft.com/office/drawing/2014/main" id="{D411A46E-C5F5-3E37-F82C-EF55EA4F4D18}"/>
                  </a:ext>
                </a:extLst>
              </p:cNvPr>
              <p:cNvSpPr/>
              <p:nvPr/>
            </p:nvSpPr>
            <p:spPr>
              <a:xfrm>
                <a:off x="1733151" y="1458894"/>
                <a:ext cx="489211" cy="549255"/>
              </a:xfrm>
              <a:custGeom>
                <a:avLst/>
                <a:gdLst/>
                <a:ahLst/>
                <a:cxnLst/>
                <a:rect l="l" t="t" r="r" b="b"/>
                <a:pathLst>
                  <a:path w="11097" h="12459" extrusionOk="0">
                    <a:moveTo>
                      <a:pt x="5584" y="2822"/>
                    </a:moveTo>
                    <a:cubicBezTo>
                      <a:pt x="5763" y="3524"/>
                      <a:pt x="5906" y="4096"/>
                      <a:pt x="6156" y="4882"/>
                    </a:cubicBezTo>
                    <a:lnTo>
                      <a:pt x="6763" y="6823"/>
                    </a:lnTo>
                    <a:lnTo>
                      <a:pt x="6192" y="7215"/>
                    </a:lnTo>
                    <a:cubicBezTo>
                      <a:pt x="6215" y="6953"/>
                      <a:pt x="6275" y="6692"/>
                      <a:pt x="6370" y="6442"/>
                    </a:cubicBezTo>
                    <a:lnTo>
                      <a:pt x="6370" y="6442"/>
                    </a:lnTo>
                    <a:cubicBezTo>
                      <a:pt x="6025" y="6668"/>
                      <a:pt x="5715" y="6918"/>
                      <a:pt x="5430" y="7204"/>
                    </a:cubicBezTo>
                    <a:cubicBezTo>
                      <a:pt x="5418" y="7001"/>
                      <a:pt x="5489" y="6799"/>
                      <a:pt x="5632" y="6656"/>
                    </a:cubicBezTo>
                    <a:cubicBezTo>
                      <a:pt x="5775" y="6513"/>
                      <a:pt x="5882" y="6334"/>
                      <a:pt x="5953" y="6156"/>
                    </a:cubicBezTo>
                    <a:lnTo>
                      <a:pt x="5953" y="6156"/>
                    </a:lnTo>
                    <a:cubicBezTo>
                      <a:pt x="5489" y="6394"/>
                      <a:pt x="5144" y="6811"/>
                      <a:pt x="4810" y="7227"/>
                    </a:cubicBezTo>
                    <a:cubicBezTo>
                      <a:pt x="4941" y="6811"/>
                      <a:pt x="5156" y="6430"/>
                      <a:pt x="5430" y="6096"/>
                    </a:cubicBezTo>
                    <a:lnTo>
                      <a:pt x="5430" y="6096"/>
                    </a:lnTo>
                    <a:cubicBezTo>
                      <a:pt x="5156" y="6227"/>
                      <a:pt x="4965" y="6477"/>
                      <a:pt x="4787" y="6727"/>
                    </a:cubicBezTo>
                    <a:lnTo>
                      <a:pt x="4334" y="7346"/>
                    </a:lnTo>
                    <a:lnTo>
                      <a:pt x="4048" y="7346"/>
                    </a:lnTo>
                    <a:lnTo>
                      <a:pt x="4822" y="4882"/>
                    </a:lnTo>
                    <a:cubicBezTo>
                      <a:pt x="5072" y="4096"/>
                      <a:pt x="5215" y="3524"/>
                      <a:pt x="5394" y="2822"/>
                    </a:cubicBezTo>
                    <a:close/>
                    <a:moveTo>
                      <a:pt x="6787" y="6930"/>
                    </a:moveTo>
                    <a:lnTo>
                      <a:pt x="6918" y="7346"/>
                    </a:lnTo>
                    <a:lnTo>
                      <a:pt x="6704" y="7346"/>
                    </a:lnTo>
                    <a:cubicBezTo>
                      <a:pt x="6727" y="7215"/>
                      <a:pt x="6763" y="7073"/>
                      <a:pt x="6787" y="6930"/>
                    </a:cubicBezTo>
                    <a:close/>
                    <a:moveTo>
                      <a:pt x="5561" y="0"/>
                    </a:moveTo>
                    <a:cubicBezTo>
                      <a:pt x="4552" y="0"/>
                      <a:pt x="3542" y="572"/>
                      <a:pt x="3144" y="1715"/>
                    </a:cubicBezTo>
                    <a:lnTo>
                      <a:pt x="84" y="10597"/>
                    </a:lnTo>
                    <a:cubicBezTo>
                      <a:pt x="24" y="10740"/>
                      <a:pt x="0" y="10894"/>
                      <a:pt x="0" y="11049"/>
                    </a:cubicBezTo>
                    <a:cubicBezTo>
                      <a:pt x="0" y="11740"/>
                      <a:pt x="512" y="12335"/>
                      <a:pt x="1203" y="12430"/>
                    </a:cubicBezTo>
                    <a:cubicBezTo>
                      <a:pt x="1276" y="12442"/>
                      <a:pt x="1349" y="12447"/>
                      <a:pt x="1421" y="12447"/>
                    </a:cubicBezTo>
                    <a:cubicBezTo>
                      <a:pt x="2020" y="12447"/>
                      <a:pt x="2571" y="12061"/>
                      <a:pt x="2763" y="11466"/>
                    </a:cubicBezTo>
                    <a:lnTo>
                      <a:pt x="3286" y="9740"/>
                    </a:lnTo>
                    <a:lnTo>
                      <a:pt x="7680" y="9740"/>
                    </a:lnTo>
                    <a:lnTo>
                      <a:pt x="8216" y="11430"/>
                    </a:lnTo>
                    <a:cubicBezTo>
                      <a:pt x="8419" y="12050"/>
                      <a:pt x="8996" y="12459"/>
                      <a:pt x="9628" y="12459"/>
                    </a:cubicBezTo>
                    <a:cubicBezTo>
                      <a:pt x="9700" y="12459"/>
                      <a:pt x="9773" y="12453"/>
                      <a:pt x="9847" y="12442"/>
                    </a:cubicBezTo>
                    <a:cubicBezTo>
                      <a:pt x="10561" y="12323"/>
                      <a:pt x="11085" y="11716"/>
                      <a:pt x="11097" y="10990"/>
                    </a:cubicBezTo>
                    <a:cubicBezTo>
                      <a:pt x="11085" y="10823"/>
                      <a:pt x="11061" y="10656"/>
                      <a:pt x="11014" y="10502"/>
                    </a:cubicBezTo>
                    <a:lnTo>
                      <a:pt x="7978" y="1715"/>
                    </a:lnTo>
                    <a:cubicBezTo>
                      <a:pt x="7579" y="572"/>
                      <a:pt x="6570" y="0"/>
                      <a:pt x="5561" y="0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53;p31">
                <a:extLst>
                  <a:ext uri="{FF2B5EF4-FFF2-40B4-BE49-F238E27FC236}">
                    <a16:creationId xmlns:a16="http://schemas.microsoft.com/office/drawing/2014/main" id="{5A338685-9948-1841-6130-54E63BC6686F}"/>
                  </a:ext>
                </a:extLst>
              </p:cNvPr>
              <p:cNvSpPr/>
              <p:nvPr/>
            </p:nvSpPr>
            <p:spPr>
              <a:xfrm>
                <a:off x="1756252" y="1485389"/>
                <a:ext cx="441996" cy="496309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11258" extrusionOk="0">
                    <a:moveTo>
                      <a:pt x="5489" y="2042"/>
                    </a:moveTo>
                    <a:cubicBezTo>
                      <a:pt x="5668" y="2745"/>
                      <a:pt x="5799" y="3495"/>
                      <a:pt x="6049" y="4281"/>
                    </a:cubicBezTo>
                    <a:lnTo>
                      <a:pt x="6823" y="6972"/>
                    </a:lnTo>
                    <a:lnTo>
                      <a:pt x="3215" y="6972"/>
                    </a:lnTo>
                    <a:lnTo>
                      <a:pt x="3989" y="4281"/>
                    </a:lnTo>
                    <a:cubicBezTo>
                      <a:pt x="4227" y="3495"/>
                      <a:pt x="4382" y="2757"/>
                      <a:pt x="4560" y="2042"/>
                    </a:cubicBezTo>
                    <a:close/>
                    <a:moveTo>
                      <a:pt x="5032" y="1"/>
                    </a:moveTo>
                    <a:cubicBezTo>
                      <a:pt x="4123" y="1"/>
                      <a:pt x="3215" y="518"/>
                      <a:pt x="2858" y="1554"/>
                    </a:cubicBezTo>
                    <a:lnTo>
                      <a:pt x="72" y="9579"/>
                    </a:lnTo>
                    <a:cubicBezTo>
                      <a:pt x="24" y="9710"/>
                      <a:pt x="0" y="9841"/>
                      <a:pt x="0" y="9984"/>
                    </a:cubicBezTo>
                    <a:cubicBezTo>
                      <a:pt x="0" y="10686"/>
                      <a:pt x="250" y="11258"/>
                      <a:pt x="953" y="11258"/>
                    </a:cubicBezTo>
                    <a:cubicBezTo>
                      <a:pt x="1512" y="11258"/>
                      <a:pt x="2012" y="10901"/>
                      <a:pt x="2179" y="10365"/>
                    </a:cubicBezTo>
                    <a:lnTo>
                      <a:pt x="2655" y="8805"/>
                    </a:lnTo>
                    <a:lnTo>
                      <a:pt x="7180" y="8805"/>
                    </a:lnTo>
                    <a:lnTo>
                      <a:pt x="7668" y="10329"/>
                    </a:lnTo>
                    <a:cubicBezTo>
                      <a:pt x="7846" y="10877"/>
                      <a:pt x="8358" y="11246"/>
                      <a:pt x="8930" y="11258"/>
                    </a:cubicBezTo>
                    <a:cubicBezTo>
                      <a:pt x="9668" y="11258"/>
                      <a:pt x="10025" y="10663"/>
                      <a:pt x="10025" y="9924"/>
                    </a:cubicBezTo>
                    <a:cubicBezTo>
                      <a:pt x="10025" y="9770"/>
                      <a:pt x="10001" y="9627"/>
                      <a:pt x="9954" y="9484"/>
                    </a:cubicBezTo>
                    <a:lnTo>
                      <a:pt x="7215" y="1554"/>
                    </a:lnTo>
                    <a:cubicBezTo>
                      <a:pt x="6852" y="518"/>
                      <a:pt x="5941" y="1"/>
                      <a:pt x="5032" y="1"/>
                    </a:cubicBezTo>
                    <a:close/>
                  </a:path>
                </a:pathLst>
              </a:custGeom>
              <a:solidFill>
                <a:srgbClr val="F2888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E03E25C-E3D4-F050-0A70-F53C2687B0C6}"/>
                </a:ext>
              </a:extLst>
            </p:cNvPr>
            <p:cNvSpPr txBox="1"/>
            <p:nvPr/>
          </p:nvSpPr>
          <p:spPr>
            <a:xfrm>
              <a:off x="3869471" y="2523340"/>
              <a:ext cx="5306047" cy="832536"/>
            </a:xfrm>
            <a:prstGeom prst="roundRect">
              <a:avLst/>
            </a:prstGeom>
            <a:noFill/>
            <a:ln w="57150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6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hình</a:t>
              </a:r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 tam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giác</a:t>
              </a:r>
              <a:endParaRPr lang="vi-VN" sz="3750" b="1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AC7D656-9B6C-CD51-B57C-98EF6B9266D5}"/>
              </a:ext>
            </a:extLst>
          </p:cNvPr>
          <p:cNvGrpSpPr/>
          <p:nvPr/>
        </p:nvGrpSpPr>
        <p:grpSpPr>
          <a:xfrm>
            <a:off x="1578180" y="3924129"/>
            <a:ext cx="6730325" cy="1218733"/>
            <a:chOff x="1612674" y="5184381"/>
            <a:chExt cx="8973766" cy="1409055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E7999CD0-C3E4-A374-9E38-DB6E4754300E}"/>
                </a:ext>
              </a:extLst>
            </p:cNvPr>
            <p:cNvSpPr/>
            <p:nvPr/>
          </p:nvSpPr>
          <p:spPr>
            <a:xfrm>
              <a:off x="2170089" y="5479849"/>
              <a:ext cx="8416351" cy="1056924"/>
            </a:xfrm>
            <a:custGeom>
              <a:avLst/>
              <a:gdLst>
                <a:gd name="connsiteX0" fmla="*/ 0 w 8416351"/>
                <a:gd name="connsiteY0" fmla="*/ 176158 h 1056924"/>
                <a:gd name="connsiteX1" fmla="*/ 176158 w 8416351"/>
                <a:gd name="connsiteY1" fmla="*/ 0 h 1056924"/>
                <a:gd name="connsiteX2" fmla="*/ 8240193 w 8416351"/>
                <a:gd name="connsiteY2" fmla="*/ 0 h 1056924"/>
                <a:gd name="connsiteX3" fmla="*/ 8416351 w 8416351"/>
                <a:gd name="connsiteY3" fmla="*/ 176158 h 1056924"/>
                <a:gd name="connsiteX4" fmla="*/ 8416351 w 8416351"/>
                <a:gd name="connsiteY4" fmla="*/ 880766 h 1056924"/>
                <a:gd name="connsiteX5" fmla="*/ 8240193 w 8416351"/>
                <a:gd name="connsiteY5" fmla="*/ 1056924 h 1056924"/>
                <a:gd name="connsiteX6" fmla="*/ 176158 w 8416351"/>
                <a:gd name="connsiteY6" fmla="*/ 1056924 h 1056924"/>
                <a:gd name="connsiteX7" fmla="*/ 0 w 8416351"/>
                <a:gd name="connsiteY7" fmla="*/ 880766 h 1056924"/>
                <a:gd name="connsiteX8" fmla="*/ 0 w 8416351"/>
                <a:gd name="connsiteY8" fmla="*/ 176158 h 105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16351" h="1056924" fill="none" extrusionOk="0">
                  <a:moveTo>
                    <a:pt x="0" y="176158"/>
                  </a:moveTo>
                  <a:cubicBezTo>
                    <a:pt x="7893" y="86111"/>
                    <a:pt x="87871" y="12775"/>
                    <a:pt x="176158" y="0"/>
                  </a:cubicBezTo>
                  <a:cubicBezTo>
                    <a:pt x="3287664" y="-168267"/>
                    <a:pt x="7429709" y="-42953"/>
                    <a:pt x="8240193" y="0"/>
                  </a:cubicBezTo>
                  <a:cubicBezTo>
                    <a:pt x="8338451" y="1100"/>
                    <a:pt x="8416199" y="76805"/>
                    <a:pt x="8416351" y="176158"/>
                  </a:cubicBezTo>
                  <a:cubicBezTo>
                    <a:pt x="8447587" y="400663"/>
                    <a:pt x="8400357" y="608119"/>
                    <a:pt x="8416351" y="880766"/>
                  </a:cubicBezTo>
                  <a:cubicBezTo>
                    <a:pt x="8419209" y="975368"/>
                    <a:pt x="8344736" y="1073000"/>
                    <a:pt x="8240193" y="1056924"/>
                  </a:cubicBezTo>
                  <a:cubicBezTo>
                    <a:pt x="5621790" y="1125149"/>
                    <a:pt x="3127106" y="1067800"/>
                    <a:pt x="176158" y="1056924"/>
                  </a:cubicBezTo>
                  <a:cubicBezTo>
                    <a:pt x="80438" y="1059435"/>
                    <a:pt x="14419" y="970632"/>
                    <a:pt x="0" y="880766"/>
                  </a:cubicBezTo>
                  <a:cubicBezTo>
                    <a:pt x="2431" y="685142"/>
                    <a:pt x="20249" y="458778"/>
                    <a:pt x="0" y="176158"/>
                  </a:cubicBezTo>
                  <a:close/>
                </a:path>
                <a:path w="8416351" h="1056924" stroke="0" extrusionOk="0">
                  <a:moveTo>
                    <a:pt x="0" y="176158"/>
                  </a:moveTo>
                  <a:cubicBezTo>
                    <a:pt x="-1824" y="70834"/>
                    <a:pt x="77632" y="2937"/>
                    <a:pt x="176158" y="0"/>
                  </a:cubicBezTo>
                  <a:cubicBezTo>
                    <a:pt x="3423790" y="163917"/>
                    <a:pt x="5828000" y="128764"/>
                    <a:pt x="8240193" y="0"/>
                  </a:cubicBezTo>
                  <a:cubicBezTo>
                    <a:pt x="8345984" y="5674"/>
                    <a:pt x="8417788" y="84358"/>
                    <a:pt x="8416351" y="176158"/>
                  </a:cubicBezTo>
                  <a:cubicBezTo>
                    <a:pt x="8468870" y="513959"/>
                    <a:pt x="8372524" y="656074"/>
                    <a:pt x="8416351" y="880766"/>
                  </a:cubicBezTo>
                  <a:cubicBezTo>
                    <a:pt x="8408151" y="993363"/>
                    <a:pt x="8337518" y="1059432"/>
                    <a:pt x="8240193" y="1056924"/>
                  </a:cubicBezTo>
                  <a:cubicBezTo>
                    <a:pt x="7110429" y="1034942"/>
                    <a:pt x="3876525" y="982036"/>
                    <a:pt x="176158" y="1056924"/>
                  </a:cubicBezTo>
                  <a:cubicBezTo>
                    <a:pt x="95668" y="1050394"/>
                    <a:pt x="-2288" y="982049"/>
                    <a:pt x="0" y="880766"/>
                  </a:cubicBezTo>
                  <a:cubicBezTo>
                    <a:pt x="47304" y="724577"/>
                    <a:pt x="4060" y="391678"/>
                    <a:pt x="0" y="176158"/>
                  </a:cubicBezTo>
                  <a:close/>
                </a:path>
              </a:pathLst>
            </a:custGeom>
            <a:ln w="38100">
              <a:extLst>
                <a:ext uri="{C807C97D-BFC1-408E-A445-0C87EB9F89A2}">
                  <ask:lineSketchStyleProps xmlns:ask="http://schemas.microsoft.com/office/drawing/2018/sketchyshapes" sd="1872881490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grpSp>
          <p:nvGrpSpPr>
            <p:cNvPr id="55" name="Google Shape;293;p27">
              <a:extLst>
                <a:ext uri="{FF2B5EF4-FFF2-40B4-BE49-F238E27FC236}">
                  <a16:creationId xmlns:a16="http://schemas.microsoft.com/office/drawing/2014/main" id="{59D4F3E0-1221-8B63-251C-62A63D3133AE}"/>
                </a:ext>
              </a:extLst>
            </p:cNvPr>
            <p:cNvGrpSpPr/>
            <p:nvPr/>
          </p:nvGrpSpPr>
          <p:grpSpPr>
            <a:xfrm rot="21403310">
              <a:off x="1612674" y="5184381"/>
              <a:ext cx="1724419" cy="1409055"/>
              <a:chOff x="3676506" y="1404273"/>
              <a:chExt cx="792384" cy="610489"/>
            </a:xfrm>
          </p:grpSpPr>
          <p:sp>
            <p:nvSpPr>
              <p:cNvPr id="57" name="Google Shape;294;p27">
                <a:extLst>
                  <a:ext uri="{FF2B5EF4-FFF2-40B4-BE49-F238E27FC236}">
                    <a16:creationId xmlns:a16="http://schemas.microsoft.com/office/drawing/2014/main" id="{ECE855B9-87AB-8B2D-EA22-C166CFE7D5D8}"/>
                  </a:ext>
                </a:extLst>
              </p:cNvPr>
              <p:cNvSpPr/>
              <p:nvPr/>
            </p:nvSpPr>
            <p:spPr>
              <a:xfrm>
                <a:off x="3899885" y="1404273"/>
                <a:ext cx="177442" cy="160690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3645" extrusionOk="0">
                    <a:moveTo>
                      <a:pt x="1158" y="1"/>
                    </a:moveTo>
                    <a:cubicBezTo>
                      <a:pt x="1024" y="1"/>
                      <a:pt x="906" y="30"/>
                      <a:pt x="810" y="96"/>
                    </a:cubicBezTo>
                    <a:cubicBezTo>
                      <a:pt x="0" y="656"/>
                      <a:pt x="1096" y="3644"/>
                      <a:pt x="1096" y="3644"/>
                    </a:cubicBezTo>
                    <a:lnTo>
                      <a:pt x="4025" y="1620"/>
                    </a:lnTo>
                    <a:cubicBezTo>
                      <a:pt x="4025" y="1620"/>
                      <a:pt x="2155" y="1"/>
                      <a:pt x="1158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95;p27">
                <a:extLst>
                  <a:ext uri="{FF2B5EF4-FFF2-40B4-BE49-F238E27FC236}">
                    <a16:creationId xmlns:a16="http://schemas.microsoft.com/office/drawing/2014/main" id="{EE65A1CA-F1DD-6102-EB6A-DA0508880F38}"/>
                  </a:ext>
                </a:extLst>
              </p:cNvPr>
              <p:cNvSpPr/>
              <p:nvPr/>
            </p:nvSpPr>
            <p:spPr>
              <a:xfrm>
                <a:off x="3935065" y="1440820"/>
                <a:ext cx="121807" cy="1099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494" extrusionOk="0">
                    <a:moveTo>
                      <a:pt x="798" y="0"/>
                    </a:moveTo>
                    <a:cubicBezTo>
                      <a:pt x="706" y="0"/>
                      <a:pt x="625" y="20"/>
                      <a:pt x="560" y="65"/>
                    </a:cubicBezTo>
                    <a:cubicBezTo>
                      <a:pt x="0" y="446"/>
                      <a:pt x="750" y="2494"/>
                      <a:pt x="750" y="2494"/>
                    </a:cubicBezTo>
                    <a:lnTo>
                      <a:pt x="2762" y="1113"/>
                    </a:lnTo>
                    <a:cubicBezTo>
                      <a:pt x="2762" y="1113"/>
                      <a:pt x="1483" y="0"/>
                      <a:pt x="798" y="0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96;p27">
                <a:extLst>
                  <a:ext uri="{FF2B5EF4-FFF2-40B4-BE49-F238E27FC236}">
                    <a16:creationId xmlns:a16="http://schemas.microsoft.com/office/drawing/2014/main" id="{82CB9922-86A4-D3EB-4D1C-5BE28F3933F2}"/>
                  </a:ext>
                </a:extLst>
              </p:cNvPr>
              <p:cNvSpPr/>
              <p:nvPr/>
            </p:nvSpPr>
            <p:spPr>
              <a:xfrm>
                <a:off x="4228450" y="1404273"/>
                <a:ext cx="177442" cy="160690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3645" extrusionOk="0">
                    <a:moveTo>
                      <a:pt x="2856" y="1"/>
                    </a:moveTo>
                    <a:cubicBezTo>
                      <a:pt x="1861" y="1"/>
                      <a:pt x="1" y="1620"/>
                      <a:pt x="1" y="1620"/>
                    </a:cubicBezTo>
                    <a:lnTo>
                      <a:pt x="2918" y="3644"/>
                    </a:lnTo>
                    <a:cubicBezTo>
                      <a:pt x="2918" y="3644"/>
                      <a:pt x="4025" y="656"/>
                      <a:pt x="3203" y="96"/>
                    </a:cubicBezTo>
                    <a:cubicBezTo>
                      <a:pt x="3108" y="30"/>
                      <a:pt x="2990" y="1"/>
                      <a:pt x="2856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97;p27">
                <a:extLst>
                  <a:ext uri="{FF2B5EF4-FFF2-40B4-BE49-F238E27FC236}">
                    <a16:creationId xmlns:a16="http://schemas.microsoft.com/office/drawing/2014/main" id="{B1A056D7-7F56-37F3-6AE7-D232E500DA57}"/>
                  </a:ext>
                </a:extLst>
              </p:cNvPr>
              <p:cNvSpPr/>
              <p:nvPr/>
            </p:nvSpPr>
            <p:spPr>
              <a:xfrm>
                <a:off x="4246834" y="1437601"/>
                <a:ext cx="126524" cy="114753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603" extrusionOk="0">
                    <a:moveTo>
                      <a:pt x="2044" y="0"/>
                    </a:moveTo>
                    <a:cubicBezTo>
                      <a:pt x="1338" y="0"/>
                      <a:pt x="0" y="1162"/>
                      <a:pt x="0" y="1162"/>
                    </a:cubicBezTo>
                    <a:lnTo>
                      <a:pt x="2084" y="2603"/>
                    </a:lnTo>
                    <a:cubicBezTo>
                      <a:pt x="2084" y="2603"/>
                      <a:pt x="2870" y="471"/>
                      <a:pt x="2286" y="67"/>
                    </a:cubicBezTo>
                    <a:cubicBezTo>
                      <a:pt x="2220" y="21"/>
                      <a:pt x="2138" y="0"/>
                      <a:pt x="2044" y="0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98;p27">
                <a:extLst>
                  <a:ext uri="{FF2B5EF4-FFF2-40B4-BE49-F238E27FC236}">
                    <a16:creationId xmlns:a16="http://schemas.microsoft.com/office/drawing/2014/main" id="{B0A3B9FF-4A40-162E-FEC6-0C8B5DDCED48}"/>
                  </a:ext>
                </a:extLst>
              </p:cNvPr>
              <p:cNvSpPr/>
              <p:nvPr/>
            </p:nvSpPr>
            <p:spPr>
              <a:xfrm>
                <a:off x="3891994" y="1453648"/>
                <a:ext cx="480306" cy="560673"/>
              </a:xfrm>
              <a:custGeom>
                <a:avLst/>
                <a:gdLst/>
                <a:ahLst/>
                <a:cxnLst/>
                <a:rect l="l" t="t" r="r" b="b"/>
                <a:pathLst>
                  <a:path w="10895" h="12718" extrusionOk="0">
                    <a:moveTo>
                      <a:pt x="5966" y="0"/>
                    </a:moveTo>
                    <a:cubicBezTo>
                      <a:pt x="5311" y="0"/>
                      <a:pt x="4668" y="84"/>
                      <a:pt x="4049" y="262"/>
                    </a:cubicBezTo>
                    <a:cubicBezTo>
                      <a:pt x="3954" y="298"/>
                      <a:pt x="3858" y="322"/>
                      <a:pt x="3763" y="357"/>
                    </a:cubicBezTo>
                    <a:cubicBezTo>
                      <a:pt x="3573" y="429"/>
                      <a:pt x="3394" y="500"/>
                      <a:pt x="3215" y="595"/>
                    </a:cubicBezTo>
                    <a:cubicBezTo>
                      <a:pt x="3120" y="631"/>
                      <a:pt x="3037" y="679"/>
                      <a:pt x="2954" y="726"/>
                    </a:cubicBezTo>
                    <a:cubicBezTo>
                      <a:pt x="1084" y="1750"/>
                      <a:pt x="1" y="3822"/>
                      <a:pt x="1" y="6453"/>
                    </a:cubicBezTo>
                    <a:cubicBezTo>
                      <a:pt x="1" y="8751"/>
                      <a:pt x="715" y="10537"/>
                      <a:pt x="2120" y="11597"/>
                    </a:cubicBezTo>
                    <a:cubicBezTo>
                      <a:pt x="2668" y="12002"/>
                      <a:pt x="3299" y="12299"/>
                      <a:pt x="3954" y="12466"/>
                    </a:cubicBezTo>
                    <a:cubicBezTo>
                      <a:pt x="4568" y="12633"/>
                      <a:pt x="5202" y="12717"/>
                      <a:pt x="5839" y="12717"/>
                    </a:cubicBezTo>
                    <a:cubicBezTo>
                      <a:pt x="5881" y="12717"/>
                      <a:pt x="5923" y="12717"/>
                      <a:pt x="5966" y="12716"/>
                    </a:cubicBezTo>
                    <a:cubicBezTo>
                      <a:pt x="6168" y="12716"/>
                      <a:pt x="6383" y="12704"/>
                      <a:pt x="6597" y="12692"/>
                    </a:cubicBezTo>
                    <a:cubicBezTo>
                      <a:pt x="6799" y="12680"/>
                      <a:pt x="7014" y="12656"/>
                      <a:pt x="7228" y="12621"/>
                    </a:cubicBezTo>
                    <a:cubicBezTo>
                      <a:pt x="9073" y="12323"/>
                      <a:pt x="10895" y="11406"/>
                      <a:pt x="10895" y="9775"/>
                    </a:cubicBezTo>
                    <a:cubicBezTo>
                      <a:pt x="10895" y="9239"/>
                      <a:pt x="10609" y="8727"/>
                      <a:pt x="10133" y="8466"/>
                    </a:cubicBezTo>
                    <a:cubicBezTo>
                      <a:pt x="9907" y="8335"/>
                      <a:pt x="9645" y="8263"/>
                      <a:pt x="9383" y="8263"/>
                    </a:cubicBezTo>
                    <a:cubicBezTo>
                      <a:pt x="8204" y="8263"/>
                      <a:pt x="8085" y="9394"/>
                      <a:pt x="7192" y="9966"/>
                    </a:cubicBezTo>
                    <a:cubicBezTo>
                      <a:pt x="7073" y="10037"/>
                      <a:pt x="6942" y="10097"/>
                      <a:pt x="6811" y="10144"/>
                    </a:cubicBezTo>
                    <a:cubicBezTo>
                      <a:pt x="6565" y="10230"/>
                      <a:pt x="6309" y="10277"/>
                      <a:pt x="6052" y="10277"/>
                    </a:cubicBezTo>
                    <a:cubicBezTo>
                      <a:pt x="6024" y="10277"/>
                      <a:pt x="5995" y="10276"/>
                      <a:pt x="5966" y="10275"/>
                    </a:cubicBezTo>
                    <a:cubicBezTo>
                      <a:pt x="5945" y="10276"/>
                      <a:pt x="5925" y="10276"/>
                      <a:pt x="5904" y="10276"/>
                    </a:cubicBezTo>
                    <a:cubicBezTo>
                      <a:pt x="5473" y="10276"/>
                      <a:pt x="5055" y="10157"/>
                      <a:pt x="4680" y="9930"/>
                    </a:cubicBezTo>
                    <a:cubicBezTo>
                      <a:pt x="4644" y="9906"/>
                      <a:pt x="4608" y="9882"/>
                      <a:pt x="4573" y="9847"/>
                    </a:cubicBezTo>
                    <a:cubicBezTo>
                      <a:pt x="4489" y="9799"/>
                      <a:pt x="4418" y="9739"/>
                      <a:pt x="4358" y="9680"/>
                    </a:cubicBezTo>
                    <a:cubicBezTo>
                      <a:pt x="4323" y="9644"/>
                      <a:pt x="4287" y="9608"/>
                      <a:pt x="4251" y="9573"/>
                    </a:cubicBezTo>
                    <a:cubicBezTo>
                      <a:pt x="3644" y="8954"/>
                      <a:pt x="3251" y="7894"/>
                      <a:pt x="3251" y="6299"/>
                    </a:cubicBezTo>
                    <a:cubicBezTo>
                      <a:pt x="3251" y="4917"/>
                      <a:pt x="3549" y="3953"/>
                      <a:pt x="4049" y="3322"/>
                    </a:cubicBezTo>
                    <a:cubicBezTo>
                      <a:pt x="4097" y="3262"/>
                      <a:pt x="4156" y="3191"/>
                      <a:pt x="4227" y="3132"/>
                    </a:cubicBezTo>
                    <a:cubicBezTo>
                      <a:pt x="4251" y="3096"/>
                      <a:pt x="4287" y="3060"/>
                      <a:pt x="4323" y="3024"/>
                    </a:cubicBezTo>
                    <a:cubicBezTo>
                      <a:pt x="4763" y="2642"/>
                      <a:pt x="5328" y="2429"/>
                      <a:pt x="5918" y="2429"/>
                    </a:cubicBezTo>
                    <a:cubicBezTo>
                      <a:pt x="5934" y="2429"/>
                      <a:pt x="5950" y="2429"/>
                      <a:pt x="5966" y="2429"/>
                    </a:cubicBezTo>
                    <a:cubicBezTo>
                      <a:pt x="5988" y="2428"/>
                      <a:pt x="6011" y="2428"/>
                      <a:pt x="6033" y="2428"/>
                    </a:cubicBezTo>
                    <a:cubicBezTo>
                      <a:pt x="6369" y="2428"/>
                      <a:pt x="6713" y="2510"/>
                      <a:pt x="7025" y="2655"/>
                    </a:cubicBezTo>
                    <a:cubicBezTo>
                      <a:pt x="7240" y="2762"/>
                      <a:pt x="7430" y="2905"/>
                      <a:pt x="7597" y="3084"/>
                    </a:cubicBezTo>
                    <a:cubicBezTo>
                      <a:pt x="7823" y="3334"/>
                      <a:pt x="8014" y="3608"/>
                      <a:pt x="8240" y="3822"/>
                    </a:cubicBezTo>
                    <a:cubicBezTo>
                      <a:pt x="8481" y="4086"/>
                      <a:pt x="8833" y="4239"/>
                      <a:pt x="9199" y="4239"/>
                    </a:cubicBezTo>
                    <a:cubicBezTo>
                      <a:pt x="9213" y="4239"/>
                      <a:pt x="9226" y="4239"/>
                      <a:pt x="9240" y="4239"/>
                    </a:cubicBezTo>
                    <a:cubicBezTo>
                      <a:pt x="9585" y="4239"/>
                      <a:pt x="9907" y="4120"/>
                      <a:pt x="10169" y="3905"/>
                    </a:cubicBezTo>
                    <a:cubicBezTo>
                      <a:pt x="10204" y="3882"/>
                      <a:pt x="10240" y="3846"/>
                      <a:pt x="10276" y="3822"/>
                    </a:cubicBezTo>
                    <a:cubicBezTo>
                      <a:pt x="10550" y="3536"/>
                      <a:pt x="10716" y="3167"/>
                      <a:pt x="10704" y="2774"/>
                    </a:cubicBezTo>
                    <a:cubicBezTo>
                      <a:pt x="10704" y="2191"/>
                      <a:pt x="10454" y="1643"/>
                      <a:pt x="10014" y="1262"/>
                    </a:cubicBezTo>
                    <a:cubicBezTo>
                      <a:pt x="9788" y="1060"/>
                      <a:pt x="9538" y="881"/>
                      <a:pt x="9264" y="738"/>
                    </a:cubicBezTo>
                    <a:cubicBezTo>
                      <a:pt x="8299" y="226"/>
                      <a:pt x="7025" y="0"/>
                      <a:pt x="5966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99;p27">
                <a:extLst>
                  <a:ext uri="{FF2B5EF4-FFF2-40B4-BE49-F238E27FC236}">
                    <a16:creationId xmlns:a16="http://schemas.microsoft.com/office/drawing/2014/main" id="{B8B66864-EECB-8887-E40A-2C4A15A27B03}"/>
                  </a:ext>
                </a:extLst>
              </p:cNvPr>
              <p:cNvSpPr/>
              <p:nvPr/>
            </p:nvSpPr>
            <p:spPr>
              <a:xfrm>
                <a:off x="3676506" y="1453648"/>
                <a:ext cx="721482" cy="561114"/>
              </a:xfrm>
              <a:custGeom>
                <a:avLst/>
                <a:gdLst/>
                <a:ahLst/>
                <a:cxnLst/>
                <a:rect l="l" t="t" r="r" b="b"/>
                <a:pathLst>
                  <a:path w="15783" h="12728" extrusionOk="0">
                    <a:moveTo>
                      <a:pt x="10854" y="465"/>
                    </a:moveTo>
                    <a:cubicBezTo>
                      <a:pt x="12628" y="465"/>
                      <a:pt x="15128" y="1179"/>
                      <a:pt x="15128" y="2774"/>
                    </a:cubicBezTo>
                    <a:cubicBezTo>
                      <a:pt x="15140" y="3315"/>
                      <a:pt x="14699" y="3763"/>
                      <a:pt x="14161" y="3763"/>
                    </a:cubicBezTo>
                    <a:cubicBezTo>
                      <a:pt x="14154" y="3763"/>
                      <a:pt x="14147" y="3763"/>
                      <a:pt x="14140" y="3763"/>
                    </a:cubicBezTo>
                    <a:cubicBezTo>
                      <a:pt x="13699" y="3763"/>
                      <a:pt x="13509" y="3560"/>
                      <a:pt x="13176" y="3143"/>
                    </a:cubicBezTo>
                    <a:cubicBezTo>
                      <a:pt x="12759" y="2643"/>
                      <a:pt x="12199" y="1953"/>
                      <a:pt x="10854" y="1953"/>
                    </a:cubicBezTo>
                    <a:cubicBezTo>
                      <a:pt x="8865" y="1953"/>
                      <a:pt x="7675" y="3584"/>
                      <a:pt x="7675" y="6310"/>
                    </a:cubicBezTo>
                    <a:cubicBezTo>
                      <a:pt x="7675" y="10430"/>
                      <a:pt x="10116" y="10751"/>
                      <a:pt x="10854" y="10751"/>
                    </a:cubicBezTo>
                    <a:cubicBezTo>
                      <a:pt x="12259" y="10751"/>
                      <a:pt x="12830" y="9989"/>
                      <a:pt x="13259" y="9442"/>
                    </a:cubicBezTo>
                    <a:cubicBezTo>
                      <a:pt x="13616" y="8966"/>
                      <a:pt x="13818" y="8739"/>
                      <a:pt x="14283" y="8739"/>
                    </a:cubicBezTo>
                    <a:cubicBezTo>
                      <a:pt x="14854" y="8739"/>
                      <a:pt x="15307" y="9204"/>
                      <a:pt x="15307" y="9775"/>
                    </a:cubicBezTo>
                    <a:cubicBezTo>
                      <a:pt x="15307" y="11466"/>
                      <a:pt x="12652" y="12240"/>
                      <a:pt x="10854" y="12240"/>
                    </a:cubicBezTo>
                    <a:cubicBezTo>
                      <a:pt x="9068" y="12240"/>
                      <a:pt x="7687" y="11728"/>
                      <a:pt x="6758" y="10728"/>
                    </a:cubicBezTo>
                    <a:lnTo>
                      <a:pt x="6818" y="10680"/>
                    </a:lnTo>
                    <a:cubicBezTo>
                      <a:pt x="7195" y="10274"/>
                      <a:pt x="6857" y="9711"/>
                      <a:pt x="6411" y="9711"/>
                    </a:cubicBezTo>
                    <a:cubicBezTo>
                      <a:pt x="6308" y="9711"/>
                      <a:pt x="6199" y="9741"/>
                      <a:pt x="6091" y="9811"/>
                    </a:cubicBezTo>
                    <a:cubicBezTo>
                      <a:pt x="5603" y="8918"/>
                      <a:pt x="5353" y="7787"/>
                      <a:pt x="5353" y="6453"/>
                    </a:cubicBezTo>
                    <a:cubicBezTo>
                      <a:pt x="5353" y="2810"/>
                      <a:pt x="7508" y="465"/>
                      <a:pt x="10854" y="465"/>
                    </a:cubicBezTo>
                    <a:close/>
                    <a:moveTo>
                      <a:pt x="10854" y="0"/>
                    </a:moveTo>
                    <a:cubicBezTo>
                      <a:pt x="7187" y="0"/>
                      <a:pt x="4877" y="2631"/>
                      <a:pt x="4877" y="6453"/>
                    </a:cubicBezTo>
                    <a:cubicBezTo>
                      <a:pt x="4877" y="7882"/>
                      <a:pt x="5151" y="9108"/>
                      <a:pt x="5698" y="10085"/>
                    </a:cubicBezTo>
                    <a:cubicBezTo>
                      <a:pt x="5437" y="10194"/>
                      <a:pt x="5081" y="10263"/>
                      <a:pt x="4740" y="10263"/>
                    </a:cubicBezTo>
                    <a:cubicBezTo>
                      <a:pt x="4413" y="10263"/>
                      <a:pt x="4098" y="10200"/>
                      <a:pt x="3889" y="10049"/>
                    </a:cubicBezTo>
                    <a:cubicBezTo>
                      <a:pt x="3448" y="9739"/>
                      <a:pt x="3698" y="8989"/>
                      <a:pt x="3996" y="8430"/>
                    </a:cubicBezTo>
                    <a:cubicBezTo>
                      <a:pt x="5091" y="6370"/>
                      <a:pt x="4484" y="5037"/>
                      <a:pt x="3555" y="4477"/>
                    </a:cubicBezTo>
                    <a:cubicBezTo>
                      <a:pt x="3168" y="4247"/>
                      <a:pt x="2730" y="4138"/>
                      <a:pt x="2295" y="4138"/>
                    </a:cubicBezTo>
                    <a:cubicBezTo>
                      <a:pt x="1512" y="4138"/>
                      <a:pt x="741" y="4493"/>
                      <a:pt x="305" y="5144"/>
                    </a:cubicBezTo>
                    <a:cubicBezTo>
                      <a:pt x="0" y="5592"/>
                      <a:pt x="393" y="6040"/>
                      <a:pt x="795" y="6040"/>
                    </a:cubicBezTo>
                    <a:cubicBezTo>
                      <a:pt x="959" y="6040"/>
                      <a:pt x="1125" y="5966"/>
                      <a:pt x="1245" y="5787"/>
                    </a:cubicBezTo>
                    <a:cubicBezTo>
                      <a:pt x="1467" y="5458"/>
                      <a:pt x="1884" y="5277"/>
                      <a:pt x="2303" y="5277"/>
                    </a:cubicBezTo>
                    <a:cubicBezTo>
                      <a:pt x="2537" y="5277"/>
                      <a:pt x="2771" y="5334"/>
                      <a:pt x="2972" y="5453"/>
                    </a:cubicBezTo>
                    <a:cubicBezTo>
                      <a:pt x="3603" y="5834"/>
                      <a:pt x="3615" y="6727"/>
                      <a:pt x="2996" y="7906"/>
                    </a:cubicBezTo>
                    <a:cubicBezTo>
                      <a:pt x="2019" y="9728"/>
                      <a:pt x="2722" y="10609"/>
                      <a:pt x="3222" y="10978"/>
                    </a:cubicBezTo>
                    <a:cubicBezTo>
                      <a:pt x="3644" y="11244"/>
                      <a:pt x="4128" y="11397"/>
                      <a:pt x="4636" y="11397"/>
                    </a:cubicBezTo>
                    <a:cubicBezTo>
                      <a:pt x="4672" y="11397"/>
                      <a:pt x="4709" y="11396"/>
                      <a:pt x="4746" y="11394"/>
                    </a:cubicBezTo>
                    <a:cubicBezTo>
                      <a:pt x="4769" y="11395"/>
                      <a:pt x="4793" y="11395"/>
                      <a:pt x="4816" y="11395"/>
                    </a:cubicBezTo>
                    <a:cubicBezTo>
                      <a:pt x="5351" y="11395"/>
                      <a:pt x="5874" y="11264"/>
                      <a:pt x="6353" y="11013"/>
                    </a:cubicBezTo>
                    <a:cubicBezTo>
                      <a:pt x="7365" y="12121"/>
                      <a:pt x="8865" y="12728"/>
                      <a:pt x="10854" y="12728"/>
                    </a:cubicBezTo>
                    <a:cubicBezTo>
                      <a:pt x="13009" y="12728"/>
                      <a:pt x="15771" y="11787"/>
                      <a:pt x="15771" y="9787"/>
                    </a:cubicBezTo>
                    <a:cubicBezTo>
                      <a:pt x="15783" y="8954"/>
                      <a:pt x="15116" y="8275"/>
                      <a:pt x="14283" y="8263"/>
                    </a:cubicBezTo>
                    <a:cubicBezTo>
                      <a:pt x="12711" y="8263"/>
                      <a:pt x="13009" y="10275"/>
                      <a:pt x="10854" y="10275"/>
                    </a:cubicBezTo>
                    <a:cubicBezTo>
                      <a:pt x="9389" y="10275"/>
                      <a:pt x="8139" y="9132"/>
                      <a:pt x="8139" y="6310"/>
                    </a:cubicBezTo>
                    <a:cubicBezTo>
                      <a:pt x="8139" y="3572"/>
                      <a:pt x="9318" y="2441"/>
                      <a:pt x="10854" y="2441"/>
                    </a:cubicBezTo>
                    <a:cubicBezTo>
                      <a:pt x="12914" y="2441"/>
                      <a:pt x="12640" y="4251"/>
                      <a:pt x="14128" y="4251"/>
                    </a:cubicBezTo>
                    <a:cubicBezTo>
                      <a:pt x="14938" y="4251"/>
                      <a:pt x="15604" y="3584"/>
                      <a:pt x="15604" y="2774"/>
                    </a:cubicBezTo>
                    <a:cubicBezTo>
                      <a:pt x="15604" y="834"/>
                      <a:pt x="12854" y="0"/>
                      <a:pt x="10854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00;p27">
                <a:extLst>
                  <a:ext uri="{FF2B5EF4-FFF2-40B4-BE49-F238E27FC236}">
                    <a16:creationId xmlns:a16="http://schemas.microsoft.com/office/drawing/2014/main" id="{6DAE620E-9633-F022-E52F-11F181F2B414}"/>
                  </a:ext>
                </a:extLst>
              </p:cNvPr>
              <p:cNvSpPr/>
              <p:nvPr/>
            </p:nvSpPr>
            <p:spPr>
              <a:xfrm>
                <a:off x="4049465" y="1507167"/>
                <a:ext cx="42057" cy="3588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4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691"/>
                    </a:cubicBezTo>
                    <a:cubicBezTo>
                      <a:pt x="343" y="776"/>
                      <a:pt x="444" y="813"/>
                      <a:pt x="543" y="813"/>
                    </a:cubicBezTo>
                    <a:cubicBezTo>
                      <a:pt x="751" y="813"/>
                      <a:pt x="953" y="647"/>
                      <a:pt x="953" y="405"/>
                    </a:cubicBezTo>
                    <a:cubicBezTo>
                      <a:pt x="953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01;p27">
                <a:extLst>
                  <a:ext uri="{FF2B5EF4-FFF2-40B4-BE49-F238E27FC236}">
                    <a16:creationId xmlns:a16="http://schemas.microsoft.com/office/drawing/2014/main" id="{B063B58B-D7B2-AA23-F74A-9B578370A4E3}"/>
                  </a:ext>
                </a:extLst>
              </p:cNvPr>
              <p:cNvSpPr/>
              <p:nvPr/>
            </p:nvSpPr>
            <p:spPr>
              <a:xfrm>
                <a:off x="4140809" y="1511223"/>
                <a:ext cx="53563" cy="23806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540" extrusionOk="0">
                    <a:moveTo>
                      <a:pt x="1103" y="1"/>
                    </a:moveTo>
                    <a:cubicBezTo>
                      <a:pt x="1054" y="1"/>
                      <a:pt x="1006" y="34"/>
                      <a:pt x="1000" y="99"/>
                    </a:cubicBezTo>
                    <a:cubicBezTo>
                      <a:pt x="989" y="182"/>
                      <a:pt x="953" y="254"/>
                      <a:pt x="893" y="313"/>
                    </a:cubicBezTo>
                    <a:cubicBezTo>
                      <a:pt x="810" y="278"/>
                      <a:pt x="739" y="242"/>
                      <a:pt x="679" y="171"/>
                    </a:cubicBezTo>
                    <a:cubicBezTo>
                      <a:pt x="655" y="153"/>
                      <a:pt x="628" y="144"/>
                      <a:pt x="603" y="144"/>
                    </a:cubicBezTo>
                    <a:cubicBezTo>
                      <a:pt x="578" y="144"/>
                      <a:pt x="554" y="153"/>
                      <a:pt x="536" y="171"/>
                    </a:cubicBezTo>
                    <a:cubicBezTo>
                      <a:pt x="465" y="230"/>
                      <a:pt x="405" y="278"/>
                      <a:pt x="334" y="325"/>
                    </a:cubicBezTo>
                    <a:cubicBezTo>
                      <a:pt x="262" y="278"/>
                      <a:pt x="215" y="194"/>
                      <a:pt x="215" y="111"/>
                    </a:cubicBezTo>
                    <a:cubicBezTo>
                      <a:pt x="215" y="40"/>
                      <a:pt x="161" y="4"/>
                      <a:pt x="107" y="4"/>
                    </a:cubicBezTo>
                    <a:cubicBezTo>
                      <a:pt x="54" y="4"/>
                      <a:pt x="0" y="40"/>
                      <a:pt x="0" y="111"/>
                    </a:cubicBezTo>
                    <a:cubicBezTo>
                      <a:pt x="0" y="266"/>
                      <a:pt x="72" y="409"/>
                      <a:pt x="203" y="504"/>
                    </a:cubicBezTo>
                    <a:cubicBezTo>
                      <a:pt x="234" y="523"/>
                      <a:pt x="269" y="531"/>
                      <a:pt x="304" y="531"/>
                    </a:cubicBezTo>
                    <a:cubicBezTo>
                      <a:pt x="403" y="531"/>
                      <a:pt x="511" y="470"/>
                      <a:pt x="608" y="409"/>
                    </a:cubicBezTo>
                    <a:cubicBezTo>
                      <a:pt x="679" y="480"/>
                      <a:pt x="786" y="528"/>
                      <a:pt x="905" y="540"/>
                    </a:cubicBezTo>
                    <a:cubicBezTo>
                      <a:pt x="929" y="528"/>
                      <a:pt x="965" y="516"/>
                      <a:pt x="989" y="492"/>
                    </a:cubicBezTo>
                    <a:cubicBezTo>
                      <a:pt x="1120" y="409"/>
                      <a:pt x="1203" y="254"/>
                      <a:pt x="1215" y="99"/>
                    </a:cubicBezTo>
                    <a:cubicBezTo>
                      <a:pt x="1203" y="34"/>
                      <a:pt x="1152" y="1"/>
                      <a:pt x="1103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302;p27">
                <a:extLst>
                  <a:ext uri="{FF2B5EF4-FFF2-40B4-BE49-F238E27FC236}">
                    <a16:creationId xmlns:a16="http://schemas.microsoft.com/office/drawing/2014/main" id="{A08495FF-DB6C-6104-FAEE-6D6657CB3700}"/>
                  </a:ext>
                </a:extLst>
              </p:cNvPr>
              <p:cNvSpPr/>
              <p:nvPr/>
            </p:nvSpPr>
            <p:spPr>
              <a:xfrm>
                <a:off x="4225320" y="1507167"/>
                <a:ext cx="42013" cy="3588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4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3" y="776"/>
                      <a:pt x="443" y="813"/>
                      <a:pt x="542" y="813"/>
                    </a:cubicBezTo>
                    <a:cubicBezTo>
                      <a:pt x="750" y="813"/>
                      <a:pt x="953" y="647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303;p27">
                <a:extLst>
                  <a:ext uri="{FF2B5EF4-FFF2-40B4-BE49-F238E27FC236}">
                    <a16:creationId xmlns:a16="http://schemas.microsoft.com/office/drawing/2014/main" id="{1C4FB3DA-8F08-E220-29DC-16F5DED9A4D4}"/>
                  </a:ext>
                </a:extLst>
              </p:cNvPr>
              <p:cNvSpPr/>
              <p:nvPr/>
            </p:nvSpPr>
            <p:spPr>
              <a:xfrm>
                <a:off x="4003264" y="1538556"/>
                <a:ext cx="53078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384" extrusionOk="0">
                    <a:moveTo>
                      <a:pt x="102" y="1"/>
                    </a:moveTo>
                    <a:cubicBezTo>
                      <a:pt x="61" y="1"/>
                      <a:pt x="23" y="34"/>
                      <a:pt x="13" y="86"/>
                    </a:cubicBezTo>
                    <a:cubicBezTo>
                      <a:pt x="1" y="134"/>
                      <a:pt x="37" y="182"/>
                      <a:pt x="84" y="193"/>
                    </a:cubicBezTo>
                    <a:lnTo>
                      <a:pt x="1061" y="384"/>
                    </a:lnTo>
                    <a:lnTo>
                      <a:pt x="1072" y="384"/>
                    </a:lnTo>
                    <a:cubicBezTo>
                      <a:pt x="1192" y="372"/>
                      <a:pt x="1203" y="217"/>
                      <a:pt x="1096" y="193"/>
                    </a:cubicBezTo>
                    <a:lnTo>
                      <a:pt x="120" y="3"/>
                    </a:lnTo>
                    <a:cubicBezTo>
                      <a:pt x="114" y="1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304;p27">
                <a:extLst>
                  <a:ext uri="{FF2B5EF4-FFF2-40B4-BE49-F238E27FC236}">
                    <a16:creationId xmlns:a16="http://schemas.microsoft.com/office/drawing/2014/main" id="{E82F6A72-642C-F5CD-E109-BA078A192F14}"/>
                  </a:ext>
                </a:extLst>
              </p:cNvPr>
              <p:cNvSpPr/>
              <p:nvPr/>
            </p:nvSpPr>
            <p:spPr>
              <a:xfrm>
                <a:off x="3998547" y="1560731"/>
                <a:ext cx="54621" cy="842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91" extrusionOk="0">
                    <a:moveTo>
                      <a:pt x="132" y="0"/>
                    </a:moveTo>
                    <a:cubicBezTo>
                      <a:pt x="1" y="0"/>
                      <a:pt x="1" y="191"/>
                      <a:pt x="132" y="191"/>
                    </a:cubicBezTo>
                    <a:lnTo>
                      <a:pt x="1120" y="191"/>
                    </a:lnTo>
                    <a:cubicBezTo>
                      <a:pt x="1239" y="191"/>
                      <a:pt x="1239" y="0"/>
                      <a:pt x="1120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305;p27">
                <a:extLst>
                  <a:ext uri="{FF2B5EF4-FFF2-40B4-BE49-F238E27FC236}">
                    <a16:creationId xmlns:a16="http://schemas.microsoft.com/office/drawing/2014/main" id="{383A865B-6984-250B-646D-73754EF2ECAB}"/>
                  </a:ext>
                </a:extLst>
              </p:cNvPr>
              <p:cNvSpPr/>
              <p:nvPr/>
            </p:nvSpPr>
            <p:spPr>
              <a:xfrm>
                <a:off x="4264688" y="1538556"/>
                <a:ext cx="519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84" extrusionOk="0">
                    <a:moveTo>
                      <a:pt x="1078" y="1"/>
                    </a:moveTo>
                    <a:cubicBezTo>
                      <a:pt x="1072" y="1"/>
                      <a:pt x="1066" y="1"/>
                      <a:pt x="1060" y="3"/>
                    </a:cubicBezTo>
                    <a:lnTo>
                      <a:pt x="84" y="193"/>
                    </a:lnTo>
                    <a:cubicBezTo>
                      <a:pt x="36" y="193"/>
                      <a:pt x="0" y="241"/>
                      <a:pt x="12" y="301"/>
                    </a:cubicBezTo>
                    <a:cubicBezTo>
                      <a:pt x="12" y="348"/>
                      <a:pt x="60" y="384"/>
                      <a:pt x="107" y="384"/>
                    </a:cubicBezTo>
                    <a:lnTo>
                      <a:pt x="119" y="372"/>
                    </a:lnTo>
                    <a:lnTo>
                      <a:pt x="1096" y="193"/>
                    </a:lnTo>
                    <a:cubicBezTo>
                      <a:pt x="1143" y="182"/>
                      <a:pt x="1179" y="134"/>
                      <a:pt x="1167" y="86"/>
                    </a:cubicBezTo>
                    <a:cubicBezTo>
                      <a:pt x="1157" y="34"/>
                      <a:pt x="1119" y="1"/>
                      <a:pt x="107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306;p27">
                <a:extLst>
                  <a:ext uri="{FF2B5EF4-FFF2-40B4-BE49-F238E27FC236}">
                    <a16:creationId xmlns:a16="http://schemas.microsoft.com/office/drawing/2014/main" id="{64F8D1E2-F302-1BAC-A6D8-80622A61A4CC}"/>
                  </a:ext>
                </a:extLst>
              </p:cNvPr>
              <p:cNvSpPr/>
              <p:nvPr/>
            </p:nvSpPr>
            <p:spPr>
              <a:xfrm>
                <a:off x="4266760" y="1560731"/>
                <a:ext cx="54665" cy="842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91" extrusionOk="0">
                    <a:moveTo>
                      <a:pt x="132" y="0"/>
                    </a:moveTo>
                    <a:cubicBezTo>
                      <a:pt x="1" y="0"/>
                      <a:pt x="1" y="191"/>
                      <a:pt x="132" y="191"/>
                    </a:cubicBezTo>
                    <a:lnTo>
                      <a:pt x="1108" y="191"/>
                    </a:lnTo>
                    <a:cubicBezTo>
                      <a:pt x="1239" y="191"/>
                      <a:pt x="1239" y="0"/>
                      <a:pt x="1108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307;p27">
                <a:extLst>
                  <a:ext uri="{FF2B5EF4-FFF2-40B4-BE49-F238E27FC236}">
                    <a16:creationId xmlns:a16="http://schemas.microsoft.com/office/drawing/2014/main" id="{175090D6-598D-16B8-2ADD-4E489A4B7BAF}"/>
                  </a:ext>
                </a:extLst>
              </p:cNvPr>
              <p:cNvSpPr/>
              <p:nvPr/>
            </p:nvSpPr>
            <p:spPr>
              <a:xfrm>
                <a:off x="4362292" y="1636821"/>
                <a:ext cx="66172" cy="56341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278" extrusionOk="0">
                    <a:moveTo>
                      <a:pt x="858" y="0"/>
                    </a:moveTo>
                    <a:cubicBezTo>
                      <a:pt x="287" y="0"/>
                      <a:pt x="1" y="691"/>
                      <a:pt x="406" y="1096"/>
                    </a:cubicBezTo>
                    <a:cubicBezTo>
                      <a:pt x="535" y="1222"/>
                      <a:pt x="694" y="1278"/>
                      <a:pt x="850" y="1278"/>
                    </a:cubicBezTo>
                    <a:cubicBezTo>
                      <a:pt x="1182" y="1278"/>
                      <a:pt x="1501" y="1024"/>
                      <a:pt x="1501" y="643"/>
                    </a:cubicBezTo>
                    <a:cubicBezTo>
                      <a:pt x="1501" y="286"/>
                      <a:pt x="1215" y="0"/>
                      <a:pt x="858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308;p27">
                <a:extLst>
                  <a:ext uri="{FF2B5EF4-FFF2-40B4-BE49-F238E27FC236}">
                    <a16:creationId xmlns:a16="http://schemas.microsoft.com/office/drawing/2014/main" id="{1A3C3D8F-B94E-507E-D582-E699324B2128}"/>
                  </a:ext>
                </a:extLst>
              </p:cNvPr>
              <p:cNvSpPr/>
              <p:nvPr/>
            </p:nvSpPr>
            <p:spPr>
              <a:xfrm>
                <a:off x="4407435" y="1615308"/>
                <a:ext cx="28391" cy="24688"/>
              </a:xfrm>
              <a:custGeom>
                <a:avLst/>
                <a:gdLst/>
                <a:ahLst/>
                <a:cxnLst/>
                <a:rect l="l" t="t" r="r" b="b"/>
                <a:pathLst>
                  <a:path w="644" h="560" extrusionOk="0">
                    <a:moveTo>
                      <a:pt x="370" y="0"/>
                    </a:moveTo>
                    <a:cubicBezTo>
                      <a:pt x="120" y="0"/>
                      <a:pt x="1" y="298"/>
                      <a:pt x="167" y="477"/>
                    </a:cubicBezTo>
                    <a:cubicBezTo>
                      <a:pt x="225" y="534"/>
                      <a:pt x="295" y="560"/>
                      <a:pt x="363" y="560"/>
                    </a:cubicBezTo>
                    <a:cubicBezTo>
                      <a:pt x="507" y="560"/>
                      <a:pt x="644" y="447"/>
                      <a:pt x="644" y="286"/>
                    </a:cubicBezTo>
                    <a:cubicBezTo>
                      <a:pt x="644" y="131"/>
                      <a:pt x="525" y="0"/>
                      <a:pt x="370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309;p27">
                <a:extLst>
                  <a:ext uri="{FF2B5EF4-FFF2-40B4-BE49-F238E27FC236}">
                    <a16:creationId xmlns:a16="http://schemas.microsoft.com/office/drawing/2014/main" id="{D4634E0E-A227-A24A-5E41-D13EB1777E2B}"/>
                  </a:ext>
                </a:extLst>
              </p:cNvPr>
              <p:cNvSpPr/>
              <p:nvPr/>
            </p:nvSpPr>
            <p:spPr>
              <a:xfrm>
                <a:off x="4375430" y="1608960"/>
                <a:ext cx="28920" cy="2433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552" extrusionOk="0">
                    <a:moveTo>
                      <a:pt x="389" y="1"/>
                    </a:moveTo>
                    <a:cubicBezTo>
                      <a:pt x="383" y="1"/>
                      <a:pt x="376" y="1"/>
                      <a:pt x="370" y="1"/>
                    </a:cubicBezTo>
                    <a:cubicBezTo>
                      <a:pt x="119" y="1"/>
                      <a:pt x="0" y="299"/>
                      <a:pt x="179" y="466"/>
                    </a:cubicBezTo>
                    <a:cubicBezTo>
                      <a:pt x="234" y="525"/>
                      <a:pt x="305" y="551"/>
                      <a:pt x="375" y="551"/>
                    </a:cubicBezTo>
                    <a:cubicBezTo>
                      <a:pt x="517" y="551"/>
                      <a:pt x="655" y="443"/>
                      <a:pt x="655" y="275"/>
                    </a:cubicBezTo>
                    <a:cubicBezTo>
                      <a:pt x="644" y="127"/>
                      <a:pt x="534" y="1"/>
                      <a:pt x="389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310;p27">
                <a:extLst>
                  <a:ext uri="{FF2B5EF4-FFF2-40B4-BE49-F238E27FC236}">
                    <a16:creationId xmlns:a16="http://schemas.microsoft.com/office/drawing/2014/main" id="{7F4E4A9F-5AE1-158D-BF44-56DCCFC27014}"/>
                  </a:ext>
                </a:extLst>
              </p:cNvPr>
              <p:cNvSpPr/>
              <p:nvPr/>
            </p:nvSpPr>
            <p:spPr>
              <a:xfrm>
                <a:off x="4427406" y="1639951"/>
                <a:ext cx="28876" cy="24688"/>
              </a:xfrm>
              <a:custGeom>
                <a:avLst/>
                <a:gdLst/>
                <a:ahLst/>
                <a:cxnLst/>
                <a:rect l="l" t="t" r="r" b="b"/>
                <a:pathLst>
                  <a:path w="655" h="560" extrusionOk="0">
                    <a:moveTo>
                      <a:pt x="369" y="1"/>
                    </a:moveTo>
                    <a:cubicBezTo>
                      <a:pt x="119" y="1"/>
                      <a:pt x="0" y="299"/>
                      <a:pt x="179" y="477"/>
                    </a:cubicBezTo>
                    <a:cubicBezTo>
                      <a:pt x="232" y="534"/>
                      <a:pt x="300" y="560"/>
                      <a:pt x="368" y="560"/>
                    </a:cubicBezTo>
                    <a:cubicBezTo>
                      <a:pt x="512" y="560"/>
                      <a:pt x="655" y="445"/>
                      <a:pt x="655" y="275"/>
                    </a:cubicBezTo>
                    <a:cubicBezTo>
                      <a:pt x="655" y="120"/>
                      <a:pt x="524" y="1"/>
                      <a:pt x="369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311;p27">
                <a:extLst>
                  <a:ext uri="{FF2B5EF4-FFF2-40B4-BE49-F238E27FC236}">
                    <a16:creationId xmlns:a16="http://schemas.microsoft.com/office/drawing/2014/main" id="{A303C753-297A-09D6-C4CB-3D124DFD419B}"/>
                  </a:ext>
                </a:extLst>
              </p:cNvPr>
              <p:cNvSpPr/>
              <p:nvPr/>
            </p:nvSpPr>
            <p:spPr>
              <a:xfrm>
                <a:off x="4411139" y="1559144"/>
                <a:ext cx="57222" cy="43071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977" extrusionOk="0">
                    <a:moveTo>
                      <a:pt x="655" y="0"/>
                    </a:moveTo>
                    <a:cubicBezTo>
                      <a:pt x="530" y="0"/>
                      <a:pt x="405" y="48"/>
                      <a:pt x="310" y="143"/>
                    </a:cubicBezTo>
                    <a:cubicBezTo>
                      <a:pt x="0" y="453"/>
                      <a:pt x="226" y="977"/>
                      <a:pt x="655" y="977"/>
                    </a:cubicBezTo>
                    <a:cubicBezTo>
                      <a:pt x="1084" y="977"/>
                      <a:pt x="1298" y="453"/>
                      <a:pt x="1000" y="143"/>
                    </a:cubicBezTo>
                    <a:cubicBezTo>
                      <a:pt x="905" y="48"/>
                      <a:pt x="780" y="0"/>
                      <a:pt x="655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312;p27">
                <a:extLst>
                  <a:ext uri="{FF2B5EF4-FFF2-40B4-BE49-F238E27FC236}">
                    <a16:creationId xmlns:a16="http://schemas.microsoft.com/office/drawing/2014/main" id="{1A2D576B-F57F-A443-5829-DE3B9B59EDFA}"/>
                  </a:ext>
                </a:extLst>
              </p:cNvPr>
              <p:cNvSpPr/>
              <p:nvPr/>
            </p:nvSpPr>
            <p:spPr>
              <a:xfrm>
                <a:off x="4420044" y="1538556"/>
                <a:ext cx="25217" cy="18516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20" extrusionOk="0">
                    <a:moveTo>
                      <a:pt x="280" y="0"/>
                    </a:moveTo>
                    <a:cubicBezTo>
                      <a:pt x="227" y="0"/>
                      <a:pt x="173" y="21"/>
                      <a:pt x="131" y="63"/>
                    </a:cubicBezTo>
                    <a:cubicBezTo>
                      <a:pt x="0" y="193"/>
                      <a:pt x="96" y="420"/>
                      <a:pt x="286" y="420"/>
                    </a:cubicBezTo>
                    <a:cubicBezTo>
                      <a:pt x="477" y="420"/>
                      <a:pt x="572" y="193"/>
                      <a:pt x="429" y="63"/>
                    </a:cubicBezTo>
                    <a:cubicBezTo>
                      <a:pt x="387" y="21"/>
                      <a:pt x="334" y="0"/>
                      <a:pt x="280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313;p27">
                <a:extLst>
                  <a:ext uri="{FF2B5EF4-FFF2-40B4-BE49-F238E27FC236}">
                    <a16:creationId xmlns:a16="http://schemas.microsoft.com/office/drawing/2014/main" id="{7D9BD3AB-C870-FC50-AD27-D9988E56A2B7}"/>
                  </a:ext>
                </a:extLst>
              </p:cNvPr>
              <p:cNvSpPr/>
              <p:nvPr/>
            </p:nvSpPr>
            <p:spPr>
              <a:xfrm>
                <a:off x="4399059" y="1552178"/>
                <a:ext cx="25217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21" extrusionOk="0">
                    <a:moveTo>
                      <a:pt x="292" y="1"/>
                    </a:moveTo>
                    <a:cubicBezTo>
                      <a:pt x="238" y="1"/>
                      <a:pt x="185" y="21"/>
                      <a:pt x="143" y="63"/>
                    </a:cubicBezTo>
                    <a:cubicBezTo>
                      <a:pt x="0" y="194"/>
                      <a:pt x="95" y="420"/>
                      <a:pt x="286" y="420"/>
                    </a:cubicBezTo>
                    <a:cubicBezTo>
                      <a:pt x="476" y="420"/>
                      <a:pt x="572" y="194"/>
                      <a:pt x="441" y="63"/>
                    </a:cubicBezTo>
                    <a:cubicBezTo>
                      <a:pt x="399" y="21"/>
                      <a:pt x="345" y="1"/>
                      <a:pt x="292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314;p27">
                <a:extLst>
                  <a:ext uri="{FF2B5EF4-FFF2-40B4-BE49-F238E27FC236}">
                    <a16:creationId xmlns:a16="http://schemas.microsoft.com/office/drawing/2014/main" id="{EDFAC28A-C724-6004-8E74-FB7D9E8DB154}"/>
                  </a:ext>
                </a:extLst>
              </p:cNvPr>
              <p:cNvSpPr/>
              <p:nvPr/>
            </p:nvSpPr>
            <p:spPr>
              <a:xfrm>
                <a:off x="4444202" y="1541157"/>
                <a:ext cx="24688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421" extrusionOk="0">
                    <a:moveTo>
                      <a:pt x="280" y="1"/>
                    </a:moveTo>
                    <a:cubicBezTo>
                      <a:pt x="226" y="1"/>
                      <a:pt x="173" y="21"/>
                      <a:pt x="131" y="63"/>
                    </a:cubicBezTo>
                    <a:cubicBezTo>
                      <a:pt x="0" y="194"/>
                      <a:pt x="95" y="420"/>
                      <a:pt x="286" y="420"/>
                    </a:cubicBezTo>
                    <a:cubicBezTo>
                      <a:pt x="464" y="420"/>
                      <a:pt x="560" y="194"/>
                      <a:pt x="429" y="63"/>
                    </a:cubicBezTo>
                    <a:cubicBezTo>
                      <a:pt x="387" y="21"/>
                      <a:pt x="334" y="1"/>
                      <a:pt x="280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42804AD4-1F31-50BE-AF90-0B7ABE2385E9}"/>
                </a:ext>
              </a:extLst>
            </p:cNvPr>
            <p:cNvSpPr txBox="1"/>
            <p:nvPr/>
          </p:nvSpPr>
          <p:spPr>
            <a:xfrm>
              <a:off x="3877638" y="5564859"/>
              <a:ext cx="5306048" cy="856287"/>
            </a:xfrm>
            <a:prstGeom prst="roundRect">
              <a:avLst/>
            </a:prstGeom>
            <a:noFill/>
            <a:ln w="57150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15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hình</a:t>
              </a:r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 tam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giác</a:t>
              </a:r>
              <a:endParaRPr lang="vi-VN" sz="3750" b="1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78" name="Google Shape;1408;p39">
            <a:extLst>
              <a:ext uri="{FF2B5EF4-FFF2-40B4-BE49-F238E27FC236}">
                <a16:creationId xmlns:a16="http://schemas.microsoft.com/office/drawing/2014/main" id="{C2478A37-2BF7-8F3F-2FAE-9BDF35EBD811}"/>
              </a:ext>
            </a:extLst>
          </p:cNvPr>
          <p:cNvGrpSpPr/>
          <p:nvPr/>
        </p:nvGrpSpPr>
        <p:grpSpPr>
          <a:xfrm flipH="1">
            <a:off x="5117222" y="2872432"/>
            <a:ext cx="1354316" cy="1207973"/>
            <a:chOff x="2178000" y="1370575"/>
            <a:chExt cx="1417475" cy="1417450"/>
          </a:xfrm>
        </p:grpSpPr>
        <p:sp>
          <p:nvSpPr>
            <p:cNvPr id="79" name="Google Shape;1409;p39">
              <a:extLst>
                <a:ext uri="{FF2B5EF4-FFF2-40B4-BE49-F238E27FC236}">
                  <a16:creationId xmlns:a16="http://schemas.microsoft.com/office/drawing/2014/main" id="{923CF08C-51B5-9B08-EF5C-A88775363AE9}"/>
                </a:ext>
              </a:extLst>
            </p:cNvPr>
            <p:cNvSpPr/>
            <p:nvPr/>
          </p:nvSpPr>
          <p:spPr>
            <a:xfrm>
              <a:off x="2437575" y="1615825"/>
              <a:ext cx="926925" cy="926925"/>
            </a:xfrm>
            <a:custGeom>
              <a:avLst/>
              <a:gdLst/>
              <a:ahLst/>
              <a:cxnLst/>
              <a:rect l="l" t="t" r="r" b="b"/>
              <a:pathLst>
                <a:path w="37077" h="37077" extrusionOk="0">
                  <a:moveTo>
                    <a:pt x="18538" y="1"/>
                  </a:moveTo>
                  <a:cubicBezTo>
                    <a:pt x="8299" y="1"/>
                    <a:pt x="0" y="8300"/>
                    <a:pt x="0" y="18539"/>
                  </a:cubicBezTo>
                  <a:cubicBezTo>
                    <a:pt x="0" y="28778"/>
                    <a:pt x="8299" y="37077"/>
                    <a:pt x="18538" y="37077"/>
                  </a:cubicBezTo>
                  <a:cubicBezTo>
                    <a:pt x="28778" y="37077"/>
                    <a:pt x="37076" y="28778"/>
                    <a:pt x="37076" y="18539"/>
                  </a:cubicBezTo>
                  <a:cubicBezTo>
                    <a:pt x="37076" y="8300"/>
                    <a:pt x="28778" y="1"/>
                    <a:pt x="1853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410;p39">
              <a:extLst>
                <a:ext uri="{FF2B5EF4-FFF2-40B4-BE49-F238E27FC236}">
                  <a16:creationId xmlns:a16="http://schemas.microsoft.com/office/drawing/2014/main" id="{2FDCAC83-7D47-E4A9-3C29-DE80A449ACA3}"/>
                </a:ext>
              </a:extLst>
            </p:cNvPr>
            <p:cNvSpPr/>
            <p:nvPr/>
          </p:nvSpPr>
          <p:spPr>
            <a:xfrm>
              <a:off x="2725998" y="1974523"/>
              <a:ext cx="37100" cy="73041"/>
            </a:xfrm>
            <a:custGeom>
              <a:avLst/>
              <a:gdLst/>
              <a:ahLst/>
              <a:cxnLst/>
              <a:rect l="l" t="t" r="r" b="b"/>
              <a:pathLst>
                <a:path w="1120" h="2205" extrusionOk="0">
                  <a:moveTo>
                    <a:pt x="547" y="1"/>
                  </a:moveTo>
                  <a:cubicBezTo>
                    <a:pt x="543" y="1"/>
                    <a:pt x="540" y="1"/>
                    <a:pt x="536" y="1"/>
                  </a:cubicBezTo>
                  <a:cubicBezTo>
                    <a:pt x="239" y="13"/>
                    <a:pt x="1" y="501"/>
                    <a:pt x="13" y="1120"/>
                  </a:cubicBezTo>
                  <a:cubicBezTo>
                    <a:pt x="24" y="1720"/>
                    <a:pt x="280" y="2204"/>
                    <a:pt x="573" y="2204"/>
                  </a:cubicBezTo>
                  <a:cubicBezTo>
                    <a:pt x="577" y="2204"/>
                    <a:pt x="581" y="2204"/>
                    <a:pt x="584" y="2204"/>
                  </a:cubicBezTo>
                  <a:cubicBezTo>
                    <a:pt x="882" y="2204"/>
                    <a:pt x="1120" y="1704"/>
                    <a:pt x="1108" y="1097"/>
                  </a:cubicBezTo>
                  <a:cubicBezTo>
                    <a:pt x="1096" y="496"/>
                    <a:pt x="840" y="1"/>
                    <a:pt x="547" y="1"/>
                  </a:cubicBezTo>
                  <a:close/>
                </a:path>
              </a:pathLst>
            </a:custGeom>
            <a:solidFill>
              <a:srgbClr val="8046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411;p39">
              <a:extLst>
                <a:ext uri="{FF2B5EF4-FFF2-40B4-BE49-F238E27FC236}">
                  <a16:creationId xmlns:a16="http://schemas.microsoft.com/office/drawing/2014/main" id="{CC9204C5-5B65-B813-6C15-D65230266348}"/>
                </a:ext>
              </a:extLst>
            </p:cNvPr>
            <p:cNvSpPr/>
            <p:nvPr/>
          </p:nvSpPr>
          <p:spPr>
            <a:xfrm>
              <a:off x="3037174" y="1967832"/>
              <a:ext cx="37100" cy="73405"/>
            </a:xfrm>
            <a:custGeom>
              <a:avLst/>
              <a:gdLst/>
              <a:ahLst/>
              <a:cxnLst/>
              <a:rect l="l" t="t" r="r" b="b"/>
              <a:pathLst>
                <a:path w="1120" h="2216" extrusionOk="0">
                  <a:moveTo>
                    <a:pt x="537" y="1"/>
                  </a:moveTo>
                  <a:cubicBezTo>
                    <a:pt x="239" y="13"/>
                    <a:pt x="1" y="513"/>
                    <a:pt x="25" y="1120"/>
                  </a:cubicBezTo>
                  <a:cubicBezTo>
                    <a:pt x="36" y="1727"/>
                    <a:pt x="286" y="2215"/>
                    <a:pt x="584" y="2215"/>
                  </a:cubicBezTo>
                  <a:cubicBezTo>
                    <a:pt x="894" y="2203"/>
                    <a:pt x="1120" y="1703"/>
                    <a:pt x="1108" y="1096"/>
                  </a:cubicBezTo>
                  <a:cubicBezTo>
                    <a:pt x="1096" y="501"/>
                    <a:pt x="846" y="1"/>
                    <a:pt x="537" y="1"/>
                  </a:cubicBezTo>
                  <a:close/>
                </a:path>
              </a:pathLst>
            </a:custGeom>
            <a:solidFill>
              <a:srgbClr val="8046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412;p39">
              <a:extLst>
                <a:ext uri="{FF2B5EF4-FFF2-40B4-BE49-F238E27FC236}">
                  <a16:creationId xmlns:a16="http://schemas.microsoft.com/office/drawing/2014/main" id="{D993A3E6-F277-E022-28DC-3167A141616C}"/>
                </a:ext>
              </a:extLst>
            </p:cNvPr>
            <p:cNvSpPr/>
            <p:nvPr/>
          </p:nvSpPr>
          <p:spPr>
            <a:xfrm>
              <a:off x="2841173" y="2079427"/>
              <a:ext cx="120708" cy="48992"/>
            </a:xfrm>
            <a:custGeom>
              <a:avLst/>
              <a:gdLst/>
              <a:ahLst/>
              <a:cxnLst/>
              <a:rect l="l" t="t" r="r" b="b"/>
              <a:pathLst>
                <a:path w="3644" h="1479" extrusionOk="0">
                  <a:moveTo>
                    <a:pt x="3617" y="1"/>
                  </a:moveTo>
                  <a:cubicBezTo>
                    <a:pt x="3578" y="1"/>
                    <a:pt x="3458" y="223"/>
                    <a:pt x="3191" y="525"/>
                  </a:cubicBezTo>
                  <a:cubicBezTo>
                    <a:pt x="3036" y="704"/>
                    <a:pt x="2858" y="870"/>
                    <a:pt x="2655" y="989"/>
                  </a:cubicBezTo>
                  <a:cubicBezTo>
                    <a:pt x="2417" y="1144"/>
                    <a:pt x="2143" y="1228"/>
                    <a:pt x="1858" y="1251"/>
                  </a:cubicBezTo>
                  <a:cubicBezTo>
                    <a:pt x="1834" y="1252"/>
                    <a:pt x="1810" y="1253"/>
                    <a:pt x="1786" y="1253"/>
                  </a:cubicBezTo>
                  <a:cubicBezTo>
                    <a:pt x="1525" y="1253"/>
                    <a:pt x="1265" y="1193"/>
                    <a:pt x="1036" y="1073"/>
                  </a:cubicBezTo>
                  <a:cubicBezTo>
                    <a:pt x="822" y="978"/>
                    <a:pt x="631" y="835"/>
                    <a:pt x="465" y="668"/>
                  </a:cubicBezTo>
                  <a:cubicBezTo>
                    <a:pt x="192" y="384"/>
                    <a:pt x="82" y="143"/>
                    <a:pt x="41" y="143"/>
                  </a:cubicBezTo>
                  <a:cubicBezTo>
                    <a:pt x="39" y="143"/>
                    <a:pt x="38" y="143"/>
                    <a:pt x="36" y="144"/>
                  </a:cubicBezTo>
                  <a:cubicBezTo>
                    <a:pt x="0" y="156"/>
                    <a:pt x="60" y="418"/>
                    <a:pt x="334" y="775"/>
                  </a:cubicBezTo>
                  <a:cubicBezTo>
                    <a:pt x="500" y="978"/>
                    <a:pt x="703" y="1144"/>
                    <a:pt x="929" y="1263"/>
                  </a:cubicBezTo>
                  <a:cubicBezTo>
                    <a:pt x="1194" y="1407"/>
                    <a:pt x="1490" y="1479"/>
                    <a:pt x="1789" y="1479"/>
                  </a:cubicBezTo>
                  <a:cubicBezTo>
                    <a:pt x="1812" y="1479"/>
                    <a:pt x="1835" y="1478"/>
                    <a:pt x="1858" y="1478"/>
                  </a:cubicBezTo>
                  <a:cubicBezTo>
                    <a:pt x="2191" y="1466"/>
                    <a:pt x="2501" y="1359"/>
                    <a:pt x="2763" y="1168"/>
                  </a:cubicBezTo>
                  <a:cubicBezTo>
                    <a:pt x="2977" y="1025"/>
                    <a:pt x="3167" y="847"/>
                    <a:pt x="3322" y="632"/>
                  </a:cubicBezTo>
                  <a:cubicBezTo>
                    <a:pt x="3572" y="275"/>
                    <a:pt x="3644" y="13"/>
                    <a:pt x="3620" y="1"/>
                  </a:cubicBezTo>
                  <a:cubicBezTo>
                    <a:pt x="3619" y="1"/>
                    <a:pt x="3618" y="1"/>
                    <a:pt x="3617" y="1"/>
                  </a:cubicBezTo>
                  <a:close/>
                </a:path>
              </a:pathLst>
            </a:custGeom>
            <a:solidFill>
              <a:srgbClr val="8046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413;p39">
              <a:extLst>
                <a:ext uri="{FF2B5EF4-FFF2-40B4-BE49-F238E27FC236}">
                  <a16:creationId xmlns:a16="http://schemas.microsoft.com/office/drawing/2014/main" id="{151538D1-D9C2-614A-DB41-347D3C9F9F3E}"/>
                </a:ext>
              </a:extLst>
            </p:cNvPr>
            <p:cNvSpPr/>
            <p:nvPr/>
          </p:nvSpPr>
          <p:spPr>
            <a:xfrm>
              <a:off x="2644775" y="2060116"/>
              <a:ext cx="143564" cy="122331"/>
            </a:xfrm>
            <a:custGeom>
              <a:avLst/>
              <a:gdLst/>
              <a:ahLst/>
              <a:cxnLst/>
              <a:rect l="l" t="t" r="r" b="b"/>
              <a:pathLst>
                <a:path w="4334" h="3693" extrusionOk="0">
                  <a:moveTo>
                    <a:pt x="2182" y="0"/>
                  </a:moveTo>
                  <a:cubicBezTo>
                    <a:pt x="2165" y="0"/>
                    <a:pt x="2148" y="1"/>
                    <a:pt x="2131" y="1"/>
                  </a:cubicBezTo>
                  <a:cubicBezTo>
                    <a:pt x="941" y="25"/>
                    <a:pt x="0" y="870"/>
                    <a:pt x="24" y="1894"/>
                  </a:cubicBezTo>
                  <a:cubicBezTo>
                    <a:pt x="36" y="2891"/>
                    <a:pt x="984" y="3692"/>
                    <a:pt x="2151" y="3692"/>
                  </a:cubicBezTo>
                  <a:cubicBezTo>
                    <a:pt x="2168" y="3692"/>
                    <a:pt x="2186" y="3692"/>
                    <a:pt x="2203" y="3692"/>
                  </a:cubicBezTo>
                  <a:cubicBezTo>
                    <a:pt x="3393" y="3668"/>
                    <a:pt x="4334" y="2823"/>
                    <a:pt x="4322" y="1799"/>
                  </a:cubicBezTo>
                  <a:cubicBezTo>
                    <a:pt x="4299" y="801"/>
                    <a:pt x="3338" y="0"/>
                    <a:pt x="2182" y="0"/>
                  </a:cubicBezTo>
                  <a:close/>
                </a:path>
              </a:pathLst>
            </a:custGeom>
            <a:solidFill>
              <a:srgbClr val="EEA38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414;p39">
              <a:extLst>
                <a:ext uri="{FF2B5EF4-FFF2-40B4-BE49-F238E27FC236}">
                  <a16:creationId xmlns:a16="http://schemas.microsoft.com/office/drawing/2014/main" id="{3C3BDB25-46A9-07A9-9506-3910AC067692}"/>
                </a:ext>
              </a:extLst>
            </p:cNvPr>
            <p:cNvSpPr/>
            <p:nvPr/>
          </p:nvSpPr>
          <p:spPr>
            <a:xfrm>
              <a:off x="3015080" y="2052232"/>
              <a:ext cx="143994" cy="122728"/>
            </a:xfrm>
            <a:custGeom>
              <a:avLst/>
              <a:gdLst/>
              <a:ahLst/>
              <a:cxnLst/>
              <a:rect l="l" t="t" r="r" b="b"/>
              <a:pathLst>
                <a:path w="4347" h="3705" extrusionOk="0">
                  <a:moveTo>
                    <a:pt x="2183" y="0"/>
                  </a:moveTo>
                  <a:cubicBezTo>
                    <a:pt x="2166" y="0"/>
                    <a:pt x="2149" y="0"/>
                    <a:pt x="2132" y="1"/>
                  </a:cubicBezTo>
                  <a:cubicBezTo>
                    <a:pt x="953" y="25"/>
                    <a:pt x="1" y="870"/>
                    <a:pt x="25" y="1894"/>
                  </a:cubicBezTo>
                  <a:cubicBezTo>
                    <a:pt x="48" y="2903"/>
                    <a:pt x="997" y="3704"/>
                    <a:pt x="2164" y="3704"/>
                  </a:cubicBezTo>
                  <a:cubicBezTo>
                    <a:pt x="2181" y="3704"/>
                    <a:pt x="2198" y="3704"/>
                    <a:pt x="2216" y="3704"/>
                  </a:cubicBezTo>
                  <a:cubicBezTo>
                    <a:pt x="3394" y="3680"/>
                    <a:pt x="4347" y="2823"/>
                    <a:pt x="4323" y="1810"/>
                  </a:cubicBezTo>
                  <a:cubicBezTo>
                    <a:pt x="4299" y="801"/>
                    <a:pt x="3351" y="0"/>
                    <a:pt x="2183" y="0"/>
                  </a:cubicBezTo>
                  <a:close/>
                </a:path>
              </a:pathLst>
            </a:custGeom>
            <a:solidFill>
              <a:srgbClr val="EEA38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415;p39">
              <a:extLst>
                <a:ext uri="{FF2B5EF4-FFF2-40B4-BE49-F238E27FC236}">
                  <a16:creationId xmlns:a16="http://schemas.microsoft.com/office/drawing/2014/main" id="{9D006B52-9AAE-BC5D-663C-510CA32C3459}"/>
                </a:ext>
              </a:extLst>
            </p:cNvPr>
            <p:cNvSpPr/>
            <p:nvPr/>
          </p:nvSpPr>
          <p:spPr>
            <a:xfrm>
              <a:off x="2833150" y="1370575"/>
              <a:ext cx="166725" cy="183375"/>
            </a:xfrm>
            <a:custGeom>
              <a:avLst/>
              <a:gdLst/>
              <a:ahLst/>
              <a:cxnLst/>
              <a:rect l="l" t="t" r="r" b="b"/>
              <a:pathLst>
                <a:path w="6669" h="7335" extrusionOk="0">
                  <a:moveTo>
                    <a:pt x="3334" y="0"/>
                  </a:moveTo>
                  <a:lnTo>
                    <a:pt x="1" y="7334"/>
                  </a:lnTo>
                  <a:lnTo>
                    <a:pt x="6668" y="7334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416;p39">
              <a:extLst>
                <a:ext uri="{FF2B5EF4-FFF2-40B4-BE49-F238E27FC236}">
                  <a16:creationId xmlns:a16="http://schemas.microsoft.com/office/drawing/2014/main" id="{009C6E80-8E63-E29D-DB38-11B87E4FD718}"/>
                </a:ext>
              </a:extLst>
            </p:cNvPr>
            <p:cNvSpPr/>
            <p:nvPr/>
          </p:nvSpPr>
          <p:spPr>
            <a:xfrm>
              <a:off x="2833150" y="2604650"/>
              <a:ext cx="166725" cy="183375"/>
            </a:xfrm>
            <a:custGeom>
              <a:avLst/>
              <a:gdLst/>
              <a:ahLst/>
              <a:cxnLst/>
              <a:rect l="l" t="t" r="r" b="b"/>
              <a:pathLst>
                <a:path w="6669" h="7335" extrusionOk="0">
                  <a:moveTo>
                    <a:pt x="1" y="0"/>
                  </a:moveTo>
                  <a:lnTo>
                    <a:pt x="3334" y="7335"/>
                  </a:lnTo>
                  <a:lnTo>
                    <a:pt x="6668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417;p39">
              <a:extLst>
                <a:ext uri="{FF2B5EF4-FFF2-40B4-BE49-F238E27FC236}">
                  <a16:creationId xmlns:a16="http://schemas.microsoft.com/office/drawing/2014/main" id="{61FF8998-C631-5AB6-CFA3-800AEEF00A98}"/>
                </a:ext>
              </a:extLst>
            </p:cNvPr>
            <p:cNvSpPr/>
            <p:nvPr/>
          </p:nvSpPr>
          <p:spPr>
            <a:xfrm>
              <a:off x="3412100" y="1995950"/>
              <a:ext cx="183375" cy="166700"/>
            </a:xfrm>
            <a:custGeom>
              <a:avLst/>
              <a:gdLst/>
              <a:ahLst/>
              <a:cxnLst/>
              <a:rect l="l" t="t" r="r" b="b"/>
              <a:pathLst>
                <a:path w="7335" h="6668" extrusionOk="0">
                  <a:moveTo>
                    <a:pt x="0" y="0"/>
                  </a:moveTo>
                  <a:lnTo>
                    <a:pt x="0" y="6668"/>
                  </a:lnTo>
                  <a:lnTo>
                    <a:pt x="7334" y="3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418;p39">
              <a:extLst>
                <a:ext uri="{FF2B5EF4-FFF2-40B4-BE49-F238E27FC236}">
                  <a16:creationId xmlns:a16="http://schemas.microsoft.com/office/drawing/2014/main" id="{3F837775-817E-E8E4-951A-360675708F7C}"/>
                </a:ext>
              </a:extLst>
            </p:cNvPr>
            <p:cNvSpPr/>
            <p:nvPr/>
          </p:nvSpPr>
          <p:spPr>
            <a:xfrm>
              <a:off x="2178000" y="1995950"/>
              <a:ext cx="183400" cy="166700"/>
            </a:xfrm>
            <a:custGeom>
              <a:avLst/>
              <a:gdLst/>
              <a:ahLst/>
              <a:cxnLst/>
              <a:rect l="l" t="t" r="r" b="b"/>
              <a:pathLst>
                <a:path w="7336" h="6668" extrusionOk="0">
                  <a:moveTo>
                    <a:pt x="7335" y="0"/>
                  </a:moveTo>
                  <a:lnTo>
                    <a:pt x="1" y="3334"/>
                  </a:lnTo>
                  <a:lnTo>
                    <a:pt x="7335" y="6668"/>
                  </a:lnTo>
                  <a:lnTo>
                    <a:pt x="7335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419;p39">
              <a:extLst>
                <a:ext uri="{FF2B5EF4-FFF2-40B4-BE49-F238E27FC236}">
                  <a16:creationId xmlns:a16="http://schemas.microsoft.com/office/drawing/2014/main" id="{04574DF9-3B2B-DE36-1F63-7DB2855A00B1}"/>
                </a:ext>
              </a:extLst>
            </p:cNvPr>
            <p:cNvSpPr/>
            <p:nvPr/>
          </p:nvSpPr>
          <p:spPr>
            <a:xfrm>
              <a:off x="2420900" y="1556900"/>
              <a:ext cx="188725" cy="188750"/>
            </a:xfrm>
            <a:custGeom>
              <a:avLst/>
              <a:gdLst/>
              <a:ahLst/>
              <a:cxnLst/>
              <a:rect l="l" t="t" r="r" b="b"/>
              <a:pathLst>
                <a:path w="7549" h="7550" extrusionOk="0">
                  <a:moveTo>
                    <a:pt x="0" y="1"/>
                  </a:moveTo>
                  <a:lnTo>
                    <a:pt x="2822" y="7549"/>
                  </a:lnTo>
                  <a:lnTo>
                    <a:pt x="7549" y="28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420;p39">
              <a:extLst>
                <a:ext uri="{FF2B5EF4-FFF2-40B4-BE49-F238E27FC236}">
                  <a16:creationId xmlns:a16="http://schemas.microsoft.com/office/drawing/2014/main" id="{465385CD-0C09-5114-0301-7A8C67A50A68}"/>
                </a:ext>
              </a:extLst>
            </p:cNvPr>
            <p:cNvSpPr/>
            <p:nvPr/>
          </p:nvSpPr>
          <p:spPr>
            <a:xfrm>
              <a:off x="3234400" y="2370700"/>
              <a:ext cx="188725" cy="188725"/>
            </a:xfrm>
            <a:custGeom>
              <a:avLst/>
              <a:gdLst/>
              <a:ahLst/>
              <a:cxnLst/>
              <a:rect l="l" t="t" r="r" b="b"/>
              <a:pathLst>
                <a:path w="7549" h="7549" extrusionOk="0">
                  <a:moveTo>
                    <a:pt x="4727" y="0"/>
                  </a:moveTo>
                  <a:lnTo>
                    <a:pt x="0" y="4715"/>
                  </a:lnTo>
                  <a:lnTo>
                    <a:pt x="7549" y="7549"/>
                  </a:lnTo>
                  <a:lnTo>
                    <a:pt x="4727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421;p39">
              <a:extLst>
                <a:ext uri="{FF2B5EF4-FFF2-40B4-BE49-F238E27FC236}">
                  <a16:creationId xmlns:a16="http://schemas.microsoft.com/office/drawing/2014/main" id="{9AC9F5C6-8E9B-17F1-938E-F09CE58FC90B}"/>
                </a:ext>
              </a:extLst>
            </p:cNvPr>
            <p:cNvSpPr/>
            <p:nvPr/>
          </p:nvSpPr>
          <p:spPr>
            <a:xfrm>
              <a:off x="3213550" y="1578025"/>
              <a:ext cx="188750" cy="188750"/>
            </a:xfrm>
            <a:custGeom>
              <a:avLst/>
              <a:gdLst/>
              <a:ahLst/>
              <a:cxnLst/>
              <a:rect l="l" t="t" r="r" b="b"/>
              <a:pathLst>
                <a:path w="7550" h="7550" extrusionOk="0">
                  <a:moveTo>
                    <a:pt x="7549" y="1"/>
                  </a:moveTo>
                  <a:lnTo>
                    <a:pt x="1" y="2835"/>
                  </a:lnTo>
                  <a:lnTo>
                    <a:pt x="4716" y="7549"/>
                  </a:lnTo>
                  <a:lnTo>
                    <a:pt x="7549" y="1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422;p39">
              <a:extLst>
                <a:ext uri="{FF2B5EF4-FFF2-40B4-BE49-F238E27FC236}">
                  <a16:creationId xmlns:a16="http://schemas.microsoft.com/office/drawing/2014/main" id="{700E90A0-D9DB-ECD0-47A7-743A1B927B3D}"/>
                </a:ext>
              </a:extLst>
            </p:cNvPr>
            <p:cNvSpPr/>
            <p:nvPr/>
          </p:nvSpPr>
          <p:spPr>
            <a:xfrm>
              <a:off x="2399775" y="2391825"/>
              <a:ext cx="188725" cy="188750"/>
            </a:xfrm>
            <a:custGeom>
              <a:avLst/>
              <a:gdLst/>
              <a:ahLst/>
              <a:cxnLst/>
              <a:rect l="l" t="t" r="r" b="b"/>
              <a:pathLst>
                <a:path w="7549" h="7550" extrusionOk="0">
                  <a:moveTo>
                    <a:pt x="2834" y="1"/>
                  </a:moveTo>
                  <a:lnTo>
                    <a:pt x="0" y="7549"/>
                  </a:lnTo>
                  <a:lnTo>
                    <a:pt x="0" y="7549"/>
                  </a:lnTo>
                  <a:lnTo>
                    <a:pt x="7549" y="4715"/>
                  </a:lnTo>
                  <a:lnTo>
                    <a:pt x="2834" y="1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" name="Google Shape;118;p4">
            <a:extLst>
              <a:ext uri="{FF2B5EF4-FFF2-40B4-BE49-F238E27FC236}">
                <a16:creationId xmlns:a16="http://schemas.microsoft.com/office/drawing/2014/main" id="{69468DFF-D0E2-CAB3-DAAE-B36296DF8590}"/>
              </a:ext>
            </a:extLst>
          </p:cNvPr>
          <p:cNvSpPr/>
          <p:nvPr/>
        </p:nvSpPr>
        <p:spPr>
          <a:xfrm rot="19980337">
            <a:off x="7134473" y="4061002"/>
            <a:ext cx="1215912" cy="1139405"/>
          </a:xfrm>
          <a:custGeom>
            <a:avLst/>
            <a:gdLst/>
            <a:ahLst/>
            <a:cxnLst/>
            <a:rect l="l" t="t" r="r" b="b"/>
            <a:pathLst>
              <a:path w="18027" h="15457" extrusionOk="0">
                <a:moveTo>
                  <a:pt x="6484" y="0"/>
                </a:moveTo>
                <a:cubicBezTo>
                  <a:pt x="6270" y="0"/>
                  <a:pt x="6046" y="42"/>
                  <a:pt x="5811" y="132"/>
                </a:cubicBezTo>
                <a:cubicBezTo>
                  <a:pt x="3465" y="1025"/>
                  <a:pt x="6502" y="6990"/>
                  <a:pt x="6406" y="7216"/>
                </a:cubicBezTo>
                <a:cubicBezTo>
                  <a:pt x="6299" y="7442"/>
                  <a:pt x="1" y="8906"/>
                  <a:pt x="1191" y="11514"/>
                </a:cubicBezTo>
                <a:cubicBezTo>
                  <a:pt x="1500" y="12194"/>
                  <a:pt x="2065" y="12444"/>
                  <a:pt x="2736" y="12444"/>
                </a:cubicBezTo>
                <a:cubicBezTo>
                  <a:pt x="4599" y="12444"/>
                  <a:pt x="7287" y="10521"/>
                  <a:pt x="7644" y="10521"/>
                </a:cubicBezTo>
                <a:cubicBezTo>
                  <a:pt x="7654" y="10521"/>
                  <a:pt x="7662" y="10523"/>
                  <a:pt x="7668" y="10526"/>
                </a:cubicBezTo>
                <a:cubicBezTo>
                  <a:pt x="7946" y="10654"/>
                  <a:pt x="9383" y="15457"/>
                  <a:pt x="11790" y="15457"/>
                </a:cubicBezTo>
                <a:cubicBezTo>
                  <a:pt x="12066" y="15457"/>
                  <a:pt x="12355" y="15393"/>
                  <a:pt x="12657" y="15252"/>
                </a:cubicBezTo>
                <a:cubicBezTo>
                  <a:pt x="15586" y="13871"/>
                  <a:pt x="11550" y="9014"/>
                  <a:pt x="11633" y="8775"/>
                </a:cubicBezTo>
                <a:cubicBezTo>
                  <a:pt x="11717" y="8549"/>
                  <a:pt x="18027" y="6620"/>
                  <a:pt x="16812" y="4358"/>
                </a:cubicBezTo>
                <a:cubicBezTo>
                  <a:pt x="16512" y="3790"/>
                  <a:pt x="15959" y="3579"/>
                  <a:pt x="15293" y="3579"/>
                </a:cubicBezTo>
                <a:cubicBezTo>
                  <a:pt x="13348" y="3579"/>
                  <a:pt x="10443" y="5387"/>
                  <a:pt x="10096" y="5387"/>
                </a:cubicBezTo>
                <a:cubicBezTo>
                  <a:pt x="10087" y="5387"/>
                  <a:pt x="10079" y="5385"/>
                  <a:pt x="10073" y="5382"/>
                </a:cubicBezTo>
                <a:cubicBezTo>
                  <a:pt x="9920" y="5284"/>
                  <a:pt x="8893" y="0"/>
                  <a:pt x="6484" y="0"/>
                </a:cubicBezTo>
                <a:close/>
              </a:path>
            </a:pathLst>
          </a:custGeom>
          <a:solidFill>
            <a:srgbClr val="EE452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13"/>
          </a:p>
        </p:txBody>
      </p:sp>
      <p:sp>
        <p:nvSpPr>
          <p:cNvPr id="94" name="Google Shape;118;p4">
            <a:extLst>
              <a:ext uri="{FF2B5EF4-FFF2-40B4-BE49-F238E27FC236}">
                <a16:creationId xmlns:a16="http://schemas.microsoft.com/office/drawing/2014/main" id="{1E0F6780-2ABA-DF79-611B-5BF2C3008B53}"/>
              </a:ext>
            </a:extLst>
          </p:cNvPr>
          <p:cNvSpPr/>
          <p:nvPr/>
        </p:nvSpPr>
        <p:spPr>
          <a:xfrm rot="19980337">
            <a:off x="7243277" y="1666816"/>
            <a:ext cx="1215912" cy="1139405"/>
          </a:xfrm>
          <a:custGeom>
            <a:avLst/>
            <a:gdLst/>
            <a:ahLst/>
            <a:cxnLst/>
            <a:rect l="l" t="t" r="r" b="b"/>
            <a:pathLst>
              <a:path w="18027" h="15457" extrusionOk="0">
                <a:moveTo>
                  <a:pt x="6484" y="0"/>
                </a:moveTo>
                <a:cubicBezTo>
                  <a:pt x="6270" y="0"/>
                  <a:pt x="6046" y="42"/>
                  <a:pt x="5811" y="132"/>
                </a:cubicBezTo>
                <a:cubicBezTo>
                  <a:pt x="3465" y="1025"/>
                  <a:pt x="6502" y="6990"/>
                  <a:pt x="6406" y="7216"/>
                </a:cubicBezTo>
                <a:cubicBezTo>
                  <a:pt x="6299" y="7442"/>
                  <a:pt x="1" y="8906"/>
                  <a:pt x="1191" y="11514"/>
                </a:cubicBezTo>
                <a:cubicBezTo>
                  <a:pt x="1500" y="12194"/>
                  <a:pt x="2065" y="12444"/>
                  <a:pt x="2736" y="12444"/>
                </a:cubicBezTo>
                <a:cubicBezTo>
                  <a:pt x="4599" y="12444"/>
                  <a:pt x="7287" y="10521"/>
                  <a:pt x="7644" y="10521"/>
                </a:cubicBezTo>
                <a:cubicBezTo>
                  <a:pt x="7654" y="10521"/>
                  <a:pt x="7662" y="10523"/>
                  <a:pt x="7668" y="10526"/>
                </a:cubicBezTo>
                <a:cubicBezTo>
                  <a:pt x="7946" y="10654"/>
                  <a:pt x="9383" y="15457"/>
                  <a:pt x="11790" y="15457"/>
                </a:cubicBezTo>
                <a:cubicBezTo>
                  <a:pt x="12066" y="15457"/>
                  <a:pt x="12355" y="15393"/>
                  <a:pt x="12657" y="15252"/>
                </a:cubicBezTo>
                <a:cubicBezTo>
                  <a:pt x="15586" y="13871"/>
                  <a:pt x="11550" y="9014"/>
                  <a:pt x="11633" y="8775"/>
                </a:cubicBezTo>
                <a:cubicBezTo>
                  <a:pt x="11717" y="8549"/>
                  <a:pt x="18027" y="6620"/>
                  <a:pt x="16812" y="4358"/>
                </a:cubicBezTo>
                <a:cubicBezTo>
                  <a:pt x="16512" y="3790"/>
                  <a:pt x="15959" y="3579"/>
                  <a:pt x="15293" y="3579"/>
                </a:cubicBezTo>
                <a:cubicBezTo>
                  <a:pt x="13348" y="3579"/>
                  <a:pt x="10443" y="5387"/>
                  <a:pt x="10096" y="5387"/>
                </a:cubicBezTo>
                <a:cubicBezTo>
                  <a:pt x="10087" y="5387"/>
                  <a:pt x="10079" y="5385"/>
                  <a:pt x="10073" y="5382"/>
                </a:cubicBezTo>
                <a:cubicBezTo>
                  <a:pt x="9920" y="5284"/>
                  <a:pt x="8893" y="0"/>
                  <a:pt x="6484" y="0"/>
                </a:cubicBezTo>
                <a:close/>
              </a:path>
            </a:pathLst>
          </a:custGeom>
          <a:solidFill>
            <a:srgbClr val="EE452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13"/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id="{5FBE8033-E0B7-318A-C12A-A6116D6A19FA}"/>
              </a:ext>
            </a:extLst>
          </p:cNvPr>
          <p:cNvGrpSpPr/>
          <p:nvPr/>
        </p:nvGrpSpPr>
        <p:grpSpPr>
          <a:xfrm>
            <a:off x="-520178" y="106301"/>
            <a:ext cx="10184355" cy="1839114"/>
            <a:chOff x="-693571" y="141735"/>
            <a:chExt cx="13579140" cy="2452152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D4371CF6-959F-296A-DCCC-51765A410DAB}"/>
                </a:ext>
              </a:extLst>
            </p:cNvPr>
            <p:cNvSpPr/>
            <p:nvPr/>
          </p:nvSpPr>
          <p:spPr>
            <a:xfrm>
              <a:off x="-693571" y="258857"/>
              <a:ext cx="13579140" cy="1719865"/>
            </a:xfrm>
            <a:prstGeom prst="rect">
              <a:avLst/>
            </a:prstGeom>
            <a:solidFill>
              <a:srgbClr val="FFFF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>
                <a:solidFill>
                  <a:schemeClr val="bg1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01686775-3806-8442-230F-77AD4AE6E993}"/>
                    </a:ext>
                  </a:extLst>
                </p:cNvPr>
                <p:cNvSpPr txBox="1"/>
                <p:nvPr/>
              </p:nvSpPr>
              <p:spPr>
                <a:xfrm>
                  <a:off x="1779389" y="564411"/>
                  <a:ext cx="10675635" cy="1316672"/>
                </a:xfrm>
                <a:prstGeom prst="roundRect">
                  <a:avLst/>
                </a:prstGeom>
                <a:noFill/>
                <a:ln w="57150">
                  <a:noFill/>
                </a:ln>
              </p:spPr>
              <p:style>
                <a:lnRef idx="2">
                  <a:schemeClr val="accent5">
                    <a:shade val="50000"/>
                  </a:schemeClr>
                </a:lnRef>
                <a:fillRef idx="1">
                  <a:schemeClr val="accent5"/>
                </a:fillRef>
                <a:effectRef idx="0">
                  <a:schemeClr val="accent5"/>
                </a:effectRef>
                <a:fontRef idx="minor">
                  <a:schemeClr val="lt1"/>
                </a:fontRef>
              </p:style>
              <p:txBody>
                <a:bodyPr wrap="square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f>
                        <m:fPr>
                          <m:ctrlPr>
                            <a:rPr lang="en-US" sz="3600" b="1" i="1" smtClean="0">
                              <a:solidFill>
                                <a:schemeClr val="tx1"/>
                              </a:solidFill>
                              <a:effectLst/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nl-NL" sz="3600" b="1" i="1">
                              <a:solidFill>
                                <a:schemeClr val="tx1"/>
                              </a:solidFill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imes New Roman" panose="02020603050405020304" pitchFamily="18" charset="0"/>
                            </a:rPr>
                            <m:t>𝟐</m:t>
                          </m:r>
                        </m:num>
                        <m:den>
                          <m:r>
                            <a:rPr lang="nl-NL" sz="3600" b="1" i="1">
                              <a:solidFill>
                                <a:schemeClr val="tx1"/>
                              </a:solidFill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imes New Roman" panose="02020603050405020304" pitchFamily="18" charset="0"/>
                            </a:rPr>
                            <m:t>𝟓</m:t>
                          </m:r>
                        </m:den>
                      </m:f>
                      <m:r>
                        <a:rPr lang="nl-NL" sz="3600" b="1" i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m:t> </m:t>
                      </m:r>
                      <m:r>
                        <a:rPr lang="nl-NL" sz="3600" b="1" i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m:t>𝐜</m:t>
                      </m:r>
                      <m:r>
                        <a:rPr lang="nl-NL" sz="3600" b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m:t>ủ</m:t>
                      </m:r>
                      <m:r>
                        <a:rPr lang="nl-NL" sz="3600" b="1" i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m:t>𝒂</m:t>
                      </m:r>
                      <m:r>
                        <a:rPr lang="nl-NL" sz="3600" b="1" i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m:t> </m:t>
                      </m:r>
                      <m:r>
                        <a:rPr lang="nl-NL" sz="3600" b="1" i="1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m:t>𝟑𝟎</m:t>
                      </m:r>
                    </m:oMath>
                  </a14:m>
                  <a:r>
                    <a:rPr lang="nl-NL" sz="3600" b="1" dirty="0"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rPr>
                    <a:t> hình tam giác là bao nhiêu?</a:t>
                  </a:r>
                  <a:endParaRPr lang="vi-VN" sz="4800" b="1" dirty="0">
                    <a:solidFill>
                      <a:schemeClr val="tx1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mc:Choice>
          <mc:Fallback xmlns=""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01686775-3806-8442-230F-77AD4AE6E99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79389" y="564411"/>
                  <a:ext cx="10675635" cy="1316672"/>
                </a:xfrm>
                <a:prstGeom prst="roundRect">
                  <a:avLst/>
                </a:prstGeom>
                <a:blipFill>
                  <a:blip r:embed="rId4"/>
                  <a:stretch>
                    <a:fillRect b="-4938"/>
                  </a:stretch>
                </a:blipFill>
                <a:ln w="57150">
                  <a:noFill/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95" name="Picture 94">
              <a:hlinkClick r:id="rId5" action="ppaction://hlinksldjump"/>
              <a:extLst>
                <a:ext uri="{FF2B5EF4-FFF2-40B4-BE49-F238E27FC236}">
                  <a16:creationId xmlns:a16="http://schemas.microsoft.com/office/drawing/2014/main" id="{892FEB64-772E-4754-0D04-1726D5206FC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60556" y="141735"/>
              <a:ext cx="1990020" cy="24521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36541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</p:childTnLst>
        </p:cTn>
      </p:par>
    </p:tnLst>
    <p:bldLst>
      <p:bldP spid="93" grpId="0" animBg="1"/>
      <p:bldP spid="9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C1D243B2-748F-559A-C2C1-282EC8A3B486}"/>
              </a:ext>
            </a:extLst>
          </p:cNvPr>
          <p:cNvGrpSpPr/>
          <p:nvPr/>
        </p:nvGrpSpPr>
        <p:grpSpPr>
          <a:xfrm>
            <a:off x="2580292" y="2881244"/>
            <a:ext cx="6409907" cy="1023563"/>
            <a:chOff x="2098496" y="3659454"/>
            <a:chExt cx="8546543" cy="1198789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B116C137-75AB-72D2-DA99-317994BC8111}"/>
                </a:ext>
              </a:extLst>
            </p:cNvPr>
            <p:cNvSpPr/>
            <p:nvPr/>
          </p:nvSpPr>
          <p:spPr>
            <a:xfrm>
              <a:off x="2228688" y="3801319"/>
              <a:ext cx="8416351" cy="1056924"/>
            </a:xfrm>
            <a:custGeom>
              <a:avLst/>
              <a:gdLst>
                <a:gd name="connsiteX0" fmla="*/ 0 w 8416351"/>
                <a:gd name="connsiteY0" fmla="*/ 176158 h 1056924"/>
                <a:gd name="connsiteX1" fmla="*/ 176158 w 8416351"/>
                <a:gd name="connsiteY1" fmla="*/ 0 h 1056924"/>
                <a:gd name="connsiteX2" fmla="*/ 8240193 w 8416351"/>
                <a:gd name="connsiteY2" fmla="*/ 0 h 1056924"/>
                <a:gd name="connsiteX3" fmla="*/ 8416351 w 8416351"/>
                <a:gd name="connsiteY3" fmla="*/ 176158 h 1056924"/>
                <a:gd name="connsiteX4" fmla="*/ 8416351 w 8416351"/>
                <a:gd name="connsiteY4" fmla="*/ 880766 h 1056924"/>
                <a:gd name="connsiteX5" fmla="*/ 8240193 w 8416351"/>
                <a:gd name="connsiteY5" fmla="*/ 1056924 h 1056924"/>
                <a:gd name="connsiteX6" fmla="*/ 176158 w 8416351"/>
                <a:gd name="connsiteY6" fmla="*/ 1056924 h 1056924"/>
                <a:gd name="connsiteX7" fmla="*/ 0 w 8416351"/>
                <a:gd name="connsiteY7" fmla="*/ 880766 h 1056924"/>
                <a:gd name="connsiteX8" fmla="*/ 0 w 8416351"/>
                <a:gd name="connsiteY8" fmla="*/ 176158 h 105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16351" h="1056924" fill="none" extrusionOk="0">
                  <a:moveTo>
                    <a:pt x="0" y="176158"/>
                  </a:moveTo>
                  <a:cubicBezTo>
                    <a:pt x="7893" y="86111"/>
                    <a:pt x="87871" y="12775"/>
                    <a:pt x="176158" y="0"/>
                  </a:cubicBezTo>
                  <a:cubicBezTo>
                    <a:pt x="3287664" y="-168267"/>
                    <a:pt x="7429709" y="-42953"/>
                    <a:pt x="8240193" y="0"/>
                  </a:cubicBezTo>
                  <a:cubicBezTo>
                    <a:pt x="8338451" y="1100"/>
                    <a:pt x="8416199" y="76805"/>
                    <a:pt x="8416351" y="176158"/>
                  </a:cubicBezTo>
                  <a:cubicBezTo>
                    <a:pt x="8447587" y="400663"/>
                    <a:pt x="8400357" y="608119"/>
                    <a:pt x="8416351" y="880766"/>
                  </a:cubicBezTo>
                  <a:cubicBezTo>
                    <a:pt x="8419209" y="975368"/>
                    <a:pt x="8344736" y="1073000"/>
                    <a:pt x="8240193" y="1056924"/>
                  </a:cubicBezTo>
                  <a:cubicBezTo>
                    <a:pt x="5621790" y="1125149"/>
                    <a:pt x="3127106" y="1067800"/>
                    <a:pt x="176158" y="1056924"/>
                  </a:cubicBezTo>
                  <a:cubicBezTo>
                    <a:pt x="80438" y="1059435"/>
                    <a:pt x="14419" y="970632"/>
                    <a:pt x="0" y="880766"/>
                  </a:cubicBezTo>
                  <a:cubicBezTo>
                    <a:pt x="2431" y="685142"/>
                    <a:pt x="20249" y="458778"/>
                    <a:pt x="0" y="176158"/>
                  </a:cubicBezTo>
                  <a:close/>
                </a:path>
                <a:path w="8416351" h="1056924" stroke="0" extrusionOk="0">
                  <a:moveTo>
                    <a:pt x="0" y="176158"/>
                  </a:moveTo>
                  <a:cubicBezTo>
                    <a:pt x="-1824" y="70834"/>
                    <a:pt x="77632" y="2937"/>
                    <a:pt x="176158" y="0"/>
                  </a:cubicBezTo>
                  <a:cubicBezTo>
                    <a:pt x="3423790" y="163917"/>
                    <a:pt x="5828000" y="128764"/>
                    <a:pt x="8240193" y="0"/>
                  </a:cubicBezTo>
                  <a:cubicBezTo>
                    <a:pt x="8345984" y="5674"/>
                    <a:pt x="8417788" y="84358"/>
                    <a:pt x="8416351" y="176158"/>
                  </a:cubicBezTo>
                  <a:cubicBezTo>
                    <a:pt x="8468870" y="513959"/>
                    <a:pt x="8372524" y="656074"/>
                    <a:pt x="8416351" y="880766"/>
                  </a:cubicBezTo>
                  <a:cubicBezTo>
                    <a:pt x="8408151" y="993363"/>
                    <a:pt x="8337518" y="1059432"/>
                    <a:pt x="8240193" y="1056924"/>
                  </a:cubicBezTo>
                  <a:cubicBezTo>
                    <a:pt x="7110429" y="1034942"/>
                    <a:pt x="3876525" y="982036"/>
                    <a:pt x="176158" y="1056924"/>
                  </a:cubicBezTo>
                  <a:cubicBezTo>
                    <a:pt x="95668" y="1050394"/>
                    <a:pt x="-2288" y="982049"/>
                    <a:pt x="0" y="880766"/>
                  </a:cubicBezTo>
                  <a:cubicBezTo>
                    <a:pt x="47304" y="724577"/>
                    <a:pt x="4060" y="391678"/>
                    <a:pt x="0" y="176158"/>
                  </a:cubicBezTo>
                  <a:close/>
                </a:path>
              </a:pathLst>
            </a:custGeom>
            <a:ln w="38100">
              <a:extLst>
                <a:ext uri="{C807C97D-BFC1-408E-A445-0C87EB9F89A2}">
                  <ask:lineSketchStyleProps xmlns:ask="http://schemas.microsoft.com/office/drawing/2018/sketchyshapes" sd="1872881490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grpSp>
          <p:nvGrpSpPr>
            <p:cNvPr id="23" name="Google Shape;282;p27">
              <a:extLst>
                <a:ext uri="{FF2B5EF4-FFF2-40B4-BE49-F238E27FC236}">
                  <a16:creationId xmlns:a16="http://schemas.microsoft.com/office/drawing/2014/main" id="{1F5BE7CA-7E8E-576E-1981-AD71AFFAE4D9}"/>
                </a:ext>
              </a:extLst>
            </p:cNvPr>
            <p:cNvGrpSpPr/>
            <p:nvPr/>
          </p:nvGrpSpPr>
          <p:grpSpPr>
            <a:xfrm rot="-488383">
              <a:off x="2098496" y="3659454"/>
              <a:ext cx="1094690" cy="1171482"/>
              <a:chOff x="2769810" y="1396779"/>
              <a:chExt cx="508124" cy="605419"/>
            </a:xfrm>
          </p:grpSpPr>
          <p:sp>
            <p:nvSpPr>
              <p:cNvPr id="25" name="Google Shape;283;p27">
                <a:extLst>
                  <a:ext uri="{FF2B5EF4-FFF2-40B4-BE49-F238E27FC236}">
                    <a16:creationId xmlns:a16="http://schemas.microsoft.com/office/drawing/2014/main" id="{0A4C761D-A579-0CD1-A969-454CE28550C2}"/>
                  </a:ext>
                </a:extLst>
              </p:cNvPr>
              <p:cNvSpPr/>
              <p:nvPr/>
            </p:nvSpPr>
            <p:spPr>
              <a:xfrm>
                <a:off x="2769810" y="1396779"/>
                <a:ext cx="508124" cy="605419"/>
              </a:xfrm>
              <a:custGeom>
                <a:avLst/>
                <a:gdLst/>
                <a:ahLst/>
                <a:cxnLst/>
                <a:rect l="l" t="t" r="r" b="b"/>
                <a:pathLst>
                  <a:path w="11526" h="13733" extrusionOk="0">
                    <a:moveTo>
                      <a:pt x="6561" y="3755"/>
                    </a:moveTo>
                    <a:cubicBezTo>
                      <a:pt x="7763" y="3755"/>
                      <a:pt x="8239" y="4243"/>
                      <a:pt x="8239" y="5076"/>
                    </a:cubicBezTo>
                    <a:cubicBezTo>
                      <a:pt x="8239" y="5922"/>
                      <a:pt x="7763" y="6422"/>
                      <a:pt x="6561" y="6422"/>
                    </a:cubicBezTo>
                    <a:lnTo>
                      <a:pt x="4536" y="6422"/>
                    </a:lnTo>
                    <a:lnTo>
                      <a:pt x="4536" y="3755"/>
                    </a:lnTo>
                    <a:close/>
                    <a:moveTo>
                      <a:pt x="6703" y="8636"/>
                    </a:moveTo>
                    <a:cubicBezTo>
                      <a:pt x="7811" y="8636"/>
                      <a:pt x="8525" y="9077"/>
                      <a:pt x="8525" y="10053"/>
                    </a:cubicBezTo>
                    <a:cubicBezTo>
                      <a:pt x="8525" y="11089"/>
                      <a:pt x="7870" y="11518"/>
                      <a:pt x="6703" y="11518"/>
                    </a:cubicBezTo>
                    <a:lnTo>
                      <a:pt x="4536" y="11518"/>
                    </a:lnTo>
                    <a:lnTo>
                      <a:pt x="4536" y="8636"/>
                    </a:lnTo>
                    <a:close/>
                    <a:moveTo>
                      <a:pt x="2279" y="0"/>
                    </a:moveTo>
                    <a:cubicBezTo>
                      <a:pt x="2117" y="0"/>
                      <a:pt x="1951" y="32"/>
                      <a:pt x="1786" y="100"/>
                    </a:cubicBezTo>
                    <a:cubicBezTo>
                      <a:pt x="834" y="492"/>
                      <a:pt x="726" y="1790"/>
                      <a:pt x="1584" y="2350"/>
                    </a:cubicBezTo>
                    <a:cubicBezTo>
                      <a:pt x="1536" y="2528"/>
                      <a:pt x="1500" y="2719"/>
                      <a:pt x="1500" y="2909"/>
                    </a:cubicBezTo>
                    <a:lnTo>
                      <a:pt x="1500" y="10768"/>
                    </a:lnTo>
                    <a:cubicBezTo>
                      <a:pt x="1358" y="10672"/>
                      <a:pt x="1179" y="10625"/>
                      <a:pt x="1012" y="10625"/>
                    </a:cubicBezTo>
                    <a:cubicBezTo>
                      <a:pt x="417" y="10637"/>
                      <a:pt x="0" y="11208"/>
                      <a:pt x="179" y="11768"/>
                    </a:cubicBezTo>
                    <a:cubicBezTo>
                      <a:pt x="295" y="12167"/>
                      <a:pt x="650" y="12409"/>
                      <a:pt x="1024" y="12409"/>
                    </a:cubicBezTo>
                    <a:cubicBezTo>
                      <a:pt x="1185" y="12409"/>
                      <a:pt x="1350" y="12365"/>
                      <a:pt x="1500" y="12268"/>
                    </a:cubicBezTo>
                    <a:lnTo>
                      <a:pt x="1500" y="12363"/>
                    </a:lnTo>
                    <a:cubicBezTo>
                      <a:pt x="1500" y="13256"/>
                      <a:pt x="1989" y="13732"/>
                      <a:pt x="2882" y="13732"/>
                    </a:cubicBezTo>
                    <a:lnTo>
                      <a:pt x="7132" y="13732"/>
                    </a:lnTo>
                    <a:cubicBezTo>
                      <a:pt x="9894" y="13732"/>
                      <a:pt x="11525" y="12303"/>
                      <a:pt x="11525" y="10089"/>
                    </a:cubicBezTo>
                    <a:cubicBezTo>
                      <a:pt x="11514" y="8529"/>
                      <a:pt x="10406" y="7600"/>
                      <a:pt x="8978" y="7339"/>
                    </a:cubicBezTo>
                    <a:lnTo>
                      <a:pt x="8978" y="7291"/>
                    </a:lnTo>
                    <a:cubicBezTo>
                      <a:pt x="10478" y="6827"/>
                      <a:pt x="11133" y="5838"/>
                      <a:pt x="11133" y="4588"/>
                    </a:cubicBezTo>
                    <a:cubicBezTo>
                      <a:pt x="11144" y="3790"/>
                      <a:pt x="10811" y="3017"/>
                      <a:pt x="10216" y="2481"/>
                    </a:cubicBezTo>
                    <a:cubicBezTo>
                      <a:pt x="11192" y="2147"/>
                      <a:pt x="11383" y="838"/>
                      <a:pt x="10537" y="242"/>
                    </a:cubicBezTo>
                    <a:cubicBezTo>
                      <a:pt x="10306" y="80"/>
                      <a:pt x="10051" y="6"/>
                      <a:pt x="9802" y="6"/>
                    </a:cubicBezTo>
                    <a:cubicBezTo>
                      <a:pt x="9141" y="6"/>
                      <a:pt x="8525" y="526"/>
                      <a:pt x="8525" y="1278"/>
                    </a:cubicBezTo>
                    <a:cubicBezTo>
                      <a:pt x="8525" y="1421"/>
                      <a:pt x="8549" y="1552"/>
                      <a:pt x="8597" y="1683"/>
                    </a:cubicBezTo>
                    <a:cubicBezTo>
                      <a:pt x="8144" y="1588"/>
                      <a:pt x="7668" y="1540"/>
                      <a:pt x="7203" y="1540"/>
                    </a:cubicBezTo>
                    <a:lnTo>
                      <a:pt x="3524" y="1540"/>
                    </a:lnTo>
                    <a:cubicBezTo>
                      <a:pt x="3702" y="713"/>
                      <a:pt x="3049" y="0"/>
                      <a:pt x="2279" y="0"/>
                    </a:cubicBezTo>
                    <a:close/>
                  </a:path>
                </a:pathLst>
              </a:custGeom>
              <a:solidFill>
                <a:srgbClr val="DD895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84;p27">
                <a:extLst>
                  <a:ext uri="{FF2B5EF4-FFF2-40B4-BE49-F238E27FC236}">
                    <a16:creationId xmlns:a16="http://schemas.microsoft.com/office/drawing/2014/main" id="{8297E678-27AE-048C-05DF-18E2A0564194}"/>
                  </a:ext>
                </a:extLst>
              </p:cNvPr>
              <p:cNvSpPr/>
              <p:nvPr/>
            </p:nvSpPr>
            <p:spPr>
              <a:xfrm>
                <a:off x="2828046" y="1421599"/>
                <a:ext cx="73534" cy="634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439" extrusionOk="0">
                    <a:moveTo>
                      <a:pt x="953" y="1"/>
                    </a:moveTo>
                    <a:cubicBezTo>
                      <a:pt x="322" y="1"/>
                      <a:pt x="1" y="775"/>
                      <a:pt x="453" y="1227"/>
                    </a:cubicBezTo>
                    <a:cubicBezTo>
                      <a:pt x="599" y="1373"/>
                      <a:pt x="778" y="1439"/>
                      <a:pt x="952" y="1439"/>
                    </a:cubicBezTo>
                    <a:cubicBezTo>
                      <a:pt x="1318" y="1439"/>
                      <a:pt x="1668" y="1151"/>
                      <a:pt x="1668" y="715"/>
                    </a:cubicBezTo>
                    <a:cubicBezTo>
                      <a:pt x="1668" y="322"/>
                      <a:pt x="1346" y="1"/>
                      <a:pt x="953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85;p27">
                <a:extLst>
                  <a:ext uri="{FF2B5EF4-FFF2-40B4-BE49-F238E27FC236}">
                    <a16:creationId xmlns:a16="http://schemas.microsoft.com/office/drawing/2014/main" id="{6052E752-0B84-94F8-0312-B4D180C25415}"/>
                  </a:ext>
                </a:extLst>
              </p:cNvPr>
              <p:cNvSpPr/>
              <p:nvPr/>
            </p:nvSpPr>
            <p:spPr>
              <a:xfrm>
                <a:off x="3159786" y="1421599"/>
                <a:ext cx="73534" cy="6321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434" extrusionOk="0">
                    <a:moveTo>
                      <a:pt x="953" y="1"/>
                    </a:moveTo>
                    <a:cubicBezTo>
                      <a:pt x="310" y="1"/>
                      <a:pt x="1" y="775"/>
                      <a:pt x="441" y="1227"/>
                    </a:cubicBezTo>
                    <a:cubicBezTo>
                      <a:pt x="587" y="1369"/>
                      <a:pt x="766" y="1433"/>
                      <a:pt x="942" y="1433"/>
                    </a:cubicBezTo>
                    <a:cubicBezTo>
                      <a:pt x="1312" y="1433"/>
                      <a:pt x="1667" y="1151"/>
                      <a:pt x="1667" y="715"/>
                    </a:cubicBezTo>
                    <a:cubicBezTo>
                      <a:pt x="1667" y="322"/>
                      <a:pt x="1346" y="1"/>
                      <a:pt x="953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6;p27">
                <a:extLst>
                  <a:ext uri="{FF2B5EF4-FFF2-40B4-BE49-F238E27FC236}">
                    <a16:creationId xmlns:a16="http://schemas.microsoft.com/office/drawing/2014/main" id="{0E501726-6A44-01E1-3207-BC700EEDDE83}"/>
                  </a:ext>
                </a:extLst>
              </p:cNvPr>
              <p:cNvSpPr/>
              <p:nvPr/>
            </p:nvSpPr>
            <p:spPr>
              <a:xfrm>
                <a:off x="2860581" y="1494559"/>
                <a:ext cx="392136" cy="477705"/>
              </a:xfrm>
              <a:custGeom>
                <a:avLst/>
                <a:gdLst/>
                <a:ahLst/>
                <a:cxnLst/>
                <a:rect l="l" t="t" r="r" b="b"/>
                <a:pathLst>
                  <a:path w="8895" h="10836" extrusionOk="0">
                    <a:moveTo>
                      <a:pt x="4537" y="1120"/>
                    </a:moveTo>
                    <a:cubicBezTo>
                      <a:pt x="5621" y="1120"/>
                      <a:pt x="6561" y="1644"/>
                      <a:pt x="6502" y="3156"/>
                    </a:cubicBezTo>
                    <a:cubicBezTo>
                      <a:pt x="6478" y="3894"/>
                      <a:pt x="5609" y="4597"/>
                      <a:pt x="4537" y="4597"/>
                    </a:cubicBezTo>
                    <a:lnTo>
                      <a:pt x="2168" y="4597"/>
                    </a:lnTo>
                    <a:lnTo>
                      <a:pt x="2168" y="1120"/>
                    </a:lnTo>
                    <a:close/>
                    <a:moveTo>
                      <a:pt x="4621" y="6109"/>
                    </a:moveTo>
                    <a:cubicBezTo>
                      <a:pt x="5609" y="6109"/>
                      <a:pt x="6680" y="6347"/>
                      <a:pt x="6680" y="7764"/>
                    </a:cubicBezTo>
                    <a:cubicBezTo>
                      <a:pt x="6680" y="9431"/>
                      <a:pt x="5621" y="9633"/>
                      <a:pt x="4597" y="9633"/>
                    </a:cubicBezTo>
                    <a:lnTo>
                      <a:pt x="2168" y="9633"/>
                    </a:lnTo>
                    <a:lnTo>
                      <a:pt x="2192" y="6109"/>
                    </a:lnTo>
                    <a:close/>
                    <a:moveTo>
                      <a:pt x="1215" y="1"/>
                    </a:moveTo>
                    <a:cubicBezTo>
                      <a:pt x="430" y="1"/>
                      <a:pt x="1" y="429"/>
                      <a:pt x="1" y="1227"/>
                    </a:cubicBezTo>
                    <a:lnTo>
                      <a:pt x="1" y="9621"/>
                    </a:lnTo>
                    <a:cubicBezTo>
                      <a:pt x="1" y="10407"/>
                      <a:pt x="430" y="10836"/>
                      <a:pt x="1215" y="10836"/>
                    </a:cubicBezTo>
                    <a:lnTo>
                      <a:pt x="4990" y="10836"/>
                    </a:lnTo>
                    <a:cubicBezTo>
                      <a:pt x="7442" y="10836"/>
                      <a:pt x="8895" y="9562"/>
                      <a:pt x="8895" y="7597"/>
                    </a:cubicBezTo>
                    <a:cubicBezTo>
                      <a:pt x="8895" y="6216"/>
                      <a:pt x="7919" y="5382"/>
                      <a:pt x="6645" y="5156"/>
                    </a:cubicBezTo>
                    <a:lnTo>
                      <a:pt x="6645" y="5109"/>
                    </a:lnTo>
                    <a:cubicBezTo>
                      <a:pt x="7978" y="4692"/>
                      <a:pt x="8550" y="3823"/>
                      <a:pt x="8550" y="2715"/>
                    </a:cubicBezTo>
                    <a:cubicBezTo>
                      <a:pt x="8550" y="1156"/>
                      <a:pt x="7359" y="1"/>
                      <a:pt x="5061" y="1"/>
                    </a:cubicBezTo>
                    <a:close/>
                  </a:path>
                </a:pathLst>
              </a:custGeom>
              <a:solidFill>
                <a:srgbClr val="EEA38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87;p27">
                <a:extLst>
                  <a:ext uri="{FF2B5EF4-FFF2-40B4-BE49-F238E27FC236}">
                    <a16:creationId xmlns:a16="http://schemas.microsoft.com/office/drawing/2014/main" id="{10E070EE-7039-6F1E-959C-A5BADFFBC7DD}"/>
                  </a:ext>
                </a:extLst>
              </p:cNvPr>
              <p:cNvSpPr/>
              <p:nvPr/>
            </p:nvSpPr>
            <p:spPr>
              <a:xfrm>
                <a:off x="2929354" y="1508225"/>
                <a:ext cx="42057" cy="35841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3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3" y="775"/>
                      <a:pt x="444" y="813"/>
                      <a:pt x="543" y="813"/>
                    </a:cubicBezTo>
                    <a:cubicBezTo>
                      <a:pt x="751" y="813"/>
                      <a:pt x="953" y="647"/>
                      <a:pt x="953" y="405"/>
                    </a:cubicBezTo>
                    <a:cubicBezTo>
                      <a:pt x="953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88;p27">
                <a:extLst>
                  <a:ext uri="{FF2B5EF4-FFF2-40B4-BE49-F238E27FC236}">
                    <a16:creationId xmlns:a16="http://schemas.microsoft.com/office/drawing/2014/main" id="{A5F4193E-8000-BE02-62B4-26D53D4A332C}"/>
                  </a:ext>
                </a:extLst>
              </p:cNvPr>
              <p:cNvSpPr/>
              <p:nvPr/>
            </p:nvSpPr>
            <p:spPr>
              <a:xfrm>
                <a:off x="3105209" y="1508225"/>
                <a:ext cx="42013" cy="35841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3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3" y="775"/>
                      <a:pt x="443" y="813"/>
                      <a:pt x="542" y="813"/>
                    </a:cubicBezTo>
                    <a:cubicBezTo>
                      <a:pt x="750" y="813"/>
                      <a:pt x="953" y="647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89;p27">
                <a:extLst>
                  <a:ext uri="{FF2B5EF4-FFF2-40B4-BE49-F238E27FC236}">
                    <a16:creationId xmlns:a16="http://schemas.microsoft.com/office/drawing/2014/main" id="{401A2BB8-0187-85D0-0560-137F9B6F2477}"/>
                  </a:ext>
                </a:extLst>
              </p:cNvPr>
              <p:cNvSpPr/>
              <p:nvPr/>
            </p:nvSpPr>
            <p:spPr>
              <a:xfrm>
                <a:off x="3021756" y="1509284"/>
                <a:ext cx="43732" cy="31521"/>
              </a:xfrm>
              <a:custGeom>
                <a:avLst/>
                <a:gdLst/>
                <a:ahLst/>
                <a:cxnLst/>
                <a:rect l="l" t="t" r="r" b="b"/>
                <a:pathLst>
                  <a:path w="992" h="715" extrusionOk="0">
                    <a:moveTo>
                      <a:pt x="465" y="0"/>
                    </a:moveTo>
                    <a:cubicBezTo>
                      <a:pt x="429" y="0"/>
                      <a:pt x="405" y="12"/>
                      <a:pt x="393" y="36"/>
                    </a:cubicBezTo>
                    <a:lnTo>
                      <a:pt x="36" y="560"/>
                    </a:lnTo>
                    <a:cubicBezTo>
                      <a:pt x="0" y="607"/>
                      <a:pt x="12" y="667"/>
                      <a:pt x="60" y="703"/>
                    </a:cubicBezTo>
                    <a:cubicBezTo>
                      <a:pt x="72" y="715"/>
                      <a:pt x="95" y="715"/>
                      <a:pt x="107" y="715"/>
                    </a:cubicBezTo>
                    <a:cubicBezTo>
                      <a:pt x="143" y="715"/>
                      <a:pt x="179" y="703"/>
                      <a:pt x="203" y="667"/>
                    </a:cubicBezTo>
                    <a:lnTo>
                      <a:pt x="476" y="262"/>
                    </a:lnTo>
                    <a:lnTo>
                      <a:pt x="786" y="679"/>
                    </a:lnTo>
                    <a:cubicBezTo>
                      <a:pt x="798" y="702"/>
                      <a:pt x="818" y="712"/>
                      <a:pt x="840" y="712"/>
                    </a:cubicBezTo>
                    <a:cubicBezTo>
                      <a:pt x="906" y="712"/>
                      <a:pt x="992" y="623"/>
                      <a:pt x="929" y="560"/>
                    </a:cubicBezTo>
                    <a:lnTo>
                      <a:pt x="548" y="36"/>
                    </a:lnTo>
                    <a:cubicBezTo>
                      <a:pt x="524" y="12"/>
                      <a:pt x="500" y="0"/>
                      <a:pt x="465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90;p27">
                <a:extLst>
                  <a:ext uri="{FF2B5EF4-FFF2-40B4-BE49-F238E27FC236}">
                    <a16:creationId xmlns:a16="http://schemas.microsoft.com/office/drawing/2014/main" id="{BF9C5157-F41E-4485-4DEF-F109E3385B3C}"/>
                  </a:ext>
                </a:extLst>
              </p:cNvPr>
              <p:cNvSpPr/>
              <p:nvPr/>
            </p:nvSpPr>
            <p:spPr>
              <a:xfrm>
                <a:off x="2882139" y="1536572"/>
                <a:ext cx="65643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858" extrusionOk="0">
                    <a:moveTo>
                      <a:pt x="738" y="0"/>
                    </a:moveTo>
                    <a:cubicBezTo>
                      <a:pt x="334" y="0"/>
                      <a:pt x="0" y="191"/>
                      <a:pt x="0" y="429"/>
                    </a:cubicBezTo>
                    <a:cubicBezTo>
                      <a:pt x="0" y="667"/>
                      <a:pt x="334" y="858"/>
                      <a:pt x="738" y="858"/>
                    </a:cubicBezTo>
                    <a:cubicBezTo>
                      <a:pt x="1155" y="858"/>
                      <a:pt x="1488" y="667"/>
                      <a:pt x="1488" y="429"/>
                    </a:cubicBezTo>
                    <a:cubicBezTo>
                      <a:pt x="1488" y="191"/>
                      <a:pt x="1155" y="0"/>
                      <a:pt x="738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91;p27">
                <a:extLst>
                  <a:ext uri="{FF2B5EF4-FFF2-40B4-BE49-F238E27FC236}">
                    <a16:creationId xmlns:a16="http://schemas.microsoft.com/office/drawing/2014/main" id="{FDBEB4E4-1FD5-8BCC-008A-4EBC4DDA8706}"/>
                  </a:ext>
                </a:extLst>
              </p:cNvPr>
              <p:cNvSpPr/>
              <p:nvPr/>
            </p:nvSpPr>
            <p:spPr>
              <a:xfrm>
                <a:off x="3136156" y="1536572"/>
                <a:ext cx="65687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858" extrusionOk="0">
                    <a:moveTo>
                      <a:pt x="751" y="0"/>
                    </a:moveTo>
                    <a:cubicBezTo>
                      <a:pt x="334" y="0"/>
                      <a:pt x="1" y="191"/>
                      <a:pt x="1" y="429"/>
                    </a:cubicBezTo>
                    <a:cubicBezTo>
                      <a:pt x="1" y="667"/>
                      <a:pt x="334" y="858"/>
                      <a:pt x="751" y="858"/>
                    </a:cubicBezTo>
                    <a:cubicBezTo>
                      <a:pt x="1156" y="858"/>
                      <a:pt x="1489" y="667"/>
                      <a:pt x="1489" y="429"/>
                    </a:cubicBezTo>
                    <a:cubicBezTo>
                      <a:pt x="1489" y="191"/>
                      <a:pt x="1156" y="0"/>
                      <a:pt x="751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92;p27">
                <a:extLst>
                  <a:ext uri="{FF2B5EF4-FFF2-40B4-BE49-F238E27FC236}">
                    <a16:creationId xmlns:a16="http://schemas.microsoft.com/office/drawing/2014/main" id="{01F2EB89-3C14-5473-AFAE-DA8FC8086F34}"/>
                  </a:ext>
                </a:extLst>
              </p:cNvPr>
              <p:cNvSpPr/>
              <p:nvPr/>
            </p:nvSpPr>
            <p:spPr>
              <a:xfrm>
                <a:off x="2975555" y="1646255"/>
                <a:ext cx="133357" cy="8014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818" extrusionOk="0">
                    <a:moveTo>
                      <a:pt x="317" y="1"/>
                    </a:moveTo>
                    <a:cubicBezTo>
                      <a:pt x="221" y="1"/>
                      <a:pt x="143" y="77"/>
                      <a:pt x="84" y="239"/>
                    </a:cubicBezTo>
                    <a:cubicBezTo>
                      <a:pt x="0" y="465"/>
                      <a:pt x="203" y="918"/>
                      <a:pt x="203" y="918"/>
                    </a:cubicBezTo>
                    <a:cubicBezTo>
                      <a:pt x="203" y="918"/>
                      <a:pt x="12" y="1441"/>
                      <a:pt x="84" y="1584"/>
                    </a:cubicBezTo>
                    <a:cubicBezTo>
                      <a:pt x="139" y="1704"/>
                      <a:pt x="231" y="1817"/>
                      <a:pt x="341" y="1817"/>
                    </a:cubicBezTo>
                    <a:cubicBezTo>
                      <a:pt x="373" y="1817"/>
                      <a:pt x="406" y="1808"/>
                      <a:pt x="441" y="1787"/>
                    </a:cubicBezTo>
                    <a:lnTo>
                      <a:pt x="1251" y="1322"/>
                    </a:lnTo>
                    <a:cubicBezTo>
                      <a:pt x="1335" y="1345"/>
                      <a:pt x="1422" y="1357"/>
                      <a:pt x="1509" y="1357"/>
                    </a:cubicBezTo>
                    <a:cubicBezTo>
                      <a:pt x="1606" y="1357"/>
                      <a:pt x="1704" y="1342"/>
                      <a:pt x="1798" y="1310"/>
                    </a:cubicBezTo>
                    <a:lnTo>
                      <a:pt x="2644" y="1787"/>
                    </a:lnTo>
                    <a:cubicBezTo>
                      <a:pt x="2680" y="1806"/>
                      <a:pt x="2718" y="1815"/>
                      <a:pt x="2755" y="1815"/>
                    </a:cubicBezTo>
                    <a:cubicBezTo>
                      <a:pt x="2873" y="1815"/>
                      <a:pt x="2980" y="1721"/>
                      <a:pt x="2989" y="1584"/>
                    </a:cubicBezTo>
                    <a:cubicBezTo>
                      <a:pt x="3025" y="1418"/>
                      <a:pt x="2894" y="918"/>
                      <a:pt x="2894" y="918"/>
                    </a:cubicBezTo>
                    <a:cubicBezTo>
                      <a:pt x="2941" y="691"/>
                      <a:pt x="2977" y="465"/>
                      <a:pt x="2989" y="239"/>
                    </a:cubicBezTo>
                    <a:cubicBezTo>
                      <a:pt x="2989" y="102"/>
                      <a:pt x="2878" y="8"/>
                      <a:pt x="2756" y="8"/>
                    </a:cubicBezTo>
                    <a:cubicBezTo>
                      <a:pt x="2719" y="8"/>
                      <a:pt x="2680" y="17"/>
                      <a:pt x="2644" y="36"/>
                    </a:cubicBezTo>
                    <a:lnTo>
                      <a:pt x="1810" y="525"/>
                    </a:lnTo>
                    <a:cubicBezTo>
                      <a:pt x="1766" y="454"/>
                      <a:pt x="1635" y="418"/>
                      <a:pt x="1508" y="418"/>
                    </a:cubicBezTo>
                    <a:cubicBezTo>
                      <a:pt x="1397" y="418"/>
                      <a:pt x="1288" y="446"/>
                      <a:pt x="1239" y="501"/>
                    </a:cubicBezTo>
                    <a:lnTo>
                      <a:pt x="441" y="36"/>
                    </a:lnTo>
                    <a:cubicBezTo>
                      <a:pt x="397" y="13"/>
                      <a:pt x="356" y="1"/>
                      <a:pt x="317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D0FD5D8-A7C3-6F46-A212-A20077D9FD75}"/>
                </a:ext>
              </a:extLst>
            </p:cNvPr>
            <p:cNvSpPr txBox="1"/>
            <p:nvPr/>
          </p:nvSpPr>
          <p:spPr>
            <a:xfrm>
              <a:off x="3877639" y="3935286"/>
              <a:ext cx="5306047" cy="867418"/>
            </a:xfrm>
            <a:prstGeom prst="roundRect">
              <a:avLst/>
            </a:prstGeom>
            <a:noFill/>
            <a:ln w="57150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5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quả</a:t>
              </a:r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trứng</a:t>
              </a:r>
              <a:endParaRPr lang="vi-VN" sz="3750" b="1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5CD5CE6-7705-1DEB-93FE-5CF567542DEC}"/>
              </a:ext>
            </a:extLst>
          </p:cNvPr>
          <p:cNvGrpSpPr/>
          <p:nvPr/>
        </p:nvGrpSpPr>
        <p:grpSpPr>
          <a:xfrm>
            <a:off x="147221" y="1647763"/>
            <a:ext cx="6614913" cy="1130436"/>
            <a:chOff x="1861723" y="2134893"/>
            <a:chExt cx="8819884" cy="1270717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FD590951-796E-9CCE-EE18-42E3A86889A3}"/>
                </a:ext>
              </a:extLst>
            </p:cNvPr>
            <p:cNvSpPr/>
            <p:nvPr/>
          </p:nvSpPr>
          <p:spPr>
            <a:xfrm>
              <a:off x="2265256" y="2348686"/>
              <a:ext cx="8416351" cy="1056924"/>
            </a:xfrm>
            <a:custGeom>
              <a:avLst/>
              <a:gdLst>
                <a:gd name="connsiteX0" fmla="*/ 0 w 8416351"/>
                <a:gd name="connsiteY0" fmla="*/ 176158 h 1056924"/>
                <a:gd name="connsiteX1" fmla="*/ 176158 w 8416351"/>
                <a:gd name="connsiteY1" fmla="*/ 0 h 1056924"/>
                <a:gd name="connsiteX2" fmla="*/ 8240193 w 8416351"/>
                <a:gd name="connsiteY2" fmla="*/ 0 h 1056924"/>
                <a:gd name="connsiteX3" fmla="*/ 8416351 w 8416351"/>
                <a:gd name="connsiteY3" fmla="*/ 176158 h 1056924"/>
                <a:gd name="connsiteX4" fmla="*/ 8416351 w 8416351"/>
                <a:gd name="connsiteY4" fmla="*/ 880766 h 1056924"/>
                <a:gd name="connsiteX5" fmla="*/ 8240193 w 8416351"/>
                <a:gd name="connsiteY5" fmla="*/ 1056924 h 1056924"/>
                <a:gd name="connsiteX6" fmla="*/ 176158 w 8416351"/>
                <a:gd name="connsiteY6" fmla="*/ 1056924 h 1056924"/>
                <a:gd name="connsiteX7" fmla="*/ 0 w 8416351"/>
                <a:gd name="connsiteY7" fmla="*/ 880766 h 1056924"/>
                <a:gd name="connsiteX8" fmla="*/ 0 w 8416351"/>
                <a:gd name="connsiteY8" fmla="*/ 176158 h 105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16351" h="1056924" fill="none" extrusionOk="0">
                  <a:moveTo>
                    <a:pt x="0" y="176158"/>
                  </a:moveTo>
                  <a:cubicBezTo>
                    <a:pt x="7893" y="86111"/>
                    <a:pt x="87871" y="12775"/>
                    <a:pt x="176158" y="0"/>
                  </a:cubicBezTo>
                  <a:cubicBezTo>
                    <a:pt x="3287664" y="-168267"/>
                    <a:pt x="7429709" y="-42953"/>
                    <a:pt x="8240193" y="0"/>
                  </a:cubicBezTo>
                  <a:cubicBezTo>
                    <a:pt x="8338451" y="1100"/>
                    <a:pt x="8416199" y="76805"/>
                    <a:pt x="8416351" y="176158"/>
                  </a:cubicBezTo>
                  <a:cubicBezTo>
                    <a:pt x="8447587" y="400663"/>
                    <a:pt x="8400357" y="608119"/>
                    <a:pt x="8416351" y="880766"/>
                  </a:cubicBezTo>
                  <a:cubicBezTo>
                    <a:pt x="8419209" y="975368"/>
                    <a:pt x="8344736" y="1073000"/>
                    <a:pt x="8240193" y="1056924"/>
                  </a:cubicBezTo>
                  <a:cubicBezTo>
                    <a:pt x="5621790" y="1125149"/>
                    <a:pt x="3127106" y="1067800"/>
                    <a:pt x="176158" y="1056924"/>
                  </a:cubicBezTo>
                  <a:cubicBezTo>
                    <a:pt x="80438" y="1059435"/>
                    <a:pt x="14419" y="970632"/>
                    <a:pt x="0" y="880766"/>
                  </a:cubicBezTo>
                  <a:cubicBezTo>
                    <a:pt x="2431" y="685142"/>
                    <a:pt x="20249" y="458778"/>
                    <a:pt x="0" y="176158"/>
                  </a:cubicBezTo>
                  <a:close/>
                </a:path>
                <a:path w="8416351" h="1056924" stroke="0" extrusionOk="0">
                  <a:moveTo>
                    <a:pt x="0" y="176158"/>
                  </a:moveTo>
                  <a:cubicBezTo>
                    <a:pt x="-1824" y="70834"/>
                    <a:pt x="77632" y="2937"/>
                    <a:pt x="176158" y="0"/>
                  </a:cubicBezTo>
                  <a:cubicBezTo>
                    <a:pt x="3423790" y="163917"/>
                    <a:pt x="5828000" y="128764"/>
                    <a:pt x="8240193" y="0"/>
                  </a:cubicBezTo>
                  <a:cubicBezTo>
                    <a:pt x="8345984" y="5674"/>
                    <a:pt x="8417788" y="84358"/>
                    <a:pt x="8416351" y="176158"/>
                  </a:cubicBezTo>
                  <a:cubicBezTo>
                    <a:pt x="8468870" y="513959"/>
                    <a:pt x="8372524" y="656074"/>
                    <a:pt x="8416351" y="880766"/>
                  </a:cubicBezTo>
                  <a:cubicBezTo>
                    <a:pt x="8408151" y="993363"/>
                    <a:pt x="8337518" y="1059432"/>
                    <a:pt x="8240193" y="1056924"/>
                  </a:cubicBezTo>
                  <a:cubicBezTo>
                    <a:pt x="7110429" y="1034942"/>
                    <a:pt x="3876525" y="982036"/>
                    <a:pt x="176158" y="1056924"/>
                  </a:cubicBezTo>
                  <a:cubicBezTo>
                    <a:pt x="95668" y="1050394"/>
                    <a:pt x="-2288" y="982049"/>
                    <a:pt x="0" y="880766"/>
                  </a:cubicBezTo>
                  <a:cubicBezTo>
                    <a:pt x="47304" y="724577"/>
                    <a:pt x="4060" y="391678"/>
                    <a:pt x="0" y="176158"/>
                  </a:cubicBezTo>
                  <a:close/>
                </a:path>
              </a:pathLst>
            </a:custGeom>
            <a:ln w="38100">
              <a:extLst>
                <a:ext uri="{C807C97D-BFC1-408E-A445-0C87EB9F89A2}">
                  <ask:lineSketchStyleProps xmlns:ask="http://schemas.microsoft.com/office/drawing/2018/sketchyshapes" sd="1872881490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grpSp>
          <p:nvGrpSpPr>
            <p:cNvPr id="37" name="Google Shape;438;p31">
              <a:extLst>
                <a:ext uri="{FF2B5EF4-FFF2-40B4-BE49-F238E27FC236}">
                  <a16:creationId xmlns:a16="http://schemas.microsoft.com/office/drawing/2014/main" id="{5AD131C6-AFA7-81DC-EFC6-7D0580B52271}"/>
                </a:ext>
              </a:extLst>
            </p:cNvPr>
            <p:cNvGrpSpPr/>
            <p:nvPr/>
          </p:nvGrpSpPr>
          <p:grpSpPr>
            <a:xfrm>
              <a:off x="1861723" y="2134893"/>
              <a:ext cx="1371125" cy="1248645"/>
              <a:chOff x="1702688" y="1359262"/>
              <a:chExt cx="519674" cy="648887"/>
            </a:xfrm>
          </p:grpSpPr>
          <p:sp>
            <p:nvSpPr>
              <p:cNvPr id="39" name="Google Shape;439;p31">
                <a:extLst>
                  <a:ext uri="{FF2B5EF4-FFF2-40B4-BE49-F238E27FC236}">
                    <a16:creationId xmlns:a16="http://schemas.microsoft.com/office/drawing/2014/main" id="{654093A8-DAD0-6E70-FEAC-523AD7C73B86}"/>
                  </a:ext>
                </a:extLst>
              </p:cNvPr>
              <p:cNvSpPr/>
              <p:nvPr/>
            </p:nvSpPr>
            <p:spPr>
              <a:xfrm>
                <a:off x="1702688" y="1792926"/>
                <a:ext cx="73402" cy="71197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615" extrusionOk="0">
                    <a:moveTo>
                      <a:pt x="399" y="0"/>
                    </a:moveTo>
                    <a:cubicBezTo>
                      <a:pt x="389" y="0"/>
                      <a:pt x="379" y="3"/>
                      <a:pt x="370" y="8"/>
                    </a:cubicBezTo>
                    <a:cubicBezTo>
                      <a:pt x="346" y="19"/>
                      <a:pt x="334" y="55"/>
                      <a:pt x="346" y="79"/>
                    </a:cubicBezTo>
                    <a:lnTo>
                      <a:pt x="477" y="317"/>
                    </a:lnTo>
                    <a:cubicBezTo>
                      <a:pt x="429" y="341"/>
                      <a:pt x="394" y="389"/>
                      <a:pt x="370" y="436"/>
                    </a:cubicBezTo>
                    <a:lnTo>
                      <a:pt x="72" y="424"/>
                    </a:lnTo>
                    <a:cubicBezTo>
                      <a:pt x="13" y="424"/>
                      <a:pt x="1" y="508"/>
                      <a:pt x="60" y="519"/>
                    </a:cubicBezTo>
                    <a:lnTo>
                      <a:pt x="346" y="543"/>
                    </a:lnTo>
                    <a:cubicBezTo>
                      <a:pt x="334" y="579"/>
                      <a:pt x="334" y="615"/>
                      <a:pt x="346" y="650"/>
                    </a:cubicBezTo>
                    <a:cubicBezTo>
                      <a:pt x="377" y="785"/>
                      <a:pt x="507" y="884"/>
                      <a:pt x="650" y="884"/>
                    </a:cubicBezTo>
                    <a:cubicBezTo>
                      <a:pt x="672" y="884"/>
                      <a:pt x="693" y="881"/>
                      <a:pt x="715" y="877"/>
                    </a:cubicBezTo>
                    <a:cubicBezTo>
                      <a:pt x="715" y="877"/>
                      <a:pt x="715" y="889"/>
                      <a:pt x="715" y="900"/>
                    </a:cubicBezTo>
                    <a:cubicBezTo>
                      <a:pt x="376" y="1017"/>
                      <a:pt x="499" y="1483"/>
                      <a:pt x="799" y="1483"/>
                    </a:cubicBezTo>
                    <a:cubicBezTo>
                      <a:pt x="836" y="1483"/>
                      <a:pt x="876" y="1476"/>
                      <a:pt x="918" y="1460"/>
                    </a:cubicBezTo>
                    <a:cubicBezTo>
                      <a:pt x="965" y="1448"/>
                      <a:pt x="1025" y="1424"/>
                      <a:pt x="1060" y="1377"/>
                    </a:cubicBezTo>
                    <a:lnTo>
                      <a:pt x="1334" y="1603"/>
                    </a:lnTo>
                    <a:cubicBezTo>
                      <a:pt x="1346" y="1603"/>
                      <a:pt x="1358" y="1615"/>
                      <a:pt x="1370" y="1615"/>
                    </a:cubicBezTo>
                    <a:cubicBezTo>
                      <a:pt x="1382" y="1615"/>
                      <a:pt x="1394" y="1603"/>
                      <a:pt x="1406" y="1591"/>
                    </a:cubicBezTo>
                    <a:cubicBezTo>
                      <a:pt x="1418" y="1579"/>
                      <a:pt x="1418" y="1543"/>
                      <a:pt x="1406" y="1531"/>
                    </a:cubicBezTo>
                    <a:lnTo>
                      <a:pt x="1120" y="1293"/>
                    </a:lnTo>
                    <a:cubicBezTo>
                      <a:pt x="1132" y="1281"/>
                      <a:pt x="1132" y="1258"/>
                      <a:pt x="1144" y="1246"/>
                    </a:cubicBezTo>
                    <a:lnTo>
                      <a:pt x="1525" y="1305"/>
                    </a:lnTo>
                    <a:lnTo>
                      <a:pt x="1537" y="1305"/>
                    </a:lnTo>
                    <a:cubicBezTo>
                      <a:pt x="1561" y="1305"/>
                      <a:pt x="1572" y="1293"/>
                      <a:pt x="1584" y="1270"/>
                    </a:cubicBezTo>
                    <a:cubicBezTo>
                      <a:pt x="1584" y="1246"/>
                      <a:pt x="1572" y="1222"/>
                      <a:pt x="1537" y="1210"/>
                    </a:cubicBezTo>
                    <a:lnTo>
                      <a:pt x="1144" y="1150"/>
                    </a:lnTo>
                    <a:cubicBezTo>
                      <a:pt x="1144" y="1127"/>
                      <a:pt x="1144" y="1115"/>
                      <a:pt x="1144" y="1103"/>
                    </a:cubicBezTo>
                    <a:cubicBezTo>
                      <a:pt x="1144" y="1067"/>
                      <a:pt x="1132" y="1043"/>
                      <a:pt x="1108" y="1020"/>
                    </a:cubicBezTo>
                    <a:cubicBezTo>
                      <a:pt x="1144" y="996"/>
                      <a:pt x="1168" y="960"/>
                      <a:pt x="1180" y="924"/>
                    </a:cubicBezTo>
                    <a:lnTo>
                      <a:pt x="1537" y="1031"/>
                    </a:lnTo>
                    <a:lnTo>
                      <a:pt x="1561" y="1031"/>
                    </a:lnTo>
                    <a:cubicBezTo>
                      <a:pt x="1572" y="1031"/>
                      <a:pt x="1596" y="1020"/>
                      <a:pt x="1596" y="1008"/>
                    </a:cubicBezTo>
                    <a:cubicBezTo>
                      <a:pt x="1608" y="984"/>
                      <a:pt x="1596" y="948"/>
                      <a:pt x="1572" y="948"/>
                    </a:cubicBezTo>
                    <a:lnTo>
                      <a:pt x="1191" y="829"/>
                    </a:lnTo>
                    <a:cubicBezTo>
                      <a:pt x="1191" y="817"/>
                      <a:pt x="1191" y="793"/>
                      <a:pt x="1191" y="781"/>
                    </a:cubicBezTo>
                    <a:lnTo>
                      <a:pt x="1608" y="698"/>
                    </a:lnTo>
                    <a:cubicBezTo>
                      <a:pt x="1664" y="687"/>
                      <a:pt x="1646" y="602"/>
                      <a:pt x="1594" y="602"/>
                    </a:cubicBezTo>
                    <a:cubicBezTo>
                      <a:pt x="1591" y="602"/>
                      <a:pt x="1588" y="602"/>
                      <a:pt x="1584" y="603"/>
                    </a:cubicBezTo>
                    <a:lnTo>
                      <a:pt x="1180" y="698"/>
                    </a:lnTo>
                    <a:cubicBezTo>
                      <a:pt x="1168" y="698"/>
                      <a:pt x="1168" y="698"/>
                      <a:pt x="1156" y="710"/>
                    </a:cubicBezTo>
                    <a:lnTo>
                      <a:pt x="1310" y="484"/>
                    </a:lnTo>
                    <a:cubicBezTo>
                      <a:pt x="1328" y="450"/>
                      <a:pt x="1302" y="422"/>
                      <a:pt x="1273" y="422"/>
                    </a:cubicBezTo>
                    <a:cubicBezTo>
                      <a:pt x="1261" y="422"/>
                      <a:pt x="1249" y="426"/>
                      <a:pt x="1239" y="436"/>
                    </a:cubicBezTo>
                    <a:lnTo>
                      <a:pt x="1096" y="650"/>
                    </a:lnTo>
                    <a:cubicBezTo>
                      <a:pt x="1049" y="615"/>
                      <a:pt x="1001" y="603"/>
                      <a:pt x="941" y="603"/>
                    </a:cubicBezTo>
                    <a:cubicBezTo>
                      <a:pt x="953" y="567"/>
                      <a:pt x="953" y="531"/>
                      <a:pt x="941" y="496"/>
                    </a:cubicBezTo>
                    <a:cubicBezTo>
                      <a:pt x="911" y="352"/>
                      <a:pt x="783" y="262"/>
                      <a:pt x="642" y="262"/>
                    </a:cubicBezTo>
                    <a:cubicBezTo>
                      <a:pt x="619" y="262"/>
                      <a:pt x="596" y="264"/>
                      <a:pt x="572" y="269"/>
                    </a:cubicBezTo>
                    <a:lnTo>
                      <a:pt x="441" y="31"/>
                    </a:lnTo>
                    <a:cubicBezTo>
                      <a:pt x="434" y="9"/>
                      <a:pt x="417" y="0"/>
                      <a:pt x="399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40;p31">
                <a:extLst>
                  <a:ext uri="{FF2B5EF4-FFF2-40B4-BE49-F238E27FC236}">
                    <a16:creationId xmlns:a16="http://schemas.microsoft.com/office/drawing/2014/main" id="{D9A58BB4-0BE0-CDF9-6097-A008A489794D}"/>
                  </a:ext>
                </a:extLst>
              </p:cNvPr>
              <p:cNvSpPr/>
              <p:nvPr/>
            </p:nvSpPr>
            <p:spPr>
              <a:xfrm>
                <a:off x="1749948" y="1801567"/>
                <a:ext cx="13137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8" extrusionOk="0">
                    <a:moveTo>
                      <a:pt x="209" y="0"/>
                    </a:moveTo>
                    <a:cubicBezTo>
                      <a:pt x="195" y="0"/>
                      <a:pt x="177" y="5"/>
                      <a:pt x="155" y="14"/>
                    </a:cubicBezTo>
                    <a:cubicBezTo>
                      <a:pt x="72" y="38"/>
                      <a:pt x="0" y="73"/>
                      <a:pt x="24" y="157"/>
                    </a:cubicBezTo>
                    <a:cubicBezTo>
                      <a:pt x="35" y="232"/>
                      <a:pt x="103" y="278"/>
                      <a:pt x="186" y="278"/>
                    </a:cubicBezTo>
                    <a:cubicBezTo>
                      <a:pt x="195" y="278"/>
                      <a:pt x="205" y="277"/>
                      <a:pt x="215" y="276"/>
                    </a:cubicBezTo>
                    <a:cubicBezTo>
                      <a:pt x="298" y="252"/>
                      <a:pt x="298" y="193"/>
                      <a:pt x="274" y="97"/>
                    </a:cubicBezTo>
                    <a:cubicBezTo>
                      <a:pt x="265" y="36"/>
                      <a:pt x="250" y="0"/>
                      <a:pt x="209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41;p31">
                <a:extLst>
                  <a:ext uri="{FF2B5EF4-FFF2-40B4-BE49-F238E27FC236}">
                    <a16:creationId xmlns:a16="http://schemas.microsoft.com/office/drawing/2014/main" id="{57D90EA6-44C8-0DAD-32C6-D4288C73C1F8}"/>
                  </a:ext>
                </a:extLst>
              </p:cNvPr>
              <p:cNvSpPr/>
              <p:nvPr/>
            </p:nvSpPr>
            <p:spPr>
              <a:xfrm>
                <a:off x="1734915" y="1706343"/>
                <a:ext cx="70712" cy="7485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698" extrusionOk="0">
                    <a:moveTo>
                      <a:pt x="442" y="0"/>
                    </a:moveTo>
                    <a:cubicBezTo>
                      <a:pt x="413" y="0"/>
                      <a:pt x="381" y="28"/>
                      <a:pt x="389" y="67"/>
                    </a:cubicBezTo>
                    <a:lnTo>
                      <a:pt x="496" y="317"/>
                    </a:lnTo>
                    <a:cubicBezTo>
                      <a:pt x="449" y="340"/>
                      <a:pt x="413" y="376"/>
                      <a:pt x="377" y="436"/>
                    </a:cubicBezTo>
                    <a:lnTo>
                      <a:pt x="79" y="388"/>
                    </a:lnTo>
                    <a:cubicBezTo>
                      <a:pt x="75" y="387"/>
                      <a:pt x="71" y="387"/>
                      <a:pt x="67" y="387"/>
                    </a:cubicBezTo>
                    <a:cubicBezTo>
                      <a:pt x="7" y="387"/>
                      <a:pt x="0" y="472"/>
                      <a:pt x="68" y="483"/>
                    </a:cubicBezTo>
                    <a:lnTo>
                      <a:pt x="341" y="531"/>
                    </a:lnTo>
                    <a:cubicBezTo>
                      <a:pt x="329" y="567"/>
                      <a:pt x="329" y="602"/>
                      <a:pt x="341" y="638"/>
                    </a:cubicBezTo>
                    <a:cubicBezTo>
                      <a:pt x="364" y="785"/>
                      <a:pt x="494" y="889"/>
                      <a:pt x="639" y="889"/>
                    </a:cubicBezTo>
                    <a:cubicBezTo>
                      <a:pt x="647" y="889"/>
                      <a:pt x="655" y="889"/>
                      <a:pt x="663" y="888"/>
                    </a:cubicBezTo>
                    <a:cubicBezTo>
                      <a:pt x="663" y="912"/>
                      <a:pt x="663" y="924"/>
                      <a:pt x="663" y="936"/>
                    </a:cubicBezTo>
                    <a:cubicBezTo>
                      <a:pt x="340" y="1092"/>
                      <a:pt x="516" y="1514"/>
                      <a:pt x="787" y="1514"/>
                    </a:cubicBezTo>
                    <a:cubicBezTo>
                      <a:pt x="845" y="1514"/>
                      <a:pt x="909" y="1494"/>
                      <a:pt x="972" y="1448"/>
                    </a:cubicBezTo>
                    <a:lnTo>
                      <a:pt x="1222" y="1686"/>
                    </a:lnTo>
                    <a:cubicBezTo>
                      <a:pt x="1234" y="1698"/>
                      <a:pt x="1246" y="1698"/>
                      <a:pt x="1258" y="1698"/>
                    </a:cubicBezTo>
                    <a:cubicBezTo>
                      <a:pt x="1270" y="1698"/>
                      <a:pt x="1282" y="1698"/>
                      <a:pt x="1294" y="1686"/>
                    </a:cubicBezTo>
                    <a:cubicBezTo>
                      <a:pt x="1306" y="1674"/>
                      <a:pt x="1306" y="1638"/>
                      <a:pt x="1294" y="1614"/>
                    </a:cubicBezTo>
                    <a:lnTo>
                      <a:pt x="1032" y="1364"/>
                    </a:lnTo>
                    <a:cubicBezTo>
                      <a:pt x="1044" y="1352"/>
                      <a:pt x="1044" y="1329"/>
                      <a:pt x="1056" y="1317"/>
                    </a:cubicBezTo>
                    <a:lnTo>
                      <a:pt x="1437" y="1412"/>
                    </a:lnTo>
                    <a:lnTo>
                      <a:pt x="1449" y="1412"/>
                    </a:lnTo>
                    <a:cubicBezTo>
                      <a:pt x="1508" y="1412"/>
                      <a:pt x="1520" y="1329"/>
                      <a:pt x="1461" y="1317"/>
                    </a:cubicBezTo>
                    <a:lnTo>
                      <a:pt x="1068" y="1221"/>
                    </a:lnTo>
                    <a:cubicBezTo>
                      <a:pt x="1068" y="1210"/>
                      <a:pt x="1068" y="1186"/>
                      <a:pt x="1068" y="1174"/>
                    </a:cubicBezTo>
                    <a:cubicBezTo>
                      <a:pt x="1068" y="1138"/>
                      <a:pt x="1056" y="1114"/>
                      <a:pt x="1044" y="1090"/>
                    </a:cubicBezTo>
                    <a:cubicBezTo>
                      <a:pt x="1080" y="1067"/>
                      <a:pt x="1103" y="1031"/>
                      <a:pt x="1115" y="995"/>
                    </a:cubicBezTo>
                    <a:lnTo>
                      <a:pt x="1472" y="1150"/>
                    </a:lnTo>
                    <a:lnTo>
                      <a:pt x="1484" y="1150"/>
                    </a:lnTo>
                    <a:cubicBezTo>
                      <a:pt x="1508" y="1150"/>
                      <a:pt x="1520" y="1138"/>
                      <a:pt x="1532" y="1114"/>
                    </a:cubicBezTo>
                    <a:cubicBezTo>
                      <a:pt x="1544" y="1090"/>
                      <a:pt x="1532" y="1067"/>
                      <a:pt x="1508" y="1055"/>
                    </a:cubicBezTo>
                    <a:lnTo>
                      <a:pt x="1139" y="912"/>
                    </a:lnTo>
                    <a:cubicBezTo>
                      <a:pt x="1139" y="888"/>
                      <a:pt x="1139" y="876"/>
                      <a:pt x="1139" y="864"/>
                    </a:cubicBezTo>
                    <a:lnTo>
                      <a:pt x="1556" y="805"/>
                    </a:lnTo>
                    <a:cubicBezTo>
                      <a:pt x="1592" y="805"/>
                      <a:pt x="1603" y="781"/>
                      <a:pt x="1603" y="757"/>
                    </a:cubicBezTo>
                    <a:cubicBezTo>
                      <a:pt x="1592" y="733"/>
                      <a:pt x="1568" y="721"/>
                      <a:pt x="1544" y="721"/>
                    </a:cubicBezTo>
                    <a:lnTo>
                      <a:pt x="1127" y="781"/>
                    </a:lnTo>
                    <a:cubicBezTo>
                      <a:pt x="1126" y="781"/>
                      <a:pt x="1125" y="781"/>
                      <a:pt x="1125" y="781"/>
                    </a:cubicBezTo>
                    <a:lnTo>
                      <a:pt x="1125" y="781"/>
                    </a:lnTo>
                    <a:lnTo>
                      <a:pt x="1282" y="578"/>
                    </a:lnTo>
                    <a:cubicBezTo>
                      <a:pt x="1306" y="555"/>
                      <a:pt x="1306" y="531"/>
                      <a:pt x="1282" y="519"/>
                    </a:cubicBezTo>
                    <a:cubicBezTo>
                      <a:pt x="1276" y="513"/>
                      <a:pt x="1267" y="510"/>
                      <a:pt x="1258" y="510"/>
                    </a:cubicBezTo>
                    <a:cubicBezTo>
                      <a:pt x="1249" y="510"/>
                      <a:pt x="1240" y="513"/>
                      <a:pt x="1234" y="519"/>
                    </a:cubicBezTo>
                    <a:lnTo>
                      <a:pt x="1068" y="721"/>
                    </a:lnTo>
                    <a:cubicBezTo>
                      <a:pt x="1032" y="698"/>
                      <a:pt x="996" y="674"/>
                      <a:pt x="949" y="662"/>
                    </a:cubicBezTo>
                    <a:cubicBezTo>
                      <a:pt x="960" y="626"/>
                      <a:pt x="960" y="578"/>
                      <a:pt x="949" y="543"/>
                    </a:cubicBezTo>
                    <a:cubicBezTo>
                      <a:pt x="927" y="390"/>
                      <a:pt x="796" y="278"/>
                      <a:pt x="646" y="278"/>
                    </a:cubicBezTo>
                    <a:cubicBezTo>
                      <a:pt x="632" y="278"/>
                      <a:pt x="618" y="279"/>
                      <a:pt x="603" y="281"/>
                    </a:cubicBezTo>
                    <a:lnTo>
                      <a:pt x="484" y="31"/>
                    </a:lnTo>
                    <a:cubicBezTo>
                      <a:pt x="476" y="9"/>
                      <a:pt x="459" y="0"/>
                      <a:pt x="442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42;p31">
                <a:extLst>
                  <a:ext uri="{FF2B5EF4-FFF2-40B4-BE49-F238E27FC236}">
                    <a16:creationId xmlns:a16="http://schemas.microsoft.com/office/drawing/2014/main" id="{8F7D06EC-F1EC-F235-CE0C-695765DD9DE5}"/>
                  </a:ext>
                </a:extLst>
              </p:cNvPr>
              <p:cNvSpPr/>
              <p:nvPr/>
            </p:nvSpPr>
            <p:spPr>
              <a:xfrm>
                <a:off x="1781424" y="1719613"/>
                <a:ext cx="13181" cy="1181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68" extrusionOk="0">
                    <a:moveTo>
                      <a:pt x="202" y="1"/>
                    </a:moveTo>
                    <a:cubicBezTo>
                      <a:pt x="192" y="1"/>
                      <a:pt x="181" y="2"/>
                      <a:pt x="167" y="4"/>
                    </a:cubicBezTo>
                    <a:cubicBezTo>
                      <a:pt x="84" y="16"/>
                      <a:pt x="1" y="39"/>
                      <a:pt x="13" y="123"/>
                    </a:cubicBezTo>
                    <a:cubicBezTo>
                      <a:pt x="24" y="210"/>
                      <a:pt x="94" y="267"/>
                      <a:pt x="179" y="267"/>
                    </a:cubicBezTo>
                    <a:cubicBezTo>
                      <a:pt x="187" y="267"/>
                      <a:pt x="195" y="267"/>
                      <a:pt x="203" y="266"/>
                    </a:cubicBezTo>
                    <a:cubicBezTo>
                      <a:pt x="275" y="242"/>
                      <a:pt x="298" y="182"/>
                      <a:pt x="275" y="99"/>
                    </a:cubicBezTo>
                    <a:cubicBezTo>
                      <a:pt x="265" y="29"/>
                      <a:pt x="255" y="1"/>
                      <a:pt x="202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43;p31">
                <a:extLst>
                  <a:ext uri="{FF2B5EF4-FFF2-40B4-BE49-F238E27FC236}">
                    <a16:creationId xmlns:a16="http://schemas.microsoft.com/office/drawing/2014/main" id="{79A93F92-5558-717E-F5BE-5F4F97D8E110}"/>
                  </a:ext>
                </a:extLst>
              </p:cNvPr>
              <p:cNvSpPr/>
              <p:nvPr/>
            </p:nvSpPr>
            <p:spPr>
              <a:xfrm>
                <a:off x="1763085" y="1626109"/>
                <a:ext cx="69302" cy="78471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780" extrusionOk="0">
                    <a:moveTo>
                      <a:pt x="453" y="1"/>
                    </a:moveTo>
                    <a:cubicBezTo>
                      <a:pt x="446" y="1"/>
                      <a:pt x="438" y="2"/>
                      <a:pt x="429" y="5"/>
                    </a:cubicBezTo>
                    <a:cubicBezTo>
                      <a:pt x="405" y="17"/>
                      <a:pt x="393" y="41"/>
                      <a:pt x="405" y="77"/>
                    </a:cubicBezTo>
                    <a:lnTo>
                      <a:pt x="488" y="327"/>
                    </a:lnTo>
                    <a:cubicBezTo>
                      <a:pt x="441" y="351"/>
                      <a:pt x="393" y="386"/>
                      <a:pt x="357" y="434"/>
                    </a:cubicBezTo>
                    <a:lnTo>
                      <a:pt x="71" y="363"/>
                    </a:lnTo>
                    <a:cubicBezTo>
                      <a:pt x="65" y="360"/>
                      <a:pt x="59" y="359"/>
                      <a:pt x="53" y="359"/>
                    </a:cubicBezTo>
                    <a:cubicBezTo>
                      <a:pt x="27" y="359"/>
                      <a:pt x="10" y="379"/>
                      <a:pt x="0" y="398"/>
                    </a:cubicBezTo>
                    <a:cubicBezTo>
                      <a:pt x="0" y="434"/>
                      <a:pt x="12" y="458"/>
                      <a:pt x="48" y="470"/>
                    </a:cubicBezTo>
                    <a:lnTo>
                      <a:pt x="310" y="529"/>
                    </a:lnTo>
                    <a:cubicBezTo>
                      <a:pt x="298" y="565"/>
                      <a:pt x="298" y="601"/>
                      <a:pt x="298" y="636"/>
                    </a:cubicBezTo>
                    <a:cubicBezTo>
                      <a:pt x="310" y="791"/>
                      <a:pt x="452" y="922"/>
                      <a:pt x="619" y="922"/>
                    </a:cubicBezTo>
                    <a:cubicBezTo>
                      <a:pt x="619" y="934"/>
                      <a:pt x="619" y="946"/>
                      <a:pt x="619" y="958"/>
                    </a:cubicBezTo>
                    <a:cubicBezTo>
                      <a:pt x="248" y="1025"/>
                      <a:pt x="323" y="1559"/>
                      <a:pt x="663" y="1559"/>
                    </a:cubicBezTo>
                    <a:cubicBezTo>
                      <a:pt x="683" y="1559"/>
                      <a:pt x="704" y="1557"/>
                      <a:pt x="726" y="1553"/>
                    </a:cubicBezTo>
                    <a:cubicBezTo>
                      <a:pt x="786" y="1553"/>
                      <a:pt x="845" y="1529"/>
                      <a:pt x="893" y="1494"/>
                    </a:cubicBezTo>
                    <a:lnTo>
                      <a:pt x="1119" y="1756"/>
                    </a:lnTo>
                    <a:cubicBezTo>
                      <a:pt x="1131" y="1767"/>
                      <a:pt x="1143" y="1779"/>
                      <a:pt x="1155" y="1779"/>
                    </a:cubicBezTo>
                    <a:cubicBezTo>
                      <a:pt x="1167" y="1779"/>
                      <a:pt x="1179" y="1767"/>
                      <a:pt x="1191" y="1767"/>
                    </a:cubicBezTo>
                    <a:cubicBezTo>
                      <a:pt x="1203" y="1744"/>
                      <a:pt x="1203" y="1708"/>
                      <a:pt x="1191" y="1696"/>
                    </a:cubicBezTo>
                    <a:lnTo>
                      <a:pt x="964" y="1434"/>
                    </a:lnTo>
                    <a:cubicBezTo>
                      <a:pt x="964" y="1422"/>
                      <a:pt x="976" y="1398"/>
                      <a:pt x="988" y="1386"/>
                    </a:cubicBezTo>
                    <a:lnTo>
                      <a:pt x="1357" y="1506"/>
                    </a:lnTo>
                    <a:lnTo>
                      <a:pt x="1369" y="1506"/>
                    </a:lnTo>
                    <a:cubicBezTo>
                      <a:pt x="1393" y="1506"/>
                      <a:pt x="1417" y="1494"/>
                      <a:pt x="1417" y="1470"/>
                    </a:cubicBezTo>
                    <a:cubicBezTo>
                      <a:pt x="1429" y="1446"/>
                      <a:pt x="1417" y="1422"/>
                      <a:pt x="1393" y="1410"/>
                    </a:cubicBezTo>
                    <a:lnTo>
                      <a:pt x="1012" y="1291"/>
                    </a:lnTo>
                    <a:lnTo>
                      <a:pt x="1012" y="1244"/>
                    </a:lnTo>
                    <a:cubicBezTo>
                      <a:pt x="1012" y="1208"/>
                      <a:pt x="1000" y="1184"/>
                      <a:pt x="988" y="1148"/>
                    </a:cubicBezTo>
                    <a:cubicBezTo>
                      <a:pt x="1024" y="1136"/>
                      <a:pt x="1048" y="1101"/>
                      <a:pt x="1072" y="1065"/>
                    </a:cubicBezTo>
                    <a:lnTo>
                      <a:pt x="1405" y="1244"/>
                    </a:lnTo>
                    <a:lnTo>
                      <a:pt x="1429" y="1244"/>
                    </a:lnTo>
                    <a:cubicBezTo>
                      <a:pt x="1476" y="1244"/>
                      <a:pt x="1488" y="1172"/>
                      <a:pt x="1453" y="1148"/>
                    </a:cubicBezTo>
                    <a:lnTo>
                      <a:pt x="1107" y="970"/>
                    </a:lnTo>
                    <a:cubicBezTo>
                      <a:pt x="1107" y="958"/>
                      <a:pt x="1107" y="946"/>
                      <a:pt x="1107" y="934"/>
                    </a:cubicBezTo>
                    <a:lnTo>
                      <a:pt x="1524" y="910"/>
                    </a:lnTo>
                    <a:cubicBezTo>
                      <a:pt x="1548" y="910"/>
                      <a:pt x="1572" y="886"/>
                      <a:pt x="1572" y="863"/>
                    </a:cubicBezTo>
                    <a:cubicBezTo>
                      <a:pt x="1562" y="843"/>
                      <a:pt x="1544" y="824"/>
                      <a:pt x="1525" y="824"/>
                    </a:cubicBezTo>
                    <a:cubicBezTo>
                      <a:pt x="1521" y="824"/>
                      <a:pt x="1516" y="825"/>
                      <a:pt x="1512" y="827"/>
                    </a:cubicBezTo>
                    <a:lnTo>
                      <a:pt x="1095" y="851"/>
                    </a:lnTo>
                    <a:lnTo>
                      <a:pt x="1083" y="851"/>
                    </a:lnTo>
                    <a:lnTo>
                      <a:pt x="1274" y="648"/>
                    </a:lnTo>
                    <a:cubicBezTo>
                      <a:pt x="1286" y="624"/>
                      <a:pt x="1286" y="601"/>
                      <a:pt x="1274" y="589"/>
                    </a:cubicBezTo>
                    <a:cubicBezTo>
                      <a:pt x="1262" y="583"/>
                      <a:pt x="1250" y="580"/>
                      <a:pt x="1240" y="580"/>
                    </a:cubicBezTo>
                    <a:cubicBezTo>
                      <a:pt x="1229" y="580"/>
                      <a:pt x="1220" y="583"/>
                      <a:pt x="1214" y="589"/>
                    </a:cubicBezTo>
                    <a:lnTo>
                      <a:pt x="1036" y="779"/>
                    </a:lnTo>
                    <a:cubicBezTo>
                      <a:pt x="1000" y="744"/>
                      <a:pt x="953" y="720"/>
                      <a:pt x="905" y="708"/>
                    </a:cubicBezTo>
                    <a:cubicBezTo>
                      <a:pt x="917" y="672"/>
                      <a:pt x="917" y="624"/>
                      <a:pt x="917" y="589"/>
                    </a:cubicBezTo>
                    <a:cubicBezTo>
                      <a:pt x="905" y="429"/>
                      <a:pt x="774" y="302"/>
                      <a:pt x="616" y="302"/>
                    </a:cubicBezTo>
                    <a:cubicBezTo>
                      <a:pt x="609" y="302"/>
                      <a:pt x="602" y="302"/>
                      <a:pt x="595" y="303"/>
                    </a:cubicBezTo>
                    <a:lnTo>
                      <a:pt x="500" y="41"/>
                    </a:lnTo>
                    <a:cubicBezTo>
                      <a:pt x="491" y="14"/>
                      <a:pt x="476" y="1"/>
                      <a:pt x="453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44;p31">
                <a:extLst>
                  <a:ext uri="{FF2B5EF4-FFF2-40B4-BE49-F238E27FC236}">
                    <a16:creationId xmlns:a16="http://schemas.microsoft.com/office/drawing/2014/main" id="{C3E9A8D3-1F70-1D2D-B64E-E31004373EBD}"/>
                  </a:ext>
                </a:extLst>
              </p:cNvPr>
              <p:cNvSpPr/>
              <p:nvPr/>
            </p:nvSpPr>
            <p:spPr>
              <a:xfrm>
                <a:off x="1809771" y="1642508"/>
                <a:ext cx="12123" cy="1168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65" extrusionOk="0">
                    <a:moveTo>
                      <a:pt x="184" y="0"/>
                    </a:moveTo>
                    <a:cubicBezTo>
                      <a:pt x="175" y="0"/>
                      <a:pt x="166" y="1"/>
                      <a:pt x="155" y="2"/>
                    </a:cubicBezTo>
                    <a:cubicBezTo>
                      <a:pt x="72" y="2"/>
                      <a:pt x="1" y="26"/>
                      <a:pt x="13" y="110"/>
                    </a:cubicBezTo>
                    <a:cubicBezTo>
                      <a:pt x="13" y="205"/>
                      <a:pt x="84" y="264"/>
                      <a:pt x="179" y="264"/>
                    </a:cubicBezTo>
                    <a:cubicBezTo>
                      <a:pt x="263" y="252"/>
                      <a:pt x="275" y="193"/>
                      <a:pt x="275" y="110"/>
                    </a:cubicBezTo>
                    <a:cubicBezTo>
                      <a:pt x="264" y="37"/>
                      <a:pt x="245" y="0"/>
                      <a:pt x="184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45;p31">
                <a:extLst>
                  <a:ext uri="{FF2B5EF4-FFF2-40B4-BE49-F238E27FC236}">
                    <a16:creationId xmlns:a16="http://schemas.microsoft.com/office/drawing/2014/main" id="{1D795A98-ED7D-FA7F-A798-6D6B51D469CD}"/>
                  </a:ext>
                </a:extLst>
              </p:cNvPr>
              <p:cNvSpPr/>
              <p:nvPr/>
            </p:nvSpPr>
            <p:spPr>
              <a:xfrm>
                <a:off x="1861218" y="1435706"/>
                <a:ext cx="33637" cy="32711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2" extrusionOk="0">
                    <a:moveTo>
                      <a:pt x="414" y="0"/>
                    </a:moveTo>
                    <a:cubicBezTo>
                      <a:pt x="205" y="0"/>
                      <a:pt x="23" y="53"/>
                      <a:pt x="12" y="276"/>
                    </a:cubicBezTo>
                    <a:cubicBezTo>
                      <a:pt x="0" y="514"/>
                      <a:pt x="191" y="717"/>
                      <a:pt x="429" y="741"/>
                    </a:cubicBezTo>
                    <a:cubicBezTo>
                      <a:pt x="437" y="741"/>
                      <a:pt x="445" y="741"/>
                      <a:pt x="452" y="741"/>
                    </a:cubicBezTo>
                    <a:cubicBezTo>
                      <a:pt x="683" y="741"/>
                      <a:pt x="739" y="566"/>
                      <a:pt x="751" y="336"/>
                    </a:cubicBezTo>
                    <a:cubicBezTo>
                      <a:pt x="762" y="86"/>
                      <a:pt x="727" y="14"/>
                      <a:pt x="489" y="2"/>
                    </a:cubicBezTo>
                    <a:cubicBezTo>
                      <a:pt x="464" y="1"/>
                      <a:pt x="439" y="0"/>
                      <a:pt x="414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46;p31">
                <a:extLst>
                  <a:ext uri="{FF2B5EF4-FFF2-40B4-BE49-F238E27FC236}">
                    <a16:creationId xmlns:a16="http://schemas.microsoft.com/office/drawing/2014/main" id="{27349DDA-5032-37E9-5EF6-598DC6855DBA}"/>
                  </a:ext>
                </a:extLst>
              </p:cNvPr>
              <p:cNvSpPr/>
              <p:nvPr/>
            </p:nvSpPr>
            <p:spPr>
              <a:xfrm>
                <a:off x="1751006" y="1359262"/>
                <a:ext cx="136796" cy="21681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918" extrusionOk="0">
                    <a:moveTo>
                      <a:pt x="1074" y="1"/>
                    </a:moveTo>
                    <a:cubicBezTo>
                      <a:pt x="1036" y="1"/>
                      <a:pt x="1006" y="23"/>
                      <a:pt x="988" y="58"/>
                    </a:cubicBezTo>
                    <a:cubicBezTo>
                      <a:pt x="881" y="296"/>
                      <a:pt x="869" y="558"/>
                      <a:pt x="941" y="808"/>
                    </a:cubicBezTo>
                    <a:cubicBezTo>
                      <a:pt x="822" y="867"/>
                      <a:pt x="715" y="939"/>
                      <a:pt x="631" y="1034"/>
                    </a:cubicBezTo>
                    <a:cubicBezTo>
                      <a:pt x="417" y="867"/>
                      <a:pt x="226" y="617"/>
                      <a:pt x="357" y="343"/>
                    </a:cubicBezTo>
                    <a:cubicBezTo>
                      <a:pt x="381" y="274"/>
                      <a:pt x="323" y="219"/>
                      <a:pt x="264" y="219"/>
                    </a:cubicBezTo>
                    <a:cubicBezTo>
                      <a:pt x="232" y="219"/>
                      <a:pt x="200" y="235"/>
                      <a:pt x="179" y="272"/>
                    </a:cubicBezTo>
                    <a:cubicBezTo>
                      <a:pt x="0" y="641"/>
                      <a:pt x="250" y="974"/>
                      <a:pt x="512" y="1189"/>
                    </a:cubicBezTo>
                    <a:cubicBezTo>
                      <a:pt x="119" y="1832"/>
                      <a:pt x="560" y="2665"/>
                      <a:pt x="1310" y="2701"/>
                    </a:cubicBezTo>
                    <a:lnTo>
                      <a:pt x="1334" y="2701"/>
                    </a:lnTo>
                    <a:cubicBezTo>
                      <a:pt x="1334" y="2748"/>
                      <a:pt x="1334" y="2796"/>
                      <a:pt x="1346" y="2844"/>
                    </a:cubicBezTo>
                    <a:cubicBezTo>
                      <a:pt x="1298" y="2867"/>
                      <a:pt x="1250" y="2903"/>
                      <a:pt x="1215" y="2927"/>
                    </a:cubicBezTo>
                    <a:cubicBezTo>
                      <a:pt x="834" y="3165"/>
                      <a:pt x="715" y="3677"/>
                      <a:pt x="953" y="4058"/>
                    </a:cubicBezTo>
                    <a:cubicBezTo>
                      <a:pt x="1110" y="4268"/>
                      <a:pt x="1352" y="4379"/>
                      <a:pt x="1596" y="4379"/>
                    </a:cubicBezTo>
                    <a:cubicBezTo>
                      <a:pt x="1740" y="4379"/>
                      <a:pt x="1884" y="4340"/>
                      <a:pt x="2012" y="4260"/>
                    </a:cubicBezTo>
                    <a:cubicBezTo>
                      <a:pt x="2239" y="4368"/>
                      <a:pt x="2370" y="4594"/>
                      <a:pt x="2358" y="4832"/>
                    </a:cubicBezTo>
                    <a:cubicBezTo>
                      <a:pt x="2358" y="4875"/>
                      <a:pt x="2396" y="4917"/>
                      <a:pt x="2438" y="4917"/>
                    </a:cubicBezTo>
                    <a:cubicBezTo>
                      <a:pt x="2443" y="4917"/>
                      <a:pt x="2448" y="4917"/>
                      <a:pt x="2453" y="4915"/>
                    </a:cubicBezTo>
                    <a:cubicBezTo>
                      <a:pt x="2500" y="4915"/>
                      <a:pt x="2548" y="4880"/>
                      <a:pt x="2548" y="4820"/>
                    </a:cubicBezTo>
                    <a:cubicBezTo>
                      <a:pt x="2560" y="4546"/>
                      <a:pt x="2417" y="4296"/>
                      <a:pt x="2191" y="4141"/>
                    </a:cubicBezTo>
                    <a:cubicBezTo>
                      <a:pt x="2310" y="4034"/>
                      <a:pt x="2405" y="3891"/>
                      <a:pt x="2441" y="3737"/>
                    </a:cubicBezTo>
                    <a:cubicBezTo>
                      <a:pt x="2512" y="3760"/>
                      <a:pt x="2572" y="3808"/>
                      <a:pt x="2631" y="3856"/>
                    </a:cubicBezTo>
                    <a:cubicBezTo>
                      <a:pt x="2727" y="3951"/>
                      <a:pt x="2774" y="4082"/>
                      <a:pt x="2774" y="4213"/>
                    </a:cubicBezTo>
                    <a:cubicBezTo>
                      <a:pt x="2774" y="4260"/>
                      <a:pt x="2822" y="4308"/>
                      <a:pt x="2870" y="4308"/>
                    </a:cubicBezTo>
                    <a:cubicBezTo>
                      <a:pt x="2917" y="4308"/>
                      <a:pt x="2965" y="4272"/>
                      <a:pt x="2965" y="4213"/>
                    </a:cubicBezTo>
                    <a:cubicBezTo>
                      <a:pt x="2965" y="4034"/>
                      <a:pt x="2893" y="3856"/>
                      <a:pt x="2774" y="3725"/>
                    </a:cubicBezTo>
                    <a:cubicBezTo>
                      <a:pt x="2691" y="3641"/>
                      <a:pt x="2596" y="3582"/>
                      <a:pt x="2477" y="3546"/>
                    </a:cubicBezTo>
                    <a:cubicBezTo>
                      <a:pt x="2489" y="3391"/>
                      <a:pt x="2441" y="3237"/>
                      <a:pt x="2358" y="3094"/>
                    </a:cubicBezTo>
                    <a:cubicBezTo>
                      <a:pt x="2381" y="3058"/>
                      <a:pt x="2417" y="3022"/>
                      <a:pt x="2441" y="2975"/>
                    </a:cubicBezTo>
                    <a:cubicBezTo>
                      <a:pt x="2798" y="2963"/>
                      <a:pt x="3024" y="2820"/>
                      <a:pt x="3096" y="2522"/>
                    </a:cubicBezTo>
                    <a:cubicBezTo>
                      <a:pt x="3103" y="2457"/>
                      <a:pt x="3049" y="2414"/>
                      <a:pt x="2995" y="2414"/>
                    </a:cubicBezTo>
                    <a:cubicBezTo>
                      <a:pt x="2959" y="2414"/>
                      <a:pt x="2924" y="2432"/>
                      <a:pt x="2905" y="2475"/>
                    </a:cubicBezTo>
                    <a:cubicBezTo>
                      <a:pt x="2893" y="2558"/>
                      <a:pt x="2834" y="2748"/>
                      <a:pt x="2500" y="2772"/>
                    </a:cubicBezTo>
                    <a:cubicBezTo>
                      <a:pt x="2500" y="2772"/>
                      <a:pt x="2500" y="2760"/>
                      <a:pt x="2500" y="2748"/>
                    </a:cubicBezTo>
                    <a:cubicBezTo>
                      <a:pt x="2500" y="2665"/>
                      <a:pt x="2489" y="2582"/>
                      <a:pt x="2453" y="2498"/>
                    </a:cubicBezTo>
                    <a:lnTo>
                      <a:pt x="2751" y="2415"/>
                    </a:lnTo>
                    <a:cubicBezTo>
                      <a:pt x="2878" y="2383"/>
                      <a:pt x="2844" y="2217"/>
                      <a:pt x="2741" y="2217"/>
                    </a:cubicBezTo>
                    <a:cubicBezTo>
                      <a:pt x="2729" y="2217"/>
                      <a:pt x="2717" y="2220"/>
                      <a:pt x="2703" y="2225"/>
                    </a:cubicBezTo>
                    <a:lnTo>
                      <a:pt x="2346" y="2332"/>
                    </a:lnTo>
                    <a:cubicBezTo>
                      <a:pt x="2310" y="2284"/>
                      <a:pt x="2274" y="2248"/>
                      <a:pt x="2215" y="2225"/>
                    </a:cubicBezTo>
                    <a:cubicBezTo>
                      <a:pt x="2608" y="1582"/>
                      <a:pt x="2167" y="760"/>
                      <a:pt x="1417" y="724"/>
                    </a:cubicBezTo>
                    <a:cubicBezTo>
                      <a:pt x="1391" y="721"/>
                      <a:pt x="1365" y="720"/>
                      <a:pt x="1338" y="720"/>
                    </a:cubicBezTo>
                    <a:cubicBezTo>
                      <a:pt x="1265" y="720"/>
                      <a:pt x="1189" y="731"/>
                      <a:pt x="1119" y="748"/>
                    </a:cubicBezTo>
                    <a:cubicBezTo>
                      <a:pt x="1060" y="546"/>
                      <a:pt x="1072" y="331"/>
                      <a:pt x="1167" y="141"/>
                    </a:cubicBezTo>
                    <a:cubicBezTo>
                      <a:pt x="1191" y="93"/>
                      <a:pt x="1167" y="34"/>
                      <a:pt x="1119" y="10"/>
                    </a:cubicBezTo>
                    <a:cubicBezTo>
                      <a:pt x="1103" y="4"/>
                      <a:pt x="1088" y="1"/>
                      <a:pt x="1074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47;p31">
                <a:extLst>
                  <a:ext uri="{FF2B5EF4-FFF2-40B4-BE49-F238E27FC236}">
                    <a16:creationId xmlns:a16="http://schemas.microsoft.com/office/drawing/2014/main" id="{5BE4FA1F-8F6D-D8DC-B7F9-62172DBA591A}"/>
                  </a:ext>
                </a:extLst>
              </p:cNvPr>
              <p:cNvSpPr/>
              <p:nvPr/>
            </p:nvSpPr>
            <p:spPr>
              <a:xfrm>
                <a:off x="1787199" y="1434736"/>
                <a:ext cx="16840" cy="14019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18" extrusionOk="0">
                    <a:moveTo>
                      <a:pt x="227" y="1"/>
                    </a:moveTo>
                    <a:cubicBezTo>
                      <a:pt x="72" y="1"/>
                      <a:pt x="1" y="167"/>
                      <a:pt x="108" y="274"/>
                    </a:cubicBezTo>
                    <a:cubicBezTo>
                      <a:pt x="138" y="304"/>
                      <a:pt x="176" y="318"/>
                      <a:pt x="214" y="318"/>
                    </a:cubicBezTo>
                    <a:cubicBezTo>
                      <a:pt x="298" y="318"/>
                      <a:pt x="382" y="253"/>
                      <a:pt x="382" y="155"/>
                    </a:cubicBezTo>
                    <a:cubicBezTo>
                      <a:pt x="382" y="72"/>
                      <a:pt x="310" y="1"/>
                      <a:pt x="227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48;p31">
                <a:extLst>
                  <a:ext uri="{FF2B5EF4-FFF2-40B4-BE49-F238E27FC236}">
                    <a16:creationId xmlns:a16="http://schemas.microsoft.com/office/drawing/2014/main" id="{2ECEAFEF-6852-A33B-0FB1-AE08C9A26318}"/>
                  </a:ext>
                </a:extLst>
              </p:cNvPr>
              <p:cNvSpPr/>
              <p:nvPr/>
            </p:nvSpPr>
            <p:spPr>
              <a:xfrm>
                <a:off x="1824495" y="1411106"/>
                <a:ext cx="16840" cy="1441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7" extrusionOk="0">
                    <a:moveTo>
                      <a:pt x="214" y="1"/>
                    </a:moveTo>
                    <a:cubicBezTo>
                      <a:pt x="71" y="1"/>
                      <a:pt x="0" y="179"/>
                      <a:pt x="107" y="275"/>
                    </a:cubicBezTo>
                    <a:cubicBezTo>
                      <a:pt x="139" y="310"/>
                      <a:pt x="180" y="326"/>
                      <a:pt x="221" y="326"/>
                    </a:cubicBezTo>
                    <a:cubicBezTo>
                      <a:pt x="302" y="326"/>
                      <a:pt x="381" y="263"/>
                      <a:pt x="381" y="167"/>
                    </a:cubicBezTo>
                    <a:cubicBezTo>
                      <a:pt x="381" y="72"/>
                      <a:pt x="310" y="1"/>
                      <a:pt x="214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449;p31">
                <a:extLst>
                  <a:ext uri="{FF2B5EF4-FFF2-40B4-BE49-F238E27FC236}">
                    <a16:creationId xmlns:a16="http://schemas.microsoft.com/office/drawing/2014/main" id="{2CF2D8C1-AD36-50E5-2901-654088485E48}"/>
                  </a:ext>
                </a:extLst>
              </p:cNvPr>
              <p:cNvSpPr/>
              <p:nvPr/>
            </p:nvSpPr>
            <p:spPr>
              <a:xfrm>
                <a:off x="1809374" y="1423582"/>
                <a:ext cx="15650" cy="13314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268" y="1"/>
                    </a:moveTo>
                    <a:cubicBezTo>
                      <a:pt x="244" y="1"/>
                      <a:pt x="219" y="26"/>
                      <a:pt x="236" y="51"/>
                    </a:cubicBezTo>
                    <a:cubicBezTo>
                      <a:pt x="284" y="99"/>
                      <a:pt x="272" y="170"/>
                      <a:pt x="224" y="218"/>
                    </a:cubicBezTo>
                    <a:cubicBezTo>
                      <a:pt x="209" y="229"/>
                      <a:pt x="191" y="235"/>
                      <a:pt x="173" y="235"/>
                    </a:cubicBezTo>
                    <a:cubicBezTo>
                      <a:pt x="134" y="235"/>
                      <a:pt x="93" y="211"/>
                      <a:pt x="69" y="170"/>
                    </a:cubicBezTo>
                    <a:cubicBezTo>
                      <a:pt x="64" y="165"/>
                      <a:pt x="57" y="162"/>
                      <a:pt x="50" y="162"/>
                    </a:cubicBezTo>
                    <a:cubicBezTo>
                      <a:pt x="27" y="162"/>
                      <a:pt x="0" y="190"/>
                      <a:pt x="10" y="218"/>
                    </a:cubicBezTo>
                    <a:cubicBezTo>
                      <a:pt x="45" y="265"/>
                      <a:pt x="105" y="301"/>
                      <a:pt x="176" y="301"/>
                    </a:cubicBezTo>
                    <a:cubicBezTo>
                      <a:pt x="212" y="301"/>
                      <a:pt x="236" y="289"/>
                      <a:pt x="272" y="277"/>
                    </a:cubicBezTo>
                    <a:cubicBezTo>
                      <a:pt x="343" y="206"/>
                      <a:pt x="355" y="99"/>
                      <a:pt x="295" y="15"/>
                    </a:cubicBezTo>
                    <a:cubicBezTo>
                      <a:pt x="288" y="5"/>
                      <a:pt x="278" y="1"/>
                      <a:pt x="26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50;p31">
                <a:extLst>
                  <a:ext uri="{FF2B5EF4-FFF2-40B4-BE49-F238E27FC236}">
                    <a16:creationId xmlns:a16="http://schemas.microsoft.com/office/drawing/2014/main" id="{0EF9CB73-13F0-192B-81A1-DC12C175B94F}"/>
                  </a:ext>
                </a:extLst>
              </p:cNvPr>
              <p:cNvSpPr/>
              <p:nvPr/>
            </p:nvSpPr>
            <p:spPr>
              <a:xfrm>
                <a:off x="1789844" y="1449945"/>
                <a:ext cx="14195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322" h="239" extrusionOk="0">
                    <a:moveTo>
                      <a:pt x="216" y="1"/>
                    </a:moveTo>
                    <a:cubicBezTo>
                      <a:pt x="182" y="1"/>
                      <a:pt x="143" y="13"/>
                      <a:pt x="107" y="37"/>
                    </a:cubicBezTo>
                    <a:cubicBezTo>
                      <a:pt x="36" y="84"/>
                      <a:pt x="0" y="156"/>
                      <a:pt x="36" y="203"/>
                    </a:cubicBezTo>
                    <a:cubicBezTo>
                      <a:pt x="54" y="227"/>
                      <a:pt x="84" y="239"/>
                      <a:pt x="118" y="239"/>
                    </a:cubicBezTo>
                    <a:cubicBezTo>
                      <a:pt x="152" y="239"/>
                      <a:pt x="191" y="227"/>
                      <a:pt x="226" y="203"/>
                    </a:cubicBezTo>
                    <a:cubicBezTo>
                      <a:pt x="298" y="156"/>
                      <a:pt x="322" y="84"/>
                      <a:pt x="298" y="37"/>
                    </a:cubicBezTo>
                    <a:cubicBezTo>
                      <a:pt x="280" y="13"/>
                      <a:pt x="250" y="1"/>
                      <a:pt x="216" y="1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51;p31">
                <a:extLst>
                  <a:ext uri="{FF2B5EF4-FFF2-40B4-BE49-F238E27FC236}">
                    <a16:creationId xmlns:a16="http://schemas.microsoft.com/office/drawing/2014/main" id="{6674E2B8-CCBD-01EB-AB06-8C8C4E672BE3}"/>
                  </a:ext>
                </a:extLst>
              </p:cNvPr>
              <p:cNvSpPr/>
              <p:nvPr/>
            </p:nvSpPr>
            <p:spPr>
              <a:xfrm>
                <a:off x="1839705" y="1417807"/>
                <a:ext cx="16840" cy="1278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90" extrusionOk="0">
                    <a:moveTo>
                      <a:pt x="191" y="1"/>
                    </a:moveTo>
                    <a:cubicBezTo>
                      <a:pt x="161" y="1"/>
                      <a:pt x="131" y="10"/>
                      <a:pt x="107" y="27"/>
                    </a:cubicBezTo>
                    <a:cubicBezTo>
                      <a:pt x="0" y="111"/>
                      <a:pt x="60" y="289"/>
                      <a:pt x="191" y="289"/>
                    </a:cubicBezTo>
                    <a:cubicBezTo>
                      <a:pt x="322" y="289"/>
                      <a:pt x="381" y="111"/>
                      <a:pt x="274" y="27"/>
                    </a:cubicBezTo>
                    <a:cubicBezTo>
                      <a:pt x="250" y="10"/>
                      <a:pt x="221" y="1"/>
                      <a:pt x="191" y="1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52;p31">
                <a:extLst>
                  <a:ext uri="{FF2B5EF4-FFF2-40B4-BE49-F238E27FC236}">
                    <a16:creationId xmlns:a16="http://schemas.microsoft.com/office/drawing/2014/main" id="{9267773E-3881-3D95-17CC-8ECF5F8FE8B5}"/>
                  </a:ext>
                </a:extLst>
              </p:cNvPr>
              <p:cNvSpPr/>
              <p:nvPr/>
            </p:nvSpPr>
            <p:spPr>
              <a:xfrm>
                <a:off x="1733151" y="1458894"/>
                <a:ext cx="489211" cy="549255"/>
              </a:xfrm>
              <a:custGeom>
                <a:avLst/>
                <a:gdLst/>
                <a:ahLst/>
                <a:cxnLst/>
                <a:rect l="l" t="t" r="r" b="b"/>
                <a:pathLst>
                  <a:path w="11097" h="12459" extrusionOk="0">
                    <a:moveTo>
                      <a:pt x="5584" y="2822"/>
                    </a:moveTo>
                    <a:cubicBezTo>
                      <a:pt x="5763" y="3524"/>
                      <a:pt x="5906" y="4096"/>
                      <a:pt x="6156" y="4882"/>
                    </a:cubicBezTo>
                    <a:lnTo>
                      <a:pt x="6763" y="6823"/>
                    </a:lnTo>
                    <a:lnTo>
                      <a:pt x="6192" y="7215"/>
                    </a:lnTo>
                    <a:cubicBezTo>
                      <a:pt x="6215" y="6953"/>
                      <a:pt x="6275" y="6692"/>
                      <a:pt x="6370" y="6442"/>
                    </a:cubicBezTo>
                    <a:lnTo>
                      <a:pt x="6370" y="6442"/>
                    </a:lnTo>
                    <a:cubicBezTo>
                      <a:pt x="6025" y="6668"/>
                      <a:pt x="5715" y="6918"/>
                      <a:pt x="5430" y="7204"/>
                    </a:cubicBezTo>
                    <a:cubicBezTo>
                      <a:pt x="5418" y="7001"/>
                      <a:pt x="5489" y="6799"/>
                      <a:pt x="5632" y="6656"/>
                    </a:cubicBezTo>
                    <a:cubicBezTo>
                      <a:pt x="5775" y="6513"/>
                      <a:pt x="5882" y="6334"/>
                      <a:pt x="5953" y="6156"/>
                    </a:cubicBezTo>
                    <a:lnTo>
                      <a:pt x="5953" y="6156"/>
                    </a:lnTo>
                    <a:cubicBezTo>
                      <a:pt x="5489" y="6394"/>
                      <a:pt x="5144" y="6811"/>
                      <a:pt x="4810" y="7227"/>
                    </a:cubicBezTo>
                    <a:cubicBezTo>
                      <a:pt x="4941" y="6811"/>
                      <a:pt x="5156" y="6430"/>
                      <a:pt x="5430" y="6096"/>
                    </a:cubicBezTo>
                    <a:lnTo>
                      <a:pt x="5430" y="6096"/>
                    </a:lnTo>
                    <a:cubicBezTo>
                      <a:pt x="5156" y="6227"/>
                      <a:pt x="4965" y="6477"/>
                      <a:pt x="4787" y="6727"/>
                    </a:cubicBezTo>
                    <a:lnTo>
                      <a:pt x="4334" y="7346"/>
                    </a:lnTo>
                    <a:lnTo>
                      <a:pt x="4048" y="7346"/>
                    </a:lnTo>
                    <a:lnTo>
                      <a:pt x="4822" y="4882"/>
                    </a:lnTo>
                    <a:cubicBezTo>
                      <a:pt x="5072" y="4096"/>
                      <a:pt x="5215" y="3524"/>
                      <a:pt x="5394" y="2822"/>
                    </a:cubicBezTo>
                    <a:close/>
                    <a:moveTo>
                      <a:pt x="6787" y="6930"/>
                    </a:moveTo>
                    <a:lnTo>
                      <a:pt x="6918" y="7346"/>
                    </a:lnTo>
                    <a:lnTo>
                      <a:pt x="6704" y="7346"/>
                    </a:lnTo>
                    <a:cubicBezTo>
                      <a:pt x="6727" y="7215"/>
                      <a:pt x="6763" y="7073"/>
                      <a:pt x="6787" y="6930"/>
                    </a:cubicBezTo>
                    <a:close/>
                    <a:moveTo>
                      <a:pt x="5561" y="0"/>
                    </a:moveTo>
                    <a:cubicBezTo>
                      <a:pt x="4552" y="0"/>
                      <a:pt x="3542" y="572"/>
                      <a:pt x="3144" y="1715"/>
                    </a:cubicBezTo>
                    <a:lnTo>
                      <a:pt x="84" y="10597"/>
                    </a:lnTo>
                    <a:cubicBezTo>
                      <a:pt x="24" y="10740"/>
                      <a:pt x="0" y="10894"/>
                      <a:pt x="0" y="11049"/>
                    </a:cubicBezTo>
                    <a:cubicBezTo>
                      <a:pt x="0" y="11740"/>
                      <a:pt x="512" y="12335"/>
                      <a:pt x="1203" y="12430"/>
                    </a:cubicBezTo>
                    <a:cubicBezTo>
                      <a:pt x="1276" y="12442"/>
                      <a:pt x="1349" y="12447"/>
                      <a:pt x="1421" y="12447"/>
                    </a:cubicBezTo>
                    <a:cubicBezTo>
                      <a:pt x="2020" y="12447"/>
                      <a:pt x="2571" y="12061"/>
                      <a:pt x="2763" y="11466"/>
                    </a:cubicBezTo>
                    <a:lnTo>
                      <a:pt x="3286" y="9740"/>
                    </a:lnTo>
                    <a:lnTo>
                      <a:pt x="7680" y="9740"/>
                    </a:lnTo>
                    <a:lnTo>
                      <a:pt x="8216" y="11430"/>
                    </a:lnTo>
                    <a:cubicBezTo>
                      <a:pt x="8419" y="12050"/>
                      <a:pt x="8996" y="12459"/>
                      <a:pt x="9628" y="12459"/>
                    </a:cubicBezTo>
                    <a:cubicBezTo>
                      <a:pt x="9700" y="12459"/>
                      <a:pt x="9773" y="12453"/>
                      <a:pt x="9847" y="12442"/>
                    </a:cubicBezTo>
                    <a:cubicBezTo>
                      <a:pt x="10561" y="12323"/>
                      <a:pt x="11085" y="11716"/>
                      <a:pt x="11097" y="10990"/>
                    </a:cubicBezTo>
                    <a:cubicBezTo>
                      <a:pt x="11085" y="10823"/>
                      <a:pt x="11061" y="10656"/>
                      <a:pt x="11014" y="10502"/>
                    </a:cubicBezTo>
                    <a:lnTo>
                      <a:pt x="7978" y="1715"/>
                    </a:lnTo>
                    <a:cubicBezTo>
                      <a:pt x="7579" y="572"/>
                      <a:pt x="6570" y="0"/>
                      <a:pt x="5561" y="0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53;p31">
                <a:extLst>
                  <a:ext uri="{FF2B5EF4-FFF2-40B4-BE49-F238E27FC236}">
                    <a16:creationId xmlns:a16="http://schemas.microsoft.com/office/drawing/2014/main" id="{7B2EF4BB-C833-FF53-0CD8-77B20C514DB6}"/>
                  </a:ext>
                </a:extLst>
              </p:cNvPr>
              <p:cNvSpPr/>
              <p:nvPr/>
            </p:nvSpPr>
            <p:spPr>
              <a:xfrm>
                <a:off x="1756252" y="1485389"/>
                <a:ext cx="441996" cy="496309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11258" extrusionOk="0">
                    <a:moveTo>
                      <a:pt x="5489" y="2042"/>
                    </a:moveTo>
                    <a:cubicBezTo>
                      <a:pt x="5668" y="2745"/>
                      <a:pt x="5799" y="3495"/>
                      <a:pt x="6049" y="4281"/>
                    </a:cubicBezTo>
                    <a:lnTo>
                      <a:pt x="6823" y="6972"/>
                    </a:lnTo>
                    <a:lnTo>
                      <a:pt x="3215" y="6972"/>
                    </a:lnTo>
                    <a:lnTo>
                      <a:pt x="3989" y="4281"/>
                    </a:lnTo>
                    <a:cubicBezTo>
                      <a:pt x="4227" y="3495"/>
                      <a:pt x="4382" y="2757"/>
                      <a:pt x="4560" y="2042"/>
                    </a:cubicBezTo>
                    <a:close/>
                    <a:moveTo>
                      <a:pt x="5032" y="1"/>
                    </a:moveTo>
                    <a:cubicBezTo>
                      <a:pt x="4123" y="1"/>
                      <a:pt x="3215" y="518"/>
                      <a:pt x="2858" y="1554"/>
                    </a:cubicBezTo>
                    <a:lnTo>
                      <a:pt x="72" y="9579"/>
                    </a:lnTo>
                    <a:cubicBezTo>
                      <a:pt x="24" y="9710"/>
                      <a:pt x="0" y="9841"/>
                      <a:pt x="0" y="9984"/>
                    </a:cubicBezTo>
                    <a:cubicBezTo>
                      <a:pt x="0" y="10686"/>
                      <a:pt x="250" y="11258"/>
                      <a:pt x="953" y="11258"/>
                    </a:cubicBezTo>
                    <a:cubicBezTo>
                      <a:pt x="1512" y="11258"/>
                      <a:pt x="2012" y="10901"/>
                      <a:pt x="2179" y="10365"/>
                    </a:cubicBezTo>
                    <a:lnTo>
                      <a:pt x="2655" y="8805"/>
                    </a:lnTo>
                    <a:lnTo>
                      <a:pt x="7180" y="8805"/>
                    </a:lnTo>
                    <a:lnTo>
                      <a:pt x="7668" y="10329"/>
                    </a:lnTo>
                    <a:cubicBezTo>
                      <a:pt x="7846" y="10877"/>
                      <a:pt x="8358" y="11246"/>
                      <a:pt x="8930" y="11258"/>
                    </a:cubicBezTo>
                    <a:cubicBezTo>
                      <a:pt x="9668" y="11258"/>
                      <a:pt x="10025" y="10663"/>
                      <a:pt x="10025" y="9924"/>
                    </a:cubicBezTo>
                    <a:cubicBezTo>
                      <a:pt x="10025" y="9770"/>
                      <a:pt x="10001" y="9627"/>
                      <a:pt x="9954" y="9484"/>
                    </a:cubicBezTo>
                    <a:lnTo>
                      <a:pt x="7215" y="1554"/>
                    </a:lnTo>
                    <a:cubicBezTo>
                      <a:pt x="6852" y="518"/>
                      <a:pt x="5941" y="1"/>
                      <a:pt x="5032" y="1"/>
                    </a:cubicBezTo>
                    <a:close/>
                  </a:path>
                </a:pathLst>
              </a:custGeom>
              <a:solidFill>
                <a:srgbClr val="F2888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BA69331-7FCB-BEC3-E92F-EA285263B32D}"/>
                </a:ext>
              </a:extLst>
            </p:cNvPr>
            <p:cNvSpPr txBox="1"/>
            <p:nvPr/>
          </p:nvSpPr>
          <p:spPr>
            <a:xfrm>
              <a:off x="3869471" y="2523340"/>
              <a:ext cx="5306047" cy="832536"/>
            </a:xfrm>
            <a:prstGeom prst="roundRect">
              <a:avLst/>
            </a:prstGeom>
            <a:noFill/>
            <a:ln w="57150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4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quả</a:t>
              </a:r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trứng</a:t>
              </a:r>
              <a:endParaRPr lang="vi-VN" sz="3750" b="1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0CFDA4EC-A277-F10A-2771-117F04601AAB}"/>
              </a:ext>
            </a:extLst>
          </p:cNvPr>
          <p:cNvGrpSpPr/>
          <p:nvPr/>
        </p:nvGrpSpPr>
        <p:grpSpPr>
          <a:xfrm>
            <a:off x="273602" y="3823165"/>
            <a:ext cx="6730325" cy="1219964"/>
            <a:chOff x="1612674" y="5184381"/>
            <a:chExt cx="8973766" cy="1409055"/>
          </a:xfrm>
        </p:grpSpPr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9BCEB223-BBFC-039C-0E5B-7C349C320707}"/>
                </a:ext>
              </a:extLst>
            </p:cNvPr>
            <p:cNvSpPr/>
            <p:nvPr/>
          </p:nvSpPr>
          <p:spPr>
            <a:xfrm>
              <a:off x="2170089" y="5479849"/>
              <a:ext cx="8416351" cy="1056924"/>
            </a:xfrm>
            <a:custGeom>
              <a:avLst/>
              <a:gdLst>
                <a:gd name="connsiteX0" fmla="*/ 0 w 8416351"/>
                <a:gd name="connsiteY0" fmla="*/ 176158 h 1056924"/>
                <a:gd name="connsiteX1" fmla="*/ 176158 w 8416351"/>
                <a:gd name="connsiteY1" fmla="*/ 0 h 1056924"/>
                <a:gd name="connsiteX2" fmla="*/ 8240193 w 8416351"/>
                <a:gd name="connsiteY2" fmla="*/ 0 h 1056924"/>
                <a:gd name="connsiteX3" fmla="*/ 8416351 w 8416351"/>
                <a:gd name="connsiteY3" fmla="*/ 176158 h 1056924"/>
                <a:gd name="connsiteX4" fmla="*/ 8416351 w 8416351"/>
                <a:gd name="connsiteY4" fmla="*/ 880766 h 1056924"/>
                <a:gd name="connsiteX5" fmla="*/ 8240193 w 8416351"/>
                <a:gd name="connsiteY5" fmla="*/ 1056924 h 1056924"/>
                <a:gd name="connsiteX6" fmla="*/ 176158 w 8416351"/>
                <a:gd name="connsiteY6" fmla="*/ 1056924 h 1056924"/>
                <a:gd name="connsiteX7" fmla="*/ 0 w 8416351"/>
                <a:gd name="connsiteY7" fmla="*/ 880766 h 1056924"/>
                <a:gd name="connsiteX8" fmla="*/ 0 w 8416351"/>
                <a:gd name="connsiteY8" fmla="*/ 176158 h 105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16351" h="1056924" fill="none" extrusionOk="0">
                  <a:moveTo>
                    <a:pt x="0" y="176158"/>
                  </a:moveTo>
                  <a:cubicBezTo>
                    <a:pt x="7893" y="86111"/>
                    <a:pt x="87871" y="12775"/>
                    <a:pt x="176158" y="0"/>
                  </a:cubicBezTo>
                  <a:cubicBezTo>
                    <a:pt x="3287664" y="-168267"/>
                    <a:pt x="7429709" y="-42953"/>
                    <a:pt x="8240193" y="0"/>
                  </a:cubicBezTo>
                  <a:cubicBezTo>
                    <a:pt x="8338451" y="1100"/>
                    <a:pt x="8416199" y="76805"/>
                    <a:pt x="8416351" y="176158"/>
                  </a:cubicBezTo>
                  <a:cubicBezTo>
                    <a:pt x="8447587" y="400663"/>
                    <a:pt x="8400357" y="608119"/>
                    <a:pt x="8416351" y="880766"/>
                  </a:cubicBezTo>
                  <a:cubicBezTo>
                    <a:pt x="8419209" y="975368"/>
                    <a:pt x="8344736" y="1073000"/>
                    <a:pt x="8240193" y="1056924"/>
                  </a:cubicBezTo>
                  <a:cubicBezTo>
                    <a:pt x="5621790" y="1125149"/>
                    <a:pt x="3127106" y="1067800"/>
                    <a:pt x="176158" y="1056924"/>
                  </a:cubicBezTo>
                  <a:cubicBezTo>
                    <a:pt x="80438" y="1059435"/>
                    <a:pt x="14419" y="970632"/>
                    <a:pt x="0" y="880766"/>
                  </a:cubicBezTo>
                  <a:cubicBezTo>
                    <a:pt x="2431" y="685142"/>
                    <a:pt x="20249" y="458778"/>
                    <a:pt x="0" y="176158"/>
                  </a:cubicBezTo>
                  <a:close/>
                </a:path>
                <a:path w="8416351" h="1056924" stroke="0" extrusionOk="0">
                  <a:moveTo>
                    <a:pt x="0" y="176158"/>
                  </a:moveTo>
                  <a:cubicBezTo>
                    <a:pt x="-1824" y="70834"/>
                    <a:pt x="77632" y="2937"/>
                    <a:pt x="176158" y="0"/>
                  </a:cubicBezTo>
                  <a:cubicBezTo>
                    <a:pt x="3423790" y="163917"/>
                    <a:pt x="5828000" y="128764"/>
                    <a:pt x="8240193" y="0"/>
                  </a:cubicBezTo>
                  <a:cubicBezTo>
                    <a:pt x="8345984" y="5674"/>
                    <a:pt x="8417788" y="84358"/>
                    <a:pt x="8416351" y="176158"/>
                  </a:cubicBezTo>
                  <a:cubicBezTo>
                    <a:pt x="8468870" y="513959"/>
                    <a:pt x="8372524" y="656074"/>
                    <a:pt x="8416351" y="880766"/>
                  </a:cubicBezTo>
                  <a:cubicBezTo>
                    <a:pt x="8408151" y="993363"/>
                    <a:pt x="8337518" y="1059432"/>
                    <a:pt x="8240193" y="1056924"/>
                  </a:cubicBezTo>
                  <a:cubicBezTo>
                    <a:pt x="7110429" y="1034942"/>
                    <a:pt x="3876525" y="982036"/>
                    <a:pt x="176158" y="1056924"/>
                  </a:cubicBezTo>
                  <a:cubicBezTo>
                    <a:pt x="95668" y="1050394"/>
                    <a:pt x="-2288" y="982049"/>
                    <a:pt x="0" y="880766"/>
                  </a:cubicBezTo>
                  <a:cubicBezTo>
                    <a:pt x="47304" y="724577"/>
                    <a:pt x="4060" y="391678"/>
                    <a:pt x="0" y="176158"/>
                  </a:cubicBezTo>
                  <a:close/>
                </a:path>
              </a:pathLst>
            </a:custGeom>
            <a:ln w="38100">
              <a:extLst>
                <a:ext uri="{C807C97D-BFC1-408E-A445-0C87EB9F89A2}">
                  <ask:lineSketchStyleProps xmlns:ask="http://schemas.microsoft.com/office/drawing/2018/sketchyshapes" sd="1872881490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  <p:grpSp>
          <p:nvGrpSpPr>
            <p:cNvPr id="56" name="Google Shape;293;p27">
              <a:extLst>
                <a:ext uri="{FF2B5EF4-FFF2-40B4-BE49-F238E27FC236}">
                  <a16:creationId xmlns:a16="http://schemas.microsoft.com/office/drawing/2014/main" id="{B38CC949-5A8F-FBF2-2724-6B274FFD5872}"/>
                </a:ext>
              </a:extLst>
            </p:cNvPr>
            <p:cNvGrpSpPr/>
            <p:nvPr/>
          </p:nvGrpSpPr>
          <p:grpSpPr>
            <a:xfrm rot="21403310">
              <a:off x="1612674" y="5184381"/>
              <a:ext cx="1724419" cy="1409055"/>
              <a:chOff x="3676506" y="1404273"/>
              <a:chExt cx="792384" cy="610489"/>
            </a:xfrm>
          </p:grpSpPr>
          <p:sp>
            <p:nvSpPr>
              <p:cNvPr id="58" name="Google Shape;294;p27">
                <a:extLst>
                  <a:ext uri="{FF2B5EF4-FFF2-40B4-BE49-F238E27FC236}">
                    <a16:creationId xmlns:a16="http://schemas.microsoft.com/office/drawing/2014/main" id="{5445B8A5-8E71-9E7B-6A66-09F29937C07A}"/>
                  </a:ext>
                </a:extLst>
              </p:cNvPr>
              <p:cNvSpPr/>
              <p:nvPr/>
            </p:nvSpPr>
            <p:spPr>
              <a:xfrm>
                <a:off x="3899885" y="1404273"/>
                <a:ext cx="177442" cy="160690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3645" extrusionOk="0">
                    <a:moveTo>
                      <a:pt x="1158" y="1"/>
                    </a:moveTo>
                    <a:cubicBezTo>
                      <a:pt x="1024" y="1"/>
                      <a:pt x="906" y="30"/>
                      <a:pt x="810" y="96"/>
                    </a:cubicBezTo>
                    <a:cubicBezTo>
                      <a:pt x="0" y="656"/>
                      <a:pt x="1096" y="3644"/>
                      <a:pt x="1096" y="3644"/>
                    </a:cubicBezTo>
                    <a:lnTo>
                      <a:pt x="4025" y="1620"/>
                    </a:lnTo>
                    <a:cubicBezTo>
                      <a:pt x="4025" y="1620"/>
                      <a:pt x="2155" y="1"/>
                      <a:pt x="1158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95;p27">
                <a:extLst>
                  <a:ext uri="{FF2B5EF4-FFF2-40B4-BE49-F238E27FC236}">
                    <a16:creationId xmlns:a16="http://schemas.microsoft.com/office/drawing/2014/main" id="{9EEE9F9F-D655-1B30-13F3-B5425978D731}"/>
                  </a:ext>
                </a:extLst>
              </p:cNvPr>
              <p:cNvSpPr/>
              <p:nvPr/>
            </p:nvSpPr>
            <p:spPr>
              <a:xfrm>
                <a:off x="3935065" y="1440820"/>
                <a:ext cx="121807" cy="1099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494" extrusionOk="0">
                    <a:moveTo>
                      <a:pt x="798" y="0"/>
                    </a:moveTo>
                    <a:cubicBezTo>
                      <a:pt x="706" y="0"/>
                      <a:pt x="625" y="20"/>
                      <a:pt x="560" y="65"/>
                    </a:cubicBezTo>
                    <a:cubicBezTo>
                      <a:pt x="0" y="446"/>
                      <a:pt x="750" y="2494"/>
                      <a:pt x="750" y="2494"/>
                    </a:cubicBezTo>
                    <a:lnTo>
                      <a:pt x="2762" y="1113"/>
                    </a:lnTo>
                    <a:cubicBezTo>
                      <a:pt x="2762" y="1113"/>
                      <a:pt x="1483" y="0"/>
                      <a:pt x="798" y="0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96;p27">
                <a:extLst>
                  <a:ext uri="{FF2B5EF4-FFF2-40B4-BE49-F238E27FC236}">
                    <a16:creationId xmlns:a16="http://schemas.microsoft.com/office/drawing/2014/main" id="{22380462-FAF3-A75E-46E0-2AEAFA216527}"/>
                  </a:ext>
                </a:extLst>
              </p:cNvPr>
              <p:cNvSpPr/>
              <p:nvPr/>
            </p:nvSpPr>
            <p:spPr>
              <a:xfrm>
                <a:off x="4228450" y="1404273"/>
                <a:ext cx="177442" cy="160690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3645" extrusionOk="0">
                    <a:moveTo>
                      <a:pt x="2856" y="1"/>
                    </a:moveTo>
                    <a:cubicBezTo>
                      <a:pt x="1861" y="1"/>
                      <a:pt x="1" y="1620"/>
                      <a:pt x="1" y="1620"/>
                    </a:cubicBezTo>
                    <a:lnTo>
                      <a:pt x="2918" y="3644"/>
                    </a:lnTo>
                    <a:cubicBezTo>
                      <a:pt x="2918" y="3644"/>
                      <a:pt x="4025" y="656"/>
                      <a:pt x="3203" y="96"/>
                    </a:cubicBezTo>
                    <a:cubicBezTo>
                      <a:pt x="3108" y="30"/>
                      <a:pt x="2990" y="1"/>
                      <a:pt x="2856" y="1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97;p27">
                <a:extLst>
                  <a:ext uri="{FF2B5EF4-FFF2-40B4-BE49-F238E27FC236}">
                    <a16:creationId xmlns:a16="http://schemas.microsoft.com/office/drawing/2014/main" id="{93D0F105-7B11-0D15-6ABC-E32F4E4DE5A3}"/>
                  </a:ext>
                </a:extLst>
              </p:cNvPr>
              <p:cNvSpPr/>
              <p:nvPr/>
            </p:nvSpPr>
            <p:spPr>
              <a:xfrm>
                <a:off x="4246834" y="1437601"/>
                <a:ext cx="126524" cy="114753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603" extrusionOk="0">
                    <a:moveTo>
                      <a:pt x="2044" y="0"/>
                    </a:moveTo>
                    <a:cubicBezTo>
                      <a:pt x="1338" y="0"/>
                      <a:pt x="0" y="1162"/>
                      <a:pt x="0" y="1162"/>
                    </a:cubicBezTo>
                    <a:lnTo>
                      <a:pt x="2084" y="2603"/>
                    </a:lnTo>
                    <a:cubicBezTo>
                      <a:pt x="2084" y="2603"/>
                      <a:pt x="2870" y="471"/>
                      <a:pt x="2286" y="67"/>
                    </a:cubicBezTo>
                    <a:cubicBezTo>
                      <a:pt x="2220" y="21"/>
                      <a:pt x="2138" y="0"/>
                      <a:pt x="2044" y="0"/>
                    </a:cubicBezTo>
                    <a:close/>
                  </a:path>
                </a:pathLst>
              </a:custGeom>
              <a:solidFill>
                <a:srgbClr val="DE6262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98;p27">
                <a:extLst>
                  <a:ext uri="{FF2B5EF4-FFF2-40B4-BE49-F238E27FC236}">
                    <a16:creationId xmlns:a16="http://schemas.microsoft.com/office/drawing/2014/main" id="{22449808-B52E-57B1-D3AC-750D562C62A3}"/>
                  </a:ext>
                </a:extLst>
              </p:cNvPr>
              <p:cNvSpPr/>
              <p:nvPr/>
            </p:nvSpPr>
            <p:spPr>
              <a:xfrm>
                <a:off x="3891994" y="1453648"/>
                <a:ext cx="480306" cy="560673"/>
              </a:xfrm>
              <a:custGeom>
                <a:avLst/>
                <a:gdLst/>
                <a:ahLst/>
                <a:cxnLst/>
                <a:rect l="l" t="t" r="r" b="b"/>
                <a:pathLst>
                  <a:path w="10895" h="12718" extrusionOk="0">
                    <a:moveTo>
                      <a:pt x="5966" y="0"/>
                    </a:moveTo>
                    <a:cubicBezTo>
                      <a:pt x="5311" y="0"/>
                      <a:pt x="4668" y="84"/>
                      <a:pt x="4049" y="262"/>
                    </a:cubicBezTo>
                    <a:cubicBezTo>
                      <a:pt x="3954" y="298"/>
                      <a:pt x="3858" y="322"/>
                      <a:pt x="3763" y="357"/>
                    </a:cubicBezTo>
                    <a:cubicBezTo>
                      <a:pt x="3573" y="429"/>
                      <a:pt x="3394" y="500"/>
                      <a:pt x="3215" y="595"/>
                    </a:cubicBezTo>
                    <a:cubicBezTo>
                      <a:pt x="3120" y="631"/>
                      <a:pt x="3037" y="679"/>
                      <a:pt x="2954" y="726"/>
                    </a:cubicBezTo>
                    <a:cubicBezTo>
                      <a:pt x="1084" y="1750"/>
                      <a:pt x="1" y="3822"/>
                      <a:pt x="1" y="6453"/>
                    </a:cubicBezTo>
                    <a:cubicBezTo>
                      <a:pt x="1" y="8751"/>
                      <a:pt x="715" y="10537"/>
                      <a:pt x="2120" y="11597"/>
                    </a:cubicBezTo>
                    <a:cubicBezTo>
                      <a:pt x="2668" y="12002"/>
                      <a:pt x="3299" y="12299"/>
                      <a:pt x="3954" y="12466"/>
                    </a:cubicBezTo>
                    <a:cubicBezTo>
                      <a:pt x="4568" y="12633"/>
                      <a:pt x="5202" y="12717"/>
                      <a:pt x="5839" y="12717"/>
                    </a:cubicBezTo>
                    <a:cubicBezTo>
                      <a:pt x="5881" y="12717"/>
                      <a:pt x="5923" y="12717"/>
                      <a:pt x="5966" y="12716"/>
                    </a:cubicBezTo>
                    <a:cubicBezTo>
                      <a:pt x="6168" y="12716"/>
                      <a:pt x="6383" y="12704"/>
                      <a:pt x="6597" y="12692"/>
                    </a:cubicBezTo>
                    <a:cubicBezTo>
                      <a:pt x="6799" y="12680"/>
                      <a:pt x="7014" y="12656"/>
                      <a:pt x="7228" y="12621"/>
                    </a:cubicBezTo>
                    <a:cubicBezTo>
                      <a:pt x="9073" y="12323"/>
                      <a:pt x="10895" y="11406"/>
                      <a:pt x="10895" y="9775"/>
                    </a:cubicBezTo>
                    <a:cubicBezTo>
                      <a:pt x="10895" y="9239"/>
                      <a:pt x="10609" y="8727"/>
                      <a:pt x="10133" y="8466"/>
                    </a:cubicBezTo>
                    <a:cubicBezTo>
                      <a:pt x="9907" y="8335"/>
                      <a:pt x="9645" y="8263"/>
                      <a:pt x="9383" y="8263"/>
                    </a:cubicBezTo>
                    <a:cubicBezTo>
                      <a:pt x="8204" y="8263"/>
                      <a:pt x="8085" y="9394"/>
                      <a:pt x="7192" y="9966"/>
                    </a:cubicBezTo>
                    <a:cubicBezTo>
                      <a:pt x="7073" y="10037"/>
                      <a:pt x="6942" y="10097"/>
                      <a:pt x="6811" y="10144"/>
                    </a:cubicBezTo>
                    <a:cubicBezTo>
                      <a:pt x="6565" y="10230"/>
                      <a:pt x="6309" y="10277"/>
                      <a:pt x="6052" y="10277"/>
                    </a:cubicBezTo>
                    <a:cubicBezTo>
                      <a:pt x="6024" y="10277"/>
                      <a:pt x="5995" y="10276"/>
                      <a:pt x="5966" y="10275"/>
                    </a:cubicBezTo>
                    <a:cubicBezTo>
                      <a:pt x="5945" y="10276"/>
                      <a:pt x="5925" y="10276"/>
                      <a:pt x="5904" y="10276"/>
                    </a:cubicBezTo>
                    <a:cubicBezTo>
                      <a:pt x="5473" y="10276"/>
                      <a:pt x="5055" y="10157"/>
                      <a:pt x="4680" y="9930"/>
                    </a:cubicBezTo>
                    <a:cubicBezTo>
                      <a:pt x="4644" y="9906"/>
                      <a:pt x="4608" y="9882"/>
                      <a:pt x="4573" y="9847"/>
                    </a:cubicBezTo>
                    <a:cubicBezTo>
                      <a:pt x="4489" y="9799"/>
                      <a:pt x="4418" y="9739"/>
                      <a:pt x="4358" y="9680"/>
                    </a:cubicBezTo>
                    <a:cubicBezTo>
                      <a:pt x="4323" y="9644"/>
                      <a:pt x="4287" y="9608"/>
                      <a:pt x="4251" y="9573"/>
                    </a:cubicBezTo>
                    <a:cubicBezTo>
                      <a:pt x="3644" y="8954"/>
                      <a:pt x="3251" y="7894"/>
                      <a:pt x="3251" y="6299"/>
                    </a:cubicBezTo>
                    <a:cubicBezTo>
                      <a:pt x="3251" y="4917"/>
                      <a:pt x="3549" y="3953"/>
                      <a:pt x="4049" y="3322"/>
                    </a:cubicBezTo>
                    <a:cubicBezTo>
                      <a:pt x="4097" y="3262"/>
                      <a:pt x="4156" y="3191"/>
                      <a:pt x="4227" y="3132"/>
                    </a:cubicBezTo>
                    <a:cubicBezTo>
                      <a:pt x="4251" y="3096"/>
                      <a:pt x="4287" y="3060"/>
                      <a:pt x="4323" y="3024"/>
                    </a:cubicBezTo>
                    <a:cubicBezTo>
                      <a:pt x="4763" y="2642"/>
                      <a:pt x="5328" y="2429"/>
                      <a:pt x="5918" y="2429"/>
                    </a:cubicBezTo>
                    <a:cubicBezTo>
                      <a:pt x="5934" y="2429"/>
                      <a:pt x="5950" y="2429"/>
                      <a:pt x="5966" y="2429"/>
                    </a:cubicBezTo>
                    <a:cubicBezTo>
                      <a:pt x="5988" y="2428"/>
                      <a:pt x="6011" y="2428"/>
                      <a:pt x="6033" y="2428"/>
                    </a:cubicBezTo>
                    <a:cubicBezTo>
                      <a:pt x="6369" y="2428"/>
                      <a:pt x="6713" y="2510"/>
                      <a:pt x="7025" y="2655"/>
                    </a:cubicBezTo>
                    <a:cubicBezTo>
                      <a:pt x="7240" y="2762"/>
                      <a:pt x="7430" y="2905"/>
                      <a:pt x="7597" y="3084"/>
                    </a:cubicBezTo>
                    <a:cubicBezTo>
                      <a:pt x="7823" y="3334"/>
                      <a:pt x="8014" y="3608"/>
                      <a:pt x="8240" y="3822"/>
                    </a:cubicBezTo>
                    <a:cubicBezTo>
                      <a:pt x="8481" y="4086"/>
                      <a:pt x="8833" y="4239"/>
                      <a:pt x="9199" y="4239"/>
                    </a:cubicBezTo>
                    <a:cubicBezTo>
                      <a:pt x="9213" y="4239"/>
                      <a:pt x="9226" y="4239"/>
                      <a:pt x="9240" y="4239"/>
                    </a:cubicBezTo>
                    <a:cubicBezTo>
                      <a:pt x="9585" y="4239"/>
                      <a:pt x="9907" y="4120"/>
                      <a:pt x="10169" y="3905"/>
                    </a:cubicBezTo>
                    <a:cubicBezTo>
                      <a:pt x="10204" y="3882"/>
                      <a:pt x="10240" y="3846"/>
                      <a:pt x="10276" y="3822"/>
                    </a:cubicBezTo>
                    <a:cubicBezTo>
                      <a:pt x="10550" y="3536"/>
                      <a:pt x="10716" y="3167"/>
                      <a:pt x="10704" y="2774"/>
                    </a:cubicBezTo>
                    <a:cubicBezTo>
                      <a:pt x="10704" y="2191"/>
                      <a:pt x="10454" y="1643"/>
                      <a:pt x="10014" y="1262"/>
                    </a:cubicBezTo>
                    <a:cubicBezTo>
                      <a:pt x="9788" y="1060"/>
                      <a:pt x="9538" y="881"/>
                      <a:pt x="9264" y="738"/>
                    </a:cubicBezTo>
                    <a:cubicBezTo>
                      <a:pt x="8299" y="226"/>
                      <a:pt x="7025" y="0"/>
                      <a:pt x="5966" y="0"/>
                    </a:cubicBezTo>
                    <a:close/>
                  </a:path>
                </a:pathLst>
              </a:custGeom>
              <a:solidFill>
                <a:srgbClr val="EFD89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99;p27">
                <a:extLst>
                  <a:ext uri="{FF2B5EF4-FFF2-40B4-BE49-F238E27FC236}">
                    <a16:creationId xmlns:a16="http://schemas.microsoft.com/office/drawing/2014/main" id="{987AB54E-F596-F312-7384-958823E42375}"/>
                  </a:ext>
                </a:extLst>
              </p:cNvPr>
              <p:cNvSpPr/>
              <p:nvPr/>
            </p:nvSpPr>
            <p:spPr>
              <a:xfrm>
                <a:off x="3676506" y="1453648"/>
                <a:ext cx="721482" cy="561114"/>
              </a:xfrm>
              <a:custGeom>
                <a:avLst/>
                <a:gdLst/>
                <a:ahLst/>
                <a:cxnLst/>
                <a:rect l="l" t="t" r="r" b="b"/>
                <a:pathLst>
                  <a:path w="15783" h="12728" extrusionOk="0">
                    <a:moveTo>
                      <a:pt x="10854" y="465"/>
                    </a:moveTo>
                    <a:cubicBezTo>
                      <a:pt x="12628" y="465"/>
                      <a:pt x="15128" y="1179"/>
                      <a:pt x="15128" y="2774"/>
                    </a:cubicBezTo>
                    <a:cubicBezTo>
                      <a:pt x="15140" y="3315"/>
                      <a:pt x="14699" y="3763"/>
                      <a:pt x="14161" y="3763"/>
                    </a:cubicBezTo>
                    <a:cubicBezTo>
                      <a:pt x="14154" y="3763"/>
                      <a:pt x="14147" y="3763"/>
                      <a:pt x="14140" y="3763"/>
                    </a:cubicBezTo>
                    <a:cubicBezTo>
                      <a:pt x="13699" y="3763"/>
                      <a:pt x="13509" y="3560"/>
                      <a:pt x="13176" y="3143"/>
                    </a:cubicBezTo>
                    <a:cubicBezTo>
                      <a:pt x="12759" y="2643"/>
                      <a:pt x="12199" y="1953"/>
                      <a:pt x="10854" y="1953"/>
                    </a:cubicBezTo>
                    <a:cubicBezTo>
                      <a:pt x="8865" y="1953"/>
                      <a:pt x="7675" y="3584"/>
                      <a:pt x="7675" y="6310"/>
                    </a:cubicBezTo>
                    <a:cubicBezTo>
                      <a:pt x="7675" y="10430"/>
                      <a:pt x="10116" y="10751"/>
                      <a:pt x="10854" y="10751"/>
                    </a:cubicBezTo>
                    <a:cubicBezTo>
                      <a:pt x="12259" y="10751"/>
                      <a:pt x="12830" y="9989"/>
                      <a:pt x="13259" y="9442"/>
                    </a:cubicBezTo>
                    <a:cubicBezTo>
                      <a:pt x="13616" y="8966"/>
                      <a:pt x="13818" y="8739"/>
                      <a:pt x="14283" y="8739"/>
                    </a:cubicBezTo>
                    <a:cubicBezTo>
                      <a:pt x="14854" y="8739"/>
                      <a:pt x="15307" y="9204"/>
                      <a:pt x="15307" y="9775"/>
                    </a:cubicBezTo>
                    <a:cubicBezTo>
                      <a:pt x="15307" y="11466"/>
                      <a:pt x="12652" y="12240"/>
                      <a:pt x="10854" y="12240"/>
                    </a:cubicBezTo>
                    <a:cubicBezTo>
                      <a:pt x="9068" y="12240"/>
                      <a:pt x="7687" y="11728"/>
                      <a:pt x="6758" y="10728"/>
                    </a:cubicBezTo>
                    <a:lnTo>
                      <a:pt x="6818" y="10680"/>
                    </a:lnTo>
                    <a:cubicBezTo>
                      <a:pt x="7195" y="10274"/>
                      <a:pt x="6857" y="9711"/>
                      <a:pt x="6411" y="9711"/>
                    </a:cubicBezTo>
                    <a:cubicBezTo>
                      <a:pt x="6308" y="9711"/>
                      <a:pt x="6199" y="9741"/>
                      <a:pt x="6091" y="9811"/>
                    </a:cubicBezTo>
                    <a:cubicBezTo>
                      <a:pt x="5603" y="8918"/>
                      <a:pt x="5353" y="7787"/>
                      <a:pt x="5353" y="6453"/>
                    </a:cubicBezTo>
                    <a:cubicBezTo>
                      <a:pt x="5353" y="2810"/>
                      <a:pt x="7508" y="465"/>
                      <a:pt x="10854" y="465"/>
                    </a:cubicBezTo>
                    <a:close/>
                    <a:moveTo>
                      <a:pt x="10854" y="0"/>
                    </a:moveTo>
                    <a:cubicBezTo>
                      <a:pt x="7187" y="0"/>
                      <a:pt x="4877" y="2631"/>
                      <a:pt x="4877" y="6453"/>
                    </a:cubicBezTo>
                    <a:cubicBezTo>
                      <a:pt x="4877" y="7882"/>
                      <a:pt x="5151" y="9108"/>
                      <a:pt x="5698" y="10085"/>
                    </a:cubicBezTo>
                    <a:cubicBezTo>
                      <a:pt x="5437" y="10194"/>
                      <a:pt x="5081" y="10263"/>
                      <a:pt x="4740" y="10263"/>
                    </a:cubicBezTo>
                    <a:cubicBezTo>
                      <a:pt x="4413" y="10263"/>
                      <a:pt x="4098" y="10200"/>
                      <a:pt x="3889" y="10049"/>
                    </a:cubicBezTo>
                    <a:cubicBezTo>
                      <a:pt x="3448" y="9739"/>
                      <a:pt x="3698" y="8989"/>
                      <a:pt x="3996" y="8430"/>
                    </a:cubicBezTo>
                    <a:cubicBezTo>
                      <a:pt x="5091" y="6370"/>
                      <a:pt x="4484" y="5037"/>
                      <a:pt x="3555" y="4477"/>
                    </a:cubicBezTo>
                    <a:cubicBezTo>
                      <a:pt x="3168" y="4247"/>
                      <a:pt x="2730" y="4138"/>
                      <a:pt x="2295" y="4138"/>
                    </a:cubicBezTo>
                    <a:cubicBezTo>
                      <a:pt x="1512" y="4138"/>
                      <a:pt x="741" y="4493"/>
                      <a:pt x="305" y="5144"/>
                    </a:cubicBezTo>
                    <a:cubicBezTo>
                      <a:pt x="0" y="5592"/>
                      <a:pt x="393" y="6040"/>
                      <a:pt x="795" y="6040"/>
                    </a:cubicBezTo>
                    <a:cubicBezTo>
                      <a:pt x="959" y="6040"/>
                      <a:pt x="1125" y="5966"/>
                      <a:pt x="1245" y="5787"/>
                    </a:cubicBezTo>
                    <a:cubicBezTo>
                      <a:pt x="1467" y="5458"/>
                      <a:pt x="1884" y="5277"/>
                      <a:pt x="2303" y="5277"/>
                    </a:cubicBezTo>
                    <a:cubicBezTo>
                      <a:pt x="2537" y="5277"/>
                      <a:pt x="2771" y="5334"/>
                      <a:pt x="2972" y="5453"/>
                    </a:cubicBezTo>
                    <a:cubicBezTo>
                      <a:pt x="3603" y="5834"/>
                      <a:pt x="3615" y="6727"/>
                      <a:pt x="2996" y="7906"/>
                    </a:cubicBezTo>
                    <a:cubicBezTo>
                      <a:pt x="2019" y="9728"/>
                      <a:pt x="2722" y="10609"/>
                      <a:pt x="3222" y="10978"/>
                    </a:cubicBezTo>
                    <a:cubicBezTo>
                      <a:pt x="3644" y="11244"/>
                      <a:pt x="4128" y="11397"/>
                      <a:pt x="4636" y="11397"/>
                    </a:cubicBezTo>
                    <a:cubicBezTo>
                      <a:pt x="4672" y="11397"/>
                      <a:pt x="4709" y="11396"/>
                      <a:pt x="4746" y="11394"/>
                    </a:cubicBezTo>
                    <a:cubicBezTo>
                      <a:pt x="4769" y="11395"/>
                      <a:pt x="4793" y="11395"/>
                      <a:pt x="4816" y="11395"/>
                    </a:cubicBezTo>
                    <a:cubicBezTo>
                      <a:pt x="5351" y="11395"/>
                      <a:pt x="5874" y="11264"/>
                      <a:pt x="6353" y="11013"/>
                    </a:cubicBezTo>
                    <a:cubicBezTo>
                      <a:pt x="7365" y="12121"/>
                      <a:pt x="8865" y="12728"/>
                      <a:pt x="10854" y="12728"/>
                    </a:cubicBezTo>
                    <a:cubicBezTo>
                      <a:pt x="13009" y="12728"/>
                      <a:pt x="15771" y="11787"/>
                      <a:pt x="15771" y="9787"/>
                    </a:cubicBezTo>
                    <a:cubicBezTo>
                      <a:pt x="15783" y="8954"/>
                      <a:pt x="15116" y="8275"/>
                      <a:pt x="14283" y="8263"/>
                    </a:cubicBezTo>
                    <a:cubicBezTo>
                      <a:pt x="12711" y="8263"/>
                      <a:pt x="13009" y="10275"/>
                      <a:pt x="10854" y="10275"/>
                    </a:cubicBezTo>
                    <a:cubicBezTo>
                      <a:pt x="9389" y="10275"/>
                      <a:pt x="8139" y="9132"/>
                      <a:pt x="8139" y="6310"/>
                    </a:cubicBezTo>
                    <a:cubicBezTo>
                      <a:pt x="8139" y="3572"/>
                      <a:pt x="9318" y="2441"/>
                      <a:pt x="10854" y="2441"/>
                    </a:cubicBezTo>
                    <a:cubicBezTo>
                      <a:pt x="12914" y="2441"/>
                      <a:pt x="12640" y="4251"/>
                      <a:pt x="14128" y="4251"/>
                    </a:cubicBezTo>
                    <a:cubicBezTo>
                      <a:pt x="14938" y="4251"/>
                      <a:pt x="15604" y="3584"/>
                      <a:pt x="15604" y="2774"/>
                    </a:cubicBezTo>
                    <a:cubicBezTo>
                      <a:pt x="15604" y="834"/>
                      <a:pt x="12854" y="0"/>
                      <a:pt x="10854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00;p27">
                <a:extLst>
                  <a:ext uri="{FF2B5EF4-FFF2-40B4-BE49-F238E27FC236}">
                    <a16:creationId xmlns:a16="http://schemas.microsoft.com/office/drawing/2014/main" id="{C99FF2D7-AEDB-E8AA-D96C-B0831D9F0B2E}"/>
                  </a:ext>
                </a:extLst>
              </p:cNvPr>
              <p:cNvSpPr/>
              <p:nvPr/>
            </p:nvSpPr>
            <p:spPr>
              <a:xfrm>
                <a:off x="4049465" y="1507167"/>
                <a:ext cx="42057" cy="3588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4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691"/>
                    </a:cubicBezTo>
                    <a:cubicBezTo>
                      <a:pt x="343" y="776"/>
                      <a:pt x="444" y="813"/>
                      <a:pt x="543" y="813"/>
                    </a:cubicBezTo>
                    <a:cubicBezTo>
                      <a:pt x="751" y="813"/>
                      <a:pt x="953" y="647"/>
                      <a:pt x="953" y="405"/>
                    </a:cubicBezTo>
                    <a:cubicBezTo>
                      <a:pt x="953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301;p27">
                <a:extLst>
                  <a:ext uri="{FF2B5EF4-FFF2-40B4-BE49-F238E27FC236}">
                    <a16:creationId xmlns:a16="http://schemas.microsoft.com/office/drawing/2014/main" id="{A2DDAAEE-D088-561E-1BDB-ED07EB38E91A}"/>
                  </a:ext>
                </a:extLst>
              </p:cNvPr>
              <p:cNvSpPr/>
              <p:nvPr/>
            </p:nvSpPr>
            <p:spPr>
              <a:xfrm>
                <a:off x="4140809" y="1511223"/>
                <a:ext cx="53563" cy="23806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540" extrusionOk="0">
                    <a:moveTo>
                      <a:pt x="1103" y="1"/>
                    </a:moveTo>
                    <a:cubicBezTo>
                      <a:pt x="1054" y="1"/>
                      <a:pt x="1006" y="34"/>
                      <a:pt x="1000" y="99"/>
                    </a:cubicBezTo>
                    <a:cubicBezTo>
                      <a:pt x="989" y="182"/>
                      <a:pt x="953" y="254"/>
                      <a:pt x="893" y="313"/>
                    </a:cubicBezTo>
                    <a:cubicBezTo>
                      <a:pt x="810" y="278"/>
                      <a:pt x="739" y="242"/>
                      <a:pt x="679" y="171"/>
                    </a:cubicBezTo>
                    <a:cubicBezTo>
                      <a:pt x="655" y="153"/>
                      <a:pt x="628" y="144"/>
                      <a:pt x="603" y="144"/>
                    </a:cubicBezTo>
                    <a:cubicBezTo>
                      <a:pt x="578" y="144"/>
                      <a:pt x="554" y="153"/>
                      <a:pt x="536" y="171"/>
                    </a:cubicBezTo>
                    <a:cubicBezTo>
                      <a:pt x="465" y="230"/>
                      <a:pt x="405" y="278"/>
                      <a:pt x="334" y="325"/>
                    </a:cubicBezTo>
                    <a:cubicBezTo>
                      <a:pt x="262" y="278"/>
                      <a:pt x="215" y="194"/>
                      <a:pt x="215" y="111"/>
                    </a:cubicBezTo>
                    <a:cubicBezTo>
                      <a:pt x="215" y="40"/>
                      <a:pt x="161" y="4"/>
                      <a:pt x="107" y="4"/>
                    </a:cubicBezTo>
                    <a:cubicBezTo>
                      <a:pt x="54" y="4"/>
                      <a:pt x="0" y="40"/>
                      <a:pt x="0" y="111"/>
                    </a:cubicBezTo>
                    <a:cubicBezTo>
                      <a:pt x="0" y="266"/>
                      <a:pt x="72" y="409"/>
                      <a:pt x="203" y="504"/>
                    </a:cubicBezTo>
                    <a:cubicBezTo>
                      <a:pt x="234" y="523"/>
                      <a:pt x="269" y="531"/>
                      <a:pt x="304" y="531"/>
                    </a:cubicBezTo>
                    <a:cubicBezTo>
                      <a:pt x="403" y="531"/>
                      <a:pt x="511" y="470"/>
                      <a:pt x="608" y="409"/>
                    </a:cubicBezTo>
                    <a:cubicBezTo>
                      <a:pt x="679" y="480"/>
                      <a:pt x="786" y="528"/>
                      <a:pt x="905" y="540"/>
                    </a:cubicBezTo>
                    <a:cubicBezTo>
                      <a:pt x="929" y="528"/>
                      <a:pt x="965" y="516"/>
                      <a:pt x="989" y="492"/>
                    </a:cubicBezTo>
                    <a:cubicBezTo>
                      <a:pt x="1120" y="409"/>
                      <a:pt x="1203" y="254"/>
                      <a:pt x="1215" y="99"/>
                    </a:cubicBezTo>
                    <a:cubicBezTo>
                      <a:pt x="1203" y="34"/>
                      <a:pt x="1152" y="1"/>
                      <a:pt x="1103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302;p27">
                <a:extLst>
                  <a:ext uri="{FF2B5EF4-FFF2-40B4-BE49-F238E27FC236}">
                    <a16:creationId xmlns:a16="http://schemas.microsoft.com/office/drawing/2014/main" id="{07621602-8F5C-D40D-B3D9-0D0FFA8B6C82}"/>
                  </a:ext>
                </a:extLst>
              </p:cNvPr>
              <p:cNvSpPr/>
              <p:nvPr/>
            </p:nvSpPr>
            <p:spPr>
              <a:xfrm>
                <a:off x="4225320" y="1507167"/>
                <a:ext cx="42013" cy="3588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4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3" y="776"/>
                      <a:pt x="443" y="813"/>
                      <a:pt x="542" y="813"/>
                    </a:cubicBezTo>
                    <a:cubicBezTo>
                      <a:pt x="750" y="813"/>
                      <a:pt x="953" y="647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303;p27">
                <a:extLst>
                  <a:ext uri="{FF2B5EF4-FFF2-40B4-BE49-F238E27FC236}">
                    <a16:creationId xmlns:a16="http://schemas.microsoft.com/office/drawing/2014/main" id="{E9C6D847-17E5-72E9-2FAC-72E324C449CD}"/>
                  </a:ext>
                </a:extLst>
              </p:cNvPr>
              <p:cNvSpPr/>
              <p:nvPr/>
            </p:nvSpPr>
            <p:spPr>
              <a:xfrm>
                <a:off x="4003264" y="1538556"/>
                <a:ext cx="53078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384" extrusionOk="0">
                    <a:moveTo>
                      <a:pt x="102" y="1"/>
                    </a:moveTo>
                    <a:cubicBezTo>
                      <a:pt x="61" y="1"/>
                      <a:pt x="23" y="34"/>
                      <a:pt x="13" y="86"/>
                    </a:cubicBezTo>
                    <a:cubicBezTo>
                      <a:pt x="1" y="134"/>
                      <a:pt x="37" y="182"/>
                      <a:pt x="84" y="193"/>
                    </a:cubicBezTo>
                    <a:lnTo>
                      <a:pt x="1061" y="384"/>
                    </a:lnTo>
                    <a:lnTo>
                      <a:pt x="1072" y="384"/>
                    </a:lnTo>
                    <a:cubicBezTo>
                      <a:pt x="1192" y="372"/>
                      <a:pt x="1203" y="217"/>
                      <a:pt x="1096" y="193"/>
                    </a:cubicBezTo>
                    <a:lnTo>
                      <a:pt x="120" y="3"/>
                    </a:lnTo>
                    <a:cubicBezTo>
                      <a:pt x="114" y="1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304;p27">
                <a:extLst>
                  <a:ext uri="{FF2B5EF4-FFF2-40B4-BE49-F238E27FC236}">
                    <a16:creationId xmlns:a16="http://schemas.microsoft.com/office/drawing/2014/main" id="{3CC276B9-C69E-3552-4465-F18ED642D03A}"/>
                  </a:ext>
                </a:extLst>
              </p:cNvPr>
              <p:cNvSpPr/>
              <p:nvPr/>
            </p:nvSpPr>
            <p:spPr>
              <a:xfrm>
                <a:off x="3998547" y="1560731"/>
                <a:ext cx="54621" cy="842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91" extrusionOk="0">
                    <a:moveTo>
                      <a:pt x="132" y="0"/>
                    </a:moveTo>
                    <a:cubicBezTo>
                      <a:pt x="1" y="0"/>
                      <a:pt x="1" y="191"/>
                      <a:pt x="132" y="191"/>
                    </a:cubicBezTo>
                    <a:lnTo>
                      <a:pt x="1120" y="191"/>
                    </a:lnTo>
                    <a:cubicBezTo>
                      <a:pt x="1239" y="191"/>
                      <a:pt x="1239" y="0"/>
                      <a:pt x="1120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305;p27">
                <a:extLst>
                  <a:ext uri="{FF2B5EF4-FFF2-40B4-BE49-F238E27FC236}">
                    <a16:creationId xmlns:a16="http://schemas.microsoft.com/office/drawing/2014/main" id="{26D31304-E984-A156-EFE6-28C16C6ABFE6}"/>
                  </a:ext>
                </a:extLst>
              </p:cNvPr>
              <p:cNvSpPr/>
              <p:nvPr/>
            </p:nvSpPr>
            <p:spPr>
              <a:xfrm>
                <a:off x="4264688" y="1538556"/>
                <a:ext cx="519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84" extrusionOk="0">
                    <a:moveTo>
                      <a:pt x="1078" y="1"/>
                    </a:moveTo>
                    <a:cubicBezTo>
                      <a:pt x="1072" y="1"/>
                      <a:pt x="1066" y="1"/>
                      <a:pt x="1060" y="3"/>
                    </a:cubicBezTo>
                    <a:lnTo>
                      <a:pt x="84" y="193"/>
                    </a:lnTo>
                    <a:cubicBezTo>
                      <a:pt x="36" y="193"/>
                      <a:pt x="0" y="241"/>
                      <a:pt x="12" y="301"/>
                    </a:cubicBezTo>
                    <a:cubicBezTo>
                      <a:pt x="12" y="348"/>
                      <a:pt x="60" y="384"/>
                      <a:pt x="107" y="384"/>
                    </a:cubicBezTo>
                    <a:lnTo>
                      <a:pt x="119" y="372"/>
                    </a:lnTo>
                    <a:lnTo>
                      <a:pt x="1096" y="193"/>
                    </a:lnTo>
                    <a:cubicBezTo>
                      <a:pt x="1143" y="182"/>
                      <a:pt x="1179" y="134"/>
                      <a:pt x="1167" y="86"/>
                    </a:cubicBezTo>
                    <a:cubicBezTo>
                      <a:pt x="1157" y="34"/>
                      <a:pt x="1119" y="1"/>
                      <a:pt x="1078" y="1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306;p27">
                <a:extLst>
                  <a:ext uri="{FF2B5EF4-FFF2-40B4-BE49-F238E27FC236}">
                    <a16:creationId xmlns:a16="http://schemas.microsoft.com/office/drawing/2014/main" id="{E98ABBB1-18A8-35B9-3860-5C9C14DD6D73}"/>
                  </a:ext>
                </a:extLst>
              </p:cNvPr>
              <p:cNvSpPr/>
              <p:nvPr/>
            </p:nvSpPr>
            <p:spPr>
              <a:xfrm>
                <a:off x="4266760" y="1560731"/>
                <a:ext cx="54665" cy="842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91" extrusionOk="0">
                    <a:moveTo>
                      <a:pt x="132" y="0"/>
                    </a:moveTo>
                    <a:cubicBezTo>
                      <a:pt x="1" y="0"/>
                      <a:pt x="1" y="191"/>
                      <a:pt x="132" y="191"/>
                    </a:cubicBezTo>
                    <a:lnTo>
                      <a:pt x="1108" y="191"/>
                    </a:lnTo>
                    <a:cubicBezTo>
                      <a:pt x="1239" y="191"/>
                      <a:pt x="1239" y="0"/>
                      <a:pt x="1108" y="0"/>
                    </a:cubicBezTo>
                    <a:close/>
                  </a:path>
                </a:pathLst>
              </a:custGeom>
              <a:solidFill>
                <a:srgbClr val="80463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307;p27">
                <a:extLst>
                  <a:ext uri="{FF2B5EF4-FFF2-40B4-BE49-F238E27FC236}">
                    <a16:creationId xmlns:a16="http://schemas.microsoft.com/office/drawing/2014/main" id="{54175451-D514-C055-90A4-203ACE0D804F}"/>
                  </a:ext>
                </a:extLst>
              </p:cNvPr>
              <p:cNvSpPr/>
              <p:nvPr/>
            </p:nvSpPr>
            <p:spPr>
              <a:xfrm>
                <a:off x="4362292" y="1636821"/>
                <a:ext cx="66172" cy="56341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278" extrusionOk="0">
                    <a:moveTo>
                      <a:pt x="858" y="0"/>
                    </a:moveTo>
                    <a:cubicBezTo>
                      <a:pt x="287" y="0"/>
                      <a:pt x="1" y="691"/>
                      <a:pt x="406" y="1096"/>
                    </a:cubicBezTo>
                    <a:cubicBezTo>
                      <a:pt x="535" y="1222"/>
                      <a:pt x="694" y="1278"/>
                      <a:pt x="850" y="1278"/>
                    </a:cubicBezTo>
                    <a:cubicBezTo>
                      <a:pt x="1182" y="1278"/>
                      <a:pt x="1501" y="1024"/>
                      <a:pt x="1501" y="643"/>
                    </a:cubicBezTo>
                    <a:cubicBezTo>
                      <a:pt x="1501" y="286"/>
                      <a:pt x="1215" y="0"/>
                      <a:pt x="858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308;p27">
                <a:extLst>
                  <a:ext uri="{FF2B5EF4-FFF2-40B4-BE49-F238E27FC236}">
                    <a16:creationId xmlns:a16="http://schemas.microsoft.com/office/drawing/2014/main" id="{794F76E6-F9B9-009C-FB11-AFEF729C4E36}"/>
                  </a:ext>
                </a:extLst>
              </p:cNvPr>
              <p:cNvSpPr/>
              <p:nvPr/>
            </p:nvSpPr>
            <p:spPr>
              <a:xfrm>
                <a:off x="4407435" y="1615308"/>
                <a:ext cx="28391" cy="24688"/>
              </a:xfrm>
              <a:custGeom>
                <a:avLst/>
                <a:gdLst/>
                <a:ahLst/>
                <a:cxnLst/>
                <a:rect l="l" t="t" r="r" b="b"/>
                <a:pathLst>
                  <a:path w="644" h="560" extrusionOk="0">
                    <a:moveTo>
                      <a:pt x="370" y="0"/>
                    </a:moveTo>
                    <a:cubicBezTo>
                      <a:pt x="120" y="0"/>
                      <a:pt x="1" y="298"/>
                      <a:pt x="167" y="477"/>
                    </a:cubicBezTo>
                    <a:cubicBezTo>
                      <a:pt x="225" y="534"/>
                      <a:pt x="295" y="560"/>
                      <a:pt x="363" y="560"/>
                    </a:cubicBezTo>
                    <a:cubicBezTo>
                      <a:pt x="507" y="560"/>
                      <a:pt x="644" y="447"/>
                      <a:pt x="644" y="286"/>
                    </a:cubicBezTo>
                    <a:cubicBezTo>
                      <a:pt x="644" y="131"/>
                      <a:pt x="525" y="0"/>
                      <a:pt x="370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309;p27">
                <a:extLst>
                  <a:ext uri="{FF2B5EF4-FFF2-40B4-BE49-F238E27FC236}">
                    <a16:creationId xmlns:a16="http://schemas.microsoft.com/office/drawing/2014/main" id="{50CC958B-A41E-E411-DD4B-7A50D912F278}"/>
                  </a:ext>
                </a:extLst>
              </p:cNvPr>
              <p:cNvSpPr/>
              <p:nvPr/>
            </p:nvSpPr>
            <p:spPr>
              <a:xfrm>
                <a:off x="4375430" y="1608960"/>
                <a:ext cx="28920" cy="2433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552" extrusionOk="0">
                    <a:moveTo>
                      <a:pt x="389" y="1"/>
                    </a:moveTo>
                    <a:cubicBezTo>
                      <a:pt x="383" y="1"/>
                      <a:pt x="376" y="1"/>
                      <a:pt x="370" y="1"/>
                    </a:cubicBezTo>
                    <a:cubicBezTo>
                      <a:pt x="119" y="1"/>
                      <a:pt x="0" y="299"/>
                      <a:pt x="179" y="466"/>
                    </a:cubicBezTo>
                    <a:cubicBezTo>
                      <a:pt x="234" y="525"/>
                      <a:pt x="305" y="551"/>
                      <a:pt x="375" y="551"/>
                    </a:cubicBezTo>
                    <a:cubicBezTo>
                      <a:pt x="517" y="551"/>
                      <a:pt x="655" y="443"/>
                      <a:pt x="655" y="275"/>
                    </a:cubicBezTo>
                    <a:cubicBezTo>
                      <a:pt x="644" y="127"/>
                      <a:pt x="534" y="1"/>
                      <a:pt x="389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310;p27">
                <a:extLst>
                  <a:ext uri="{FF2B5EF4-FFF2-40B4-BE49-F238E27FC236}">
                    <a16:creationId xmlns:a16="http://schemas.microsoft.com/office/drawing/2014/main" id="{F2737650-0A22-3F17-EC6D-B3DE1AC85E5D}"/>
                  </a:ext>
                </a:extLst>
              </p:cNvPr>
              <p:cNvSpPr/>
              <p:nvPr/>
            </p:nvSpPr>
            <p:spPr>
              <a:xfrm>
                <a:off x="4427406" y="1639951"/>
                <a:ext cx="28876" cy="24688"/>
              </a:xfrm>
              <a:custGeom>
                <a:avLst/>
                <a:gdLst/>
                <a:ahLst/>
                <a:cxnLst/>
                <a:rect l="l" t="t" r="r" b="b"/>
                <a:pathLst>
                  <a:path w="655" h="560" extrusionOk="0">
                    <a:moveTo>
                      <a:pt x="369" y="1"/>
                    </a:moveTo>
                    <a:cubicBezTo>
                      <a:pt x="119" y="1"/>
                      <a:pt x="0" y="299"/>
                      <a:pt x="179" y="477"/>
                    </a:cubicBezTo>
                    <a:cubicBezTo>
                      <a:pt x="232" y="534"/>
                      <a:pt x="300" y="560"/>
                      <a:pt x="368" y="560"/>
                    </a:cubicBezTo>
                    <a:cubicBezTo>
                      <a:pt x="512" y="560"/>
                      <a:pt x="655" y="445"/>
                      <a:pt x="655" y="275"/>
                    </a:cubicBezTo>
                    <a:cubicBezTo>
                      <a:pt x="655" y="120"/>
                      <a:pt x="524" y="1"/>
                      <a:pt x="369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311;p27">
                <a:extLst>
                  <a:ext uri="{FF2B5EF4-FFF2-40B4-BE49-F238E27FC236}">
                    <a16:creationId xmlns:a16="http://schemas.microsoft.com/office/drawing/2014/main" id="{F6408E10-FCBB-3BE6-6FB2-B15743887AA4}"/>
                  </a:ext>
                </a:extLst>
              </p:cNvPr>
              <p:cNvSpPr/>
              <p:nvPr/>
            </p:nvSpPr>
            <p:spPr>
              <a:xfrm>
                <a:off x="4411139" y="1559144"/>
                <a:ext cx="57222" cy="43071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977" extrusionOk="0">
                    <a:moveTo>
                      <a:pt x="655" y="0"/>
                    </a:moveTo>
                    <a:cubicBezTo>
                      <a:pt x="530" y="0"/>
                      <a:pt x="405" y="48"/>
                      <a:pt x="310" y="143"/>
                    </a:cubicBezTo>
                    <a:cubicBezTo>
                      <a:pt x="0" y="453"/>
                      <a:pt x="226" y="977"/>
                      <a:pt x="655" y="977"/>
                    </a:cubicBezTo>
                    <a:cubicBezTo>
                      <a:pt x="1084" y="977"/>
                      <a:pt x="1298" y="453"/>
                      <a:pt x="1000" y="143"/>
                    </a:cubicBezTo>
                    <a:cubicBezTo>
                      <a:pt x="905" y="48"/>
                      <a:pt x="780" y="0"/>
                      <a:pt x="655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312;p27">
                <a:extLst>
                  <a:ext uri="{FF2B5EF4-FFF2-40B4-BE49-F238E27FC236}">
                    <a16:creationId xmlns:a16="http://schemas.microsoft.com/office/drawing/2014/main" id="{4B4AD3FA-EFD3-7F10-EC91-598EDFD040CB}"/>
                  </a:ext>
                </a:extLst>
              </p:cNvPr>
              <p:cNvSpPr/>
              <p:nvPr/>
            </p:nvSpPr>
            <p:spPr>
              <a:xfrm>
                <a:off x="4420044" y="1538556"/>
                <a:ext cx="25217" cy="18516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20" extrusionOk="0">
                    <a:moveTo>
                      <a:pt x="280" y="0"/>
                    </a:moveTo>
                    <a:cubicBezTo>
                      <a:pt x="227" y="0"/>
                      <a:pt x="173" y="21"/>
                      <a:pt x="131" y="63"/>
                    </a:cubicBezTo>
                    <a:cubicBezTo>
                      <a:pt x="0" y="193"/>
                      <a:pt x="96" y="420"/>
                      <a:pt x="286" y="420"/>
                    </a:cubicBezTo>
                    <a:cubicBezTo>
                      <a:pt x="477" y="420"/>
                      <a:pt x="572" y="193"/>
                      <a:pt x="429" y="63"/>
                    </a:cubicBezTo>
                    <a:cubicBezTo>
                      <a:pt x="387" y="21"/>
                      <a:pt x="334" y="0"/>
                      <a:pt x="280" y="0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313;p27">
                <a:extLst>
                  <a:ext uri="{FF2B5EF4-FFF2-40B4-BE49-F238E27FC236}">
                    <a16:creationId xmlns:a16="http://schemas.microsoft.com/office/drawing/2014/main" id="{2BE6A232-4057-49D8-5E98-80064C70F3E2}"/>
                  </a:ext>
                </a:extLst>
              </p:cNvPr>
              <p:cNvSpPr/>
              <p:nvPr/>
            </p:nvSpPr>
            <p:spPr>
              <a:xfrm>
                <a:off x="4399059" y="1552178"/>
                <a:ext cx="25217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21" extrusionOk="0">
                    <a:moveTo>
                      <a:pt x="292" y="1"/>
                    </a:moveTo>
                    <a:cubicBezTo>
                      <a:pt x="238" y="1"/>
                      <a:pt x="185" y="21"/>
                      <a:pt x="143" y="63"/>
                    </a:cubicBezTo>
                    <a:cubicBezTo>
                      <a:pt x="0" y="194"/>
                      <a:pt x="95" y="420"/>
                      <a:pt x="286" y="420"/>
                    </a:cubicBezTo>
                    <a:cubicBezTo>
                      <a:pt x="476" y="420"/>
                      <a:pt x="572" y="194"/>
                      <a:pt x="441" y="63"/>
                    </a:cubicBezTo>
                    <a:cubicBezTo>
                      <a:pt x="399" y="21"/>
                      <a:pt x="345" y="1"/>
                      <a:pt x="292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314;p27">
                <a:extLst>
                  <a:ext uri="{FF2B5EF4-FFF2-40B4-BE49-F238E27FC236}">
                    <a16:creationId xmlns:a16="http://schemas.microsoft.com/office/drawing/2014/main" id="{8142CA0F-805E-E6B3-D8DC-D8DD9622B79B}"/>
                  </a:ext>
                </a:extLst>
              </p:cNvPr>
              <p:cNvSpPr/>
              <p:nvPr/>
            </p:nvSpPr>
            <p:spPr>
              <a:xfrm>
                <a:off x="4444202" y="1541157"/>
                <a:ext cx="24688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421" extrusionOk="0">
                    <a:moveTo>
                      <a:pt x="280" y="1"/>
                    </a:moveTo>
                    <a:cubicBezTo>
                      <a:pt x="226" y="1"/>
                      <a:pt x="173" y="21"/>
                      <a:pt x="131" y="63"/>
                    </a:cubicBezTo>
                    <a:cubicBezTo>
                      <a:pt x="0" y="194"/>
                      <a:pt x="95" y="420"/>
                      <a:pt x="286" y="420"/>
                    </a:cubicBezTo>
                    <a:cubicBezTo>
                      <a:pt x="464" y="420"/>
                      <a:pt x="560" y="194"/>
                      <a:pt x="429" y="63"/>
                    </a:cubicBezTo>
                    <a:cubicBezTo>
                      <a:pt x="387" y="21"/>
                      <a:pt x="334" y="1"/>
                      <a:pt x="280" y="1"/>
                    </a:cubicBezTo>
                    <a:close/>
                  </a:path>
                </a:pathLst>
              </a:custGeom>
              <a:solidFill>
                <a:srgbClr val="49CAD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17F94FC-A3B1-8B1A-249E-7C18AF058245}"/>
                </a:ext>
              </a:extLst>
            </p:cNvPr>
            <p:cNvSpPr txBox="1"/>
            <p:nvPr/>
          </p:nvSpPr>
          <p:spPr>
            <a:xfrm>
              <a:off x="3877638" y="5564860"/>
              <a:ext cx="5306048" cy="855423"/>
            </a:xfrm>
            <a:prstGeom prst="roundRect">
              <a:avLst/>
            </a:prstGeom>
            <a:noFill/>
            <a:ln w="57150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6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quả</a:t>
              </a:r>
              <a:r>
                <a:rPr lang="en-US" sz="3750" b="1" dirty="0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 </a:t>
              </a:r>
              <a:r>
                <a:rPr lang="en-US" sz="3750" b="1" dirty="0" err="1">
                  <a:solidFill>
                    <a:schemeClr val="accent6">
                      <a:lumMod val="50000"/>
                    </a:schemeClr>
                  </a:solidFill>
                  <a:latin typeface="UTM Avo" panose="02040603050506020204" pitchFamily="18" charset="0"/>
                  <a:ea typeface="Cambria" panose="02040503050406030204" pitchFamily="18" charset="0"/>
                </a:rPr>
                <a:t>trứng</a:t>
              </a:r>
              <a:endParaRPr lang="vi-VN" sz="3750" b="1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79" name="Google Shape;1408;p39">
            <a:extLst>
              <a:ext uri="{FF2B5EF4-FFF2-40B4-BE49-F238E27FC236}">
                <a16:creationId xmlns:a16="http://schemas.microsoft.com/office/drawing/2014/main" id="{35C9ED2D-3065-1429-522E-9A75A0CC80BF}"/>
              </a:ext>
            </a:extLst>
          </p:cNvPr>
          <p:cNvGrpSpPr/>
          <p:nvPr/>
        </p:nvGrpSpPr>
        <p:grpSpPr>
          <a:xfrm flipH="1">
            <a:off x="5362588" y="4011279"/>
            <a:ext cx="1354316" cy="1207973"/>
            <a:chOff x="2178000" y="1370575"/>
            <a:chExt cx="1417475" cy="1417450"/>
          </a:xfrm>
        </p:grpSpPr>
        <p:sp>
          <p:nvSpPr>
            <p:cNvPr id="80" name="Google Shape;1409;p39">
              <a:extLst>
                <a:ext uri="{FF2B5EF4-FFF2-40B4-BE49-F238E27FC236}">
                  <a16:creationId xmlns:a16="http://schemas.microsoft.com/office/drawing/2014/main" id="{9BC4F281-F2DE-9434-CE29-21D094A3851C}"/>
                </a:ext>
              </a:extLst>
            </p:cNvPr>
            <p:cNvSpPr/>
            <p:nvPr/>
          </p:nvSpPr>
          <p:spPr>
            <a:xfrm>
              <a:off x="2437575" y="1615825"/>
              <a:ext cx="926925" cy="926925"/>
            </a:xfrm>
            <a:custGeom>
              <a:avLst/>
              <a:gdLst/>
              <a:ahLst/>
              <a:cxnLst/>
              <a:rect l="l" t="t" r="r" b="b"/>
              <a:pathLst>
                <a:path w="37077" h="37077" extrusionOk="0">
                  <a:moveTo>
                    <a:pt x="18538" y="1"/>
                  </a:moveTo>
                  <a:cubicBezTo>
                    <a:pt x="8299" y="1"/>
                    <a:pt x="0" y="8300"/>
                    <a:pt x="0" y="18539"/>
                  </a:cubicBezTo>
                  <a:cubicBezTo>
                    <a:pt x="0" y="28778"/>
                    <a:pt x="8299" y="37077"/>
                    <a:pt x="18538" y="37077"/>
                  </a:cubicBezTo>
                  <a:cubicBezTo>
                    <a:pt x="28778" y="37077"/>
                    <a:pt x="37076" y="28778"/>
                    <a:pt x="37076" y="18539"/>
                  </a:cubicBezTo>
                  <a:cubicBezTo>
                    <a:pt x="37076" y="8300"/>
                    <a:pt x="28778" y="1"/>
                    <a:pt x="1853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410;p39">
              <a:extLst>
                <a:ext uri="{FF2B5EF4-FFF2-40B4-BE49-F238E27FC236}">
                  <a16:creationId xmlns:a16="http://schemas.microsoft.com/office/drawing/2014/main" id="{7CBDEB4E-FB39-4F32-6B18-2FDDF368C8D8}"/>
                </a:ext>
              </a:extLst>
            </p:cNvPr>
            <p:cNvSpPr/>
            <p:nvPr/>
          </p:nvSpPr>
          <p:spPr>
            <a:xfrm>
              <a:off x="2725998" y="1974523"/>
              <a:ext cx="37100" cy="73041"/>
            </a:xfrm>
            <a:custGeom>
              <a:avLst/>
              <a:gdLst/>
              <a:ahLst/>
              <a:cxnLst/>
              <a:rect l="l" t="t" r="r" b="b"/>
              <a:pathLst>
                <a:path w="1120" h="2205" extrusionOk="0">
                  <a:moveTo>
                    <a:pt x="547" y="1"/>
                  </a:moveTo>
                  <a:cubicBezTo>
                    <a:pt x="543" y="1"/>
                    <a:pt x="540" y="1"/>
                    <a:pt x="536" y="1"/>
                  </a:cubicBezTo>
                  <a:cubicBezTo>
                    <a:pt x="239" y="13"/>
                    <a:pt x="1" y="501"/>
                    <a:pt x="13" y="1120"/>
                  </a:cubicBezTo>
                  <a:cubicBezTo>
                    <a:pt x="24" y="1720"/>
                    <a:pt x="280" y="2204"/>
                    <a:pt x="573" y="2204"/>
                  </a:cubicBezTo>
                  <a:cubicBezTo>
                    <a:pt x="577" y="2204"/>
                    <a:pt x="581" y="2204"/>
                    <a:pt x="584" y="2204"/>
                  </a:cubicBezTo>
                  <a:cubicBezTo>
                    <a:pt x="882" y="2204"/>
                    <a:pt x="1120" y="1704"/>
                    <a:pt x="1108" y="1097"/>
                  </a:cubicBezTo>
                  <a:cubicBezTo>
                    <a:pt x="1096" y="496"/>
                    <a:pt x="840" y="1"/>
                    <a:pt x="547" y="1"/>
                  </a:cubicBezTo>
                  <a:close/>
                </a:path>
              </a:pathLst>
            </a:custGeom>
            <a:solidFill>
              <a:srgbClr val="8046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411;p39">
              <a:extLst>
                <a:ext uri="{FF2B5EF4-FFF2-40B4-BE49-F238E27FC236}">
                  <a16:creationId xmlns:a16="http://schemas.microsoft.com/office/drawing/2014/main" id="{DD2A5313-519F-17A8-0BD9-97CF3D16DFE3}"/>
                </a:ext>
              </a:extLst>
            </p:cNvPr>
            <p:cNvSpPr/>
            <p:nvPr/>
          </p:nvSpPr>
          <p:spPr>
            <a:xfrm>
              <a:off x="3037174" y="1967832"/>
              <a:ext cx="37100" cy="73405"/>
            </a:xfrm>
            <a:custGeom>
              <a:avLst/>
              <a:gdLst/>
              <a:ahLst/>
              <a:cxnLst/>
              <a:rect l="l" t="t" r="r" b="b"/>
              <a:pathLst>
                <a:path w="1120" h="2216" extrusionOk="0">
                  <a:moveTo>
                    <a:pt x="537" y="1"/>
                  </a:moveTo>
                  <a:cubicBezTo>
                    <a:pt x="239" y="13"/>
                    <a:pt x="1" y="513"/>
                    <a:pt x="25" y="1120"/>
                  </a:cubicBezTo>
                  <a:cubicBezTo>
                    <a:pt x="36" y="1727"/>
                    <a:pt x="286" y="2215"/>
                    <a:pt x="584" y="2215"/>
                  </a:cubicBezTo>
                  <a:cubicBezTo>
                    <a:pt x="894" y="2203"/>
                    <a:pt x="1120" y="1703"/>
                    <a:pt x="1108" y="1096"/>
                  </a:cubicBezTo>
                  <a:cubicBezTo>
                    <a:pt x="1096" y="501"/>
                    <a:pt x="846" y="1"/>
                    <a:pt x="537" y="1"/>
                  </a:cubicBezTo>
                  <a:close/>
                </a:path>
              </a:pathLst>
            </a:custGeom>
            <a:solidFill>
              <a:srgbClr val="8046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412;p39">
              <a:extLst>
                <a:ext uri="{FF2B5EF4-FFF2-40B4-BE49-F238E27FC236}">
                  <a16:creationId xmlns:a16="http://schemas.microsoft.com/office/drawing/2014/main" id="{80B67492-4BDB-CE50-DF7E-74363D67320F}"/>
                </a:ext>
              </a:extLst>
            </p:cNvPr>
            <p:cNvSpPr/>
            <p:nvPr/>
          </p:nvSpPr>
          <p:spPr>
            <a:xfrm>
              <a:off x="2841173" y="2079427"/>
              <a:ext cx="120708" cy="48992"/>
            </a:xfrm>
            <a:custGeom>
              <a:avLst/>
              <a:gdLst/>
              <a:ahLst/>
              <a:cxnLst/>
              <a:rect l="l" t="t" r="r" b="b"/>
              <a:pathLst>
                <a:path w="3644" h="1479" extrusionOk="0">
                  <a:moveTo>
                    <a:pt x="3617" y="1"/>
                  </a:moveTo>
                  <a:cubicBezTo>
                    <a:pt x="3578" y="1"/>
                    <a:pt x="3458" y="223"/>
                    <a:pt x="3191" y="525"/>
                  </a:cubicBezTo>
                  <a:cubicBezTo>
                    <a:pt x="3036" y="704"/>
                    <a:pt x="2858" y="870"/>
                    <a:pt x="2655" y="989"/>
                  </a:cubicBezTo>
                  <a:cubicBezTo>
                    <a:pt x="2417" y="1144"/>
                    <a:pt x="2143" y="1228"/>
                    <a:pt x="1858" y="1251"/>
                  </a:cubicBezTo>
                  <a:cubicBezTo>
                    <a:pt x="1834" y="1252"/>
                    <a:pt x="1810" y="1253"/>
                    <a:pt x="1786" y="1253"/>
                  </a:cubicBezTo>
                  <a:cubicBezTo>
                    <a:pt x="1525" y="1253"/>
                    <a:pt x="1265" y="1193"/>
                    <a:pt x="1036" y="1073"/>
                  </a:cubicBezTo>
                  <a:cubicBezTo>
                    <a:pt x="822" y="978"/>
                    <a:pt x="631" y="835"/>
                    <a:pt x="465" y="668"/>
                  </a:cubicBezTo>
                  <a:cubicBezTo>
                    <a:pt x="192" y="384"/>
                    <a:pt x="82" y="143"/>
                    <a:pt x="41" y="143"/>
                  </a:cubicBezTo>
                  <a:cubicBezTo>
                    <a:pt x="39" y="143"/>
                    <a:pt x="38" y="143"/>
                    <a:pt x="36" y="144"/>
                  </a:cubicBezTo>
                  <a:cubicBezTo>
                    <a:pt x="0" y="156"/>
                    <a:pt x="60" y="418"/>
                    <a:pt x="334" y="775"/>
                  </a:cubicBezTo>
                  <a:cubicBezTo>
                    <a:pt x="500" y="978"/>
                    <a:pt x="703" y="1144"/>
                    <a:pt x="929" y="1263"/>
                  </a:cubicBezTo>
                  <a:cubicBezTo>
                    <a:pt x="1194" y="1407"/>
                    <a:pt x="1490" y="1479"/>
                    <a:pt x="1789" y="1479"/>
                  </a:cubicBezTo>
                  <a:cubicBezTo>
                    <a:pt x="1812" y="1479"/>
                    <a:pt x="1835" y="1478"/>
                    <a:pt x="1858" y="1478"/>
                  </a:cubicBezTo>
                  <a:cubicBezTo>
                    <a:pt x="2191" y="1466"/>
                    <a:pt x="2501" y="1359"/>
                    <a:pt x="2763" y="1168"/>
                  </a:cubicBezTo>
                  <a:cubicBezTo>
                    <a:pt x="2977" y="1025"/>
                    <a:pt x="3167" y="847"/>
                    <a:pt x="3322" y="632"/>
                  </a:cubicBezTo>
                  <a:cubicBezTo>
                    <a:pt x="3572" y="275"/>
                    <a:pt x="3644" y="13"/>
                    <a:pt x="3620" y="1"/>
                  </a:cubicBezTo>
                  <a:cubicBezTo>
                    <a:pt x="3619" y="1"/>
                    <a:pt x="3618" y="1"/>
                    <a:pt x="3617" y="1"/>
                  </a:cubicBezTo>
                  <a:close/>
                </a:path>
              </a:pathLst>
            </a:custGeom>
            <a:solidFill>
              <a:srgbClr val="80463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413;p39">
              <a:extLst>
                <a:ext uri="{FF2B5EF4-FFF2-40B4-BE49-F238E27FC236}">
                  <a16:creationId xmlns:a16="http://schemas.microsoft.com/office/drawing/2014/main" id="{4B8F8EAE-4563-E7CA-465E-CF932451D454}"/>
                </a:ext>
              </a:extLst>
            </p:cNvPr>
            <p:cNvSpPr/>
            <p:nvPr/>
          </p:nvSpPr>
          <p:spPr>
            <a:xfrm>
              <a:off x="2644775" y="2060116"/>
              <a:ext cx="143564" cy="122331"/>
            </a:xfrm>
            <a:custGeom>
              <a:avLst/>
              <a:gdLst/>
              <a:ahLst/>
              <a:cxnLst/>
              <a:rect l="l" t="t" r="r" b="b"/>
              <a:pathLst>
                <a:path w="4334" h="3693" extrusionOk="0">
                  <a:moveTo>
                    <a:pt x="2182" y="0"/>
                  </a:moveTo>
                  <a:cubicBezTo>
                    <a:pt x="2165" y="0"/>
                    <a:pt x="2148" y="1"/>
                    <a:pt x="2131" y="1"/>
                  </a:cubicBezTo>
                  <a:cubicBezTo>
                    <a:pt x="941" y="25"/>
                    <a:pt x="0" y="870"/>
                    <a:pt x="24" y="1894"/>
                  </a:cubicBezTo>
                  <a:cubicBezTo>
                    <a:pt x="36" y="2891"/>
                    <a:pt x="984" y="3692"/>
                    <a:pt x="2151" y="3692"/>
                  </a:cubicBezTo>
                  <a:cubicBezTo>
                    <a:pt x="2168" y="3692"/>
                    <a:pt x="2186" y="3692"/>
                    <a:pt x="2203" y="3692"/>
                  </a:cubicBezTo>
                  <a:cubicBezTo>
                    <a:pt x="3393" y="3668"/>
                    <a:pt x="4334" y="2823"/>
                    <a:pt x="4322" y="1799"/>
                  </a:cubicBezTo>
                  <a:cubicBezTo>
                    <a:pt x="4299" y="801"/>
                    <a:pt x="3338" y="0"/>
                    <a:pt x="2182" y="0"/>
                  </a:cubicBezTo>
                  <a:close/>
                </a:path>
              </a:pathLst>
            </a:custGeom>
            <a:solidFill>
              <a:srgbClr val="EEA38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414;p39">
              <a:extLst>
                <a:ext uri="{FF2B5EF4-FFF2-40B4-BE49-F238E27FC236}">
                  <a16:creationId xmlns:a16="http://schemas.microsoft.com/office/drawing/2014/main" id="{39BF3084-BED9-863C-BB10-3DD4CED884FF}"/>
                </a:ext>
              </a:extLst>
            </p:cNvPr>
            <p:cNvSpPr/>
            <p:nvPr/>
          </p:nvSpPr>
          <p:spPr>
            <a:xfrm>
              <a:off x="3015080" y="2052232"/>
              <a:ext cx="143994" cy="122728"/>
            </a:xfrm>
            <a:custGeom>
              <a:avLst/>
              <a:gdLst/>
              <a:ahLst/>
              <a:cxnLst/>
              <a:rect l="l" t="t" r="r" b="b"/>
              <a:pathLst>
                <a:path w="4347" h="3705" extrusionOk="0">
                  <a:moveTo>
                    <a:pt x="2183" y="0"/>
                  </a:moveTo>
                  <a:cubicBezTo>
                    <a:pt x="2166" y="0"/>
                    <a:pt x="2149" y="0"/>
                    <a:pt x="2132" y="1"/>
                  </a:cubicBezTo>
                  <a:cubicBezTo>
                    <a:pt x="953" y="25"/>
                    <a:pt x="1" y="870"/>
                    <a:pt x="25" y="1894"/>
                  </a:cubicBezTo>
                  <a:cubicBezTo>
                    <a:pt x="48" y="2903"/>
                    <a:pt x="997" y="3704"/>
                    <a:pt x="2164" y="3704"/>
                  </a:cubicBezTo>
                  <a:cubicBezTo>
                    <a:pt x="2181" y="3704"/>
                    <a:pt x="2198" y="3704"/>
                    <a:pt x="2216" y="3704"/>
                  </a:cubicBezTo>
                  <a:cubicBezTo>
                    <a:pt x="3394" y="3680"/>
                    <a:pt x="4347" y="2823"/>
                    <a:pt x="4323" y="1810"/>
                  </a:cubicBezTo>
                  <a:cubicBezTo>
                    <a:pt x="4299" y="801"/>
                    <a:pt x="3351" y="0"/>
                    <a:pt x="2183" y="0"/>
                  </a:cubicBezTo>
                  <a:close/>
                </a:path>
              </a:pathLst>
            </a:custGeom>
            <a:solidFill>
              <a:srgbClr val="EEA38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415;p39">
              <a:extLst>
                <a:ext uri="{FF2B5EF4-FFF2-40B4-BE49-F238E27FC236}">
                  <a16:creationId xmlns:a16="http://schemas.microsoft.com/office/drawing/2014/main" id="{A75EE300-E1E1-83E4-8F1B-017349E9F5BF}"/>
                </a:ext>
              </a:extLst>
            </p:cNvPr>
            <p:cNvSpPr/>
            <p:nvPr/>
          </p:nvSpPr>
          <p:spPr>
            <a:xfrm>
              <a:off x="2833150" y="1370575"/>
              <a:ext cx="166725" cy="183375"/>
            </a:xfrm>
            <a:custGeom>
              <a:avLst/>
              <a:gdLst/>
              <a:ahLst/>
              <a:cxnLst/>
              <a:rect l="l" t="t" r="r" b="b"/>
              <a:pathLst>
                <a:path w="6669" h="7335" extrusionOk="0">
                  <a:moveTo>
                    <a:pt x="3334" y="0"/>
                  </a:moveTo>
                  <a:lnTo>
                    <a:pt x="1" y="7334"/>
                  </a:lnTo>
                  <a:lnTo>
                    <a:pt x="6668" y="7334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416;p39">
              <a:extLst>
                <a:ext uri="{FF2B5EF4-FFF2-40B4-BE49-F238E27FC236}">
                  <a16:creationId xmlns:a16="http://schemas.microsoft.com/office/drawing/2014/main" id="{AA857DC8-B523-585E-5CD3-E05C0CB010CD}"/>
                </a:ext>
              </a:extLst>
            </p:cNvPr>
            <p:cNvSpPr/>
            <p:nvPr/>
          </p:nvSpPr>
          <p:spPr>
            <a:xfrm>
              <a:off x="2833150" y="2604650"/>
              <a:ext cx="166725" cy="183375"/>
            </a:xfrm>
            <a:custGeom>
              <a:avLst/>
              <a:gdLst/>
              <a:ahLst/>
              <a:cxnLst/>
              <a:rect l="l" t="t" r="r" b="b"/>
              <a:pathLst>
                <a:path w="6669" h="7335" extrusionOk="0">
                  <a:moveTo>
                    <a:pt x="1" y="0"/>
                  </a:moveTo>
                  <a:lnTo>
                    <a:pt x="3334" y="7335"/>
                  </a:lnTo>
                  <a:lnTo>
                    <a:pt x="6668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417;p39">
              <a:extLst>
                <a:ext uri="{FF2B5EF4-FFF2-40B4-BE49-F238E27FC236}">
                  <a16:creationId xmlns:a16="http://schemas.microsoft.com/office/drawing/2014/main" id="{27475FEB-9744-424F-CDE8-2C33A9EFA12A}"/>
                </a:ext>
              </a:extLst>
            </p:cNvPr>
            <p:cNvSpPr/>
            <p:nvPr/>
          </p:nvSpPr>
          <p:spPr>
            <a:xfrm>
              <a:off x="3412100" y="1995950"/>
              <a:ext cx="183375" cy="166700"/>
            </a:xfrm>
            <a:custGeom>
              <a:avLst/>
              <a:gdLst/>
              <a:ahLst/>
              <a:cxnLst/>
              <a:rect l="l" t="t" r="r" b="b"/>
              <a:pathLst>
                <a:path w="7335" h="6668" extrusionOk="0">
                  <a:moveTo>
                    <a:pt x="0" y="0"/>
                  </a:moveTo>
                  <a:lnTo>
                    <a:pt x="0" y="6668"/>
                  </a:lnTo>
                  <a:lnTo>
                    <a:pt x="7334" y="3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418;p39">
              <a:extLst>
                <a:ext uri="{FF2B5EF4-FFF2-40B4-BE49-F238E27FC236}">
                  <a16:creationId xmlns:a16="http://schemas.microsoft.com/office/drawing/2014/main" id="{65239C90-10D3-3056-C902-E5DD967B9841}"/>
                </a:ext>
              </a:extLst>
            </p:cNvPr>
            <p:cNvSpPr/>
            <p:nvPr/>
          </p:nvSpPr>
          <p:spPr>
            <a:xfrm>
              <a:off x="2178000" y="1995950"/>
              <a:ext cx="183400" cy="166700"/>
            </a:xfrm>
            <a:custGeom>
              <a:avLst/>
              <a:gdLst/>
              <a:ahLst/>
              <a:cxnLst/>
              <a:rect l="l" t="t" r="r" b="b"/>
              <a:pathLst>
                <a:path w="7336" h="6668" extrusionOk="0">
                  <a:moveTo>
                    <a:pt x="7335" y="0"/>
                  </a:moveTo>
                  <a:lnTo>
                    <a:pt x="1" y="3334"/>
                  </a:lnTo>
                  <a:lnTo>
                    <a:pt x="7335" y="6668"/>
                  </a:lnTo>
                  <a:lnTo>
                    <a:pt x="7335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419;p39">
              <a:extLst>
                <a:ext uri="{FF2B5EF4-FFF2-40B4-BE49-F238E27FC236}">
                  <a16:creationId xmlns:a16="http://schemas.microsoft.com/office/drawing/2014/main" id="{1169E778-573E-F039-51A6-8F3D67CB7FF4}"/>
                </a:ext>
              </a:extLst>
            </p:cNvPr>
            <p:cNvSpPr/>
            <p:nvPr/>
          </p:nvSpPr>
          <p:spPr>
            <a:xfrm>
              <a:off x="2420900" y="1556900"/>
              <a:ext cx="188725" cy="188750"/>
            </a:xfrm>
            <a:custGeom>
              <a:avLst/>
              <a:gdLst/>
              <a:ahLst/>
              <a:cxnLst/>
              <a:rect l="l" t="t" r="r" b="b"/>
              <a:pathLst>
                <a:path w="7549" h="7550" extrusionOk="0">
                  <a:moveTo>
                    <a:pt x="0" y="1"/>
                  </a:moveTo>
                  <a:lnTo>
                    <a:pt x="2822" y="7549"/>
                  </a:lnTo>
                  <a:lnTo>
                    <a:pt x="7549" y="28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420;p39">
              <a:extLst>
                <a:ext uri="{FF2B5EF4-FFF2-40B4-BE49-F238E27FC236}">
                  <a16:creationId xmlns:a16="http://schemas.microsoft.com/office/drawing/2014/main" id="{38EA7D83-3334-766B-7B16-A75816BDF782}"/>
                </a:ext>
              </a:extLst>
            </p:cNvPr>
            <p:cNvSpPr/>
            <p:nvPr/>
          </p:nvSpPr>
          <p:spPr>
            <a:xfrm>
              <a:off x="3234400" y="2370700"/>
              <a:ext cx="188725" cy="188725"/>
            </a:xfrm>
            <a:custGeom>
              <a:avLst/>
              <a:gdLst/>
              <a:ahLst/>
              <a:cxnLst/>
              <a:rect l="l" t="t" r="r" b="b"/>
              <a:pathLst>
                <a:path w="7549" h="7549" extrusionOk="0">
                  <a:moveTo>
                    <a:pt x="4727" y="0"/>
                  </a:moveTo>
                  <a:lnTo>
                    <a:pt x="0" y="4715"/>
                  </a:lnTo>
                  <a:lnTo>
                    <a:pt x="7549" y="7549"/>
                  </a:lnTo>
                  <a:lnTo>
                    <a:pt x="4727" y="0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421;p39">
              <a:extLst>
                <a:ext uri="{FF2B5EF4-FFF2-40B4-BE49-F238E27FC236}">
                  <a16:creationId xmlns:a16="http://schemas.microsoft.com/office/drawing/2014/main" id="{78365350-64EA-F694-86EE-EB8CF488AFC7}"/>
                </a:ext>
              </a:extLst>
            </p:cNvPr>
            <p:cNvSpPr/>
            <p:nvPr/>
          </p:nvSpPr>
          <p:spPr>
            <a:xfrm>
              <a:off x="3213550" y="1578025"/>
              <a:ext cx="188750" cy="188750"/>
            </a:xfrm>
            <a:custGeom>
              <a:avLst/>
              <a:gdLst/>
              <a:ahLst/>
              <a:cxnLst/>
              <a:rect l="l" t="t" r="r" b="b"/>
              <a:pathLst>
                <a:path w="7550" h="7550" extrusionOk="0">
                  <a:moveTo>
                    <a:pt x="7549" y="1"/>
                  </a:moveTo>
                  <a:lnTo>
                    <a:pt x="1" y="2835"/>
                  </a:lnTo>
                  <a:lnTo>
                    <a:pt x="4716" y="7549"/>
                  </a:lnTo>
                  <a:lnTo>
                    <a:pt x="7549" y="1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422;p39">
              <a:extLst>
                <a:ext uri="{FF2B5EF4-FFF2-40B4-BE49-F238E27FC236}">
                  <a16:creationId xmlns:a16="http://schemas.microsoft.com/office/drawing/2014/main" id="{09893285-86B9-2DDE-E877-C2F2A6127E18}"/>
                </a:ext>
              </a:extLst>
            </p:cNvPr>
            <p:cNvSpPr/>
            <p:nvPr/>
          </p:nvSpPr>
          <p:spPr>
            <a:xfrm>
              <a:off x="2399775" y="2391825"/>
              <a:ext cx="188725" cy="188750"/>
            </a:xfrm>
            <a:custGeom>
              <a:avLst/>
              <a:gdLst/>
              <a:ahLst/>
              <a:cxnLst/>
              <a:rect l="l" t="t" r="r" b="b"/>
              <a:pathLst>
                <a:path w="7549" h="7550" extrusionOk="0">
                  <a:moveTo>
                    <a:pt x="2834" y="1"/>
                  </a:moveTo>
                  <a:lnTo>
                    <a:pt x="0" y="7549"/>
                  </a:lnTo>
                  <a:lnTo>
                    <a:pt x="0" y="7549"/>
                  </a:lnTo>
                  <a:lnTo>
                    <a:pt x="7549" y="4715"/>
                  </a:lnTo>
                  <a:lnTo>
                    <a:pt x="2834" y="1"/>
                  </a:lnTo>
                  <a:close/>
                </a:path>
              </a:pathLst>
            </a:custGeom>
            <a:solidFill>
              <a:srgbClr val="EFC65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4" name="Google Shape;118;p4">
            <a:extLst>
              <a:ext uri="{FF2B5EF4-FFF2-40B4-BE49-F238E27FC236}">
                <a16:creationId xmlns:a16="http://schemas.microsoft.com/office/drawing/2014/main" id="{21A53009-AF69-C48E-E688-E9ECE216F03D}"/>
              </a:ext>
            </a:extLst>
          </p:cNvPr>
          <p:cNvSpPr/>
          <p:nvPr/>
        </p:nvSpPr>
        <p:spPr>
          <a:xfrm rot="19980337">
            <a:off x="7572326" y="2834194"/>
            <a:ext cx="1215912" cy="1139405"/>
          </a:xfrm>
          <a:custGeom>
            <a:avLst/>
            <a:gdLst/>
            <a:ahLst/>
            <a:cxnLst/>
            <a:rect l="l" t="t" r="r" b="b"/>
            <a:pathLst>
              <a:path w="18027" h="15457" extrusionOk="0">
                <a:moveTo>
                  <a:pt x="6484" y="0"/>
                </a:moveTo>
                <a:cubicBezTo>
                  <a:pt x="6270" y="0"/>
                  <a:pt x="6046" y="42"/>
                  <a:pt x="5811" y="132"/>
                </a:cubicBezTo>
                <a:cubicBezTo>
                  <a:pt x="3465" y="1025"/>
                  <a:pt x="6502" y="6990"/>
                  <a:pt x="6406" y="7216"/>
                </a:cubicBezTo>
                <a:cubicBezTo>
                  <a:pt x="6299" y="7442"/>
                  <a:pt x="1" y="8906"/>
                  <a:pt x="1191" y="11514"/>
                </a:cubicBezTo>
                <a:cubicBezTo>
                  <a:pt x="1500" y="12194"/>
                  <a:pt x="2065" y="12444"/>
                  <a:pt x="2736" y="12444"/>
                </a:cubicBezTo>
                <a:cubicBezTo>
                  <a:pt x="4599" y="12444"/>
                  <a:pt x="7287" y="10521"/>
                  <a:pt x="7644" y="10521"/>
                </a:cubicBezTo>
                <a:cubicBezTo>
                  <a:pt x="7654" y="10521"/>
                  <a:pt x="7662" y="10523"/>
                  <a:pt x="7668" y="10526"/>
                </a:cubicBezTo>
                <a:cubicBezTo>
                  <a:pt x="7946" y="10654"/>
                  <a:pt x="9383" y="15457"/>
                  <a:pt x="11790" y="15457"/>
                </a:cubicBezTo>
                <a:cubicBezTo>
                  <a:pt x="12066" y="15457"/>
                  <a:pt x="12355" y="15393"/>
                  <a:pt x="12657" y="15252"/>
                </a:cubicBezTo>
                <a:cubicBezTo>
                  <a:pt x="15586" y="13871"/>
                  <a:pt x="11550" y="9014"/>
                  <a:pt x="11633" y="8775"/>
                </a:cubicBezTo>
                <a:cubicBezTo>
                  <a:pt x="11717" y="8549"/>
                  <a:pt x="18027" y="6620"/>
                  <a:pt x="16812" y="4358"/>
                </a:cubicBezTo>
                <a:cubicBezTo>
                  <a:pt x="16512" y="3790"/>
                  <a:pt x="15959" y="3579"/>
                  <a:pt x="15293" y="3579"/>
                </a:cubicBezTo>
                <a:cubicBezTo>
                  <a:pt x="13348" y="3579"/>
                  <a:pt x="10443" y="5387"/>
                  <a:pt x="10096" y="5387"/>
                </a:cubicBezTo>
                <a:cubicBezTo>
                  <a:pt x="10087" y="5387"/>
                  <a:pt x="10079" y="5385"/>
                  <a:pt x="10073" y="5382"/>
                </a:cubicBezTo>
                <a:cubicBezTo>
                  <a:pt x="9920" y="5284"/>
                  <a:pt x="8893" y="0"/>
                  <a:pt x="6484" y="0"/>
                </a:cubicBezTo>
                <a:close/>
              </a:path>
            </a:pathLst>
          </a:custGeom>
          <a:solidFill>
            <a:srgbClr val="EE452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13"/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E6FC00E-EB73-4CD7-A805-52C164B9C4C9}"/>
              </a:ext>
            </a:extLst>
          </p:cNvPr>
          <p:cNvGrpSpPr/>
          <p:nvPr/>
        </p:nvGrpSpPr>
        <p:grpSpPr>
          <a:xfrm>
            <a:off x="-520178" y="-31624"/>
            <a:ext cx="10184355" cy="1996681"/>
            <a:chOff x="-693571" y="-42166"/>
            <a:chExt cx="13579140" cy="2662242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B513573-BCD9-445B-BAC8-6557DDE11B53}"/>
                </a:ext>
              </a:extLst>
            </p:cNvPr>
            <p:cNvSpPr/>
            <p:nvPr/>
          </p:nvSpPr>
          <p:spPr>
            <a:xfrm>
              <a:off x="-693571" y="199240"/>
              <a:ext cx="13579140" cy="1949298"/>
            </a:xfrm>
            <a:prstGeom prst="rect">
              <a:avLst/>
            </a:prstGeom>
            <a:solidFill>
              <a:srgbClr val="00B0F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>
                <a:solidFill>
                  <a:schemeClr val="bg1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BA8EDF4F-38F1-0B74-B2C7-0F492A67D527}"/>
                    </a:ext>
                  </a:extLst>
                </p:cNvPr>
                <p:cNvSpPr txBox="1"/>
                <p:nvPr/>
              </p:nvSpPr>
              <p:spPr>
                <a:xfrm>
                  <a:off x="2036752" y="-42166"/>
                  <a:ext cx="10160693" cy="2322527"/>
                </a:xfrm>
                <a:prstGeom prst="roundRect">
                  <a:avLst/>
                </a:prstGeom>
                <a:noFill/>
                <a:ln w="57150">
                  <a:noFill/>
                </a:ln>
              </p:spPr>
              <p:style>
                <a:lnRef idx="2">
                  <a:schemeClr val="accent5">
                    <a:shade val="50000"/>
                  </a:schemeClr>
                </a:lnRef>
                <a:fillRef idx="1">
                  <a:schemeClr val="accent5"/>
                </a:fillRef>
                <a:effectRef idx="0">
                  <a:schemeClr val="accent5"/>
                </a:effectRef>
                <a:fontRef idx="minor">
                  <a:schemeClr val="lt1"/>
                </a:fontRef>
              </p:style>
              <p:txBody>
                <a:bodyPr wrap="square">
                  <a:spAutoFit/>
                </a:bodyPr>
                <a:lstStyle/>
                <a:p>
                  <a:r>
                    <a:rPr lang="nl-NL" sz="2800" b="1" dirty="0"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  <a:cs typeface="Times New Roman" panose="02020603050405020304" pitchFamily="18" charset="0"/>
                    </a:rPr>
                    <a:t>Mẹ em mua 24 quả trứng. Mẹ em đã biếu bà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800" b="1" i="1">
                              <a:solidFill>
                                <a:schemeClr val="tx1"/>
                              </a:solidFill>
                              <a:effectLst/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nl-NL" sz="2800" b="1" i="1">
                              <a:solidFill>
                                <a:schemeClr val="tx1"/>
                              </a:solidFill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imes New Roman" panose="020206030504050203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nl-NL" sz="2800" b="1" i="1">
                              <a:solidFill>
                                <a:schemeClr val="tx1"/>
                              </a:solidFill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imes New Roman" panose="02020603050405020304" pitchFamily="18" charset="0"/>
                            </a:rPr>
                            <m:t>𝟒</m:t>
                          </m:r>
                        </m:den>
                      </m:f>
                    </m:oMath>
                  </a14:m>
                  <a:r>
                    <a:rPr lang="nl-NL" sz="2800" b="1" dirty="0"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  <a:cs typeface="Times New Roman" panose="02020603050405020304" pitchFamily="18" charset="0"/>
                    </a:rPr>
                    <a:t> số trứng đó. Hỏi mẹ em đã biếu bà bao nhiêu quả trứng?</a:t>
                  </a:r>
                  <a:endParaRPr lang="vi-VN" sz="4000" b="1" dirty="0">
                    <a:solidFill>
                      <a:schemeClr val="tx1"/>
                    </a:solidFill>
                    <a:latin typeface="Times New Roman" panose="02020603050405020304" pitchFamily="18" charset="0"/>
                    <a:ea typeface="Cambria" panose="02040503050406030204" pitchFamily="18" charset="0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BA8EDF4F-38F1-0B74-B2C7-0F492A67D52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36752" y="-42166"/>
                  <a:ext cx="10160693" cy="2322527"/>
                </a:xfrm>
                <a:prstGeom prst="roundRect">
                  <a:avLst/>
                </a:prstGeom>
                <a:blipFill>
                  <a:blip r:embed="rId4"/>
                  <a:stretch>
                    <a:fillRect l="-560" b="-4196"/>
                  </a:stretch>
                </a:blipFill>
                <a:ln w="57150">
                  <a:noFill/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96" name="Picture 95">
              <a:hlinkClick r:id="rId5" action="ppaction://hlinksldjump"/>
              <a:extLst>
                <a:ext uri="{FF2B5EF4-FFF2-40B4-BE49-F238E27FC236}">
                  <a16:creationId xmlns:a16="http://schemas.microsoft.com/office/drawing/2014/main" id="{336DA2D6-C22D-E747-DEF3-588F280E592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20144" y="178312"/>
              <a:ext cx="2134160" cy="2441764"/>
            </a:xfrm>
            <a:prstGeom prst="rect">
              <a:avLst/>
            </a:prstGeom>
          </p:spPr>
        </p:pic>
      </p:grpSp>
      <p:sp>
        <p:nvSpPr>
          <p:cNvPr id="97" name="Google Shape;118;p4">
            <a:extLst>
              <a:ext uri="{FF2B5EF4-FFF2-40B4-BE49-F238E27FC236}">
                <a16:creationId xmlns:a16="http://schemas.microsoft.com/office/drawing/2014/main" id="{04343CA0-0DB8-ED8F-B49C-E3DFD4AF16B2}"/>
              </a:ext>
            </a:extLst>
          </p:cNvPr>
          <p:cNvSpPr/>
          <p:nvPr/>
        </p:nvSpPr>
        <p:spPr>
          <a:xfrm rot="19980337">
            <a:off x="5118343" y="1697773"/>
            <a:ext cx="1215912" cy="1139405"/>
          </a:xfrm>
          <a:custGeom>
            <a:avLst/>
            <a:gdLst/>
            <a:ahLst/>
            <a:cxnLst/>
            <a:rect l="l" t="t" r="r" b="b"/>
            <a:pathLst>
              <a:path w="18027" h="15457" extrusionOk="0">
                <a:moveTo>
                  <a:pt x="6484" y="0"/>
                </a:moveTo>
                <a:cubicBezTo>
                  <a:pt x="6270" y="0"/>
                  <a:pt x="6046" y="42"/>
                  <a:pt x="5811" y="132"/>
                </a:cubicBezTo>
                <a:cubicBezTo>
                  <a:pt x="3465" y="1025"/>
                  <a:pt x="6502" y="6990"/>
                  <a:pt x="6406" y="7216"/>
                </a:cubicBezTo>
                <a:cubicBezTo>
                  <a:pt x="6299" y="7442"/>
                  <a:pt x="1" y="8906"/>
                  <a:pt x="1191" y="11514"/>
                </a:cubicBezTo>
                <a:cubicBezTo>
                  <a:pt x="1500" y="12194"/>
                  <a:pt x="2065" y="12444"/>
                  <a:pt x="2736" y="12444"/>
                </a:cubicBezTo>
                <a:cubicBezTo>
                  <a:pt x="4599" y="12444"/>
                  <a:pt x="7287" y="10521"/>
                  <a:pt x="7644" y="10521"/>
                </a:cubicBezTo>
                <a:cubicBezTo>
                  <a:pt x="7654" y="10521"/>
                  <a:pt x="7662" y="10523"/>
                  <a:pt x="7668" y="10526"/>
                </a:cubicBezTo>
                <a:cubicBezTo>
                  <a:pt x="7946" y="10654"/>
                  <a:pt x="9383" y="15457"/>
                  <a:pt x="11790" y="15457"/>
                </a:cubicBezTo>
                <a:cubicBezTo>
                  <a:pt x="12066" y="15457"/>
                  <a:pt x="12355" y="15393"/>
                  <a:pt x="12657" y="15252"/>
                </a:cubicBezTo>
                <a:cubicBezTo>
                  <a:pt x="15586" y="13871"/>
                  <a:pt x="11550" y="9014"/>
                  <a:pt x="11633" y="8775"/>
                </a:cubicBezTo>
                <a:cubicBezTo>
                  <a:pt x="11717" y="8549"/>
                  <a:pt x="18027" y="6620"/>
                  <a:pt x="16812" y="4358"/>
                </a:cubicBezTo>
                <a:cubicBezTo>
                  <a:pt x="16512" y="3790"/>
                  <a:pt x="15959" y="3579"/>
                  <a:pt x="15293" y="3579"/>
                </a:cubicBezTo>
                <a:cubicBezTo>
                  <a:pt x="13348" y="3579"/>
                  <a:pt x="10443" y="5387"/>
                  <a:pt x="10096" y="5387"/>
                </a:cubicBezTo>
                <a:cubicBezTo>
                  <a:pt x="10087" y="5387"/>
                  <a:pt x="10079" y="5385"/>
                  <a:pt x="10073" y="5382"/>
                </a:cubicBezTo>
                <a:cubicBezTo>
                  <a:pt x="9920" y="5284"/>
                  <a:pt x="8893" y="0"/>
                  <a:pt x="6484" y="0"/>
                </a:cubicBezTo>
                <a:close/>
              </a:path>
            </a:pathLst>
          </a:custGeom>
          <a:solidFill>
            <a:srgbClr val="EE452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13"/>
          </a:p>
        </p:txBody>
      </p:sp>
    </p:spTree>
    <p:extLst>
      <p:ext uri="{BB962C8B-B14F-4D97-AF65-F5344CB8AC3E}">
        <p14:creationId xmlns:p14="http://schemas.microsoft.com/office/powerpoint/2010/main" val="1422284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</p:childTnLst>
        </p:cTn>
      </p:par>
    </p:tnLst>
    <p:bldLst>
      <p:bldP spid="94" grpId="0" animBg="1"/>
      <p:bldP spid="9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2665760" y="175019"/>
            <a:ext cx="3938899" cy="2104705"/>
            <a:chOff x="3778683" y="175019"/>
            <a:chExt cx="3938899" cy="2104705"/>
          </a:xfrm>
        </p:grpSpPr>
        <p:sp>
          <p:nvSpPr>
            <p:cNvPr id="9" name="文本框 8"/>
            <p:cNvSpPr txBox="1"/>
            <p:nvPr/>
          </p:nvSpPr>
          <p:spPr>
            <a:xfrm>
              <a:off x="4675833" y="175019"/>
              <a:ext cx="201818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7200" dirty="0" err="1">
                  <a:solidFill>
                    <a:srgbClr val="FCB6C5"/>
                  </a:solidFill>
                  <a:latin typeface="Times New Roman" panose="02020603050405020304" pitchFamily="18" charset="0"/>
                  <a:ea typeface="华康海报体W12(P)" panose="040B0C00000000000000" pitchFamily="82" charset="-122"/>
                  <a:cs typeface="Times New Roman" panose="02020603050405020304" pitchFamily="18" charset="0"/>
                </a:rPr>
                <a:t>Toán</a:t>
              </a:r>
              <a:endParaRPr lang="zh-CN" altLang="en-US" sz="7200" dirty="0">
                <a:solidFill>
                  <a:srgbClr val="FCB6C5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3778683" y="1171728"/>
              <a:ext cx="3938899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6600" spc="300" dirty="0" err="1">
                  <a:solidFill>
                    <a:srgbClr val="6D5044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zh-CN" sz="6600" spc="300" dirty="0">
                  <a:solidFill>
                    <a:srgbClr val="6D5044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zh-CN" sz="6600" spc="300" dirty="0" err="1">
                  <a:solidFill>
                    <a:srgbClr val="6D5044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endParaRPr lang="zh-CN" altLang="en-US" sz="6600" spc="300" dirty="0">
                <a:solidFill>
                  <a:srgbClr val="6D5044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124740" y="2356055"/>
            <a:ext cx="1179050" cy="2805024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6398422" y="2994025"/>
            <a:ext cx="1620838" cy="2149475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4691856" y="3052763"/>
            <a:ext cx="1477963" cy="2117725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2464594" y="3054350"/>
            <a:ext cx="2152649" cy="2117725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497925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797052" y="1978227"/>
            <a:ext cx="346841" cy="346841"/>
            <a:chOff x="2188156" y="1991243"/>
            <a:chExt cx="346841" cy="346841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2315858" y="2059690"/>
              <a:ext cx="45719" cy="47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188156" y="1991243"/>
              <a:ext cx="346841" cy="346841"/>
              <a:chOff x="1282317" y="2454183"/>
              <a:chExt cx="346841" cy="346841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1282317" y="2454183"/>
                <a:ext cx="346841" cy="346841"/>
                <a:chOff x="1271753" y="2453562"/>
                <a:chExt cx="346841" cy="346841"/>
              </a:xfrm>
            </p:grpSpPr>
            <p:sp>
              <p:nvSpPr>
                <p:cNvPr id="10" name="椭圆 9"/>
                <p:cNvSpPr/>
                <p:nvPr/>
              </p:nvSpPr>
              <p:spPr>
                <a:xfrm>
                  <a:off x="1271753" y="2453562"/>
                  <a:ext cx="346841" cy="34684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accent1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弧形 16"/>
                <p:cNvSpPr/>
                <p:nvPr/>
              </p:nvSpPr>
              <p:spPr>
                <a:xfrm>
                  <a:off x="1410545" y="2548971"/>
                  <a:ext cx="156021" cy="156021"/>
                </a:xfrm>
                <a:prstGeom prst="arc">
                  <a:avLst>
                    <a:gd name="adj1" fmla="val 16200000"/>
                    <a:gd name="adj2" fmla="val 20666359"/>
                  </a:avLst>
                </a:prstGeom>
                <a:ln w="285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8" name="Oval 5"/>
              <p:cNvSpPr>
                <a:spLocks noChangeArrowheads="1"/>
              </p:cNvSpPr>
              <p:nvPr/>
            </p:nvSpPr>
            <p:spPr bwMode="auto">
              <a:xfrm flipH="1">
                <a:off x="1422312" y="2518338"/>
                <a:ext cx="45719" cy="4735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4" name="组合 33"/>
          <p:cNvGrpSpPr/>
          <p:nvPr/>
        </p:nvGrpSpPr>
        <p:grpSpPr>
          <a:xfrm>
            <a:off x="1757917" y="3241322"/>
            <a:ext cx="346841" cy="346841"/>
            <a:chOff x="1282317" y="2454183"/>
            <a:chExt cx="346841" cy="346841"/>
          </a:xfrm>
        </p:grpSpPr>
        <p:grpSp>
          <p:nvGrpSpPr>
            <p:cNvPr id="35" name="组合 3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37" name="椭圆 3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C2EEF9"/>
              </a:solidFill>
              <a:ln>
                <a:solidFill>
                  <a:srgbClr val="7BCCE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" name="弧形 37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6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5357600" y="3241322"/>
            <a:ext cx="346841" cy="346841"/>
            <a:chOff x="1282317" y="2454183"/>
            <a:chExt cx="346841" cy="346841"/>
          </a:xfrm>
        </p:grpSpPr>
        <p:grpSp>
          <p:nvGrpSpPr>
            <p:cNvPr id="40" name="组合 39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42" name="椭圆 41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60BFB4"/>
              </a:solidFill>
              <a:ln>
                <a:solidFill>
                  <a:srgbClr val="48B2A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" name="弧形 42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1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5357600" y="1978227"/>
            <a:ext cx="346841" cy="346841"/>
            <a:chOff x="1282317" y="2454183"/>
            <a:chExt cx="346841" cy="346841"/>
          </a:xfrm>
        </p:grpSpPr>
        <p:grpSp>
          <p:nvGrpSpPr>
            <p:cNvPr id="45" name="组合 4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47" name="椭圆 4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FFF7BD"/>
              </a:solidFill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弧形 47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6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4" name="直接连接符 3"/>
          <p:cNvCxnSpPr>
            <a:cxnSpLocks/>
          </p:cNvCxnSpPr>
          <p:nvPr/>
        </p:nvCxnSpPr>
        <p:spPr>
          <a:xfrm>
            <a:off x="3821027" y="1206102"/>
            <a:ext cx="1753375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42" name="Group 1707"/>
          <p:cNvGrpSpPr>
            <a:grpSpLocks noChangeAspect="1"/>
          </p:cNvGrpSpPr>
          <p:nvPr/>
        </p:nvGrpSpPr>
        <p:grpSpPr bwMode="auto">
          <a:xfrm>
            <a:off x="201613" y="3684589"/>
            <a:ext cx="1905000" cy="1538288"/>
            <a:chOff x="127" y="2321"/>
            <a:chExt cx="1200" cy="969"/>
          </a:xfrm>
        </p:grpSpPr>
        <p:grpSp>
          <p:nvGrpSpPr>
            <p:cNvPr id="1744" name="Group 1908"/>
            <p:cNvGrpSpPr>
              <a:grpSpLocks/>
            </p:cNvGrpSpPr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2263" name="Freeform 1708"/>
              <p:cNvSpPr>
                <a:spLocks/>
              </p:cNvSpPr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2 w 84"/>
                  <a:gd name="T1" fmla="*/ 28 h 120"/>
                  <a:gd name="T2" fmla="*/ 1 w 84"/>
                  <a:gd name="T3" fmla="*/ 15 h 120"/>
                  <a:gd name="T4" fmla="*/ 1 w 84"/>
                  <a:gd name="T5" fmla="*/ 6 h 120"/>
                  <a:gd name="T6" fmla="*/ 25 w 84"/>
                  <a:gd name="T7" fmla="*/ 1 h 120"/>
                  <a:gd name="T8" fmla="*/ 54 w 84"/>
                  <a:gd name="T9" fmla="*/ 2 h 120"/>
                  <a:gd name="T10" fmla="*/ 77 w 84"/>
                  <a:gd name="T11" fmla="*/ 2 h 120"/>
                  <a:gd name="T12" fmla="*/ 83 w 84"/>
                  <a:gd name="T13" fmla="*/ 6 h 120"/>
                  <a:gd name="T14" fmla="*/ 83 w 84"/>
                  <a:gd name="T15" fmla="*/ 18 h 120"/>
                  <a:gd name="T16" fmla="*/ 80 w 84"/>
                  <a:gd name="T17" fmla="*/ 56 h 120"/>
                  <a:gd name="T18" fmla="*/ 76 w 84"/>
                  <a:gd name="T19" fmla="*/ 91 h 120"/>
                  <a:gd name="T20" fmla="*/ 73 w 84"/>
                  <a:gd name="T21" fmla="*/ 113 h 120"/>
                  <a:gd name="T22" fmla="*/ 46 w 84"/>
                  <a:gd name="T23" fmla="*/ 115 h 120"/>
                  <a:gd name="T24" fmla="*/ 18 w 84"/>
                  <a:gd name="T25" fmla="*/ 120 h 120"/>
                  <a:gd name="T26" fmla="*/ 22 w 84"/>
                  <a:gd name="T27" fmla="*/ 102 h 120"/>
                  <a:gd name="T28" fmla="*/ 9 w 84"/>
                  <a:gd name="T29" fmla="*/ 94 h 120"/>
                  <a:gd name="T30" fmla="*/ 8 w 84"/>
                  <a:gd name="T31" fmla="*/ 84 h 120"/>
                  <a:gd name="T32" fmla="*/ 16 w 84"/>
                  <a:gd name="T33" fmla="*/ 74 h 120"/>
                  <a:gd name="T34" fmla="*/ 27 w 84"/>
                  <a:gd name="T35" fmla="*/ 51 h 120"/>
                  <a:gd name="T36" fmla="*/ 9 w 84"/>
                  <a:gd name="T37" fmla="*/ 24 h 120"/>
                  <a:gd name="T38" fmla="*/ 4 w 84"/>
                  <a:gd name="T39" fmla="*/ 2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1709"/>
              <p:cNvSpPr>
                <a:spLocks/>
              </p:cNvSpPr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1710"/>
              <p:cNvSpPr>
                <a:spLocks/>
              </p:cNvSpPr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5 w 9"/>
                  <a:gd name="T1" fmla="*/ 3 h 10"/>
                  <a:gd name="T2" fmla="*/ 1 w 9"/>
                  <a:gd name="T3" fmla="*/ 3 h 10"/>
                  <a:gd name="T4" fmla="*/ 6 w 9"/>
                  <a:gd name="T5" fmla="*/ 9 h 10"/>
                  <a:gd name="T6" fmla="*/ 2 w 9"/>
                  <a:gd name="T7" fmla="*/ 8 h 10"/>
                  <a:gd name="T8" fmla="*/ 6 w 9"/>
                  <a:gd name="T9" fmla="*/ 7 h 10"/>
                  <a:gd name="T10" fmla="*/ 3 w 9"/>
                  <a:gd name="T11" fmla="*/ 9 h 10"/>
                  <a:gd name="T12" fmla="*/ 6 w 9"/>
                  <a:gd name="T13" fmla="*/ 10 h 10"/>
                  <a:gd name="T14" fmla="*/ 6 w 9"/>
                  <a:gd name="T15" fmla="*/ 9 h 10"/>
                  <a:gd name="T16" fmla="*/ 6 w 9"/>
                  <a:gd name="T17" fmla="*/ 9 h 10"/>
                  <a:gd name="T18" fmla="*/ 7 w 9"/>
                  <a:gd name="T19" fmla="*/ 5 h 10"/>
                  <a:gd name="T20" fmla="*/ 7 w 9"/>
                  <a:gd name="T21" fmla="*/ 5 h 10"/>
                  <a:gd name="T22" fmla="*/ 6 w 9"/>
                  <a:gd name="T23" fmla="*/ 5 h 10"/>
                  <a:gd name="T24" fmla="*/ 4 w 9"/>
                  <a:gd name="T25" fmla="*/ 5 h 10"/>
                  <a:gd name="T26" fmla="*/ 5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1711"/>
              <p:cNvSpPr>
                <a:spLocks/>
              </p:cNvSpPr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4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1712"/>
              <p:cNvSpPr>
                <a:spLocks/>
              </p:cNvSpPr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1713"/>
              <p:cNvSpPr>
                <a:spLocks/>
              </p:cNvSpPr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1714"/>
              <p:cNvSpPr>
                <a:spLocks/>
              </p:cNvSpPr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5 h 9"/>
                  <a:gd name="T2" fmla="*/ 3 w 10"/>
                  <a:gd name="T3" fmla="*/ 6 h 9"/>
                  <a:gd name="T4" fmla="*/ 3 w 10"/>
                  <a:gd name="T5" fmla="*/ 6 h 9"/>
                  <a:gd name="T6" fmla="*/ 6 w 10"/>
                  <a:gd name="T7" fmla="*/ 4 h 9"/>
                  <a:gd name="T8" fmla="*/ 8 w 10"/>
                  <a:gd name="T9" fmla="*/ 8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4 h 9"/>
                  <a:gd name="T16" fmla="*/ 9 w 10"/>
                  <a:gd name="T17" fmla="*/ 4 h 9"/>
                  <a:gd name="T18" fmla="*/ 7 w 10"/>
                  <a:gd name="T19" fmla="*/ 3 h 9"/>
                  <a:gd name="T20" fmla="*/ 0 w 10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1715"/>
              <p:cNvSpPr>
                <a:spLocks/>
              </p:cNvSpPr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1717"/>
              <p:cNvSpPr>
                <a:spLocks/>
              </p:cNvSpPr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3 w 10"/>
                  <a:gd name="T1" fmla="*/ 4 h 5"/>
                  <a:gd name="T2" fmla="*/ 10 w 10"/>
                  <a:gd name="T3" fmla="*/ 4 h 5"/>
                  <a:gd name="T4" fmla="*/ 5 w 10"/>
                  <a:gd name="T5" fmla="*/ 0 h 5"/>
                  <a:gd name="T6" fmla="*/ 2 w 10"/>
                  <a:gd name="T7" fmla="*/ 0 h 5"/>
                  <a:gd name="T8" fmla="*/ 3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1718"/>
              <p:cNvSpPr>
                <a:spLocks/>
              </p:cNvSpPr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Freeform 1719"/>
              <p:cNvSpPr>
                <a:spLocks/>
              </p:cNvSpPr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5 h 7"/>
                  <a:gd name="T2" fmla="*/ 9 w 21"/>
                  <a:gd name="T3" fmla="*/ 3 h 7"/>
                  <a:gd name="T4" fmla="*/ 6 w 21"/>
                  <a:gd name="T5" fmla="*/ 5 h 7"/>
                  <a:gd name="T6" fmla="*/ 14 w 21"/>
                  <a:gd name="T7" fmla="*/ 5 h 7"/>
                  <a:gd name="T8" fmla="*/ 10 w 21"/>
                  <a:gd name="T9" fmla="*/ 6 h 7"/>
                  <a:gd name="T10" fmla="*/ 17 w 21"/>
                  <a:gd name="T11" fmla="*/ 5 h 7"/>
                  <a:gd name="T12" fmla="*/ 21 w 21"/>
                  <a:gd name="T13" fmla="*/ 7 h 7"/>
                  <a:gd name="T14" fmla="*/ 20 w 21"/>
                  <a:gd name="T15" fmla="*/ 4 h 7"/>
                  <a:gd name="T16" fmla="*/ 16 w 21"/>
                  <a:gd name="T17" fmla="*/ 4 h 7"/>
                  <a:gd name="T18" fmla="*/ 18 w 21"/>
                  <a:gd name="T19" fmla="*/ 3 h 7"/>
                  <a:gd name="T20" fmla="*/ 7 w 21"/>
                  <a:gd name="T21" fmla="*/ 1 h 7"/>
                  <a:gd name="T22" fmla="*/ 0 w 21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1720"/>
              <p:cNvSpPr>
                <a:spLocks/>
              </p:cNvSpPr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Freeform 1721"/>
              <p:cNvSpPr>
                <a:spLocks/>
              </p:cNvSpPr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10 w 17"/>
                  <a:gd name="T1" fmla="*/ 6 h 6"/>
                  <a:gd name="T2" fmla="*/ 15 w 17"/>
                  <a:gd name="T3" fmla="*/ 5 h 6"/>
                  <a:gd name="T4" fmla="*/ 16 w 17"/>
                  <a:gd name="T5" fmla="*/ 6 h 6"/>
                  <a:gd name="T6" fmla="*/ 17 w 17"/>
                  <a:gd name="T7" fmla="*/ 5 h 6"/>
                  <a:gd name="T8" fmla="*/ 9 w 17"/>
                  <a:gd name="T9" fmla="*/ 5 h 6"/>
                  <a:gd name="T10" fmla="*/ 7 w 17"/>
                  <a:gd name="T11" fmla="*/ 2 h 6"/>
                  <a:gd name="T12" fmla="*/ 11 w 17"/>
                  <a:gd name="T13" fmla="*/ 3 h 6"/>
                  <a:gd name="T14" fmla="*/ 0 w 17"/>
                  <a:gd name="T15" fmla="*/ 2 h 6"/>
                  <a:gd name="T16" fmla="*/ 2 w 17"/>
                  <a:gd name="T17" fmla="*/ 3 h 6"/>
                  <a:gd name="T18" fmla="*/ 0 w 17"/>
                  <a:gd name="T19" fmla="*/ 3 h 6"/>
                  <a:gd name="T20" fmla="*/ 10 w 1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1722"/>
              <p:cNvSpPr>
                <a:spLocks/>
              </p:cNvSpPr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Freeform 1723"/>
              <p:cNvSpPr>
                <a:spLocks/>
              </p:cNvSpPr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Freeform 1724"/>
              <p:cNvSpPr>
                <a:spLocks/>
              </p:cNvSpPr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1725"/>
              <p:cNvSpPr>
                <a:spLocks/>
              </p:cNvSpPr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24 w 91"/>
                  <a:gd name="T1" fmla="*/ 16 h 19"/>
                  <a:gd name="T2" fmla="*/ 20 w 91"/>
                  <a:gd name="T3" fmla="*/ 14 h 19"/>
                  <a:gd name="T4" fmla="*/ 25 w 91"/>
                  <a:gd name="T5" fmla="*/ 14 h 19"/>
                  <a:gd name="T6" fmla="*/ 25 w 91"/>
                  <a:gd name="T7" fmla="*/ 11 h 19"/>
                  <a:gd name="T8" fmla="*/ 16 w 91"/>
                  <a:gd name="T9" fmla="*/ 11 h 19"/>
                  <a:gd name="T10" fmla="*/ 16 w 91"/>
                  <a:gd name="T11" fmla="*/ 10 h 19"/>
                  <a:gd name="T12" fmla="*/ 3 w 91"/>
                  <a:gd name="T13" fmla="*/ 8 h 19"/>
                  <a:gd name="T14" fmla="*/ 15 w 91"/>
                  <a:gd name="T15" fmla="*/ 10 h 19"/>
                  <a:gd name="T16" fmla="*/ 63 w 91"/>
                  <a:gd name="T17" fmla="*/ 16 h 19"/>
                  <a:gd name="T18" fmla="*/ 65 w 91"/>
                  <a:gd name="T19" fmla="*/ 14 h 19"/>
                  <a:gd name="T20" fmla="*/ 69 w 91"/>
                  <a:gd name="T21" fmla="*/ 15 h 19"/>
                  <a:gd name="T22" fmla="*/ 66 w 91"/>
                  <a:gd name="T23" fmla="*/ 15 h 19"/>
                  <a:gd name="T24" fmla="*/ 79 w 91"/>
                  <a:gd name="T25" fmla="*/ 17 h 19"/>
                  <a:gd name="T26" fmla="*/ 80 w 91"/>
                  <a:gd name="T27" fmla="*/ 14 h 19"/>
                  <a:gd name="T28" fmla="*/ 86 w 91"/>
                  <a:gd name="T29" fmla="*/ 18 h 19"/>
                  <a:gd name="T30" fmla="*/ 90 w 91"/>
                  <a:gd name="T31" fmla="*/ 16 h 19"/>
                  <a:gd name="T32" fmla="*/ 86 w 91"/>
                  <a:gd name="T33" fmla="*/ 14 h 19"/>
                  <a:gd name="T34" fmla="*/ 89 w 91"/>
                  <a:gd name="T35" fmla="*/ 14 h 19"/>
                  <a:gd name="T36" fmla="*/ 58 w 91"/>
                  <a:gd name="T37" fmla="*/ 14 h 19"/>
                  <a:gd name="T38" fmla="*/ 59 w 91"/>
                  <a:gd name="T39" fmla="*/ 12 h 19"/>
                  <a:gd name="T40" fmla="*/ 40 w 91"/>
                  <a:gd name="T41" fmla="*/ 9 h 19"/>
                  <a:gd name="T42" fmla="*/ 33 w 91"/>
                  <a:gd name="T43" fmla="*/ 11 h 19"/>
                  <a:gd name="T44" fmla="*/ 29 w 91"/>
                  <a:gd name="T45" fmla="*/ 9 h 19"/>
                  <a:gd name="T46" fmla="*/ 29 w 91"/>
                  <a:gd name="T47" fmla="*/ 10 h 19"/>
                  <a:gd name="T48" fmla="*/ 23 w 91"/>
                  <a:gd name="T49" fmla="*/ 8 h 19"/>
                  <a:gd name="T50" fmla="*/ 22 w 91"/>
                  <a:gd name="T51" fmla="*/ 11 h 19"/>
                  <a:gd name="T52" fmla="*/ 11 w 91"/>
                  <a:gd name="T53" fmla="*/ 5 h 19"/>
                  <a:gd name="T54" fmla="*/ 12 w 91"/>
                  <a:gd name="T55" fmla="*/ 7 h 19"/>
                  <a:gd name="T56" fmla="*/ 10 w 91"/>
                  <a:gd name="T57" fmla="*/ 7 h 19"/>
                  <a:gd name="T58" fmla="*/ 8 w 91"/>
                  <a:gd name="T59" fmla="*/ 5 h 19"/>
                  <a:gd name="T60" fmla="*/ 3 w 91"/>
                  <a:gd name="T61" fmla="*/ 5 h 19"/>
                  <a:gd name="T62" fmla="*/ 2 w 91"/>
                  <a:gd name="T63" fmla="*/ 5 h 19"/>
                  <a:gd name="T64" fmla="*/ 1 w 91"/>
                  <a:gd name="T65" fmla="*/ 5 h 19"/>
                  <a:gd name="T66" fmla="*/ 1 w 91"/>
                  <a:gd name="T67" fmla="*/ 5 h 19"/>
                  <a:gd name="T68" fmla="*/ 1 w 91"/>
                  <a:gd name="T69" fmla="*/ 5 h 19"/>
                  <a:gd name="T70" fmla="*/ 1 w 91"/>
                  <a:gd name="T71" fmla="*/ 5 h 19"/>
                  <a:gd name="T72" fmla="*/ 1 w 91"/>
                  <a:gd name="T73" fmla="*/ 5 h 19"/>
                  <a:gd name="T74" fmla="*/ 1 w 91"/>
                  <a:gd name="T75" fmla="*/ 5 h 19"/>
                  <a:gd name="T76" fmla="*/ 0 w 91"/>
                  <a:gd name="T77" fmla="*/ 11 h 19"/>
                  <a:gd name="T78" fmla="*/ 0 w 91"/>
                  <a:gd name="T79" fmla="*/ 11 h 19"/>
                  <a:gd name="T80" fmla="*/ 1 w 91"/>
                  <a:gd name="T81" fmla="*/ 11 h 19"/>
                  <a:gd name="T82" fmla="*/ 1 w 91"/>
                  <a:gd name="T83" fmla="*/ 11 h 19"/>
                  <a:gd name="T84" fmla="*/ 3 w 91"/>
                  <a:gd name="T85" fmla="*/ 11 h 19"/>
                  <a:gd name="T86" fmla="*/ 2 w 91"/>
                  <a:gd name="T87" fmla="*/ 10 h 19"/>
                  <a:gd name="T88" fmla="*/ 14 w 91"/>
                  <a:gd name="T89" fmla="*/ 12 h 19"/>
                  <a:gd name="T90" fmla="*/ 8 w 91"/>
                  <a:gd name="T91" fmla="*/ 14 h 19"/>
                  <a:gd name="T92" fmla="*/ 11 w 91"/>
                  <a:gd name="T93" fmla="*/ 15 h 19"/>
                  <a:gd name="T94" fmla="*/ 19 w 91"/>
                  <a:gd name="T95" fmla="*/ 13 h 19"/>
                  <a:gd name="T96" fmla="*/ 24 w 91"/>
                  <a:gd name="T9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Freeform 1726"/>
              <p:cNvSpPr>
                <a:spLocks/>
              </p:cNvSpPr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1727"/>
              <p:cNvSpPr>
                <a:spLocks/>
              </p:cNvSpPr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1728"/>
              <p:cNvSpPr>
                <a:spLocks/>
              </p:cNvSpPr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1729"/>
              <p:cNvSpPr>
                <a:spLocks/>
              </p:cNvSpPr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1730"/>
              <p:cNvSpPr>
                <a:spLocks/>
              </p:cNvSpPr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1731"/>
              <p:cNvSpPr>
                <a:spLocks/>
              </p:cNvSpPr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1732"/>
              <p:cNvSpPr>
                <a:spLocks/>
              </p:cNvSpPr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59 w 63"/>
                  <a:gd name="T1" fmla="*/ 6 h 11"/>
                  <a:gd name="T2" fmla="*/ 48 w 63"/>
                  <a:gd name="T3" fmla="*/ 4 h 11"/>
                  <a:gd name="T4" fmla="*/ 40 w 63"/>
                  <a:gd name="T5" fmla="*/ 7 h 11"/>
                  <a:gd name="T6" fmla="*/ 41 w 63"/>
                  <a:gd name="T7" fmla="*/ 4 h 11"/>
                  <a:gd name="T8" fmla="*/ 20 w 63"/>
                  <a:gd name="T9" fmla="*/ 4 h 11"/>
                  <a:gd name="T10" fmla="*/ 20 w 63"/>
                  <a:gd name="T11" fmla="*/ 2 h 11"/>
                  <a:gd name="T12" fmla="*/ 12 w 63"/>
                  <a:gd name="T13" fmla="*/ 5 h 11"/>
                  <a:gd name="T14" fmla="*/ 12 w 63"/>
                  <a:gd name="T15" fmla="*/ 1 h 11"/>
                  <a:gd name="T16" fmla="*/ 13 w 63"/>
                  <a:gd name="T17" fmla="*/ 1 h 11"/>
                  <a:gd name="T18" fmla="*/ 1 w 63"/>
                  <a:gd name="T19" fmla="*/ 0 h 11"/>
                  <a:gd name="T20" fmla="*/ 0 w 63"/>
                  <a:gd name="T21" fmla="*/ 2 h 11"/>
                  <a:gd name="T22" fmla="*/ 0 w 63"/>
                  <a:gd name="T23" fmla="*/ 4 h 11"/>
                  <a:gd name="T24" fmla="*/ 8 w 63"/>
                  <a:gd name="T25" fmla="*/ 4 h 11"/>
                  <a:gd name="T26" fmla="*/ 8 w 63"/>
                  <a:gd name="T27" fmla="*/ 5 h 11"/>
                  <a:gd name="T28" fmla="*/ 11 w 63"/>
                  <a:gd name="T29" fmla="*/ 5 h 11"/>
                  <a:gd name="T30" fmla="*/ 12 w 63"/>
                  <a:gd name="T31" fmla="*/ 6 h 11"/>
                  <a:gd name="T32" fmla="*/ 17 w 63"/>
                  <a:gd name="T33" fmla="*/ 6 h 11"/>
                  <a:gd name="T34" fmla="*/ 17 w 63"/>
                  <a:gd name="T35" fmla="*/ 6 h 11"/>
                  <a:gd name="T36" fmla="*/ 21 w 63"/>
                  <a:gd name="T37" fmla="*/ 5 h 11"/>
                  <a:gd name="T38" fmla="*/ 23 w 63"/>
                  <a:gd name="T39" fmla="*/ 7 h 11"/>
                  <a:gd name="T40" fmla="*/ 22 w 63"/>
                  <a:gd name="T41" fmla="*/ 5 h 11"/>
                  <a:gd name="T42" fmla="*/ 36 w 63"/>
                  <a:gd name="T43" fmla="*/ 9 h 11"/>
                  <a:gd name="T44" fmla="*/ 37 w 63"/>
                  <a:gd name="T45" fmla="*/ 8 h 11"/>
                  <a:gd name="T46" fmla="*/ 30 w 63"/>
                  <a:gd name="T47" fmla="*/ 8 h 11"/>
                  <a:gd name="T48" fmla="*/ 32 w 63"/>
                  <a:gd name="T49" fmla="*/ 5 h 11"/>
                  <a:gd name="T50" fmla="*/ 39 w 63"/>
                  <a:gd name="T51" fmla="*/ 8 h 11"/>
                  <a:gd name="T52" fmla="*/ 49 w 63"/>
                  <a:gd name="T53" fmla="*/ 9 h 11"/>
                  <a:gd name="T54" fmla="*/ 49 w 63"/>
                  <a:gd name="T55" fmla="*/ 9 h 11"/>
                  <a:gd name="T56" fmla="*/ 56 w 63"/>
                  <a:gd name="T57" fmla="*/ 9 h 11"/>
                  <a:gd name="T58" fmla="*/ 54 w 63"/>
                  <a:gd name="T59" fmla="*/ 9 h 11"/>
                  <a:gd name="T60" fmla="*/ 57 w 63"/>
                  <a:gd name="T61" fmla="*/ 8 h 11"/>
                  <a:gd name="T62" fmla="*/ 57 w 63"/>
                  <a:gd name="T63" fmla="*/ 9 h 11"/>
                  <a:gd name="T64" fmla="*/ 63 w 63"/>
                  <a:gd name="T65" fmla="*/ 7 h 11"/>
                  <a:gd name="T66" fmla="*/ 56 w 63"/>
                  <a:gd name="T67" fmla="*/ 8 h 11"/>
                  <a:gd name="T68" fmla="*/ 59 w 63"/>
                  <a:gd name="T6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1733"/>
              <p:cNvSpPr>
                <a:spLocks/>
              </p:cNvSpPr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1734"/>
              <p:cNvSpPr>
                <a:spLocks/>
              </p:cNvSpPr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14 w 49"/>
                  <a:gd name="T1" fmla="*/ 4 h 8"/>
                  <a:gd name="T2" fmla="*/ 15 w 49"/>
                  <a:gd name="T3" fmla="*/ 6 h 8"/>
                  <a:gd name="T4" fmla="*/ 15 w 49"/>
                  <a:gd name="T5" fmla="*/ 2 h 8"/>
                  <a:gd name="T6" fmla="*/ 21 w 49"/>
                  <a:gd name="T7" fmla="*/ 2 h 8"/>
                  <a:gd name="T8" fmla="*/ 20 w 49"/>
                  <a:gd name="T9" fmla="*/ 5 h 8"/>
                  <a:gd name="T10" fmla="*/ 25 w 49"/>
                  <a:gd name="T11" fmla="*/ 6 h 8"/>
                  <a:gd name="T12" fmla="*/ 25 w 49"/>
                  <a:gd name="T13" fmla="*/ 4 h 8"/>
                  <a:gd name="T14" fmla="*/ 31 w 49"/>
                  <a:gd name="T15" fmla="*/ 4 h 8"/>
                  <a:gd name="T16" fmla="*/ 29 w 49"/>
                  <a:gd name="T17" fmla="*/ 4 h 8"/>
                  <a:gd name="T18" fmla="*/ 32 w 49"/>
                  <a:gd name="T19" fmla="*/ 7 h 8"/>
                  <a:gd name="T20" fmla="*/ 46 w 49"/>
                  <a:gd name="T21" fmla="*/ 3 h 8"/>
                  <a:gd name="T22" fmla="*/ 42 w 49"/>
                  <a:gd name="T23" fmla="*/ 3 h 8"/>
                  <a:gd name="T24" fmla="*/ 41 w 49"/>
                  <a:gd name="T25" fmla="*/ 5 h 8"/>
                  <a:gd name="T26" fmla="*/ 37 w 49"/>
                  <a:gd name="T27" fmla="*/ 4 h 8"/>
                  <a:gd name="T28" fmla="*/ 40 w 49"/>
                  <a:gd name="T29" fmla="*/ 3 h 8"/>
                  <a:gd name="T30" fmla="*/ 7 w 49"/>
                  <a:gd name="T31" fmla="*/ 0 h 8"/>
                  <a:gd name="T32" fmla="*/ 12 w 49"/>
                  <a:gd name="T33" fmla="*/ 0 h 8"/>
                  <a:gd name="T34" fmla="*/ 7 w 49"/>
                  <a:gd name="T35" fmla="*/ 1 h 8"/>
                  <a:gd name="T36" fmla="*/ 10 w 49"/>
                  <a:gd name="T37" fmla="*/ 4 h 8"/>
                  <a:gd name="T38" fmla="*/ 7 w 49"/>
                  <a:gd name="T39" fmla="*/ 3 h 8"/>
                  <a:gd name="T40" fmla="*/ 7 w 49"/>
                  <a:gd name="T41" fmla="*/ 5 h 8"/>
                  <a:gd name="T42" fmla="*/ 0 w 49"/>
                  <a:gd name="T43" fmla="*/ 5 h 8"/>
                  <a:gd name="T44" fmla="*/ 12 w 49"/>
                  <a:gd name="T45" fmla="*/ 6 h 8"/>
                  <a:gd name="T46" fmla="*/ 14 w 4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1735"/>
              <p:cNvSpPr>
                <a:spLocks/>
              </p:cNvSpPr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1736"/>
              <p:cNvSpPr>
                <a:spLocks/>
              </p:cNvSpPr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Freeform 1737"/>
              <p:cNvSpPr>
                <a:spLocks/>
              </p:cNvSpPr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4 w 4"/>
                  <a:gd name="T2" fmla="*/ 2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1738"/>
              <p:cNvSpPr>
                <a:spLocks/>
              </p:cNvSpPr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3 w 15"/>
                  <a:gd name="T3" fmla="*/ 0 h 5"/>
                  <a:gd name="T4" fmla="*/ 3 w 15"/>
                  <a:gd name="T5" fmla="*/ 4 h 5"/>
                  <a:gd name="T6" fmla="*/ 8 w 15"/>
                  <a:gd name="T7" fmla="*/ 2 h 5"/>
                  <a:gd name="T8" fmla="*/ 15 w 15"/>
                  <a:gd name="T9" fmla="*/ 3 h 5"/>
                  <a:gd name="T10" fmla="*/ 15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1739"/>
              <p:cNvSpPr>
                <a:spLocks/>
              </p:cNvSpPr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99 w 106"/>
                  <a:gd name="T1" fmla="*/ 11 h 18"/>
                  <a:gd name="T2" fmla="*/ 93 w 106"/>
                  <a:gd name="T3" fmla="*/ 10 h 18"/>
                  <a:gd name="T4" fmla="*/ 96 w 106"/>
                  <a:gd name="T5" fmla="*/ 10 h 18"/>
                  <a:gd name="T6" fmla="*/ 91 w 106"/>
                  <a:gd name="T7" fmla="*/ 8 h 18"/>
                  <a:gd name="T8" fmla="*/ 91 w 106"/>
                  <a:gd name="T9" fmla="*/ 9 h 18"/>
                  <a:gd name="T10" fmla="*/ 80 w 106"/>
                  <a:gd name="T11" fmla="*/ 7 h 18"/>
                  <a:gd name="T12" fmla="*/ 78 w 106"/>
                  <a:gd name="T13" fmla="*/ 9 h 18"/>
                  <a:gd name="T14" fmla="*/ 71 w 106"/>
                  <a:gd name="T15" fmla="*/ 5 h 18"/>
                  <a:gd name="T16" fmla="*/ 72 w 106"/>
                  <a:gd name="T17" fmla="*/ 9 h 18"/>
                  <a:gd name="T18" fmla="*/ 60 w 106"/>
                  <a:gd name="T19" fmla="*/ 6 h 18"/>
                  <a:gd name="T20" fmla="*/ 63 w 106"/>
                  <a:gd name="T21" fmla="*/ 6 h 18"/>
                  <a:gd name="T22" fmla="*/ 56 w 106"/>
                  <a:gd name="T23" fmla="*/ 6 h 18"/>
                  <a:gd name="T24" fmla="*/ 57 w 106"/>
                  <a:gd name="T25" fmla="*/ 4 h 18"/>
                  <a:gd name="T26" fmla="*/ 47 w 106"/>
                  <a:gd name="T27" fmla="*/ 3 h 18"/>
                  <a:gd name="T28" fmla="*/ 48 w 106"/>
                  <a:gd name="T29" fmla="*/ 3 h 18"/>
                  <a:gd name="T30" fmla="*/ 29 w 106"/>
                  <a:gd name="T31" fmla="*/ 3 h 18"/>
                  <a:gd name="T32" fmla="*/ 26 w 106"/>
                  <a:gd name="T33" fmla="*/ 1 h 18"/>
                  <a:gd name="T34" fmla="*/ 28 w 106"/>
                  <a:gd name="T35" fmla="*/ 5 h 18"/>
                  <a:gd name="T36" fmla="*/ 20 w 106"/>
                  <a:gd name="T37" fmla="*/ 4 h 18"/>
                  <a:gd name="T38" fmla="*/ 22 w 106"/>
                  <a:gd name="T39" fmla="*/ 2 h 18"/>
                  <a:gd name="T40" fmla="*/ 18 w 106"/>
                  <a:gd name="T41" fmla="*/ 2 h 18"/>
                  <a:gd name="T42" fmla="*/ 15 w 106"/>
                  <a:gd name="T43" fmla="*/ 0 h 18"/>
                  <a:gd name="T44" fmla="*/ 7 w 106"/>
                  <a:gd name="T45" fmla="*/ 2 h 18"/>
                  <a:gd name="T46" fmla="*/ 2 w 106"/>
                  <a:gd name="T47" fmla="*/ 1 h 18"/>
                  <a:gd name="T48" fmla="*/ 5 w 106"/>
                  <a:gd name="T49" fmla="*/ 4 h 18"/>
                  <a:gd name="T50" fmla="*/ 32 w 106"/>
                  <a:gd name="T51" fmla="*/ 6 h 18"/>
                  <a:gd name="T52" fmla="*/ 39 w 106"/>
                  <a:gd name="T53" fmla="*/ 5 h 18"/>
                  <a:gd name="T54" fmla="*/ 39 w 106"/>
                  <a:gd name="T55" fmla="*/ 7 h 18"/>
                  <a:gd name="T56" fmla="*/ 40 w 106"/>
                  <a:gd name="T57" fmla="*/ 5 h 18"/>
                  <a:gd name="T58" fmla="*/ 44 w 106"/>
                  <a:gd name="T59" fmla="*/ 7 h 18"/>
                  <a:gd name="T60" fmla="*/ 46 w 106"/>
                  <a:gd name="T61" fmla="*/ 6 h 18"/>
                  <a:gd name="T62" fmla="*/ 49 w 106"/>
                  <a:gd name="T63" fmla="*/ 8 h 18"/>
                  <a:gd name="T64" fmla="*/ 91 w 106"/>
                  <a:gd name="T65" fmla="*/ 13 h 18"/>
                  <a:gd name="T66" fmla="*/ 90 w 106"/>
                  <a:gd name="T67" fmla="*/ 11 h 18"/>
                  <a:gd name="T68" fmla="*/ 102 w 106"/>
                  <a:gd name="T69" fmla="*/ 14 h 18"/>
                  <a:gd name="T70" fmla="*/ 100 w 106"/>
                  <a:gd name="T71" fmla="*/ 15 h 18"/>
                  <a:gd name="T72" fmla="*/ 101 w 106"/>
                  <a:gd name="T73" fmla="*/ 12 h 18"/>
                  <a:gd name="T74" fmla="*/ 96 w 106"/>
                  <a:gd name="T75" fmla="*/ 12 h 18"/>
                  <a:gd name="T76" fmla="*/ 99 w 106"/>
                  <a:gd name="T77" fmla="*/ 13 h 18"/>
                  <a:gd name="T78" fmla="*/ 94 w 106"/>
                  <a:gd name="T79" fmla="*/ 12 h 18"/>
                  <a:gd name="T80" fmla="*/ 97 w 106"/>
                  <a:gd name="T81" fmla="*/ 16 h 18"/>
                  <a:gd name="T82" fmla="*/ 104 w 106"/>
                  <a:gd name="T83" fmla="*/ 17 h 18"/>
                  <a:gd name="T84" fmla="*/ 104 w 106"/>
                  <a:gd name="T85" fmla="*/ 17 h 18"/>
                  <a:gd name="T86" fmla="*/ 104 w 106"/>
                  <a:gd name="T87" fmla="*/ 17 h 18"/>
                  <a:gd name="T88" fmla="*/ 104 w 106"/>
                  <a:gd name="T89" fmla="*/ 17 h 18"/>
                  <a:gd name="T90" fmla="*/ 104 w 106"/>
                  <a:gd name="T91" fmla="*/ 17 h 18"/>
                  <a:gd name="T92" fmla="*/ 104 w 106"/>
                  <a:gd name="T93" fmla="*/ 17 h 18"/>
                  <a:gd name="T94" fmla="*/ 105 w 106"/>
                  <a:gd name="T95" fmla="*/ 11 h 18"/>
                  <a:gd name="T96" fmla="*/ 105 w 106"/>
                  <a:gd name="T97" fmla="*/ 11 h 18"/>
                  <a:gd name="T98" fmla="*/ 105 w 106"/>
                  <a:gd name="T99" fmla="*/ 11 h 18"/>
                  <a:gd name="T100" fmla="*/ 105 w 106"/>
                  <a:gd name="T101" fmla="*/ 11 h 18"/>
                  <a:gd name="T102" fmla="*/ 104 w 106"/>
                  <a:gd name="T103" fmla="*/ 11 h 18"/>
                  <a:gd name="T104" fmla="*/ 103 w 106"/>
                  <a:gd name="T105" fmla="*/ 10 h 18"/>
                  <a:gd name="T106" fmla="*/ 99 w 106"/>
                  <a:gd name="T107" fmla="*/ 9 h 18"/>
                  <a:gd name="T108" fmla="*/ 99 w 106"/>
                  <a:gd name="T10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1740"/>
              <p:cNvSpPr>
                <a:spLocks/>
              </p:cNvSpPr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1741"/>
              <p:cNvSpPr>
                <a:spLocks/>
              </p:cNvSpPr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1744"/>
              <p:cNvSpPr>
                <a:spLocks/>
              </p:cNvSpPr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1745"/>
              <p:cNvSpPr>
                <a:spLocks/>
              </p:cNvSpPr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1746"/>
              <p:cNvSpPr>
                <a:spLocks/>
              </p:cNvSpPr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137 w 144"/>
                  <a:gd name="T1" fmla="*/ 26 h 29"/>
                  <a:gd name="T2" fmla="*/ 141 w 144"/>
                  <a:gd name="T3" fmla="*/ 24 h 29"/>
                  <a:gd name="T4" fmla="*/ 134 w 144"/>
                  <a:gd name="T5" fmla="*/ 23 h 29"/>
                  <a:gd name="T6" fmla="*/ 123 w 144"/>
                  <a:gd name="T7" fmla="*/ 23 h 29"/>
                  <a:gd name="T8" fmla="*/ 100 w 144"/>
                  <a:gd name="T9" fmla="*/ 21 h 29"/>
                  <a:gd name="T10" fmla="*/ 85 w 144"/>
                  <a:gd name="T11" fmla="*/ 19 h 29"/>
                  <a:gd name="T12" fmla="*/ 66 w 144"/>
                  <a:gd name="T13" fmla="*/ 18 h 29"/>
                  <a:gd name="T14" fmla="*/ 61 w 144"/>
                  <a:gd name="T15" fmla="*/ 17 h 29"/>
                  <a:gd name="T16" fmla="*/ 51 w 144"/>
                  <a:gd name="T17" fmla="*/ 14 h 29"/>
                  <a:gd name="T18" fmla="*/ 45 w 144"/>
                  <a:gd name="T19" fmla="*/ 16 h 29"/>
                  <a:gd name="T20" fmla="*/ 35 w 144"/>
                  <a:gd name="T21" fmla="*/ 14 h 29"/>
                  <a:gd name="T22" fmla="*/ 28 w 144"/>
                  <a:gd name="T23" fmla="*/ 12 h 29"/>
                  <a:gd name="T24" fmla="*/ 14 w 144"/>
                  <a:gd name="T25" fmla="*/ 10 h 29"/>
                  <a:gd name="T26" fmla="*/ 1 w 144"/>
                  <a:gd name="T27" fmla="*/ 9 h 29"/>
                  <a:gd name="T28" fmla="*/ 13 w 144"/>
                  <a:gd name="T29" fmla="*/ 9 h 29"/>
                  <a:gd name="T30" fmla="*/ 21 w 144"/>
                  <a:gd name="T31" fmla="*/ 9 h 29"/>
                  <a:gd name="T32" fmla="*/ 24 w 144"/>
                  <a:gd name="T33" fmla="*/ 11 h 29"/>
                  <a:gd name="T34" fmla="*/ 31 w 144"/>
                  <a:gd name="T35" fmla="*/ 12 h 29"/>
                  <a:gd name="T36" fmla="*/ 59 w 144"/>
                  <a:gd name="T37" fmla="*/ 18 h 29"/>
                  <a:gd name="T38" fmla="*/ 45 w 144"/>
                  <a:gd name="T39" fmla="*/ 15 h 29"/>
                  <a:gd name="T40" fmla="*/ 42 w 144"/>
                  <a:gd name="T41" fmla="*/ 15 h 29"/>
                  <a:gd name="T42" fmla="*/ 40 w 144"/>
                  <a:gd name="T43" fmla="*/ 11 h 29"/>
                  <a:gd name="T44" fmla="*/ 36 w 144"/>
                  <a:gd name="T45" fmla="*/ 9 h 29"/>
                  <a:gd name="T46" fmla="*/ 27 w 144"/>
                  <a:gd name="T47" fmla="*/ 8 h 29"/>
                  <a:gd name="T48" fmla="*/ 18 w 144"/>
                  <a:gd name="T49" fmla="*/ 6 h 29"/>
                  <a:gd name="T50" fmla="*/ 5 w 144"/>
                  <a:gd name="T51" fmla="*/ 4 h 29"/>
                  <a:gd name="T52" fmla="*/ 1 w 144"/>
                  <a:gd name="T53" fmla="*/ 5 h 29"/>
                  <a:gd name="T54" fmla="*/ 1 w 144"/>
                  <a:gd name="T55" fmla="*/ 5 h 29"/>
                  <a:gd name="T56" fmla="*/ 1 w 144"/>
                  <a:gd name="T57" fmla="*/ 5 h 29"/>
                  <a:gd name="T58" fmla="*/ 1 w 144"/>
                  <a:gd name="T59" fmla="*/ 11 h 29"/>
                  <a:gd name="T60" fmla="*/ 1 w 144"/>
                  <a:gd name="T61" fmla="*/ 11 h 29"/>
                  <a:gd name="T62" fmla="*/ 2 w 144"/>
                  <a:gd name="T63" fmla="*/ 11 h 29"/>
                  <a:gd name="T64" fmla="*/ 8 w 144"/>
                  <a:gd name="T65" fmla="*/ 12 h 29"/>
                  <a:gd name="T66" fmla="*/ 8 w 144"/>
                  <a:gd name="T67" fmla="*/ 12 h 29"/>
                  <a:gd name="T68" fmla="*/ 11 w 144"/>
                  <a:gd name="T69" fmla="*/ 13 h 29"/>
                  <a:gd name="T70" fmla="*/ 20 w 144"/>
                  <a:gd name="T71" fmla="*/ 13 h 29"/>
                  <a:gd name="T72" fmla="*/ 29 w 144"/>
                  <a:gd name="T73" fmla="*/ 14 h 29"/>
                  <a:gd name="T74" fmla="*/ 32 w 144"/>
                  <a:gd name="T75" fmla="*/ 16 h 29"/>
                  <a:gd name="T76" fmla="*/ 42 w 144"/>
                  <a:gd name="T77" fmla="*/ 18 h 29"/>
                  <a:gd name="T78" fmla="*/ 47 w 144"/>
                  <a:gd name="T79" fmla="*/ 18 h 29"/>
                  <a:gd name="T80" fmla="*/ 61 w 144"/>
                  <a:gd name="T81" fmla="*/ 20 h 29"/>
                  <a:gd name="T82" fmla="*/ 80 w 144"/>
                  <a:gd name="T83" fmla="*/ 22 h 29"/>
                  <a:gd name="T84" fmla="*/ 85 w 144"/>
                  <a:gd name="T85" fmla="*/ 23 h 29"/>
                  <a:gd name="T86" fmla="*/ 106 w 144"/>
                  <a:gd name="T87" fmla="*/ 25 h 29"/>
                  <a:gd name="T88" fmla="*/ 98 w 144"/>
                  <a:gd name="T89" fmla="*/ 22 h 29"/>
                  <a:gd name="T90" fmla="*/ 108 w 144"/>
                  <a:gd name="T9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1747"/>
              <p:cNvSpPr>
                <a:spLocks/>
              </p:cNvSpPr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1748"/>
              <p:cNvSpPr>
                <a:spLocks/>
              </p:cNvSpPr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Freeform 1749"/>
              <p:cNvSpPr>
                <a:spLocks/>
              </p:cNvSpPr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1751"/>
              <p:cNvSpPr>
                <a:spLocks/>
              </p:cNvSpPr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13 w 93"/>
                  <a:gd name="T1" fmla="*/ 4 h 21"/>
                  <a:gd name="T2" fmla="*/ 2 w 93"/>
                  <a:gd name="T3" fmla="*/ 3 h 21"/>
                  <a:gd name="T4" fmla="*/ 49 w 93"/>
                  <a:gd name="T5" fmla="*/ 12 h 21"/>
                  <a:gd name="T6" fmla="*/ 67 w 93"/>
                  <a:gd name="T7" fmla="*/ 15 h 21"/>
                  <a:gd name="T8" fmla="*/ 78 w 93"/>
                  <a:gd name="T9" fmla="*/ 14 h 21"/>
                  <a:gd name="T10" fmla="*/ 81 w 93"/>
                  <a:gd name="T11" fmla="*/ 14 h 21"/>
                  <a:gd name="T12" fmla="*/ 86 w 93"/>
                  <a:gd name="T13" fmla="*/ 15 h 21"/>
                  <a:gd name="T14" fmla="*/ 93 w 93"/>
                  <a:gd name="T15" fmla="*/ 9 h 21"/>
                  <a:gd name="T16" fmla="*/ 93 w 93"/>
                  <a:gd name="T17" fmla="*/ 9 h 21"/>
                  <a:gd name="T18" fmla="*/ 93 w 93"/>
                  <a:gd name="T19" fmla="*/ 9 h 21"/>
                  <a:gd name="T20" fmla="*/ 93 w 93"/>
                  <a:gd name="T21" fmla="*/ 9 h 21"/>
                  <a:gd name="T22" fmla="*/ 92 w 93"/>
                  <a:gd name="T23" fmla="*/ 15 h 21"/>
                  <a:gd name="T24" fmla="*/ 92 w 93"/>
                  <a:gd name="T25" fmla="*/ 15 h 21"/>
                  <a:gd name="T26" fmla="*/ 92 w 93"/>
                  <a:gd name="T27" fmla="*/ 15 h 21"/>
                  <a:gd name="T28" fmla="*/ 92 w 93"/>
                  <a:gd name="T29" fmla="*/ 15 h 21"/>
                  <a:gd name="T30" fmla="*/ 92 w 93"/>
                  <a:gd name="T31" fmla="*/ 15 h 21"/>
                  <a:gd name="T32" fmla="*/ 93 w 93"/>
                  <a:gd name="T33" fmla="*/ 9 h 21"/>
                  <a:gd name="T34" fmla="*/ 93 w 93"/>
                  <a:gd name="T35" fmla="*/ 9 h 21"/>
                  <a:gd name="T36" fmla="*/ 91 w 93"/>
                  <a:gd name="T37" fmla="*/ 9 h 21"/>
                  <a:gd name="T38" fmla="*/ 85 w 93"/>
                  <a:gd name="T39" fmla="*/ 7 h 21"/>
                  <a:gd name="T40" fmla="*/ 78 w 93"/>
                  <a:gd name="T41" fmla="*/ 10 h 21"/>
                  <a:gd name="T42" fmla="*/ 89 w 93"/>
                  <a:gd name="T43" fmla="*/ 10 h 21"/>
                  <a:gd name="T44" fmla="*/ 92 w 93"/>
                  <a:gd name="T45" fmla="*/ 14 h 21"/>
                  <a:gd name="T46" fmla="*/ 88 w 93"/>
                  <a:gd name="T47" fmla="*/ 14 h 21"/>
                  <a:gd name="T48" fmla="*/ 81 w 93"/>
                  <a:gd name="T49" fmla="*/ 11 h 21"/>
                  <a:gd name="T50" fmla="*/ 77 w 93"/>
                  <a:gd name="T51" fmla="*/ 11 h 21"/>
                  <a:gd name="T52" fmla="*/ 77 w 93"/>
                  <a:gd name="T53" fmla="*/ 14 h 21"/>
                  <a:gd name="T54" fmla="*/ 76 w 93"/>
                  <a:gd name="T55" fmla="*/ 12 h 21"/>
                  <a:gd name="T56" fmla="*/ 69 w 93"/>
                  <a:gd name="T57" fmla="*/ 10 h 21"/>
                  <a:gd name="T58" fmla="*/ 48 w 93"/>
                  <a:gd name="T59" fmla="*/ 9 h 21"/>
                  <a:gd name="T60" fmla="*/ 47 w 93"/>
                  <a:gd name="T61" fmla="*/ 9 h 21"/>
                  <a:gd name="T62" fmla="*/ 35 w 93"/>
                  <a:gd name="T63" fmla="*/ 7 h 21"/>
                  <a:gd name="T64" fmla="*/ 23 w 93"/>
                  <a:gd name="T65" fmla="*/ 4 h 21"/>
                  <a:gd name="T66" fmla="*/ 19 w 93"/>
                  <a:gd name="T6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1752"/>
              <p:cNvSpPr>
                <a:spLocks/>
              </p:cNvSpPr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2 h 3"/>
                  <a:gd name="T6" fmla="*/ 3 w 4"/>
                  <a:gd name="T7" fmla="*/ 2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1753"/>
              <p:cNvSpPr>
                <a:spLocks/>
              </p:cNvSpPr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21 w 56"/>
                  <a:gd name="T1" fmla="*/ 7 h 13"/>
                  <a:gd name="T2" fmla="*/ 20 w 56"/>
                  <a:gd name="T3" fmla="*/ 8 h 13"/>
                  <a:gd name="T4" fmla="*/ 41 w 56"/>
                  <a:gd name="T5" fmla="*/ 11 h 13"/>
                  <a:gd name="T6" fmla="*/ 48 w 56"/>
                  <a:gd name="T7" fmla="*/ 10 h 13"/>
                  <a:gd name="T8" fmla="*/ 49 w 56"/>
                  <a:gd name="T9" fmla="*/ 11 h 13"/>
                  <a:gd name="T10" fmla="*/ 54 w 56"/>
                  <a:gd name="T11" fmla="*/ 10 h 13"/>
                  <a:gd name="T12" fmla="*/ 51 w 56"/>
                  <a:gd name="T13" fmla="*/ 10 h 13"/>
                  <a:gd name="T14" fmla="*/ 52 w 56"/>
                  <a:gd name="T15" fmla="*/ 10 h 13"/>
                  <a:gd name="T16" fmla="*/ 48 w 56"/>
                  <a:gd name="T17" fmla="*/ 9 h 13"/>
                  <a:gd name="T18" fmla="*/ 49 w 56"/>
                  <a:gd name="T19" fmla="*/ 9 h 13"/>
                  <a:gd name="T20" fmla="*/ 40 w 56"/>
                  <a:gd name="T21" fmla="*/ 10 h 13"/>
                  <a:gd name="T22" fmla="*/ 40 w 56"/>
                  <a:gd name="T23" fmla="*/ 8 h 13"/>
                  <a:gd name="T24" fmla="*/ 31 w 56"/>
                  <a:gd name="T25" fmla="*/ 6 h 13"/>
                  <a:gd name="T26" fmla="*/ 31 w 56"/>
                  <a:gd name="T27" fmla="*/ 7 h 13"/>
                  <a:gd name="T28" fmla="*/ 32 w 56"/>
                  <a:gd name="T29" fmla="*/ 8 h 13"/>
                  <a:gd name="T30" fmla="*/ 29 w 56"/>
                  <a:gd name="T31" fmla="*/ 6 h 13"/>
                  <a:gd name="T32" fmla="*/ 11 w 56"/>
                  <a:gd name="T33" fmla="*/ 3 h 13"/>
                  <a:gd name="T34" fmla="*/ 6 w 56"/>
                  <a:gd name="T35" fmla="*/ 4 h 13"/>
                  <a:gd name="T36" fmla="*/ 9 w 56"/>
                  <a:gd name="T37" fmla="*/ 3 h 13"/>
                  <a:gd name="T38" fmla="*/ 5 w 56"/>
                  <a:gd name="T39" fmla="*/ 0 h 13"/>
                  <a:gd name="T40" fmla="*/ 0 w 56"/>
                  <a:gd name="T41" fmla="*/ 1 h 13"/>
                  <a:gd name="T42" fmla="*/ 21 w 56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1754"/>
              <p:cNvSpPr>
                <a:spLocks/>
              </p:cNvSpPr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1755"/>
              <p:cNvSpPr>
                <a:spLocks/>
              </p:cNvSpPr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1756"/>
              <p:cNvSpPr>
                <a:spLocks/>
              </p:cNvSpPr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6 w 6"/>
                  <a:gd name="T5" fmla="*/ 1 h 1"/>
                  <a:gd name="T6" fmla="*/ 3 w 6"/>
                  <a:gd name="T7" fmla="*/ 0 h 1"/>
                  <a:gd name="T8" fmla="*/ 4 w 6"/>
                  <a:gd name="T9" fmla="*/ 1 h 1"/>
                  <a:gd name="T10" fmla="*/ 1 w 6"/>
                  <a:gd name="T11" fmla="*/ 0 h 1"/>
                  <a:gd name="T12" fmla="*/ 2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1757"/>
              <p:cNvSpPr>
                <a:spLocks/>
              </p:cNvSpPr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1758"/>
              <p:cNvSpPr>
                <a:spLocks/>
              </p:cNvSpPr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1759"/>
              <p:cNvSpPr>
                <a:spLocks/>
              </p:cNvSpPr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1760"/>
              <p:cNvSpPr>
                <a:spLocks/>
              </p:cNvSpPr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1761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1762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1763"/>
              <p:cNvSpPr>
                <a:spLocks/>
              </p:cNvSpPr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764"/>
              <p:cNvSpPr>
                <a:spLocks/>
              </p:cNvSpPr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765"/>
              <p:cNvSpPr>
                <a:spLocks/>
              </p:cNvSpPr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5 w 6"/>
                  <a:gd name="T1" fmla="*/ 2 h 2"/>
                  <a:gd name="T2" fmla="*/ 3 w 6"/>
                  <a:gd name="T3" fmla="*/ 1 h 2"/>
                  <a:gd name="T4" fmla="*/ 5 w 6"/>
                  <a:gd name="T5" fmla="*/ 1 h 2"/>
                  <a:gd name="T6" fmla="*/ 4 w 6"/>
                  <a:gd name="T7" fmla="*/ 0 h 2"/>
                  <a:gd name="T8" fmla="*/ 6 w 6"/>
                  <a:gd name="T9" fmla="*/ 1 h 2"/>
                  <a:gd name="T10" fmla="*/ 4 w 6"/>
                  <a:gd name="T11" fmla="*/ 0 h 2"/>
                  <a:gd name="T12" fmla="*/ 5 w 6"/>
                  <a:gd name="T13" fmla="*/ 0 h 2"/>
                  <a:gd name="T14" fmla="*/ 3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5 w 6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766"/>
              <p:cNvSpPr>
                <a:spLocks/>
              </p:cNvSpPr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Freeform 1767"/>
              <p:cNvSpPr>
                <a:spLocks/>
              </p:cNvSpPr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0 h 1"/>
                  <a:gd name="T4" fmla="*/ 5 w 6"/>
                  <a:gd name="T5" fmla="*/ 0 h 1"/>
                  <a:gd name="T6" fmla="*/ 4 w 6"/>
                  <a:gd name="T7" fmla="*/ 0 h 1"/>
                  <a:gd name="T8" fmla="*/ 4 w 6"/>
                  <a:gd name="T9" fmla="*/ 1 h 1"/>
                  <a:gd name="T10" fmla="*/ 2 w 6"/>
                  <a:gd name="T11" fmla="*/ 0 h 1"/>
                  <a:gd name="T12" fmla="*/ 2 w 6"/>
                  <a:gd name="T13" fmla="*/ 0 h 1"/>
                  <a:gd name="T14" fmla="*/ 3 w 6"/>
                  <a:gd name="T15" fmla="*/ 1 h 1"/>
                  <a:gd name="T16" fmla="*/ 3 w 6"/>
                  <a:gd name="T17" fmla="*/ 1 h 1"/>
                  <a:gd name="T18" fmla="*/ 4 w 6"/>
                  <a:gd name="T19" fmla="*/ 1 h 1"/>
                  <a:gd name="T20" fmla="*/ 6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768"/>
              <p:cNvSpPr>
                <a:spLocks/>
              </p:cNvSpPr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Freeform 1769"/>
              <p:cNvSpPr>
                <a:spLocks/>
              </p:cNvSpPr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770"/>
              <p:cNvSpPr>
                <a:spLocks/>
              </p:cNvSpPr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771"/>
              <p:cNvSpPr>
                <a:spLocks/>
              </p:cNvSpPr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15 w 16"/>
                  <a:gd name="T1" fmla="*/ 7 h 10"/>
                  <a:gd name="T2" fmla="*/ 14 w 16"/>
                  <a:gd name="T3" fmla="*/ 7 h 10"/>
                  <a:gd name="T4" fmla="*/ 13 w 16"/>
                  <a:gd name="T5" fmla="*/ 7 h 10"/>
                  <a:gd name="T6" fmla="*/ 11 w 16"/>
                  <a:gd name="T7" fmla="*/ 6 h 10"/>
                  <a:gd name="T8" fmla="*/ 11 w 16"/>
                  <a:gd name="T9" fmla="*/ 7 h 10"/>
                  <a:gd name="T10" fmla="*/ 10 w 16"/>
                  <a:gd name="T11" fmla="*/ 7 h 10"/>
                  <a:gd name="T12" fmla="*/ 11 w 16"/>
                  <a:gd name="T13" fmla="*/ 9 h 10"/>
                  <a:gd name="T14" fmla="*/ 10 w 16"/>
                  <a:gd name="T15" fmla="*/ 7 h 10"/>
                  <a:gd name="T16" fmla="*/ 11 w 16"/>
                  <a:gd name="T17" fmla="*/ 3 h 10"/>
                  <a:gd name="T18" fmla="*/ 9 w 16"/>
                  <a:gd name="T19" fmla="*/ 3 h 10"/>
                  <a:gd name="T20" fmla="*/ 11 w 16"/>
                  <a:gd name="T21" fmla="*/ 3 h 10"/>
                  <a:gd name="T22" fmla="*/ 11 w 16"/>
                  <a:gd name="T23" fmla="*/ 3 h 10"/>
                  <a:gd name="T24" fmla="*/ 11 w 16"/>
                  <a:gd name="T25" fmla="*/ 2 h 10"/>
                  <a:gd name="T26" fmla="*/ 9 w 16"/>
                  <a:gd name="T27" fmla="*/ 1 h 10"/>
                  <a:gd name="T28" fmla="*/ 12 w 16"/>
                  <a:gd name="T29" fmla="*/ 1 h 10"/>
                  <a:gd name="T30" fmla="*/ 10 w 16"/>
                  <a:gd name="T31" fmla="*/ 1 h 10"/>
                  <a:gd name="T32" fmla="*/ 8 w 16"/>
                  <a:gd name="T33" fmla="*/ 1 h 10"/>
                  <a:gd name="T34" fmla="*/ 7 w 16"/>
                  <a:gd name="T35" fmla="*/ 0 h 10"/>
                  <a:gd name="T36" fmla="*/ 10 w 16"/>
                  <a:gd name="T37" fmla="*/ 3 h 10"/>
                  <a:gd name="T38" fmla="*/ 8 w 16"/>
                  <a:gd name="T39" fmla="*/ 3 h 10"/>
                  <a:gd name="T40" fmla="*/ 7 w 16"/>
                  <a:gd name="T41" fmla="*/ 4 h 10"/>
                  <a:gd name="T42" fmla="*/ 9 w 16"/>
                  <a:gd name="T43" fmla="*/ 5 h 10"/>
                  <a:gd name="T44" fmla="*/ 8 w 16"/>
                  <a:gd name="T45" fmla="*/ 5 h 10"/>
                  <a:gd name="T46" fmla="*/ 9 w 16"/>
                  <a:gd name="T47" fmla="*/ 6 h 10"/>
                  <a:gd name="T48" fmla="*/ 7 w 16"/>
                  <a:gd name="T49" fmla="*/ 6 h 10"/>
                  <a:gd name="T50" fmla="*/ 10 w 16"/>
                  <a:gd name="T51" fmla="*/ 7 h 10"/>
                  <a:gd name="T52" fmla="*/ 6 w 16"/>
                  <a:gd name="T53" fmla="*/ 6 h 10"/>
                  <a:gd name="T54" fmla="*/ 7 w 16"/>
                  <a:gd name="T55" fmla="*/ 7 h 10"/>
                  <a:gd name="T56" fmla="*/ 8 w 16"/>
                  <a:gd name="T57" fmla="*/ 7 h 10"/>
                  <a:gd name="T58" fmla="*/ 6 w 16"/>
                  <a:gd name="T59" fmla="*/ 7 h 10"/>
                  <a:gd name="T60" fmla="*/ 6 w 16"/>
                  <a:gd name="T61" fmla="*/ 7 h 10"/>
                  <a:gd name="T62" fmla="*/ 7 w 16"/>
                  <a:gd name="T63" fmla="*/ 7 h 10"/>
                  <a:gd name="T64" fmla="*/ 7 w 16"/>
                  <a:gd name="T65" fmla="*/ 7 h 10"/>
                  <a:gd name="T66" fmla="*/ 7 w 16"/>
                  <a:gd name="T67" fmla="*/ 7 h 10"/>
                  <a:gd name="T68" fmla="*/ 7 w 16"/>
                  <a:gd name="T69" fmla="*/ 7 h 10"/>
                  <a:gd name="T70" fmla="*/ 7 w 16"/>
                  <a:gd name="T71" fmla="*/ 7 h 10"/>
                  <a:gd name="T72" fmla="*/ 7 w 16"/>
                  <a:gd name="T73" fmla="*/ 7 h 10"/>
                  <a:gd name="T74" fmla="*/ 7 w 16"/>
                  <a:gd name="T75" fmla="*/ 7 h 10"/>
                  <a:gd name="T76" fmla="*/ 14 w 16"/>
                  <a:gd name="T77" fmla="*/ 10 h 10"/>
                  <a:gd name="T78" fmla="*/ 14 w 16"/>
                  <a:gd name="T79" fmla="*/ 10 h 10"/>
                  <a:gd name="T80" fmla="*/ 14 w 16"/>
                  <a:gd name="T81" fmla="*/ 10 h 10"/>
                  <a:gd name="T82" fmla="*/ 14 w 16"/>
                  <a:gd name="T83" fmla="*/ 10 h 10"/>
                  <a:gd name="T84" fmla="*/ 13 w 16"/>
                  <a:gd name="T85" fmla="*/ 9 h 10"/>
                  <a:gd name="T86" fmla="*/ 12 w 16"/>
                  <a:gd name="T87" fmla="*/ 9 h 10"/>
                  <a:gd name="T88" fmla="*/ 13 w 16"/>
                  <a:gd name="T89" fmla="*/ 8 h 10"/>
                  <a:gd name="T90" fmla="*/ 15 w 16"/>
                  <a:gd name="T91" fmla="*/ 9 h 10"/>
                  <a:gd name="T92" fmla="*/ 16 w 16"/>
                  <a:gd name="T93" fmla="*/ 9 h 10"/>
                  <a:gd name="T94" fmla="*/ 13 w 16"/>
                  <a:gd name="T95" fmla="*/ 7 h 10"/>
                  <a:gd name="T96" fmla="*/ 15 w 16"/>
                  <a:gd name="T9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772"/>
              <p:cNvSpPr>
                <a:spLocks/>
              </p:cNvSpPr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1773"/>
              <p:cNvSpPr>
                <a:spLocks/>
              </p:cNvSpPr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1774"/>
              <p:cNvSpPr>
                <a:spLocks/>
              </p:cNvSpPr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1775"/>
              <p:cNvSpPr>
                <a:spLocks/>
              </p:cNvSpPr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1776"/>
              <p:cNvSpPr>
                <a:spLocks/>
              </p:cNvSpPr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1778"/>
              <p:cNvSpPr>
                <a:spLocks/>
              </p:cNvSpPr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2 w 8"/>
                  <a:gd name="T1" fmla="*/ 1 h 7"/>
                  <a:gd name="T2" fmla="*/ 1 w 8"/>
                  <a:gd name="T3" fmla="*/ 2 h 7"/>
                  <a:gd name="T4" fmla="*/ 4 w 8"/>
                  <a:gd name="T5" fmla="*/ 3 h 7"/>
                  <a:gd name="T6" fmla="*/ 1 w 8"/>
                  <a:gd name="T7" fmla="*/ 2 h 7"/>
                  <a:gd name="T8" fmla="*/ 3 w 8"/>
                  <a:gd name="T9" fmla="*/ 4 h 7"/>
                  <a:gd name="T10" fmla="*/ 2 w 8"/>
                  <a:gd name="T11" fmla="*/ 4 h 7"/>
                  <a:gd name="T12" fmla="*/ 5 w 8"/>
                  <a:gd name="T13" fmla="*/ 5 h 7"/>
                  <a:gd name="T14" fmla="*/ 1 w 8"/>
                  <a:gd name="T15" fmla="*/ 5 h 7"/>
                  <a:gd name="T16" fmla="*/ 1 w 8"/>
                  <a:gd name="T17" fmla="*/ 5 h 7"/>
                  <a:gd name="T18" fmla="*/ 2 w 8"/>
                  <a:gd name="T19" fmla="*/ 6 h 7"/>
                  <a:gd name="T20" fmla="*/ 4 w 8"/>
                  <a:gd name="T21" fmla="*/ 6 h 7"/>
                  <a:gd name="T22" fmla="*/ 6 w 8"/>
                  <a:gd name="T23" fmla="*/ 7 h 7"/>
                  <a:gd name="T24" fmla="*/ 5 w 8"/>
                  <a:gd name="T25" fmla="*/ 6 h 7"/>
                  <a:gd name="T26" fmla="*/ 6 w 8"/>
                  <a:gd name="T27" fmla="*/ 6 h 7"/>
                  <a:gd name="T28" fmla="*/ 5 w 8"/>
                  <a:gd name="T29" fmla="*/ 6 h 7"/>
                  <a:gd name="T30" fmla="*/ 6 w 8"/>
                  <a:gd name="T31" fmla="*/ 6 h 7"/>
                  <a:gd name="T32" fmla="*/ 5 w 8"/>
                  <a:gd name="T33" fmla="*/ 5 h 7"/>
                  <a:gd name="T34" fmla="*/ 6 w 8"/>
                  <a:gd name="T35" fmla="*/ 5 h 7"/>
                  <a:gd name="T36" fmla="*/ 4 w 8"/>
                  <a:gd name="T37" fmla="*/ 4 h 7"/>
                  <a:gd name="T38" fmla="*/ 6 w 8"/>
                  <a:gd name="T39" fmla="*/ 4 h 7"/>
                  <a:gd name="T40" fmla="*/ 5 w 8"/>
                  <a:gd name="T41" fmla="*/ 4 h 7"/>
                  <a:gd name="T42" fmla="*/ 7 w 8"/>
                  <a:gd name="T43" fmla="*/ 3 h 7"/>
                  <a:gd name="T44" fmla="*/ 5 w 8"/>
                  <a:gd name="T45" fmla="*/ 3 h 7"/>
                  <a:gd name="T46" fmla="*/ 6 w 8"/>
                  <a:gd name="T47" fmla="*/ 4 h 7"/>
                  <a:gd name="T48" fmla="*/ 3 w 8"/>
                  <a:gd name="T49" fmla="*/ 3 h 7"/>
                  <a:gd name="T50" fmla="*/ 6 w 8"/>
                  <a:gd name="T51" fmla="*/ 3 h 7"/>
                  <a:gd name="T52" fmla="*/ 6 w 8"/>
                  <a:gd name="T53" fmla="*/ 2 h 7"/>
                  <a:gd name="T54" fmla="*/ 6 w 8"/>
                  <a:gd name="T55" fmla="*/ 2 h 7"/>
                  <a:gd name="T56" fmla="*/ 5 w 8"/>
                  <a:gd name="T57" fmla="*/ 1 h 7"/>
                  <a:gd name="T58" fmla="*/ 4 w 8"/>
                  <a:gd name="T59" fmla="*/ 1 h 7"/>
                  <a:gd name="T60" fmla="*/ 4 w 8"/>
                  <a:gd name="T61" fmla="*/ 1 h 7"/>
                  <a:gd name="T62" fmla="*/ 4 w 8"/>
                  <a:gd name="T63" fmla="*/ 1 h 7"/>
                  <a:gd name="T64" fmla="*/ 2 w 8"/>
                  <a:gd name="T65" fmla="*/ 0 h 7"/>
                  <a:gd name="T66" fmla="*/ 3 w 8"/>
                  <a:gd name="T67" fmla="*/ 1 h 7"/>
                  <a:gd name="T68" fmla="*/ 2 w 8"/>
                  <a:gd name="T6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1779"/>
              <p:cNvSpPr>
                <a:spLocks/>
              </p:cNvSpPr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1780"/>
              <p:cNvSpPr>
                <a:spLocks/>
              </p:cNvSpPr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4 w 9"/>
                  <a:gd name="T1" fmla="*/ 3 h 5"/>
                  <a:gd name="T2" fmla="*/ 6 w 9"/>
                  <a:gd name="T3" fmla="*/ 3 h 5"/>
                  <a:gd name="T4" fmla="*/ 3 w 9"/>
                  <a:gd name="T5" fmla="*/ 3 h 5"/>
                  <a:gd name="T6" fmla="*/ 2 w 9"/>
                  <a:gd name="T7" fmla="*/ 2 h 5"/>
                  <a:gd name="T8" fmla="*/ 5 w 9"/>
                  <a:gd name="T9" fmla="*/ 3 h 5"/>
                  <a:gd name="T10" fmla="*/ 6 w 9"/>
                  <a:gd name="T11" fmla="*/ 2 h 5"/>
                  <a:gd name="T12" fmla="*/ 4 w 9"/>
                  <a:gd name="T13" fmla="*/ 2 h 5"/>
                  <a:gd name="T14" fmla="*/ 3 w 9"/>
                  <a:gd name="T15" fmla="*/ 1 h 5"/>
                  <a:gd name="T16" fmla="*/ 3 w 9"/>
                  <a:gd name="T17" fmla="*/ 2 h 5"/>
                  <a:gd name="T18" fmla="*/ 6 w 9"/>
                  <a:gd name="T19" fmla="*/ 2 h 5"/>
                  <a:gd name="T20" fmla="*/ 0 w 9"/>
                  <a:gd name="T21" fmla="*/ 0 h 5"/>
                  <a:gd name="T22" fmla="*/ 1 w 9"/>
                  <a:gd name="T23" fmla="*/ 0 h 5"/>
                  <a:gd name="T24" fmla="*/ 3 w 9"/>
                  <a:gd name="T25" fmla="*/ 1 h 5"/>
                  <a:gd name="T26" fmla="*/ 2 w 9"/>
                  <a:gd name="T27" fmla="*/ 1 h 5"/>
                  <a:gd name="T28" fmla="*/ 1 w 9"/>
                  <a:gd name="T29" fmla="*/ 1 h 5"/>
                  <a:gd name="T30" fmla="*/ 1 w 9"/>
                  <a:gd name="T31" fmla="*/ 4 h 5"/>
                  <a:gd name="T32" fmla="*/ 1 w 9"/>
                  <a:gd name="T33" fmla="*/ 3 h 5"/>
                  <a:gd name="T34" fmla="*/ 2 w 9"/>
                  <a:gd name="T35" fmla="*/ 4 h 5"/>
                  <a:gd name="T36" fmla="*/ 5 w 9"/>
                  <a:gd name="T37" fmla="*/ 4 h 5"/>
                  <a:gd name="T38" fmla="*/ 4 w 9"/>
                  <a:gd name="T39" fmla="*/ 4 h 5"/>
                  <a:gd name="T40" fmla="*/ 6 w 9"/>
                  <a:gd name="T41" fmla="*/ 4 h 5"/>
                  <a:gd name="T42" fmla="*/ 7 w 9"/>
                  <a:gd name="T43" fmla="*/ 5 h 5"/>
                  <a:gd name="T44" fmla="*/ 7 w 9"/>
                  <a:gd name="T45" fmla="*/ 4 h 5"/>
                  <a:gd name="T46" fmla="*/ 4 w 9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Freeform 1781"/>
              <p:cNvSpPr>
                <a:spLocks/>
              </p:cNvSpPr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1782"/>
              <p:cNvSpPr>
                <a:spLocks/>
              </p:cNvSpPr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Freeform 1783"/>
              <p:cNvSpPr>
                <a:spLocks/>
              </p:cNvSpPr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1784"/>
              <p:cNvSpPr>
                <a:spLocks/>
              </p:cNvSpPr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1785"/>
              <p:cNvSpPr>
                <a:spLocks/>
              </p:cNvSpPr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9 w 12"/>
                  <a:gd name="T1" fmla="*/ 6 h 7"/>
                  <a:gd name="T2" fmla="*/ 9 w 12"/>
                  <a:gd name="T3" fmla="*/ 5 h 7"/>
                  <a:gd name="T4" fmla="*/ 10 w 12"/>
                  <a:gd name="T5" fmla="*/ 6 h 7"/>
                  <a:gd name="T6" fmla="*/ 11 w 12"/>
                  <a:gd name="T7" fmla="*/ 5 h 7"/>
                  <a:gd name="T8" fmla="*/ 10 w 12"/>
                  <a:gd name="T9" fmla="*/ 5 h 7"/>
                  <a:gd name="T10" fmla="*/ 10 w 12"/>
                  <a:gd name="T11" fmla="*/ 4 h 7"/>
                  <a:gd name="T12" fmla="*/ 8 w 12"/>
                  <a:gd name="T13" fmla="*/ 4 h 7"/>
                  <a:gd name="T14" fmla="*/ 11 w 12"/>
                  <a:gd name="T15" fmla="*/ 4 h 7"/>
                  <a:gd name="T16" fmla="*/ 7 w 12"/>
                  <a:gd name="T17" fmla="*/ 3 h 7"/>
                  <a:gd name="T18" fmla="*/ 9 w 12"/>
                  <a:gd name="T19" fmla="*/ 2 h 7"/>
                  <a:gd name="T20" fmla="*/ 9 w 12"/>
                  <a:gd name="T21" fmla="*/ 3 h 7"/>
                  <a:gd name="T22" fmla="*/ 9 w 12"/>
                  <a:gd name="T23" fmla="*/ 2 h 7"/>
                  <a:gd name="T24" fmla="*/ 11 w 12"/>
                  <a:gd name="T25" fmla="*/ 3 h 7"/>
                  <a:gd name="T26" fmla="*/ 11 w 12"/>
                  <a:gd name="T27" fmla="*/ 2 h 7"/>
                  <a:gd name="T28" fmla="*/ 11 w 12"/>
                  <a:gd name="T29" fmla="*/ 2 h 7"/>
                  <a:gd name="T30" fmla="*/ 11 w 12"/>
                  <a:gd name="T31" fmla="*/ 2 h 7"/>
                  <a:gd name="T32" fmla="*/ 11 w 12"/>
                  <a:gd name="T33" fmla="*/ 2 h 7"/>
                  <a:gd name="T34" fmla="*/ 11 w 12"/>
                  <a:gd name="T35" fmla="*/ 2 h 7"/>
                  <a:gd name="T36" fmla="*/ 11 w 12"/>
                  <a:gd name="T37" fmla="*/ 2 h 7"/>
                  <a:gd name="T38" fmla="*/ 11 w 12"/>
                  <a:gd name="T39" fmla="*/ 2 h 7"/>
                  <a:gd name="T40" fmla="*/ 5 w 12"/>
                  <a:gd name="T41" fmla="*/ 1 h 7"/>
                  <a:gd name="T42" fmla="*/ 5 w 12"/>
                  <a:gd name="T43" fmla="*/ 1 h 7"/>
                  <a:gd name="T44" fmla="*/ 5 w 12"/>
                  <a:gd name="T45" fmla="*/ 1 h 7"/>
                  <a:gd name="T46" fmla="*/ 6 w 12"/>
                  <a:gd name="T47" fmla="*/ 1 h 7"/>
                  <a:gd name="T48" fmla="*/ 6 w 12"/>
                  <a:gd name="T49" fmla="*/ 2 h 7"/>
                  <a:gd name="T50" fmla="*/ 5 w 12"/>
                  <a:gd name="T51" fmla="*/ 2 h 7"/>
                  <a:gd name="T52" fmla="*/ 4 w 12"/>
                  <a:gd name="T53" fmla="*/ 2 h 7"/>
                  <a:gd name="T54" fmla="*/ 6 w 12"/>
                  <a:gd name="T55" fmla="*/ 4 h 7"/>
                  <a:gd name="T56" fmla="*/ 5 w 12"/>
                  <a:gd name="T57" fmla="*/ 4 h 7"/>
                  <a:gd name="T58" fmla="*/ 8 w 12"/>
                  <a:gd name="T59" fmla="*/ 4 h 7"/>
                  <a:gd name="T60" fmla="*/ 8 w 12"/>
                  <a:gd name="T61" fmla="*/ 5 h 7"/>
                  <a:gd name="T62" fmla="*/ 5 w 12"/>
                  <a:gd name="T63" fmla="*/ 4 h 7"/>
                  <a:gd name="T64" fmla="*/ 6 w 12"/>
                  <a:gd name="T65" fmla="*/ 5 h 7"/>
                  <a:gd name="T66" fmla="*/ 4 w 12"/>
                  <a:gd name="T67" fmla="*/ 5 h 7"/>
                  <a:gd name="T68" fmla="*/ 7 w 12"/>
                  <a:gd name="T69" fmla="*/ 6 h 7"/>
                  <a:gd name="T70" fmla="*/ 7 w 12"/>
                  <a:gd name="T71" fmla="*/ 6 h 7"/>
                  <a:gd name="T72" fmla="*/ 10 w 12"/>
                  <a:gd name="T73" fmla="*/ 6 h 7"/>
                  <a:gd name="T74" fmla="*/ 9 w 12"/>
                  <a:gd name="T75" fmla="*/ 4 h 7"/>
                  <a:gd name="T76" fmla="*/ 8 w 12"/>
                  <a:gd name="T77" fmla="*/ 3 h 7"/>
                  <a:gd name="T78" fmla="*/ 10 w 12"/>
                  <a:gd name="T79" fmla="*/ 3 h 7"/>
                  <a:gd name="T80" fmla="*/ 8 w 12"/>
                  <a:gd name="T81" fmla="*/ 3 h 7"/>
                  <a:gd name="T82" fmla="*/ 10 w 12"/>
                  <a:gd name="T83" fmla="*/ 3 h 7"/>
                  <a:gd name="T84" fmla="*/ 8 w 12"/>
                  <a:gd name="T85" fmla="*/ 2 h 7"/>
                  <a:gd name="T86" fmla="*/ 10 w 12"/>
                  <a:gd name="T87" fmla="*/ 2 h 7"/>
                  <a:gd name="T88" fmla="*/ 6 w 12"/>
                  <a:gd name="T89" fmla="*/ 5 h 7"/>
                  <a:gd name="T90" fmla="*/ 8 w 12"/>
                  <a:gd name="T91" fmla="*/ 5 h 7"/>
                  <a:gd name="T92" fmla="*/ 7 w 12"/>
                  <a:gd name="T93" fmla="*/ 6 h 7"/>
                  <a:gd name="T94" fmla="*/ 9 w 12"/>
                  <a:gd name="T95" fmla="*/ 6 h 7"/>
                  <a:gd name="T96" fmla="*/ 5 w 12"/>
                  <a:gd name="T97" fmla="*/ 6 h 7"/>
                  <a:gd name="T98" fmla="*/ 6 w 12"/>
                  <a:gd name="T99" fmla="*/ 7 h 7"/>
                  <a:gd name="T100" fmla="*/ 6 w 12"/>
                  <a:gd name="T101" fmla="*/ 6 h 7"/>
                  <a:gd name="T102" fmla="*/ 6 w 12"/>
                  <a:gd name="T103" fmla="*/ 7 h 7"/>
                  <a:gd name="T104" fmla="*/ 10 w 12"/>
                  <a:gd name="T105" fmla="*/ 7 h 7"/>
                  <a:gd name="T106" fmla="*/ 11 w 12"/>
                  <a:gd name="T107" fmla="*/ 6 h 7"/>
                  <a:gd name="T108" fmla="*/ 9 w 12"/>
                  <a:gd name="T10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1786"/>
              <p:cNvSpPr>
                <a:spLocks/>
              </p:cNvSpPr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1787"/>
              <p:cNvSpPr>
                <a:spLocks/>
              </p:cNvSpPr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1790"/>
              <p:cNvSpPr>
                <a:spLocks/>
              </p:cNvSpPr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1791"/>
              <p:cNvSpPr>
                <a:spLocks/>
              </p:cNvSpPr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1792"/>
              <p:cNvSpPr>
                <a:spLocks/>
              </p:cNvSpPr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5 w 10"/>
                  <a:gd name="T1" fmla="*/ 7 h 14"/>
                  <a:gd name="T2" fmla="*/ 3 w 10"/>
                  <a:gd name="T3" fmla="*/ 7 h 14"/>
                  <a:gd name="T4" fmla="*/ 2 w 10"/>
                  <a:gd name="T5" fmla="*/ 7 h 14"/>
                  <a:gd name="T6" fmla="*/ 3 w 10"/>
                  <a:gd name="T7" fmla="*/ 8 h 14"/>
                  <a:gd name="T8" fmla="*/ 3 w 10"/>
                  <a:gd name="T9" fmla="*/ 10 h 14"/>
                  <a:gd name="T10" fmla="*/ 3 w 10"/>
                  <a:gd name="T11" fmla="*/ 12 h 14"/>
                  <a:gd name="T12" fmla="*/ 4 w 10"/>
                  <a:gd name="T13" fmla="*/ 12 h 14"/>
                  <a:gd name="T14" fmla="*/ 7 w 10"/>
                  <a:gd name="T15" fmla="*/ 13 h 14"/>
                  <a:gd name="T16" fmla="*/ 7 w 10"/>
                  <a:gd name="T17" fmla="*/ 11 h 14"/>
                  <a:gd name="T18" fmla="*/ 7 w 10"/>
                  <a:gd name="T19" fmla="*/ 11 h 14"/>
                  <a:gd name="T20" fmla="*/ 8 w 10"/>
                  <a:gd name="T21" fmla="*/ 10 h 14"/>
                  <a:gd name="T22" fmla="*/ 5 w 10"/>
                  <a:gd name="T23" fmla="*/ 9 h 14"/>
                  <a:gd name="T24" fmla="*/ 5 w 10"/>
                  <a:gd name="T25" fmla="*/ 8 h 14"/>
                  <a:gd name="T26" fmla="*/ 7 w 10"/>
                  <a:gd name="T27" fmla="*/ 8 h 14"/>
                  <a:gd name="T28" fmla="*/ 7 w 10"/>
                  <a:gd name="T29" fmla="*/ 6 h 14"/>
                  <a:gd name="T30" fmla="*/ 8 w 10"/>
                  <a:gd name="T31" fmla="*/ 5 h 14"/>
                  <a:gd name="T32" fmla="*/ 7 w 10"/>
                  <a:gd name="T33" fmla="*/ 4 h 14"/>
                  <a:gd name="T34" fmla="*/ 6 w 10"/>
                  <a:gd name="T35" fmla="*/ 3 h 14"/>
                  <a:gd name="T36" fmla="*/ 7 w 10"/>
                  <a:gd name="T37" fmla="*/ 3 h 14"/>
                  <a:gd name="T38" fmla="*/ 7 w 10"/>
                  <a:gd name="T39" fmla="*/ 2 h 14"/>
                  <a:gd name="T40" fmla="*/ 8 w 10"/>
                  <a:gd name="T41" fmla="*/ 0 h 14"/>
                  <a:gd name="T42" fmla="*/ 7 w 10"/>
                  <a:gd name="T43" fmla="*/ 1 h 14"/>
                  <a:gd name="T44" fmla="*/ 8 w 10"/>
                  <a:gd name="T45" fmla="*/ 1 h 14"/>
                  <a:gd name="T46" fmla="*/ 4 w 10"/>
                  <a:gd name="T47" fmla="*/ 1 h 14"/>
                  <a:gd name="T48" fmla="*/ 4 w 10"/>
                  <a:gd name="T49" fmla="*/ 2 h 14"/>
                  <a:gd name="T50" fmla="*/ 4 w 10"/>
                  <a:gd name="T51" fmla="*/ 3 h 14"/>
                  <a:gd name="T52" fmla="*/ 4 w 10"/>
                  <a:gd name="T53" fmla="*/ 3 h 14"/>
                  <a:gd name="T54" fmla="*/ 3 w 10"/>
                  <a:gd name="T55" fmla="*/ 4 h 14"/>
                  <a:gd name="T56" fmla="*/ 4 w 10"/>
                  <a:gd name="T57" fmla="*/ 5 h 14"/>
                  <a:gd name="T58" fmla="*/ 4 w 10"/>
                  <a:gd name="T59" fmla="*/ 5 h 14"/>
                  <a:gd name="T60" fmla="*/ 4 w 10"/>
                  <a:gd name="T61" fmla="*/ 6 h 14"/>
                  <a:gd name="T62" fmla="*/ 4 w 10"/>
                  <a:gd name="T63" fmla="*/ 6 h 14"/>
                  <a:gd name="T64" fmla="*/ 5 w 10"/>
                  <a:gd name="T65" fmla="*/ 7 h 14"/>
                  <a:gd name="T66" fmla="*/ 3 w 10"/>
                  <a:gd name="T67" fmla="*/ 7 h 14"/>
                  <a:gd name="T68" fmla="*/ 3 w 10"/>
                  <a:gd name="T69" fmla="*/ 8 h 14"/>
                  <a:gd name="T70" fmla="*/ 4 w 10"/>
                  <a:gd name="T71" fmla="*/ 9 h 14"/>
                  <a:gd name="T72" fmla="*/ 5 w 10"/>
                  <a:gd name="T73" fmla="*/ 10 h 14"/>
                  <a:gd name="T74" fmla="*/ 5 w 10"/>
                  <a:gd name="T75" fmla="*/ 12 h 14"/>
                  <a:gd name="T76" fmla="*/ 7 w 10"/>
                  <a:gd name="T77" fmla="*/ 13 h 14"/>
                  <a:gd name="T78" fmla="*/ 8 w 10"/>
                  <a:gd name="T79" fmla="*/ 12 h 14"/>
                  <a:gd name="T80" fmla="*/ 5 w 10"/>
                  <a:gd name="T81" fmla="*/ 11 h 14"/>
                  <a:gd name="T82" fmla="*/ 5 w 10"/>
                  <a:gd name="T83" fmla="*/ 10 h 14"/>
                  <a:gd name="T84" fmla="*/ 8 w 10"/>
                  <a:gd name="T8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1793"/>
              <p:cNvSpPr>
                <a:spLocks/>
              </p:cNvSpPr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1794"/>
              <p:cNvSpPr>
                <a:spLocks/>
              </p:cNvSpPr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Freeform 1795"/>
              <p:cNvSpPr>
                <a:spLocks/>
              </p:cNvSpPr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1797"/>
              <p:cNvSpPr>
                <a:spLocks/>
              </p:cNvSpPr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5 w 8"/>
                  <a:gd name="T1" fmla="*/ 2 h 10"/>
                  <a:gd name="T2" fmla="*/ 3 w 8"/>
                  <a:gd name="T3" fmla="*/ 1 h 10"/>
                  <a:gd name="T4" fmla="*/ 4 w 8"/>
                  <a:gd name="T5" fmla="*/ 1 h 10"/>
                  <a:gd name="T6" fmla="*/ 2 w 8"/>
                  <a:gd name="T7" fmla="*/ 0 h 10"/>
                  <a:gd name="T8" fmla="*/ 3 w 8"/>
                  <a:gd name="T9" fmla="*/ 5 h 10"/>
                  <a:gd name="T10" fmla="*/ 2 w 8"/>
                  <a:gd name="T11" fmla="*/ 4 h 10"/>
                  <a:gd name="T12" fmla="*/ 4 w 8"/>
                  <a:gd name="T13" fmla="*/ 6 h 10"/>
                  <a:gd name="T14" fmla="*/ 2 w 8"/>
                  <a:gd name="T15" fmla="*/ 6 h 10"/>
                  <a:gd name="T16" fmla="*/ 3 w 8"/>
                  <a:gd name="T17" fmla="*/ 7 h 10"/>
                  <a:gd name="T18" fmla="*/ 3 w 8"/>
                  <a:gd name="T19" fmla="*/ 7 h 10"/>
                  <a:gd name="T20" fmla="*/ 3 w 8"/>
                  <a:gd name="T21" fmla="*/ 7 h 10"/>
                  <a:gd name="T22" fmla="*/ 3 w 8"/>
                  <a:gd name="T23" fmla="*/ 7 h 10"/>
                  <a:gd name="T24" fmla="*/ 4 w 8"/>
                  <a:gd name="T25" fmla="*/ 8 h 10"/>
                  <a:gd name="T26" fmla="*/ 3 w 8"/>
                  <a:gd name="T27" fmla="*/ 8 h 10"/>
                  <a:gd name="T28" fmla="*/ 4 w 8"/>
                  <a:gd name="T29" fmla="*/ 8 h 10"/>
                  <a:gd name="T30" fmla="*/ 3 w 8"/>
                  <a:gd name="T31" fmla="*/ 8 h 10"/>
                  <a:gd name="T32" fmla="*/ 4 w 8"/>
                  <a:gd name="T33" fmla="*/ 10 h 10"/>
                  <a:gd name="T34" fmla="*/ 6 w 8"/>
                  <a:gd name="T35" fmla="*/ 10 h 10"/>
                  <a:gd name="T36" fmla="*/ 5 w 8"/>
                  <a:gd name="T37" fmla="*/ 9 h 10"/>
                  <a:gd name="T38" fmla="*/ 5 w 8"/>
                  <a:gd name="T39" fmla="*/ 9 h 10"/>
                  <a:gd name="T40" fmla="*/ 4 w 8"/>
                  <a:gd name="T41" fmla="*/ 8 h 10"/>
                  <a:gd name="T42" fmla="*/ 6 w 8"/>
                  <a:gd name="T43" fmla="*/ 9 h 10"/>
                  <a:gd name="T44" fmla="*/ 7 w 8"/>
                  <a:gd name="T45" fmla="*/ 7 h 10"/>
                  <a:gd name="T46" fmla="*/ 7 w 8"/>
                  <a:gd name="T47" fmla="*/ 8 h 10"/>
                  <a:gd name="T48" fmla="*/ 7 w 8"/>
                  <a:gd name="T49" fmla="*/ 7 h 10"/>
                  <a:gd name="T50" fmla="*/ 6 w 8"/>
                  <a:gd name="T51" fmla="*/ 7 h 10"/>
                  <a:gd name="T52" fmla="*/ 4 w 8"/>
                  <a:gd name="T53" fmla="*/ 7 h 10"/>
                  <a:gd name="T54" fmla="*/ 4 w 8"/>
                  <a:gd name="T55" fmla="*/ 7 h 10"/>
                  <a:gd name="T56" fmla="*/ 5 w 8"/>
                  <a:gd name="T57" fmla="*/ 7 h 10"/>
                  <a:gd name="T58" fmla="*/ 5 w 8"/>
                  <a:gd name="T59" fmla="*/ 7 h 10"/>
                  <a:gd name="T60" fmla="*/ 7 w 8"/>
                  <a:gd name="T61" fmla="*/ 6 h 10"/>
                  <a:gd name="T62" fmla="*/ 5 w 8"/>
                  <a:gd name="T63" fmla="*/ 6 h 10"/>
                  <a:gd name="T64" fmla="*/ 5 w 8"/>
                  <a:gd name="T65" fmla="*/ 4 h 10"/>
                  <a:gd name="T66" fmla="*/ 6 w 8"/>
                  <a:gd name="T67" fmla="*/ 5 h 10"/>
                  <a:gd name="T68" fmla="*/ 4 w 8"/>
                  <a:gd name="T69" fmla="*/ 4 h 10"/>
                  <a:gd name="T70" fmla="*/ 5 w 8"/>
                  <a:gd name="T71" fmla="*/ 3 h 10"/>
                  <a:gd name="T72" fmla="*/ 4 w 8"/>
                  <a:gd name="T73" fmla="*/ 3 h 10"/>
                  <a:gd name="T74" fmla="*/ 5 w 8"/>
                  <a:gd name="T75" fmla="*/ 2 h 10"/>
                  <a:gd name="T76" fmla="*/ 5 w 8"/>
                  <a:gd name="T77" fmla="*/ 2 h 10"/>
                  <a:gd name="T78" fmla="*/ 3 w 8"/>
                  <a:gd name="T79" fmla="*/ 1 h 10"/>
                  <a:gd name="T80" fmla="*/ 5 w 8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1798"/>
              <p:cNvSpPr>
                <a:spLocks/>
              </p:cNvSpPr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1799"/>
              <p:cNvSpPr>
                <a:spLocks/>
              </p:cNvSpPr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3 w 15"/>
                  <a:gd name="T1" fmla="*/ 7 h 12"/>
                  <a:gd name="T2" fmla="*/ 2 w 15"/>
                  <a:gd name="T3" fmla="*/ 7 h 12"/>
                  <a:gd name="T4" fmla="*/ 1 w 15"/>
                  <a:gd name="T5" fmla="*/ 9 h 12"/>
                  <a:gd name="T6" fmla="*/ 3 w 15"/>
                  <a:gd name="T7" fmla="*/ 10 h 12"/>
                  <a:gd name="T8" fmla="*/ 2 w 15"/>
                  <a:gd name="T9" fmla="*/ 10 h 12"/>
                  <a:gd name="T10" fmla="*/ 3 w 15"/>
                  <a:gd name="T11" fmla="*/ 11 h 12"/>
                  <a:gd name="T12" fmla="*/ 3 w 15"/>
                  <a:gd name="T13" fmla="*/ 11 h 12"/>
                  <a:gd name="T14" fmla="*/ 4 w 15"/>
                  <a:gd name="T15" fmla="*/ 11 h 12"/>
                  <a:gd name="T16" fmla="*/ 3 w 15"/>
                  <a:gd name="T17" fmla="*/ 10 h 12"/>
                  <a:gd name="T18" fmla="*/ 4 w 15"/>
                  <a:gd name="T19" fmla="*/ 11 h 12"/>
                  <a:gd name="T20" fmla="*/ 3 w 15"/>
                  <a:gd name="T21" fmla="*/ 9 h 12"/>
                  <a:gd name="T22" fmla="*/ 5 w 15"/>
                  <a:gd name="T23" fmla="*/ 10 h 12"/>
                  <a:gd name="T24" fmla="*/ 5 w 15"/>
                  <a:gd name="T25" fmla="*/ 9 h 12"/>
                  <a:gd name="T26" fmla="*/ 5 w 15"/>
                  <a:gd name="T27" fmla="*/ 9 h 12"/>
                  <a:gd name="T28" fmla="*/ 3 w 15"/>
                  <a:gd name="T29" fmla="*/ 9 h 12"/>
                  <a:gd name="T30" fmla="*/ 5 w 15"/>
                  <a:gd name="T31" fmla="*/ 9 h 12"/>
                  <a:gd name="T32" fmla="*/ 8 w 15"/>
                  <a:gd name="T33" fmla="*/ 5 h 12"/>
                  <a:gd name="T34" fmla="*/ 10 w 15"/>
                  <a:gd name="T35" fmla="*/ 8 h 12"/>
                  <a:gd name="T36" fmla="*/ 13 w 15"/>
                  <a:gd name="T37" fmla="*/ 9 h 12"/>
                  <a:gd name="T38" fmla="*/ 11 w 15"/>
                  <a:gd name="T39" fmla="*/ 9 h 12"/>
                  <a:gd name="T40" fmla="*/ 11 w 15"/>
                  <a:gd name="T41" fmla="*/ 10 h 12"/>
                  <a:gd name="T42" fmla="*/ 14 w 15"/>
                  <a:gd name="T43" fmla="*/ 12 h 12"/>
                  <a:gd name="T44" fmla="*/ 3 w 15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1800"/>
              <p:cNvSpPr>
                <a:spLocks/>
              </p:cNvSpPr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12 w 18"/>
                  <a:gd name="T1" fmla="*/ 3 h 11"/>
                  <a:gd name="T2" fmla="*/ 12 w 18"/>
                  <a:gd name="T3" fmla="*/ 3 h 11"/>
                  <a:gd name="T4" fmla="*/ 12 w 18"/>
                  <a:gd name="T5" fmla="*/ 3 h 11"/>
                  <a:gd name="T6" fmla="*/ 12 w 18"/>
                  <a:gd name="T7" fmla="*/ 3 h 11"/>
                  <a:gd name="T8" fmla="*/ 12 w 18"/>
                  <a:gd name="T9" fmla="*/ 3 h 11"/>
                  <a:gd name="T10" fmla="*/ 12 w 18"/>
                  <a:gd name="T11" fmla="*/ 3 h 11"/>
                  <a:gd name="T12" fmla="*/ 6 w 18"/>
                  <a:gd name="T13" fmla="*/ 7 h 11"/>
                  <a:gd name="T14" fmla="*/ 6 w 18"/>
                  <a:gd name="T15" fmla="*/ 7 h 11"/>
                  <a:gd name="T16" fmla="*/ 6 w 18"/>
                  <a:gd name="T17" fmla="*/ 7 h 11"/>
                  <a:gd name="T18" fmla="*/ 6 w 18"/>
                  <a:gd name="T19" fmla="*/ 7 h 11"/>
                  <a:gd name="T20" fmla="*/ 6 w 18"/>
                  <a:gd name="T21" fmla="*/ 7 h 11"/>
                  <a:gd name="T22" fmla="*/ 6 w 18"/>
                  <a:gd name="T23" fmla="*/ 7 h 11"/>
                  <a:gd name="T24" fmla="*/ 6 w 18"/>
                  <a:gd name="T25" fmla="*/ 7 h 11"/>
                  <a:gd name="T26" fmla="*/ 6 w 18"/>
                  <a:gd name="T27" fmla="*/ 7 h 11"/>
                  <a:gd name="T28" fmla="*/ 6 w 18"/>
                  <a:gd name="T29" fmla="*/ 7 h 11"/>
                  <a:gd name="T30" fmla="*/ 6 w 18"/>
                  <a:gd name="T31" fmla="*/ 7 h 11"/>
                  <a:gd name="T32" fmla="*/ 6 w 18"/>
                  <a:gd name="T33" fmla="*/ 7 h 11"/>
                  <a:gd name="T34" fmla="*/ 6 w 18"/>
                  <a:gd name="T35" fmla="*/ 7 h 11"/>
                  <a:gd name="T36" fmla="*/ 6 w 18"/>
                  <a:gd name="T37" fmla="*/ 7 h 11"/>
                  <a:gd name="T38" fmla="*/ 6 w 18"/>
                  <a:gd name="T39" fmla="*/ 7 h 11"/>
                  <a:gd name="T40" fmla="*/ 6 w 18"/>
                  <a:gd name="T41" fmla="*/ 7 h 11"/>
                  <a:gd name="T42" fmla="*/ 12 w 18"/>
                  <a:gd name="T43" fmla="*/ 3 h 11"/>
                  <a:gd name="T44" fmla="*/ 12 w 18"/>
                  <a:gd name="T45" fmla="*/ 3 h 11"/>
                  <a:gd name="T46" fmla="*/ 12 w 18"/>
                  <a:gd name="T47" fmla="*/ 3 h 11"/>
                  <a:gd name="T48" fmla="*/ 12 w 18"/>
                  <a:gd name="T49" fmla="*/ 3 h 11"/>
                  <a:gd name="T50" fmla="*/ 12 w 18"/>
                  <a:gd name="T51" fmla="*/ 4 h 11"/>
                  <a:gd name="T52" fmla="*/ 13 w 18"/>
                  <a:gd name="T53" fmla="*/ 4 h 11"/>
                  <a:gd name="T54" fmla="*/ 12 w 18"/>
                  <a:gd name="T5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1801"/>
              <p:cNvSpPr>
                <a:spLocks/>
              </p:cNvSpPr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29 w 33"/>
                  <a:gd name="T1" fmla="*/ 2 h 36"/>
                  <a:gd name="T2" fmla="*/ 3 w 33"/>
                  <a:gd name="T3" fmla="*/ 4 h 36"/>
                  <a:gd name="T4" fmla="*/ 1 w 33"/>
                  <a:gd name="T5" fmla="*/ 29 h 36"/>
                  <a:gd name="T6" fmla="*/ 28 w 33"/>
                  <a:gd name="T7" fmla="*/ 36 h 36"/>
                  <a:gd name="T8" fmla="*/ 33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1802"/>
              <p:cNvSpPr>
                <a:spLocks/>
              </p:cNvSpPr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1803"/>
              <p:cNvSpPr>
                <a:spLocks/>
              </p:cNvSpPr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5 w 5"/>
                  <a:gd name="T5" fmla="*/ 2 h 2"/>
                  <a:gd name="T6" fmla="*/ 2 w 5"/>
                  <a:gd name="T7" fmla="*/ 0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1804"/>
              <p:cNvSpPr>
                <a:spLocks/>
              </p:cNvSpPr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1805"/>
              <p:cNvSpPr>
                <a:spLocks/>
              </p:cNvSpPr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1806"/>
              <p:cNvSpPr>
                <a:spLocks/>
              </p:cNvSpPr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1807"/>
              <p:cNvSpPr>
                <a:spLocks/>
              </p:cNvSpPr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1808"/>
              <p:cNvSpPr>
                <a:spLocks/>
              </p:cNvSpPr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1809"/>
              <p:cNvSpPr>
                <a:spLocks/>
              </p:cNvSpPr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1810"/>
              <p:cNvSpPr>
                <a:spLocks/>
              </p:cNvSpPr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6" name="Freeform 1811"/>
              <p:cNvSpPr>
                <a:spLocks/>
              </p:cNvSpPr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7" name="Freeform 1812"/>
              <p:cNvSpPr>
                <a:spLocks/>
              </p:cNvSpPr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5 w 6"/>
                  <a:gd name="T1" fmla="*/ 3 h 3"/>
                  <a:gd name="T2" fmla="*/ 3 w 6"/>
                  <a:gd name="T3" fmla="*/ 2 h 3"/>
                  <a:gd name="T4" fmla="*/ 5 w 6"/>
                  <a:gd name="T5" fmla="*/ 2 h 3"/>
                  <a:gd name="T6" fmla="*/ 4 w 6"/>
                  <a:gd name="T7" fmla="*/ 1 h 3"/>
                  <a:gd name="T8" fmla="*/ 6 w 6"/>
                  <a:gd name="T9" fmla="*/ 2 h 3"/>
                  <a:gd name="T10" fmla="*/ 4 w 6"/>
                  <a:gd name="T11" fmla="*/ 1 h 3"/>
                  <a:gd name="T12" fmla="*/ 6 w 6"/>
                  <a:gd name="T13" fmla="*/ 0 h 3"/>
                  <a:gd name="T14" fmla="*/ 4 w 6"/>
                  <a:gd name="T15" fmla="*/ 0 h 3"/>
                  <a:gd name="T16" fmla="*/ 4 w 6"/>
                  <a:gd name="T17" fmla="*/ 1 h 3"/>
                  <a:gd name="T18" fmla="*/ 2 w 6"/>
                  <a:gd name="T19" fmla="*/ 0 h 3"/>
                  <a:gd name="T20" fmla="*/ 1 w 6"/>
                  <a:gd name="T21" fmla="*/ 1 h 3"/>
                  <a:gd name="T22" fmla="*/ 5 w 6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8" name="Freeform 1813"/>
              <p:cNvSpPr>
                <a:spLocks/>
              </p:cNvSpPr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9" name="Freeform 1814"/>
              <p:cNvSpPr>
                <a:spLocks/>
              </p:cNvSpPr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1 h 3"/>
                  <a:gd name="T4" fmla="*/ 5 w 6"/>
                  <a:gd name="T5" fmla="*/ 1 h 3"/>
                  <a:gd name="T6" fmla="*/ 3 w 6"/>
                  <a:gd name="T7" fmla="*/ 0 h 3"/>
                  <a:gd name="T8" fmla="*/ 4 w 6"/>
                  <a:gd name="T9" fmla="*/ 2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0" name="Freeform 1815"/>
              <p:cNvSpPr>
                <a:spLocks/>
              </p:cNvSpPr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1" name="Freeform 1816"/>
              <p:cNvSpPr>
                <a:spLocks/>
              </p:cNvSpPr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2" name="Freeform 1817"/>
              <p:cNvSpPr>
                <a:spLocks/>
              </p:cNvSpPr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3" name="Freeform 1818"/>
              <p:cNvSpPr>
                <a:spLocks/>
              </p:cNvSpPr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1 w 7"/>
                  <a:gd name="T1" fmla="*/ 17 h 17"/>
                  <a:gd name="T2" fmla="*/ 2 w 7"/>
                  <a:gd name="T3" fmla="*/ 16 h 17"/>
                  <a:gd name="T4" fmla="*/ 4 w 7"/>
                  <a:gd name="T5" fmla="*/ 17 h 17"/>
                  <a:gd name="T6" fmla="*/ 6 w 7"/>
                  <a:gd name="T7" fmla="*/ 17 h 17"/>
                  <a:gd name="T8" fmla="*/ 5 w 7"/>
                  <a:gd name="T9" fmla="*/ 16 h 17"/>
                  <a:gd name="T10" fmla="*/ 6 w 7"/>
                  <a:gd name="T11" fmla="*/ 16 h 17"/>
                  <a:gd name="T12" fmla="*/ 6 w 7"/>
                  <a:gd name="T13" fmla="*/ 13 h 17"/>
                  <a:gd name="T14" fmla="*/ 5 w 7"/>
                  <a:gd name="T15" fmla="*/ 12 h 17"/>
                  <a:gd name="T16" fmla="*/ 6 w 7"/>
                  <a:gd name="T17" fmla="*/ 5 h 17"/>
                  <a:gd name="T18" fmla="*/ 4 w 7"/>
                  <a:gd name="T19" fmla="*/ 4 h 17"/>
                  <a:gd name="T20" fmla="*/ 5 w 7"/>
                  <a:gd name="T21" fmla="*/ 4 h 17"/>
                  <a:gd name="T22" fmla="*/ 5 w 7"/>
                  <a:gd name="T23" fmla="*/ 4 h 17"/>
                  <a:gd name="T24" fmla="*/ 6 w 7"/>
                  <a:gd name="T25" fmla="*/ 2 h 17"/>
                  <a:gd name="T26" fmla="*/ 4 w 7"/>
                  <a:gd name="T27" fmla="*/ 2 h 17"/>
                  <a:gd name="T28" fmla="*/ 6 w 7"/>
                  <a:gd name="T29" fmla="*/ 1 h 17"/>
                  <a:gd name="T30" fmla="*/ 5 w 7"/>
                  <a:gd name="T31" fmla="*/ 1 h 17"/>
                  <a:gd name="T32" fmla="*/ 3 w 7"/>
                  <a:gd name="T33" fmla="*/ 1 h 17"/>
                  <a:gd name="T34" fmla="*/ 2 w 7"/>
                  <a:gd name="T35" fmla="*/ 0 h 17"/>
                  <a:gd name="T36" fmla="*/ 5 w 7"/>
                  <a:gd name="T37" fmla="*/ 5 h 17"/>
                  <a:gd name="T38" fmla="*/ 3 w 7"/>
                  <a:gd name="T39" fmla="*/ 5 h 17"/>
                  <a:gd name="T40" fmla="*/ 2 w 7"/>
                  <a:gd name="T41" fmla="*/ 8 h 17"/>
                  <a:gd name="T42" fmla="*/ 4 w 7"/>
                  <a:gd name="T43" fmla="*/ 9 h 17"/>
                  <a:gd name="T44" fmla="*/ 3 w 7"/>
                  <a:gd name="T45" fmla="*/ 9 h 17"/>
                  <a:gd name="T46" fmla="*/ 4 w 7"/>
                  <a:gd name="T47" fmla="*/ 10 h 17"/>
                  <a:gd name="T48" fmla="*/ 3 w 7"/>
                  <a:gd name="T49" fmla="*/ 10 h 17"/>
                  <a:gd name="T50" fmla="*/ 5 w 7"/>
                  <a:gd name="T51" fmla="*/ 11 h 17"/>
                  <a:gd name="T52" fmla="*/ 1 w 7"/>
                  <a:gd name="T53" fmla="*/ 12 h 17"/>
                  <a:gd name="T54" fmla="*/ 3 w 7"/>
                  <a:gd name="T55" fmla="*/ 12 h 17"/>
                  <a:gd name="T56" fmla="*/ 4 w 7"/>
                  <a:gd name="T57" fmla="*/ 12 h 17"/>
                  <a:gd name="T58" fmla="*/ 2 w 7"/>
                  <a:gd name="T59" fmla="*/ 12 h 17"/>
                  <a:gd name="T60" fmla="*/ 3 w 7"/>
                  <a:gd name="T61" fmla="*/ 14 h 17"/>
                  <a:gd name="T62" fmla="*/ 4 w 7"/>
                  <a:gd name="T63" fmla="*/ 14 h 17"/>
                  <a:gd name="T64" fmla="*/ 4 w 7"/>
                  <a:gd name="T65" fmla="*/ 15 h 17"/>
                  <a:gd name="T66" fmla="*/ 1 w 7"/>
                  <a:gd name="T67" fmla="*/ 15 h 17"/>
                  <a:gd name="T68" fmla="*/ 0 w 7"/>
                  <a:gd name="T69" fmla="*/ 15 h 17"/>
                  <a:gd name="T70" fmla="*/ 3 w 7"/>
                  <a:gd name="T71" fmla="*/ 16 h 17"/>
                  <a:gd name="T72" fmla="*/ 1 w 7"/>
                  <a:gd name="T7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4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5" name="Freeform 1820"/>
              <p:cNvSpPr>
                <a:spLocks/>
              </p:cNvSpPr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6" name="Freeform 1821"/>
              <p:cNvSpPr>
                <a:spLocks/>
              </p:cNvSpPr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7" name="Freeform 1822"/>
              <p:cNvSpPr>
                <a:spLocks/>
              </p:cNvSpPr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8" name="Freeform 1823"/>
              <p:cNvSpPr>
                <a:spLocks/>
              </p:cNvSpPr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9" name="Freeform 1824"/>
              <p:cNvSpPr>
                <a:spLocks/>
              </p:cNvSpPr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0" name="Freeform 1825"/>
              <p:cNvSpPr>
                <a:spLocks/>
              </p:cNvSpPr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3 w 10"/>
                  <a:gd name="T1" fmla="*/ 6 h 8"/>
                  <a:gd name="T2" fmla="*/ 5 w 10"/>
                  <a:gd name="T3" fmla="*/ 8 h 8"/>
                  <a:gd name="T4" fmla="*/ 3 w 10"/>
                  <a:gd name="T5" fmla="*/ 5 h 8"/>
                  <a:gd name="T6" fmla="*/ 6 w 10"/>
                  <a:gd name="T7" fmla="*/ 6 h 8"/>
                  <a:gd name="T8" fmla="*/ 4 w 10"/>
                  <a:gd name="T9" fmla="*/ 2 h 8"/>
                  <a:gd name="T10" fmla="*/ 6 w 10"/>
                  <a:gd name="T11" fmla="*/ 3 h 8"/>
                  <a:gd name="T12" fmla="*/ 2 w 10"/>
                  <a:gd name="T13" fmla="*/ 1 h 8"/>
                  <a:gd name="T14" fmla="*/ 6 w 10"/>
                  <a:gd name="T15" fmla="*/ 1 h 8"/>
                  <a:gd name="T16" fmla="*/ 6 w 10"/>
                  <a:gd name="T17" fmla="*/ 1 h 8"/>
                  <a:gd name="T18" fmla="*/ 5 w 10"/>
                  <a:gd name="T19" fmla="*/ 0 h 8"/>
                  <a:gd name="T20" fmla="*/ 3 w 10"/>
                  <a:gd name="T21" fmla="*/ 0 h 8"/>
                  <a:gd name="T22" fmla="*/ 1 w 10"/>
                  <a:gd name="T23" fmla="*/ 0 h 8"/>
                  <a:gd name="T24" fmla="*/ 3 w 10"/>
                  <a:gd name="T25" fmla="*/ 1 h 8"/>
                  <a:gd name="T26" fmla="*/ 1 w 10"/>
                  <a:gd name="T27" fmla="*/ 1 h 8"/>
                  <a:gd name="T28" fmla="*/ 2 w 10"/>
                  <a:gd name="T29" fmla="*/ 1 h 8"/>
                  <a:gd name="T30" fmla="*/ 1 w 10"/>
                  <a:gd name="T31" fmla="*/ 1 h 8"/>
                  <a:gd name="T32" fmla="*/ 2 w 10"/>
                  <a:gd name="T33" fmla="*/ 2 h 8"/>
                  <a:gd name="T34" fmla="*/ 2 w 10"/>
                  <a:gd name="T35" fmla="*/ 2 h 8"/>
                  <a:gd name="T36" fmla="*/ 3 w 10"/>
                  <a:gd name="T37" fmla="*/ 2 h 8"/>
                  <a:gd name="T38" fmla="*/ 2 w 10"/>
                  <a:gd name="T39" fmla="*/ 3 h 8"/>
                  <a:gd name="T40" fmla="*/ 3 w 10"/>
                  <a:gd name="T41" fmla="*/ 3 h 8"/>
                  <a:gd name="T42" fmla="*/ 1 w 10"/>
                  <a:gd name="T43" fmla="*/ 5 h 8"/>
                  <a:gd name="T44" fmla="*/ 2 w 10"/>
                  <a:gd name="T45" fmla="*/ 5 h 8"/>
                  <a:gd name="T46" fmla="*/ 1 w 10"/>
                  <a:gd name="T47" fmla="*/ 4 h 8"/>
                  <a:gd name="T48" fmla="*/ 4 w 10"/>
                  <a:gd name="T49" fmla="*/ 4 h 8"/>
                  <a:gd name="T50" fmla="*/ 2 w 10"/>
                  <a:gd name="T51" fmla="*/ 5 h 8"/>
                  <a:gd name="T52" fmla="*/ 2 w 10"/>
                  <a:gd name="T53" fmla="*/ 6 h 8"/>
                  <a:gd name="T54" fmla="*/ 2 w 10"/>
                  <a:gd name="T55" fmla="*/ 6 h 8"/>
                  <a:gd name="T56" fmla="*/ 2 w 10"/>
                  <a:gd name="T57" fmla="*/ 6 h 8"/>
                  <a:gd name="T58" fmla="*/ 2 w 10"/>
                  <a:gd name="T59" fmla="*/ 6 h 8"/>
                  <a:gd name="T60" fmla="*/ 2 w 10"/>
                  <a:gd name="T61" fmla="*/ 6 h 8"/>
                  <a:gd name="T62" fmla="*/ 2 w 10"/>
                  <a:gd name="T63" fmla="*/ 6 h 8"/>
                  <a:gd name="T64" fmla="*/ 6 w 10"/>
                  <a:gd name="T65" fmla="*/ 3 h 8"/>
                  <a:gd name="T66" fmla="*/ 6 w 10"/>
                  <a:gd name="T67" fmla="*/ 3 h 8"/>
                  <a:gd name="T68" fmla="*/ 6 w 10"/>
                  <a:gd name="T69" fmla="*/ 3 h 8"/>
                  <a:gd name="T70" fmla="*/ 6 w 10"/>
                  <a:gd name="T71" fmla="*/ 3 h 8"/>
                  <a:gd name="T72" fmla="*/ 6 w 10"/>
                  <a:gd name="T73" fmla="*/ 3 h 8"/>
                  <a:gd name="T74" fmla="*/ 6 w 10"/>
                  <a:gd name="T75" fmla="*/ 3 h 8"/>
                  <a:gd name="T76" fmla="*/ 6 w 10"/>
                  <a:gd name="T77" fmla="*/ 3 h 8"/>
                  <a:gd name="T78" fmla="*/ 6 w 10"/>
                  <a:gd name="T79" fmla="*/ 3 h 8"/>
                  <a:gd name="T80" fmla="*/ 5 w 10"/>
                  <a:gd name="T81" fmla="*/ 3 h 8"/>
                  <a:gd name="T82" fmla="*/ 5 w 10"/>
                  <a:gd name="T83" fmla="*/ 4 h 8"/>
                  <a:gd name="T84" fmla="*/ 4 w 10"/>
                  <a:gd name="T85" fmla="*/ 5 h 8"/>
                  <a:gd name="T86" fmla="*/ 4 w 10"/>
                  <a:gd name="T87" fmla="*/ 4 h 8"/>
                  <a:gd name="T88" fmla="*/ 3 w 10"/>
                  <a:gd name="T89" fmla="*/ 6 h 8"/>
                  <a:gd name="T90" fmla="*/ 4 w 10"/>
                  <a:gd name="T91" fmla="*/ 5 h 8"/>
                  <a:gd name="T92" fmla="*/ 3 w 10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1" name="Freeform 1826"/>
              <p:cNvSpPr>
                <a:spLocks/>
              </p:cNvSpPr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2" name="Freeform 1827"/>
              <p:cNvSpPr>
                <a:spLocks/>
              </p:cNvSpPr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2 h 7"/>
                  <a:gd name="T4" fmla="*/ 5 w 8"/>
                  <a:gd name="T5" fmla="*/ 5 h 7"/>
                  <a:gd name="T6" fmla="*/ 4 w 8"/>
                  <a:gd name="T7" fmla="*/ 6 h 7"/>
                  <a:gd name="T8" fmla="*/ 5 w 8"/>
                  <a:gd name="T9" fmla="*/ 3 h 7"/>
                  <a:gd name="T10" fmla="*/ 4 w 8"/>
                  <a:gd name="T11" fmla="*/ 2 h 7"/>
                  <a:gd name="T12" fmla="*/ 4 w 8"/>
                  <a:gd name="T13" fmla="*/ 4 h 7"/>
                  <a:gd name="T14" fmla="*/ 3 w 8"/>
                  <a:gd name="T15" fmla="*/ 5 h 7"/>
                  <a:gd name="T16" fmla="*/ 3 w 8"/>
                  <a:gd name="T17" fmla="*/ 4 h 7"/>
                  <a:gd name="T18" fmla="*/ 3 w 8"/>
                  <a:gd name="T19" fmla="*/ 2 h 7"/>
                  <a:gd name="T20" fmla="*/ 0 w 8"/>
                  <a:gd name="T21" fmla="*/ 7 h 7"/>
                  <a:gd name="T22" fmla="*/ 1 w 8"/>
                  <a:gd name="T23" fmla="*/ 6 h 7"/>
                  <a:gd name="T24" fmla="*/ 1 w 8"/>
                  <a:gd name="T25" fmla="*/ 4 h 7"/>
                  <a:gd name="T26" fmla="*/ 2 w 8"/>
                  <a:gd name="T27" fmla="*/ 5 h 7"/>
                  <a:gd name="T28" fmla="*/ 1 w 8"/>
                  <a:gd name="T29" fmla="*/ 6 h 7"/>
                  <a:gd name="T30" fmla="*/ 5 w 8"/>
                  <a:gd name="T31" fmla="*/ 7 h 7"/>
                  <a:gd name="T32" fmla="*/ 5 w 8"/>
                  <a:gd name="T33" fmla="*/ 7 h 7"/>
                  <a:gd name="T34" fmla="*/ 6 w 8"/>
                  <a:gd name="T35" fmla="*/ 6 h 7"/>
                  <a:gd name="T36" fmla="*/ 6 w 8"/>
                  <a:gd name="T37" fmla="*/ 4 h 7"/>
                  <a:gd name="T38" fmla="*/ 6 w 8"/>
                  <a:gd name="T39" fmla="*/ 5 h 7"/>
                  <a:gd name="T40" fmla="*/ 7 w 8"/>
                  <a:gd name="T41" fmla="*/ 3 h 7"/>
                  <a:gd name="T42" fmla="*/ 8 w 8"/>
                  <a:gd name="T43" fmla="*/ 2 h 7"/>
                  <a:gd name="T44" fmla="*/ 7 w 8"/>
                  <a:gd name="T45" fmla="*/ 1 h 7"/>
                  <a:gd name="T46" fmla="*/ 6 w 8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3" name="Freeform 1828"/>
              <p:cNvSpPr>
                <a:spLocks/>
              </p:cNvSpPr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4" name="Freeform 1829"/>
              <p:cNvSpPr>
                <a:spLocks/>
              </p:cNvSpPr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5" name="Freeform 1830"/>
              <p:cNvSpPr>
                <a:spLocks/>
              </p:cNvSpPr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6" name="Freeform 1831"/>
              <p:cNvSpPr>
                <a:spLocks/>
              </p:cNvSpPr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7" name="Freeform 1832"/>
              <p:cNvSpPr>
                <a:spLocks/>
              </p:cNvSpPr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15 w 17"/>
                  <a:gd name="T1" fmla="*/ 4 h 8"/>
                  <a:gd name="T2" fmla="*/ 14 w 17"/>
                  <a:gd name="T3" fmla="*/ 4 h 8"/>
                  <a:gd name="T4" fmla="*/ 15 w 17"/>
                  <a:gd name="T5" fmla="*/ 3 h 8"/>
                  <a:gd name="T6" fmla="*/ 14 w 17"/>
                  <a:gd name="T7" fmla="*/ 2 h 8"/>
                  <a:gd name="T8" fmla="*/ 14 w 17"/>
                  <a:gd name="T9" fmla="*/ 3 h 8"/>
                  <a:gd name="T10" fmla="*/ 12 w 17"/>
                  <a:gd name="T11" fmla="*/ 3 h 8"/>
                  <a:gd name="T12" fmla="*/ 12 w 17"/>
                  <a:gd name="T13" fmla="*/ 5 h 8"/>
                  <a:gd name="T14" fmla="*/ 11 w 17"/>
                  <a:gd name="T15" fmla="*/ 2 h 8"/>
                  <a:gd name="T16" fmla="*/ 11 w 17"/>
                  <a:gd name="T17" fmla="*/ 6 h 8"/>
                  <a:gd name="T18" fmla="*/ 9 w 17"/>
                  <a:gd name="T19" fmla="*/ 4 h 8"/>
                  <a:gd name="T20" fmla="*/ 10 w 17"/>
                  <a:gd name="T21" fmla="*/ 4 h 8"/>
                  <a:gd name="T22" fmla="*/ 9 w 17"/>
                  <a:gd name="T23" fmla="*/ 3 h 8"/>
                  <a:gd name="T24" fmla="*/ 9 w 17"/>
                  <a:gd name="T25" fmla="*/ 2 h 8"/>
                  <a:gd name="T26" fmla="*/ 8 w 17"/>
                  <a:gd name="T27" fmla="*/ 2 h 8"/>
                  <a:gd name="T28" fmla="*/ 8 w 17"/>
                  <a:gd name="T29" fmla="*/ 1 h 8"/>
                  <a:gd name="T30" fmla="*/ 5 w 17"/>
                  <a:gd name="T31" fmla="*/ 2 h 8"/>
                  <a:gd name="T32" fmla="*/ 5 w 17"/>
                  <a:gd name="T33" fmla="*/ 1 h 8"/>
                  <a:gd name="T34" fmla="*/ 4 w 17"/>
                  <a:gd name="T35" fmla="*/ 4 h 8"/>
                  <a:gd name="T36" fmla="*/ 3 w 17"/>
                  <a:gd name="T37" fmla="*/ 3 h 8"/>
                  <a:gd name="T38" fmla="*/ 4 w 17"/>
                  <a:gd name="T39" fmla="*/ 1 h 8"/>
                  <a:gd name="T40" fmla="*/ 3 w 17"/>
                  <a:gd name="T41" fmla="*/ 2 h 8"/>
                  <a:gd name="T42" fmla="*/ 3 w 17"/>
                  <a:gd name="T43" fmla="*/ 0 h 8"/>
                  <a:gd name="T44" fmla="*/ 1 w 17"/>
                  <a:gd name="T45" fmla="*/ 3 h 8"/>
                  <a:gd name="T46" fmla="*/ 1 w 17"/>
                  <a:gd name="T47" fmla="*/ 2 h 8"/>
                  <a:gd name="T48" fmla="*/ 1 w 17"/>
                  <a:gd name="T49" fmla="*/ 5 h 8"/>
                  <a:gd name="T50" fmla="*/ 5 w 17"/>
                  <a:gd name="T51" fmla="*/ 5 h 8"/>
                  <a:gd name="T52" fmla="*/ 6 w 17"/>
                  <a:gd name="T53" fmla="*/ 4 h 8"/>
                  <a:gd name="T54" fmla="*/ 6 w 17"/>
                  <a:gd name="T55" fmla="*/ 6 h 8"/>
                  <a:gd name="T56" fmla="*/ 6 w 17"/>
                  <a:gd name="T57" fmla="*/ 4 h 8"/>
                  <a:gd name="T58" fmla="*/ 6 w 17"/>
                  <a:gd name="T59" fmla="*/ 6 h 8"/>
                  <a:gd name="T60" fmla="*/ 7 w 17"/>
                  <a:gd name="T61" fmla="*/ 4 h 8"/>
                  <a:gd name="T62" fmla="*/ 7 w 17"/>
                  <a:gd name="T63" fmla="*/ 6 h 8"/>
                  <a:gd name="T64" fmla="*/ 13 w 17"/>
                  <a:gd name="T65" fmla="*/ 7 h 8"/>
                  <a:gd name="T66" fmla="*/ 13 w 17"/>
                  <a:gd name="T67" fmla="*/ 5 h 8"/>
                  <a:gd name="T68" fmla="*/ 16 w 17"/>
                  <a:gd name="T69" fmla="*/ 6 h 8"/>
                  <a:gd name="T70" fmla="*/ 16 w 17"/>
                  <a:gd name="T71" fmla="*/ 5 h 8"/>
                  <a:gd name="T72" fmla="*/ 15 w 17"/>
                  <a:gd name="T73" fmla="*/ 8 h 8"/>
                  <a:gd name="T74" fmla="*/ 16 w 17"/>
                  <a:gd name="T75" fmla="*/ 8 h 8"/>
                  <a:gd name="T76" fmla="*/ 16 w 17"/>
                  <a:gd name="T77" fmla="*/ 7 h 8"/>
                  <a:gd name="T78" fmla="*/ 16 w 17"/>
                  <a:gd name="T79" fmla="*/ 8 h 8"/>
                  <a:gd name="T80" fmla="*/ 17 w 17"/>
                  <a:gd name="T81" fmla="*/ 4 h 8"/>
                  <a:gd name="T82" fmla="*/ 16 w 17"/>
                  <a:gd name="T83" fmla="*/ 2 h 8"/>
                  <a:gd name="T84" fmla="*/ 15 w 17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8" name="Freeform 1833"/>
              <p:cNvSpPr>
                <a:spLocks/>
              </p:cNvSpPr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9" name="Freeform 1834"/>
              <p:cNvSpPr>
                <a:spLocks/>
              </p:cNvSpPr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0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1" name="Freeform 1836"/>
              <p:cNvSpPr>
                <a:spLocks/>
              </p:cNvSpPr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2" name="Freeform 1837"/>
              <p:cNvSpPr>
                <a:spLocks/>
              </p:cNvSpPr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3" name="Freeform 1838"/>
              <p:cNvSpPr>
                <a:spLocks/>
              </p:cNvSpPr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4" name="Freeform 1839"/>
              <p:cNvSpPr>
                <a:spLocks/>
              </p:cNvSpPr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8 w 10"/>
                  <a:gd name="T1" fmla="*/ 3 h 29"/>
                  <a:gd name="T2" fmla="*/ 9 w 10"/>
                  <a:gd name="T3" fmla="*/ 1 h 29"/>
                  <a:gd name="T4" fmla="*/ 8 w 10"/>
                  <a:gd name="T5" fmla="*/ 0 h 29"/>
                  <a:gd name="T6" fmla="*/ 4 w 10"/>
                  <a:gd name="T7" fmla="*/ 3 h 29"/>
                  <a:gd name="T8" fmla="*/ 3 w 10"/>
                  <a:gd name="T9" fmla="*/ 6 h 29"/>
                  <a:gd name="T10" fmla="*/ 2 w 10"/>
                  <a:gd name="T11" fmla="*/ 8 h 29"/>
                  <a:gd name="T12" fmla="*/ 4 w 10"/>
                  <a:gd name="T13" fmla="*/ 12 h 29"/>
                  <a:gd name="T14" fmla="*/ 3 w 10"/>
                  <a:gd name="T15" fmla="*/ 12 h 29"/>
                  <a:gd name="T16" fmla="*/ 2 w 10"/>
                  <a:gd name="T17" fmla="*/ 14 h 29"/>
                  <a:gd name="T18" fmla="*/ 5 w 10"/>
                  <a:gd name="T19" fmla="*/ 15 h 29"/>
                  <a:gd name="T20" fmla="*/ 5 w 10"/>
                  <a:gd name="T21" fmla="*/ 16 h 29"/>
                  <a:gd name="T22" fmla="*/ 4 w 10"/>
                  <a:gd name="T23" fmla="*/ 17 h 29"/>
                  <a:gd name="T24" fmla="*/ 4 w 10"/>
                  <a:gd name="T25" fmla="*/ 19 h 29"/>
                  <a:gd name="T26" fmla="*/ 3 w 10"/>
                  <a:gd name="T27" fmla="*/ 21 h 29"/>
                  <a:gd name="T28" fmla="*/ 4 w 10"/>
                  <a:gd name="T29" fmla="*/ 23 h 29"/>
                  <a:gd name="T30" fmla="*/ 5 w 10"/>
                  <a:gd name="T31" fmla="*/ 24 h 29"/>
                  <a:gd name="T32" fmla="*/ 3 w 10"/>
                  <a:gd name="T33" fmla="*/ 24 h 29"/>
                  <a:gd name="T34" fmla="*/ 4 w 10"/>
                  <a:gd name="T35" fmla="*/ 26 h 29"/>
                  <a:gd name="T36" fmla="*/ 4 w 10"/>
                  <a:gd name="T37" fmla="*/ 29 h 29"/>
                  <a:gd name="T38" fmla="*/ 6 w 10"/>
                  <a:gd name="T39" fmla="*/ 29 h 29"/>
                  <a:gd name="T40" fmla="*/ 4 w 10"/>
                  <a:gd name="T41" fmla="*/ 28 h 29"/>
                  <a:gd name="T42" fmla="*/ 3 w 10"/>
                  <a:gd name="T43" fmla="*/ 27 h 29"/>
                  <a:gd name="T44" fmla="*/ 7 w 10"/>
                  <a:gd name="T45" fmla="*/ 27 h 29"/>
                  <a:gd name="T46" fmla="*/ 7 w 10"/>
                  <a:gd name="T47" fmla="*/ 26 h 29"/>
                  <a:gd name="T48" fmla="*/ 7 w 10"/>
                  <a:gd name="T49" fmla="*/ 25 h 29"/>
                  <a:gd name="T50" fmla="*/ 7 w 10"/>
                  <a:gd name="T51" fmla="*/ 24 h 29"/>
                  <a:gd name="T52" fmla="*/ 7 w 10"/>
                  <a:gd name="T53" fmla="*/ 22 h 29"/>
                  <a:gd name="T54" fmla="*/ 7 w 10"/>
                  <a:gd name="T55" fmla="*/ 20 h 29"/>
                  <a:gd name="T56" fmla="*/ 7 w 10"/>
                  <a:gd name="T57" fmla="*/ 20 h 29"/>
                  <a:gd name="T58" fmla="*/ 7 w 10"/>
                  <a:gd name="T59" fmla="*/ 20 h 29"/>
                  <a:gd name="T60" fmla="*/ 7 w 10"/>
                  <a:gd name="T61" fmla="*/ 19 h 29"/>
                  <a:gd name="T62" fmla="*/ 6 w 10"/>
                  <a:gd name="T63" fmla="*/ 17 h 29"/>
                  <a:gd name="T64" fmla="*/ 7 w 10"/>
                  <a:gd name="T65" fmla="*/ 17 h 29"/>
                  <a:gd name="T66" fmla="*/ 8 w 10"/>
                  <a:gd name="T67" fmla="*/ 15 h 29"/>
                  <a:gd name="T68" fmla="*/ 6 w 10"/>
                  <a:gd name="T69" fmla="*/ 15 h 29"/>
                  <a:gd name="T70" fmla="*/ 6 w 10"/>
                  <a:gd name="T71" fmla="*/ 13 h 29"/>
                  <a:gd name="T72" fmla="*/ 5 w 10"/>
                  <a:gd name="T73" fmla="*/ 10 h 29"/>
                  <a:gd name="T74" fmla="*/ 6 w 10"/>
                  <a:gd name="T75" fmla="*/ 9 h 29"/>
                  <a:gd name="T76" fmla="*/ 6 w 10"/>
                  <a:gd name="T77" fmla="*/ 6 h 29"/>
                  <a:gd name="T78" fmla="*/ 4 w 10"/>
                  <a:gd name="T79" fmla="*/ 7 h 29"/>
                  <a:gd name="T80" fmla="*/ 7 w 10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5" name="Freeform 1840"/>
              <p:cNvSpPr>
                <a:spLocks/>
              </p:cNvSpPr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6" name="Freeform 1841"/>
              <p:cNvSpPr>
                <a:spLocks/>
              </p:cNvSpPr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7" name="Freeform 1842"/>
              <p:cNvSpPr>
                <a:spLocks/>
              </p:cNvSpPr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8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9" name="Freeform 1844"/>
              <p:cNvSpPr>
                <a:spLocks/>
              </p:cNvSpPr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13 w 15"/>
                  <a:gd name="T1" fmla="*/ 5 h 8"/>
                  <a:gd name="T2" fmla="*/ 14 w 15"/>
                  <a:gd name="T3" fmla="*/ 3 h 8"/>
                  <a:gd name="T4" fmla="*/ 14 w 15"/>
                  <a:gd name="T5" fmla="*/ 4 h 8"/>
                  <a:gd name="T6" fmla="*/ 15 w 15"/>
                  <a:gd name="T7" fmla="*/ 2 h 8"/>
                  <a:gd name="T8" fmla="*/ 8 w 15"/>
                  <a:gd name="T9" fmla="*/ 3 h 8"/>
                  <a:gd name="T10" fmla="*/ 9 w 15"/>
                  <a:gd name="T11" fmla="*/ 2 h 8"/>
                  <a:gd name="T12" fmla="*/ 6 w 15"/>
                  <a:gd name="T13" fmla="*/ 4 h 8"/>
                  <a:gd name="T14" fmla="*/ 6 w 15"/>
                  <a:gd name="T15" fmla="*/ 2 h 8"/>
                  <a:gd name="T16" fmla="*/ 4 w 15"/>
                  <a:gd name="T17" fmla="*/ 3 h 8"/>
                  <a:gd name="T18" fmla="*/ 4 w 15"/>
                  <a:gd name="T19" fmla="*/ 3 h 8"/>
                  <a:gd name="T20" fmla="*/ 4 w 15"/>
                  <a:gd name="T21" fmla="*/ 3 h 8"/>
                  <a:gd name="T22" fmla="*/ 4 w 15"/>
                  <a:gd name="T23" fmla="*/ 3 h 8"/>
                  <a:gd name="T24" fmla="*/ 3 w 15"/>
                  <a:gd name="T25" fmla="*/ 3 h 8"/>
                  <a:gd name="T26" fmla="*/ 3 w 15"/>
                  <a:gd name="T27" fmla="*/ 3 h 8"/>
                  <a:gd name="T28" fmla="*/ 3 w 15"/>
                  <a:gd name="T29" fmla="*/ 4 h 8"/>
                  <a:gd name="T30" fmla="*/ 3 w 15"/>
                  <a:gd name="T31" fmla="*/ 2 h 8"/>
                  <a:gd name="T32" fmla="*/ 0 w 15"/>
                  <a:gd name="T33" fmla="*/ 4 h 8"/>
                  <a:gd name="T34" fmla="*/ 0 w 15"/>
                  <a:gd name="T35" fmla="*/ 5 h 8"/>
                  <a:gd name="T36" fmla="*/ 2 w 15"/>
                  <a:gd name="T37" fmla="*/ 5 h 8"/>
                  <a:gd name="T38" fmla="*/ 2 w 15"/>
                  <a:gd name="T39" fmla="*/ 4 h 8"/>
                  <a:gd name="T40" fmla="*/ 3 w 15"/>
                  <a:gd name="T41" fmla="*/ 4 h 8"/>
                  <a:gd name="T42" fmla="*/ 2 w 15"/>
                  <a:gd name="T43" fmla="*/ 6 h 8"/>
                  <a:gd name="T44" fmla="*/ 4 w 15"/>
                  <a:gd name="T45" fmla="*/ 7 h 8"/>
                  <a:gd name="T46" fmla="*/ 4 w 15"/>
                  <a:gd name="T47" fmla="*/ 7 h 8"/>
                  <a:gd name="T48" fmla="*/ 4 w 15"/>
                  <a:gd name="T49" fmla="*/ 7 h 8"/>
                  <a:gd name="T50" fmla="*/ 4 w 15"/>
                  <a:gd name="T51" fmla="*/ 6 h 8"/>
                  <a:gd name="T52" fmla="*/ 5 w 15"/>
                  <a:gd name="T53" fmla="*/ 4 h 8"/>
                  <a:gd name="T54" fmla="*/ 5 w 15"/>
                  <a:gd name="T55" fmla="*/ 4 h 8"/>
                  <a:gd name="T56" fmla="*/ 5 w 15"/>
                  <a:gd name="T57" fmla="*/ 5 h 8"/>
                  <a:gd name="T58" fmla="*/ 5 w 15"/>
                  <a:gd name="T59" fmla="*/ 5 h 8"/>
                  <a:gd name="T60" fmla="*/ 6 w 15"/>
                  <a:gd name="T61" fmla="*/ 7 h 8"/>
                  <a:gd name="T62" fmla="*/ 6 w 15"/>
                  <a:gd name="T63" fmla="*/ 5 h 8"/>
                  <a:gd name="T64" fmla="*/ 9 w 15"/>
                  <a:gd name="T65" fmla="*/ 5 h 8"/>
                  <a:gd name="T66" fmla="*/ 8 w 15"/>
                  <a:gd name="T67" fmla="*/ 6 h 8"/>
                  <a:gd name="T68" fmla="*/ 9 w 15"/>
                  <a:gd name="T69" fmla="*/ 5 h 8"/>
                  <a:gd name="T70" fmla="*/ 11 w 15"/>
                  <a:gd name="T71" fmla="*/ 5 h 8"/>
                  <a:gd name="T72" fmla="*/ 11 w 15"/>
                  <a:gd name="T73" fmla="*/ 4 h 8"/>
                  <a:gd name="T74" fmla="*/ 12 w 15"/>
                  <a:gd name="T75" fmla="*/ 5 h 8"/>
                  <a:gd name="T76" fmla="*/ 12 w 15"/>
                  <a:gd name="T77" fmla="*/ 5 h 8"/>
                  <a:gd name="T78" fmla="*/ 13 w 15"/>
                  <a:gd name="T79" fmla="*/ 3 h 8"/>
                  <a:gd name="T80" fmla="*/ 13 w 15"/>
                  <a:gd name="T8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0" name="Freeform 1845"/>
              <p:cNvSpPr>
                <a:spLocks/>
              </p:cNvSpPr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1" name="Freeform 1846"/>
              <p:cNvSpPr>
                <a:spLocks/>
              </p:cNvSpPr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4 w 6"/>
                  <a:gd name="T1" fmla="*/ 3 h 7"/>
                  <a:gd name="T2" fmla="*/ 4 w 6"/>
                  <a:gd name="T3" fmla="*/ 2 h 7"/>
                  <a:gd name="T4" fmla="*/ 2 w 6"/>
                  <a:gd name="T5" fmla="*/ 2 h 7"/>
                  <a:gd name="T6" fmla="*/ 2 w 6"/>
                  <a:gd name="T7" fmla="*/ 5 h 7"/>
                  <a:gd name="T8" fmla="*/ 1 w 6"/>
                  <a:gd name="T9" fmla="*/ 3 h 7"/>
                  <a:gd name="T10" fmla="*/ 1 w 6"/>
                  <a:gd name="T11" fmla="*/ 5 h 7"/>
                  <a:gd name="T12" fmla="*/ 1 w 6"/>
                  <a:gd name="T13" fmla="*/ 4 h 7"/>
                  <a:gd name="T14" fmla="*/ 1 w 6"/>
                  <a:gd name="T15" fmla="*/ 5 h 7"/>
                  <a:gd name="T16" fmla="*/ 2 w 6"/>
                  <a:gd name="T17" fmla="*/ 5 h 7"/>
                  <a:gd name="T18" fmla="*/ 2 w 6"/>
                  <a:gd name="T19" fmla="*/ 6 h 7"/>
                  <a:gd name="T20" fmla="*/ 2 w 6"/>
                  <a:gd name="T21" fmla="*/ 3 h 7"/>
                  <a:gd name="T22" fmla="*/ 3 w 6"/>
                  <a:gd name="T23" fmla="*/ 5 h 7"/>
                  <a:gd name="T24" fmla="*/ 4 w 6"/>
                  <a:gd name="T25" fmla="*/ 6 h 7"/>
                  <a:gd name="T26" fmla="*/ 4 w 6"/>
                  <a:gd name="T27" fmla="*/ 5 h 7"/>
                  <a:gd name="T28" fmla="*/ 3 w 6"/>
                  <a:gd name="T29" fmla="*/ 4 h 7"/>
                  <a:gd name="T30" fmla="*/ 4 w 6"/>
                  <a:gd name="T31" fmla="*/ 5 h 7"/>
                  <a:gd name="T32" fmla="*/ 5 w 6"/>
                  <a:gd name="T33" fmla="*/ 4 h 7"/>
                  <a:gd name="T34" fmla="*/ 4 w 6"/>
                  <a:gd name="T35" fmla="*/ 2 h 7"/>
                  <a:gd name="T36" fmla="*/ 5 w 6"/>
                  <a:gd name="T37" fmla="*/ 3 h 7"/>
                  <a:gd name="T38" fmla="*/ 6 w 6"/>
                  <a:gd name="T39" fmla="*/ 3 h 7"/>
                  <a:gd name="T40" fmla="*/ 4 w 6"/>
                  <a:gd name="T41" fmla="*/ 1 h 7"/>
                  <a:gd name="T42" fmla="*/ 4 w 6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2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3" name="Freeform 1848"/>
              <p:cNvSpPr>
                <a:spLocks/>
              </p:cNvSpPr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13 w 24"/>
                  <a:gd name="T1" fmla="*/ 1 h 59"/>
                  <a:gd name="T2" fmla="*/ 1 w 24"/>
                  <a:gd name="T3" fmla="*/ 59 h 59"/>
                  <a:gd name="T4" fmla="*/ 10 w 24"/>
                  <a:gd name="T5" fmla="*/ 59 h 59"/>
                  <a:gd name="T6" fmla="*/ 17 w 24"/>
                  <a:gd name="T7" fmla="*/ 23 h 59"/>
                  <a:gd name="T8" fmla="*/ 24 w 24"/>
                  <a:gd name="T9" fmla="*/ 2 h 59"/>
                  <a:gd name="T10" fmla="*/ 15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4" name="Freeform 1849"/>
              <p:cNvSpPr>
                <a:spLocks/>
              </p:cNvSpPr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5" name="Freeform 1850"/>
              <p:cNvSpPr>
                <a:spLocks/>
              </p:cNvSpPr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0 h 5"/>
                  <a:gd name="T6" fmla="*/ 0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6" name="Freeform 1851"/>
              <p:cNvSpPr>
                <a:spLocks/>
              </p:cNvSpPr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7" name="Freeform 1852"/>
              <p:cNvSpPr>
                <a:spLocks/>
              </p:cNvSpPr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8" name="Freeform 1853"/>
              <p:cNvSpPr>
                <a:spLocks/>
              </p:cNvSpPr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9" name="Freeform 1854"/>
              <p:cNvSpPr>
                <a:spLocks/>
              </p:cNvSpPr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0" name="Freeform 1855"/>
              <p:cNvSpPr>
                <a:spLocks/>
              </p:cNvSpPr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1" name="Freeform 1856"/>
              <p:cNvSpPr>
                <a:spLocks/>
              </p:cNvSpPr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2" name="Freeform 1857"/>
              <p:cNvSpPr>
                <a:spLocks/>
              </p:cNvSpPr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3" name="Freeform 1858"/>
              <p:cNvSpPr>
                <a:spLocks/>
              </p:cNvSpPr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4" name="Freeform 1859"/>
              <p:cNvSpPr>
                <a:spLocks/>
              </p:cNvSpPr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7 w 12"/>
                  <a:gd name="T1" fmla="*/ 11 h 17"/>
                  <a:gd name="T2" fmla="*/ 6 w 12"/>
                  <a:gd name="T3" fmla="*/ 9 h 17"/>
                  <a:gd name="T4" fmla="*/ 7 w 12"/>
                  <a:gd name="T5" fmla="*/ 10 h 17"/>
                  <a:gd name="T6" fmla="*/ 7 w 12"/>
                  <a:gd name="T7" fmla="*/ 9 h 17"/>
                  <a:gd name="T8" fmla="*/ 7 w 12"/>
                  <a:gd name="T9" fmla="*/ 9 h 17"/>
                  <a:gd name="T10" fmla="*/ 7 w 12"/>
                  <a:gd name="T11" fmla="*/ 8 h 17"/>
                  <a:gd name="T12" fmla="*/ 7 w 12"/>
                  <a:gd name="T13" fmla="*/ 8 h 17"/>
                  <a:gd name="T14" fmla="*/ 7 w 12"/>
                  <a:gd name="T15" fmla="*/ 8 h 17"/>
                  <a:gd name="T16" fmla="*/ 7 w 12"/>
                  <a:gd name="T17" fmla="*/ 8 h 17"/>
                  <a:gd name="T18" fmla="*/ 7 w 12"/>
                  <a:gd name="T19" fmla="*/ 8 h 17"/>
                  <a:gd name="T20" fmla="*/ 9 w 12"/>
                  <a:gd name="T21" fmla="*/ 13 h 17"/>
                  <a:gd name="T22" fmla="*/ 9 w 12"/>
                  <a:gd name="T23" fmla="*/ 13 h 17"/>
                  <a:gd name="T24" fmla="*/ 9 w 12"/>
                  <a:gd name="T25" fmla="*/ 13 h 17"/>
                  <a:gd name="T26" fmla="*/ 9 w 12"/>
                  <a:gd name="T27" fmla="*/ 13 h 17"/>
                  <a:gd name="T28" fmla="*/ 9 w 12"/>
                  <a:gd name="T29" fmla="*/ 13 h 17"/>
                  <a:gd name="T30" fmla="*/ 9 w 12"/>
                  <a:gd name="T31" fmla="*/ 13 h 17"/>
                  <a:gd name="T32" fmla="*/ 9 w 12"/>
                  <a:gd name="T33" fmla="*/ 12 h 17"/>
                  <a:gd name="T34" fmla="*/ 8 w 12"/>
                  <a:gd name="T35" fmla="*/ 9 h 17"/>
                  <a:gd name="T36" fmla="*/ 8 w 12"/>
                  <a:gd name="T37" fmla="*/ 9 h 17"/>
                  <a:gd name="T38" fmla="*/ 8 w 12"/>
                  <a:gd name="T39" fmla="*/ 10 h 17"/>
                  <a:gd name="T40" fmla="*/ 8 w 12"/>
                  <a:gd name="T41" fmla="*/ 9 h 17"/>
                  <a:gd name="T42" fmla="*/ 9 w 12"/>
                  <a:gd name="T43" fmla="*/ 11 h 17"/>
                  <a:gd name="T44" fmla="*/ 9 w 12"/>
                  <a:gd name="T45" fmla="*/ 11 h 17"/>
                  <a:gd name="T46" fmla="*/ 9 w 12"/>
                  <a:gd name="T47" fmla="*/ 13 h 17"/>
                  <a:gd name="T48" fmla="*/ 8 w 12"/>
                  <a:gd name="T49" fmla="*/ 11 h 17"/>
                  <a:gd name="T50" fmla="*/ 8 w 12"/>
                  <a:gd name="T51" fmla="*/ 13 h 17"/>
                  <a:gd name="T52" fmla="*/ 9 w 12"/>
                  <a:gd name="T53" fmla="*/ 13 h 17"/>
                  <a:gd name="T54" fmla="*/ 8 w 12"/>
                  <a:gd name="T55" fmla="*/ 14 h 17"/>
                  <a:gd name="T56" fmla="*/ 9 w 12"/>
                  <a:gd name="T57" fmla="*/ 15 h 17"/>
                  <a:gd name="T58" fmla="*/ 9 w 12"/>
                  <a:gd name="T59" fmla="*/ 15 h 17"/>
                  <a:gd name="T60" fmla="*/ 9 w 12"/>
                  <a:gd name="T61" fmla="*/ 15 h 17"/>
                  <a:gd name="T62" fmla="*/ 9 w 12"/>
                  <a:gd name="T63" fmla="*/ 15 h 17"/>
                  <a:gd name="T64" fmla="*/ 5 w 12"/>
                  <a:gd name="T65" fmla="*/ 7 h 17"/>
                  <a:gd name="T66" fmla="*/ 5 w 12"/>
                  <a:gd name="T67" fmla="*/ 7 h 17"/>
                  <a:gd name="T68" fmla="*/ 5 w 12"/>
                  <a:gd name="T69" fmla="*/ 7 h 17"/>
                  <a:gd name="T70" fmla="*/ 5 w 12"/>
                  <a:gd name="T71" fmla="*/ 7 h 17"/>
                  <a:gd name="T72" fmla="*/ 5 w 12"/>
                  <a:gd name="T73" fmla="*/ 7 h 17"/>
                  <a:gd name="T74" fmla="*/ 4 w 12"/>
                  <a:gd name="T75" fmla="*/ 7 h 17"/>
                  <a:gd name="T76" fmla="*/ 4 w 12"/>
                  <a:gd name="T77" fmla="*/ 7 h 17"/>
                  <a:gd name="T78" fmla="*/ 4 w 12"/>
                  <a:gd name="T79" fmla="*/ 7 h 17"/>
                  <a:gd name="T80" fmla="*/ 4 w 12"/>
                  <a:gd name="T81" fmla="*/ 8 h 17"/>
                  <a:gd name="T82" fmla="*/ 7 w 12"/>
                  <a:gd name="T8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5" name="Freeform 1860"/>
              <p:cNvSpPr>
                <a:spLocks/>
              </p:cNvSpPr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6" name="Freeform 1861"/>
              <p:cNvSpPr>
                <a:spLocks/>
              </p:cNvSpPr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1 h 4"/>
                  <a:gd name="T8" fmla="*/ 4 w 5"/>
                  <a:gd name="T9" fmla="*/ 3 h 4"/>
                  <a:gd name="T10" fmla="*/ 1 w 5"/>
                  <a:gd name="T11" fmla="*/ 2 h 4"/>
                  <a:gd name="T12" fmla="*/ 2 w 5"/>
                  <a:gd name="T13" fmla="*/ 1 h 4"/>
                  <a:gd name="T14" fmla="*/ 1 w 5"/>
                  <a:gd name="T15" fmla="*/ 3 h 4"/>
                  <a:gd name="T16" fmla="*/ 2 w 5"/>
                  <a:gd name="T17" fmla="*/ 3 h 4"/>
                  <a:gd name="T18" fmla="*/ 3 w 5"/>
                  <a:gd name="T19" fmla="*/ 4 h 4"/>
                  <a:gd name="T20" fmla="*/ 5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7" name="Freeform 1862"/>
              <p:cNvSpPr>
                <a:spLocks/>
              </p:cNvSpPr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8" name="Freeform 1863"/>
              <p:cNvSpPr>
                <a:spLocks/>
              </p:cNvSpPr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9" name="Freeform 1864"/>
              <p:cNvSpPr>
                <a:spLocks/>
              </p:cNvSpPr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0" name="Freeform 1865"/>
              <p:cNvSpPr>
                <a:spLocks/>
              </p:cNvSpPr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19 h 20"/>
                  <a:gd name="T2" fmla="*/ 1 w 10"/>
                  <a:gd name="T3" fmla="*/ 18 h 20"/>
                  <a:gd name="T4" fmla="*/ 3 w 10"/>
                  <a:gd name="T5" fmla="*/ 19 h 20"/>
                  <a:gd name="T6" fmla="*/ 5 w 10"/>
                  <a:gd name="T7" fmla="*/ 20 h 20"/>
                  <a:gd name="T8" fmla="*/ 4 w 10"/>
                  <a:gd name="T9" fmla="*/ 18 h 20"/>
                  <a:gd name="T10" fmla="*/ 5 w 10"/>
                  <a:gd name="T11" fmla="*/ 18 h 20"/>
                  <a:gd name="T12" fmla="*/ 5 w 10"/>
                  <a:gd name="T13" fmla="*/ 16 h 20"/>
                  <a:gd name="T14" fmla="*/ 5 w 10"/>
                  <a:gd name="T15" fmla="*/ 13 h 20"/>
                  <a:gd name="T16" fmla="*/ 8 w 10"/>
                  <a:gd name="T17" fmla="*/ 6 h 20"/>
                  <a:gd name="T18" fmla="*/ 6 w 10"/>
                  <a:gd name="T19" fmla="*/ 5 h 20"/>
                  <a:gd name="T20" fmla="*/ 8 w 10"/>
                  <a:gd name="T21" fmla="*/ 5 h 20"/>
                  <a:gd name="T22" fmla="*/ 7 w 10"/>
                  <a:gd name="T23" fmla="*/ 5 h 20"/>
                  <a:gd name="T24" fmla="*/ 9 w 10"/>
                  <a:gd name="T25" fmla="*/ 3 h 20"/>
                  <a:gd name="T26" fmla="*/ 6 w 10"/>
                  <a:gd name="T27" fmla="*/ 2 h 20"/>
                  <a:gd name="T28" fmla="*/ 9 w 10"/>
                  <a:gd name="T29" fmla="*/ 2 h 20"/>
                  <a:gd name="T30" fmla="*/ 8 w 10"/>
                  <a:gd name="T31" fmla="*/ 1 h 20"/>
                  <a:gd name="T32" fmla="*/ 6 w 10"/>
                  <a:gd name="T33" fmla="*/ 1 h 20"/>
                  <a:gd name="T34" fmla="*/ 5 w 10"/>
                  <a:gd name="T35" fmla="*/ 0 h 20"/>
                  <a:gd name="T36" fmla="*/ 6 w 10"/>
                  <a:gd name="T37" fmla="*/ 6 h 20"/>
                  <a:gd name="T38" fmla="*/ 5 w 10"/>
                  <a:gd name="T39" fmla="*/ 6 h 20"/>
                  <a:gd name="T40" fmla="*/ 3 w 10"/>
                  <a:gd name="T41" fmla="*/ 8 h 20"/>
                  <a:gd name="T42" fmla="*/ 5 w 10"/>
                  <a:gd name="T43" fmla="*/ 10 h 20"/>
                  <a:gd name="T44" fmla="*/ 4 w 10"/>
                  <a:gd name="T45" fmla="*/ 11 h 20"/>
                  <a:gd name="T46" fmla="*/ 5 w 10"/>
                  <a:gd name="T47" fmla="*/ 11 h 20"/>
                  <a:gd name="T48" fmla="*/ 3 w 10"/>
                  <a:gd name="T49" fmla="*/ 12 h 20"/>
                  <a:gd name="T50" fmla="*/ 6 w 10"/>
                  <a:gd name="T51" fmla="*/ 12 h 20"/>
                  <a:gd name="T52" fmla="*/ 2 w 10"/>
                  <a:gd name="T53" fmla="*/ 13 h 20"/>
                  <a:gd name="T54" fmla="*/ 3 w 10"/>
                  <a:gd name="T55" fmla="*/ 13 h 20"/>
                  <a:gd name="T56" fmla="*/ 4 w 10"/>
                  <a:gd name="T57" fmla="*/ 14 h 20"/>
                  <a:gd name="T58" fmla="*/ 2 w 10"/>
                  <a:gd name="T59" fmla="*/ 14 h 20"/>
                  <a:gd name="T60" fmla="*/ 3 w 10"/>
                  <a:gd name="T61" fmla="*/ 16 h 20"/>
                  <a:gd name="T62" fmla="*/ 4 w 10"/>
                  <a:gd name="T63" fmla="*/ 16 h 20"/>
                  <a:gd name="T64" fmla="*/ 3 w 10"/>
                  <a:gd name="T65" fmla="*/ 18 h 20"/>
                  <a:gd name="T66" fmla="*/ 1 w 10"/>
                  <a:gd name="T67" fmla="*/ 16 h 20"/>
                  <a:gd name="T68" fmla="*/ 0 w 10"/>
                  <a:gd name="T69" fmla="*/ 16 h 20"/>
                  <a:gd name="T70" fmla="*/ 2 w 10"/>
                  <a:gd name="T71" fmla="*/ 18 h 20"/>
                  <a:gd name="T72" fmla="*/ 0 w 10"/>
                  <a:gd name="T7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1" name="Freeform 1866"/>
              <p:cNvSpPr>
                <a:spLocks/>
              </p:cNvSpPr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2" name="Freeform 1867"/>
              <p:cNvSpPr>
                <a:spLocks/>
              </p:cNvSpPr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3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4" name="Freeform 1869"/>
              <p:cNvSpPr>
                <a:spLocks/>
              </p:cNvSpPr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5" name="Freeform 1870"/>
              <p:cNvSpPr>
                <a:spLocks/>
              </p:cNvSpPr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6" name="Freeform 1871"/>
              <p:cNvSpPr>
                <a:spLocks/>
              </p:cNvSpPr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7" name="Freeform 1872"/>
              <p:cNvSpPr>
                <a:spLocks/>
              </p:cNvSpPr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5 w 8"/>
                  <a:gd name="T1" fmla="*/ 11 h 12"/>
                  <a:gd name="T2" fmla="*/ 7 w 8"/>
                  <a:gd name="T3" fmla="*/ 10 h 12"/>
                  <a:gd name="T4" fmla="*/ 4 w 8"/>
                  <a:gd name="T5" fmla="*/ 7 h 12"/>
                  <a:gd name="T6" fmla="*/ 7 w 8"/>
                  <a:gd name="T7" fmla="*/ 8 h 12"/>
                  <a:gd name="T8" fmla="*/ 6 w 8"/>
                  <a:gd name="T9" fmla="*/ 4 h 12"/>
                  <a:gd name="T10" fmla="*/ 7 w 8"/>
                  <a:gd name="T11" fmla="*/ 5 h 12"/>
                  <a:gd name="T12" fmla="*/ 4 w 8"/>
                  <a:gd name="T13" fmla="*/ 3 h 12"/>
                  <a:gd name="T14" fmla="*/ 7 w 8"/>
                  <a:gd name="T15" fmla="*/ 3 h 12"/>
                  <a:gd name="T16" fmla="*/ 8 w 8"/>
                  <a:gd name="T17" fmla="*/ 4 h 12"/>
                  <a:gd name="T18" fmla="*/ 7 w 8"/>
                  <a:gd name="T19" fmla="*/ 2 h 12"/>
                  <a:gd name="T20" fmla="*/ 5 w 8"/>
                  <a:gd name="T21" fmla="*/ 1 h 12"/>
                  <a:gd name="T22" fmla="*/ 3 w 8"/>
                  <a:gd name="T23" fmla="*/ 0 h 12"/>
                  <a:gd name="T24" fmla="*/ 4 w 8"/>
                  <a:gd name="T25" fmla="*/ 2 h 12"/>
                  <a:gd name="T26" fmla="*/ 3 w 8"/>
                  <a:gd name="T27" fmla="*/ 2 h 12"/>
                  <a:gd name="T28" fmla="*/ 4 w 8"/>
                  <a:gd name="T29" fmla="*/ 2 h 12"/>
                  <a:gd name="T30" fmla="*/ 3 w 8"/>
                  <a:gd name="T31" fmla="*/ 2 h 12"/>
                  <a:gd name="T32" fmla="*/ 3 w 8"/>
                  <a:gd name="T33" fmla="*/ 3 h 12"/>
                  <a:gd name="T34" fmla="*/ 3 w 8"/>
                  <a:gd name="T35" fmla="*/ 3 h 12"/>
                  <a:gd name="T36" fmla="*/ 4 w 8"/>
                  <a:gd name="T37" fmla="*/ 4 h 12"/>
                  <a:gd name="T38" fmla="*/ 3 w 8"/>
                  <a:gd name="T39" fmla="*/ 4 h 12"/>
                  <a:gd name="T40" fmla="*/ 4 w 8"/>
                  <a:gd name="T41" fmla="*/ 4 h 12"/>
                  <a:gd name="T42" fmla="*/ 2 w 8"/>
                  <a:gd name="T43" fmla="*/ 6 h 12"/>
                  <a:gd name="T44" fmla="*/ 3 w 8"/>
                  <a:gd name="T45" fmla="*/ 7 h 12"/>
                  <a:gd name="T46" fmla="*/ 2 w 8"/>
                  <a:gd name="T47" fmla="*/ 5 h 12"/>
                  <a:gd name="T48" fmla="*/ 5 w 8"/>
                  <a:gd name="T49" fmla="*/ 6 h 12"/>
                  <a:gd name="T50" fmla="*/ 2 w 8"/>
                  <a:gd name="T51" fmla="*/ 7 h 12"/>
                  <a:gd name="T52" fmla="*/ 2 w 8"/>
                  <a:gd name="T53" fmla="*/ 9 h 12"/>
                  <a:gd name="T54" fmla="*/ 2 w 8"/>
                  <a:gd name="T55" fmla="*/ 9 h 12"/>
                  <a:gd name="T56" fmla="*/ 3 w 8"/>
                  <a:gd name="T57" fmla="*/ 10 h 12"/>
                  <a:gd name="T58" fmla="*/ 3 w 8"/>
                  <a:gd name="T59" fmla="*/ 10 h 12"/>
                  <a:gd name="T60" fmla="*/ 4 w 8"/>
                  <a:gd name="T61" fmla="*/ 10 h 12"/>
                  <a:gd name="T62" fmla="*/ 3 w 8"/>
                  <a:gd name="T63" fmla="*/ 10 h 12"/>
                  <a:gd name="T64" fmla="*/ 5 w 8"/>
                  <a:gd name="T65" fmla="*/ 12 h 12"/>
                  <a:gd name="T66" fmla="*/ 4 w 8"/>
                  <a:gd name="T67" fmla="*/ 10 h 12"/>
                  <a:gd name="T68" fmla="*/ 5 w 8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8" name="Freeform 1873"/>
              <p:cNvSpPr>
                <a:spLocks/>
              </p:cNvSpPr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9" name="Freeform 1874"/>
              <p:cNvSpPr>
                <a:spLocks/>
              </p:cNvSpPr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4 w 8"/>
                  <a:gd name="T1" fmla="*/ 3 h 9"/>
                  <a:gd name="T2" fmla="*/ 3 w 8"/>
                  <a:gd name="T3" fmla="*/ 3 h 9"/>
                  <a:gd name="T4" fmla="*/ 6 w 8"/>
                  <a:gd name="T5" fmla="*/ 3 h 9"/>
                  <a:gd name="T6" fmla="*/ 6 w 8"/>
                  <a:gd name="T7" fmla="*/ 4 h 9"/>
                  <a:gd name="T8" fmla="*/ 3 w 8"/>
                  <a:gd name="T9" fmla="*/ 4 h 9"/>
                  <a:gd name="T10" fmla="*/ 3 w 8"/>
                  <a:gd name="T11" fmla="*/ 4 h 9"/>
                  <a:gd name="T12" fmla="*/ 5 w 8"/>
                  <a:gd name="T13" fmla="*/ 5 h 9"/>
                  <a:gd name="T14" fmla="*/ 5 w 8"/>
                  <a:gd name="T15" fmla="*/ 6 h 9"/>
                  <a:gd name="T16" fmla="*/ 5 w 8"/>
                  <a:gd name="T17" fmla="*/ 5 h 9"/>
                  <a:gd name="T18" fmla="*/ 3 w 8"/>
                  <a:gd name="T19" fmla="*/ 6 h 9"/>
                  <a:gd name="T20" fmla="*/ 7 w 8"/>
                  <a:gd name="T21" fmla="*/ 9 h 9"/>
                  <a:gd name="T22" fmla="*/ 7 w 8"/>
                  <a:gd name="T23" fmla="*/ 8 h 9"/>
                  <a:gd name="T24" fmla="*/ 5 w 8"/>
                  <a:gd name="T25" fmla="*/ 8 h 9"/>
                  <a:gd name="T26" fmla="*/ 6 w 8"/>
                  <a:gd name="T27" fmla="*/ 7 h 9"/>
                  <a:gd name="T28" fmla="*/ 7 w 8"/>
                  <a:gd name="T29" fmla="*/ 8 h 9"/>
                  <a:gd name="T30" fmla="*/ 8 w 8"/>
                  <a:gd name="T31" fmla="*/ 2 h 9"/>
                  <a:gd name="T32" fmla="*/ 8 w 8"/>
                  <a:gd name="T33" fmla="*/ 3 h 9"/>
                  <a:gd name="T34" fmla="*/ 6 w 8"/>
                  <a:gd name="T35" fmla="*/ 2 h 9"/>
                  <a:gd name="T36" fmla="*/ 4 w 8"/>
                  <a:gd name="T37" fmla="*/ 2 h 9"/>
                  <a:gd name="T38" fmla="*/ 5 w 8"/>
                  <a:gd name="T39" fmla="*/ 2 h 9"/>
                  <a:gd name="T40" fmla="*/ 3 w 8"/>
                  <a:gd name="T41" fmla="*/ 1 h 9"/>
                  <a:gd name="T42" fmla="*/ 2 w 8"/>
                  <a:gd name="T43" fmla="*/ 0 h 9"/>
                  <a:gd name="T44" fmla="*/ 2 w 8"/>
                  <a:gd name="T45" fmla="*/ 2 h 9"/>
                  <a:gd name="T46" fmla="*/ 4 w 8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0" name="Freeform 1875"/>
              <p:cNvSpPr>
                <a:spLocks/>
              </p:cNvSpPr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1" name="Freeform 1876"/>
              <p:cNvSpPr>
                <a:spLocks/>
              </p:cNvSpPr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2" name="Freeform 1877"/>
              <p:cNvSpPr>
                <a:spLocks/>
              </p:cNvSpPr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3" name="Freeform 1878"/>
              <p:cNvSpPr>
                <a:spLocks/>
              </p:cNvSpPr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3 w 4"/>
                  <a:gd name="T7" fmla="*/ 1 h 2"/>
                  <a:gd name="T8" fmla="*/ 3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4" name="Freeform 1879"/>
              <p:cNvSpPr>
                <a:spLocks/>
              </p:cNvSpPr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5 w 11"/>
                  <a:gd name="T1" fmla="*/ 3 h 16"/>
                  <a:gd name="T2" fmla="*/ 5 w 11"/>
                  <a:gd name="T3" fmla="*/ 4 h 16"/>
                  <a:gd name="T4" fmla="*/ 4 w 11"/>
                  <a:gd name="T5" fmla="*/ 4 h 16"/>
                  <a:gd name="T6" fmla="*/ 4 w 11"/>
                  <a:gd name="T7" fmla="*/ 5 h 16"/>
                  <a:gd name="T8" fmla="*/ 4 w 11"/>
                  <a:gd name="T9" fmla="*/ 5 h 16"/>
                  <a:gd name="T10" fmla="*/ 5 w 11"/>
                  <a:gd name="T11" fmla="*/ 7 h 16"/>
                  <a:gd name="T12" fmla="*/ 6 w 11"/>
                  <a:gd name="T13" fmla="*/ 7 h 16"/>
                  <a:gd name="T14" fmla="*/ 4 w 11"/>
                  <a:gd name="T15" fmla="*/ 8 h 16"/>
                  <a:gd name="T16" fmla="*/ 7 w 11"/>
                  <a:gd name="T17" fmla="*/ 8 h 16"/>
                  <a:gd name="T18" fmla="*/ 6 w 11"/>
                  <a:gd name="T19" fmla="*/ 10 h 16"/>
                  <a:gd name="T20" fmla="*/ 6 w 11"/>
                  <a:gd name="T21" fmla="*/ 10 h 16"/>
                  <a:gd name="T22" fmla="*/ 6 w 11"/>
                  <a:gd name="T23" fmla="*/ 11 h 16"/>
                  <a:gd name="T24" fmla="*/ 4 w 11"/>
                  <a:gd name="T25" fmla="*/ 11 h 16"/>
                  <a:gd name="T26" fmla="*/ 4 w 11"/>
                  <a:gd name="T27" fmla="*/ 12 h 16"/>
                  <a:gd name="T28" fmla="*/ 3 w 11"/>
                  <a:gd name="T29" fmla="*/ 12 h 16"/>
                  <a:gd name="T30" fmla="*/ 4 w 11"/>
                  <a:gd name="T31" fmla="*/ 13 h 16"/>
                  <a:gd name="T32" fmla="*/ 7 w 11"/>
                  <a:gd name="T33" fmla="*/ 11 h 16"/>
                  <a:gd name="T34" fmla="*/ 7 w 11"/>
                  <a:gd name="T35" fmla="*/ 11 h 16"/>
                  <a:gd name="T36" fmla="*/ 5 w 11"/>
                  <a:gd name="T37" fmla="*/ 11 h 16"/>
                  <a:gd name="T38" fmla="*/ 4 w 11"/>
                  <a:gd name="T39" fmla="*/ 10 h 16"/>
                  <a:gd name="T40" fmla="*/ 4 w 11"/>
                  <a:gd name="T41" fmla="*/ 13 h 16"/>
                  <a:gd name="T42" fmla="*/ 3 w 11"/>
                  <a:gd name="T43" fmla="*/ 13 h 16"/>
                  <a:gd name="T44" fmla="*/ 4 w 11"/>
                  <a:gd name="T45" fmla="*/ 11 h 16"/>
                  <a:gd name="T46" fmla="*/ 3 w 11"/>
                  <a:gd name="T47" fmla="*/ 11 h 16"/>
                  <a:gd name="T48" fmla="*/ 2 w 11"/>
                  <a:gd name="T49" fmla="*/ 9 h 16"/>
                  <a:gd name="T50" fmla="*/ 1 w 11"/>
                  <a:gd name="T51" fmla="*/ 12 h 16"/>
                  <a:gd name="T52" fmla="*/ 0 w 11"/>
                  <a:gd name="T53" fmla="*/ 12 h 16"/>
                  <a:gd name="T54" fmla="*/ 0 w 11"/>
                  <a:gd name="T55" fmla="*/ 15 h 16"/>
                  <a:gd name="T56" fmla="*/ 5 w 11"/>
                  <a:gd name="T57" fmla="*/ 15 h 16"/>
                  <a:gd name="T58" fmla="*/ 6 w 11"/>
                  <a:gd name="T59" fmla="*/ 13 h 16"/>
                  <a:gd name="T60" fmla="*/ 6 w 11"/>
                  <a:gd name="T61" fmla="*/ 15 h 16"/>
                  <a:gd name="T62" fmla="*/ 6 w 11"/>
                  <a:gd name="T63" fmla="*/ 13 h 16"/>
                  <a:gd name="T64" fmla="*/ 8 w 11"/>
                  <a:gd name="T65" fmla="*/ 13 h 16"/>
                  <a:gd name="T66" fmla="*/ 6 w 11"/>
                  <a:gd name="T67" fmla="*/ 12 h 16"/>
                  <a:gd name="T68" fmla="*/ 9 w 11"/>
                  <a:gd name="T69" fmla="*/ 12 h 16"/>
                  <a:gd name="T70" fmla="*/ 8 w 11"/>
                  <a:gd name="T71" fmla="*/ 5 h 16"/>
                  <a:gd name="T72" fmla="*/ 7 w 11"/>
                  <a:gd name="T73" fmla="*/ 5 h 16"/>
                  <a:gd name="T74" fmla="*/ 7 w 11"/>
                  <a:gd name="T75" fmla="*/ 2 h 16"/>
                  <a:gd name="T76" fmla="*/ 6 w 11"/>
                  <a:gd name="T77" fmla="*/ 2 h 16"/>
                  <a:gd name="T78" fmla="*/ 9 w 11"/>
                  <a:gd name="T79" fmla="*/ 2 h 16"/>
                  <a:gd name="T80" fmla="*/ 9 w 11"/>
                  <a:gd name="T81" fmla="*/ 1 h 16"/>
                  <a:gd name="T82" fmla="*/ 8 w 11"/>
                  <a:gd name="T83" fmla="*/ 2 h 16"/>
                  <a:gd name="T84" fmla="*/ 9 w 11"/>
                  <a:gd name="T85" fmla="*/ 1 h 16"/>
                  <a:gd name="T86" fmla="*/ 5 w 11"/>
                  <a:gd name="T87" fmla="*/ 1 h 16"/>
                  <a:gd name="T88" fmla="*/ 3 w 11"/>
                  <a:gd name="T89" fmla="*/ 3 h 16"/>
                  <a:gd name="T90" fmla="*/ 5 w 11"/>
                  <a:gd name="T9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5" name="Freeform 1880"/>
              <p:cNvSpPr>
                <a:spLocks/>
              </p:cNvSpPr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6" name="Freeform 1881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7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8" name="Freeform 1883"/>
              <p:cNvSpPr>
                <a:spLocks/>
              </p:cNvSpPr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9" name="Freeform 1884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0" name="Freeform 1885"/>
              <p:cNvSpPr>
                <a:spLocks/>
              </p:cNvSpPr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1" name="Freeform 1886"/>
              <p:cNvSpPr>
                <a:spLocks/>
              </p:cNvSpPr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6 w 10"/>
                  <a:gd name="T1" fmla="*/ 2 h 35"/>
                  <a:gd name="T2" fmla="*/ 4 w 10"/>
                  <a:gd name="T3" fmla="*/ 1 h 35"/>
                  <a:gd name="T4" fmla="*/ 2 w 10"/>
                  <a:gd name="T5" fmla="*/ 2 h 35"/>
                  <a:gd name="T6" fmla="*/ 3 w 10"/>
                  <a:gd name="T7" fmla="*/ 4 h 35"/>
                  <a:gd name="T8" fmla="*/ 3 w 10"/>
                  <a:gd name="T9" fmla="*/ 8 h 35"/>
                  <a:gd name="T10" fmla="*/ 2 w 10"/>
                  <a:gd name="T11" fmla="*/ 10 h 35"/>
                  <a:gd name="T12" fmla="*/ 4 w 10"/>
                  <a:gd name="T13" fmla="*/ 14 h 35"/>
                  <a:gd name="T14" fmla="*/ 3 w 10"/>
                  <a:gd name="T15" fmla="*/ 15 h 35"/>
                  <a:gd name="T16" fmla="*/ 2 w 10"/>
                  <a:gd name="T17" fmla="*/ 16 h 35"/>
                  <a:gd name="T18" fmla="*/ 5 w 10"/>
                  <a:gd name="T19" fmla="*/ 17 h 35"/>
                  <a:gd name="T20" fmla="*/ 5 w 10"/>
                  <a:gd name="T21" fmla="*/ 19 h 35"/>
                  <a:gd name="T22" fmla="*/ 4 w 10"/>
                  <a:gd name="T23" fmla="*/ 20 h 35"/>
                  <a:gd name="T24" fmla="*/ 4 w 10"/>
                  <a:gd name="T25" fmla="*/ 23 h 35"/>
                  <a:gd name="T26" fmla="*/ 3 w 10"/>
                  <a:gd name="T27" fmla="*/ 25 h 35"/>
                  <a:gd name="T28" fmla="*/ 4 w 10"/>
                  <a:gd name="T29" fmla="*/ 27 h 35"/>
                  <a:gd name="T30" fmla="*/ 5 w 10"/>
                  <a:gd name="T31" fmla="*/ 28 h 35"/>
                  <a:gd name="T32" fmla="*/ 4 w 10"/>
                  <a:gd name="T33" fmla="*/ 29 h 35"/>
                  <a:gd name="T34" fmla="*/ 4 w 10"/>
                  <a:gd name="T35" fmla="*/ 30 h 35"/>
                  <a:gd name="T36" fmla="*/ 3 w 10"/>
                  <a:gd name="T37" fmla="*/ 33 h 35"/>
                  <a:gd name="T38" fmla="*/ 6 w 10"/>
                  <a:gd name="T39" fmla="*/ 29 h 35"/>
                  <a:gd name="T40" fmla="*/ 6 w 10"/>
                  <a:gd name="T41" fmla="*/ 32 h 35"/>
                  <a:gd name="T42" fmla="*/ 4 w 10"/>
                  <a:gd name="T43" fmla="*/ 31 h 35"/>
                  <a:gd name="T44" fmla="*/ 6 w 10"/>
                  <a:gd name="T45" fmla="*/ 31 h 35"/>
                  <a:gd name="T46" fmla="*/ 7 w 10"/>
                  <a:gd name="T47" fmla="*/ 29 h 35"/>
                  <a:gd name="T48" fmla="*/ 6 w 10"/>
                  <a:gd name="T49" fmla="*/ 29 h 35"/>
                  <a:gd name="T50" fmla="*/ 5 w 10"/>
                  <a:gd name="T51" fmla="*/ 27 h 35"/>
                  <a:gd name="T52" fmla="*/ 6 w 10"/>
                  <a:gd name="T53" fmla="*/ 24 h 35"/>
                  <a:gd name="T54" fmla="*/ 7 w 10"/>
                  <a:gd name="T55" fmla="*/ 24 h 35"/>
                  <a:gd name="T56" fmla="*/ 8 w 10"/>
                  <a:gd name="T57" fmla="*/ 24 h 35"/>
                  <a:gd name="T58" fmla="*/ 8 w 10"/>
                  <a:gd name="T59" fmla="*/ 24 h 35"/>
                  <a:gd name="T60" fmla="*/ 4 w 10"/>
                  <a:gd name="T61" fmla="*/ 21 h 35"/>
                  <a:gd name="T62" fmla="*/ 6 w 10"/>
                  <a:gd name="T63" fmla="*/ 19 h 35"/>
                  <a:gd name="T64" fmla="*/ 6 w 10"/>
                  <a:gd name="T65" fmla="*/ 18 h 35"/>
                  <a:gd name="T66" fmla="*/ 7 w 10"/>
                  <a:gd name="T67" fmla="*/ 17 h 35"/>
                  <a:gd name="T68" fmla="*/ 8 w 10"/>
                  <a:gd name="T69" fmla="*/ 16 h 35"/>
                  <a:gd name="T70" fmla="*/ 4 w 10"/>
                  <a:gd name="T71" fmla="*/ 12 h 35"/>
                  <a:gd name="T72" fmla="*/ 6 w 10"/>
                  <a:gd name="T73" fmla="*/ 12 h 35"/>
                  <a:gd name="T74" fmla="*/ 7 w 10"/>
                  <a:gd name="T75" fmla="*/ 10 h 35"/>
                  <a:gd name="T76" fmla="*/ 5 w 10"/>
                  <a:gd name="T77" fmla="*/ 9 h 35"/>
                  <a:gd name="T78" fmla="*/ 5 w 10"/>
                  <a:gd name="T79" fmla="*/ 7 h 35"/>
                  <a:gd name="T80" fmla="*/ 8 w 10"/>
                  <a:gd name="T81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2" name="Freeform 1887"/>
              <p:cNvSpPr>
                <a:spLocks/>
              </p:cNvSpPr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3" name="Freeform 1888"/>
              <p:cNvSpPr>
                <a:spLocks/>
              </p:cNvSpPr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4" name="Freeform 1889"/>
              <p:cNvSpPr>
                <a:spLocks/>
              </p:cNvSpPr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5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6" name="Freeform 1891"/>
              <p:cNvSpPr>
                <a:spLocks/>
              </p:cNvSpPr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7 w 8"/>
                  <a:gd name="T1" fmla="*/ 4 h 19"/>
                  <a:gd name="T2" fmla="*/ 6 w 8"/>
                  <a:gd name="T3" fmla="*/ 3 h 19"/>
                  <a:gd name="T4" fmla="*/ 7 w 8"/>
                  <a:gd name="T5" fmla="*/ 2 h 19"/>
                  <a:gd name="T6" fmla="*/ 5 w 8"/>
                  <a:gd name="T7" fmla="*/ 0 h 19"/>
                  <a:gd name="T8" fmla="*/ 4 w 8"/>
                  <a:gd name="T9" fmla="*/ 9 h 19"/>
                  <a:gd name="T10" fmla="*/ 3 w 8"/>
                  <a:gd name="T11" fmla="*/ 9 h 19"/>
                  <a:gd name="T12" fmla="*/ 4 w 8"/>
                  <a:gd name="T13" fmla="*/ 12 h 19"/>
                  <a:gd name="T14" fmla="*/ 2 w 8"/>
                  <a:gd name="T15" fmla="*/ 11 h 19"/>
                  <a:gd name="T16" fmla="*/ 2 w 8"/>
                  <a:gd name="T17" fmla="*/ 14 h 19"/>
                  <a:gd name="T18" fmla="*/ 3 w 8"/>
                  <a:gd name="T19" fmla="*/ 14 h 19"/>
                  <a:gd name="T20" fmla="*/ 3 w 8"/>
                  <a:gd name="T21" fmla="*/ 14 h 19"/>
                  <a:gd name="T22" fmla="*/ 3 w 8"/>
                  <a:gd name="T23" fmla="*/ 14 h 19"/>
                  <a:gd name="T24" fmla="*/ 3 w 8"/>
                  <a:gd name="T25" fmla="*/ 15 h 19"/>
                  <a:gd name="T26" fmla="*/ 3 w 8"/>
                  <a:gd name="T27" fmla="*/ 15 h 19"/>
                  <a:gd name="T28" fmla="*/ 3 w 8"/>
                  <a:gd name="T29" fmla="*/ 16 h 19"/>
                  <a:gd name="T30" fmla="*/ 2 w 8"/>
                  <a:gd name="T31" fmla="*/ 16 h 19"/>
                  <a:gd name="T32" fmla="*/ 3 w 8"/>
                  <a:gd name="T33" fmla="*/ 19 h 19"/>
                  <a:gd name="T34" fmla="*/ 4 w 8"/>
                  <a:gd name="T35" fmla="*/ 19 h 19"/>
                  <a:gd name="T36" fmla="*/ 4 w 8"/>
                  <a:gd name="T37" fmla="*/ 17 h 19"/>
                  <a:gd name="T38" fmla="*/ 4 w 8"/>
                  <a:gd name="T39" fmla="*/ 17 h 19"/>
                  <a:gd name="T40" fmla="*/ 3 w 8"/>
                  <a:gd name="T41" fmla="*/ 16 h 19"/>
                  <a:gd name="T42" fmla="*/ 5 w 8"/>
                  <a:gd name="T43" fmla="*/ 17 h 19"/>
                  <a:gd name="T44" fmla="*/ 7 w 8"/>
                  <a:gd name="T45" fmla="*/ 15 h 19"/>
                  <a:gd name="T46" fmla="*/ 7 w 8"/>
                  <a:gd name="T47" fmla="*/ 15 h 19"/>
                  <a:gd name="T48" fmla="*/ 6 w 8"/>
                  <a:gd name="T49" fmla="*/ 14 h 19"/>
                  <a:gd name="T50" fmla="*/ 5 w 8"/>
                  <a:gd name="T51" fmla="*/ 15 h 19"/>
                  <a:gd name="T52" fmla="*/ 3 w 8"/>
                  <a:gd name="T53" fmla="*/ 14 h 19"/>
                  <a:gd name="T54" fmla="*/ 4 w 8"/>
                  <a:gd name="T55" fmla="*/ 13 h 19"/>
                  <a:gd name="T56" fmla="*/ 5 w 8"/>
                  <a:gd name="T57" fmla="*/ 14 h 19"/>
                  <a:gd name="T58" fmla="*/ 5 w 8"/>
                  <a:gd name="T59" fmla="*/ 13 h 19"/>
                  <a:gd name="T60" fmla="*/ 7 w 8"/>
                  <a:gd name="T61" fmla="*/ 13 h 19"/>
                  <a:gd name="T62" fmla="*/ 5 w 8"/>
                  <a:gd name="T63" fmla="*/ 12 h 19"/>
                  <a:gd name="T64" fmla="*/ 6 w 8"/>
                  <a:gd name="T65" fmla="*/ 9 h 19"/>
                  <a:gd name="T66" fmla="*/ 7 w 8"/>
                  <a:gd name="T67" fmla="*/ 10 h 19"/>
                  <a:gd name="T68" fmla="*/ 5 w 8"/>
                  <a:gd name="T69" fmla="*/ 9 h 19"/>
                  <a:gd name="T70" fmla="*/ 7 w 8"/>
                  <a:gd name="T71" fmla="*/ 7 h 19"/>
                  <a:gd name="T72" fmla="*/ 6 w 8"/>
                  <a:gd name="T73" fmla="*/ 7 h 19"/>
                  <a:gd name="T74" fmla="*/ 7 w 8"/>
                  <a:gd name="T75" fmla="*/ 5 h 19"/>
                  <a:gd name="T76" fmla="*/ 7 w 8"/>
                  <a:gd name="T77" fmla="*/ 5 h 19"/>
                  <a:gd name="T78" fmla="*/ 5 w 8"/>
                  <a:gd name="T79" fmla="*/ 3 h 19"/>
                  <a:gd name="T80" fmla="*/ 7 w 8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7" name="Freeform 1892"/>
              <p:cNvSpPr>
                <a:spLocks/>
              </p:cNvSpPr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8" name="Freeform 1893"/>
              <p:cNvSpPr>
                <a:spLocks/>
              </p:cNvSpPr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4 w 6"/>
                  <a:gd name="T1" fmla="*/ 4 h 10"/>
                  <a:gd name="T2" fmla="*/ 3 w 6"/>
                  <a:gd name="T3" fmla="*/ 3 h 10"/>
                  <a:gd name="T4" fmla="*/ 1 w 6"/>
                  <a:gd name="T5" fmla="*/ 7 h 10"/>
                  <a:gd name="T6" fmla="*/ 2 w 6"/>
                  <a:gd name="T7" fmla="*/ 9 h 10"/>
                  <a:gd name="T8" fmla="*/ 1 w 6"/>
                  <a:gd name="T9" fmla="*/ 8 h 10"/>
                  <a:gd name="T10" fmla="*/ 2 w 6"/>
                  <a:gd name="T11" fmla="*/ 10 h 10"/>
                  <a:gd name="T12" fmla="*/ 2 w 6"/>
                  <a:gd name="T13" fmla="*/ 9 h 10"/>
                  <a:gd name="T14" fmla="*/ 2 w 6"/>
                  <a:gd name="T15" fmla="*/ 9 h 10"/>
                  <a:gd name="T16" fmla="*/ 2 w 6"/>
                  <a:gd name="T17" fmla="*/ 9 h 10"/>
                  <a:gd name="T18" fmla="*/ 3 w 6"/>
                  <a:gd name="T19" fmla="*/ 9 h 10"/>
                  <a:gd name="T20" fmla="*/ 2 w 6"/>
                  <a:gd name="T21" fmla="*/ 7 h 10"/>
                  <a:gd name="T22" fmla="*/ 4 w 6"/>
                  <a:gd name="T23" fmla="*/ 8 h 10"/>
                  <a:gd name="T24" fmla="*/ 5 w 6"/>
                  <a:gd name="T25" fmla="*/ 6 h 10"/>
                  <a:gd name="T26" fmla="*/ 4 w 6"/>
                  <a:gd name="T27" fmla="*/ 6 h 10"/>
                  <a:gd name="T28" fmla="*/ 3 w 6"/>
                  <a:gd name="T29" fmla="*/ 6 h 10"/>
                  <a:gd name="T30" fmla="*/ 5 w 6"/>
                  <a:gd name="T31" fmla="*/ 6 h 10"/>
                  <a:gd name="T32" fmla="*/ 5 w 6"/>
                  <a:gd name="T33" fmla="*/ 3 h 10"/>
                  <a:gd name="T34" fmla="*/ 4 w 6"/>
                  <a:gd name="T35" fmla="*/ 1 h 10"/>
                  <a:gd name="T36" fmla="*/ 5 w 6"/>
                  <a:gd name="T37" fmla="*/ 2 h 10"/>
                  <a:gd name="T38" fmla="*/ 6 w 6"/>
                  <a:gd name="T39" fmla="*/ 2 h 10"/>
                  <a:gd name="T40" fmla="*/ 3 w 6"/>
                  <a:gd name="T41" fmla="*/ 0 h 10"/>
                  <a:gd name="T42" fmla="*/ 4 w 6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9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0" name="Freeform 1895"/>
              <p:cNvSpPr>
                <a:spLocks/>
              </p:cNvSpPr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1" name="Freeform 1896"/>
              <p:cNvSpPr>
                <a:spLocks/>
              </p:cNvSpPr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2" name="Freeform 1897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3" name="Freeform 1898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4" name="Freeform 1899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5" name="Freeform 1900"/>
              <p:cNvSpPr>
                <a:spLocks/>
              </p:cNvSpPr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6" name="Freeform 1901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7" name="Freeform 1902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8" name="Freeform 1903"/>
              <p:cNvSpPr>
                <a:spLocks/>
              </p:cNvSpPr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9" name="Freeform 1904"/>
              <p:cNvSpPr>
                <a:spLocks/>
              </p:cNvSpPr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0" name="Freeform 1905"/>
              <p:cNvSpPr>
                <a:spLocks/>
              </p:cNvSpPr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1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2" name="Freeform 1907"/>
              <p:cNvSpPr>
                <a:spLocks/>
              </p:cNvSpPr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2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45" name="Group 2109"/>
            <p:cNvGrpSpPr>
              <a:grpSpLocks/>
            </p:cNvGrpSpPr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2063" name="Freeform 1909"/>
              <p:cNvSpPr>
                <a:spLocks/>
              </p:cNvSpPr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910"/>
              <p:cNvSpPr>
                <a:spLocks/>
              </p:cNvSpPr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912"/>
              <p:cNvSpPr>
                <a:spLocks/>
              </p:cNvSpPr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2 h 3"/>
                  <a:gd name="T10" fmla="*/ 0 w 4"/>
                  <a:gd name="T11" fmla="*/ 3 h 3"/>
                  <a:gd name="T12" fmla="*/ 1 w 4"/>
                  <a:gd name="T13" fmla="*/ 3 h 3"/>
                  <a:gd name="T14" fmla="*/ 1 w 4"/>
                  <a:gd name="T15" fmla="*/ 2 h 3"/>
                  <a:gd name="T16" fmla="*/ 3 w 4"/>
                  <a:gd name="T17" fmla="*/ 3 h 3"/>
                  <a:gd name="T18" fmla="*/ 3 w 4"/>
                  <a:gd name="T19" fmla="*/ 1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3 w 4"/>
                  <a:gd name="T27" fmla="*/ 1 h 3"/>
                  <a:gd name="T28" fmla="*/ 4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4 w 4"/>
                  <a:gd name="T35" fmla="*/ 0 h 3"/>
                  <a:gd name="T36" fmla="*/ 3 w 4"/>
                  <a:gd name="T37" fmla="*/ 2 h 3"/>
                  <a:gd name="T38" fmla="*/ 3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1 w 4"/>
                  <a:gd name="T53" fmla="*/ 0 h 3"/>
                  <a:gd name="T54" fmla="*/ 1 w 4"/>
                  <a:gd name="T55" fmla="*/ 1 h 3"/>
                  <a:gd name="T56" fmla="*/ 1 w 4"/>
                  <a:gd name="T57" fmla="*/ 2 h 3"/>
                  <a:gd name="T58" fmla="*/ 1 w 4"/>
                  <a:gd name="T59" fmla="*/ 1 h 3"/>
                  <a:gd name="T60" fmla="*/ 1 w 4"/>
                  <a:gd name="T61" fmla="*/ 1 h 3"/>
                  <a:gd name="T62" fmla="*/ 1 w 4"/>
                  <a:gd name="T63" fmla="*/ 2 h 3"/>
                  <a:gd name="T64" fmla="*/ 1 w 4"/>
                  <a:gd name="T65" fmla="*/ 2 h 3"/>
                  <a:gd name="T66" fmla="*/ 1 w 4"/>
                  <a:gd name="T67" fmla="*/ 0 h 3"/>
                  <a:gd name="T68" fmla="*/ 1 w 4"/>
                  <a:gd name="T69" fmla="*/ 0 h 3"/>
                  <a:gd name="T70" fmla="*/ 1 w 4"/>
                  <a:gd name="T71" fmla="*/ 1 h 3"/>
                  <a:gd name="T72" fmla="*/ 0 w 4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914"/>
              <p:cNvSpPr>
                <a:spLocks/>
              </p:cNvSpPr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915"/>
              <p:cNvSpPr>
                <a:spLocks/>
              </p:cNvSpPr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916"/>
              <p:cNvSpPr>
                <a:spLocks/>
              </p:cNvSpPr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917"/>
              <p:cNvSpPr>
                <a:spLocks/>
              </p:cNvSpPr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919"/>
              <p:cNvSpPr>
                <a:spLocks/>
              </p:cNvSpPr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3 h 4"/>
                  <a:gd name="T4" fmla="*/ 1 w 2"/>
                  <a:gd name="T5" fmla="*/ 2 h 4"/>
                  <a:gd name="T6" fmla="*/ 1 w 2"/>
                  <a:gd name="T7" fmla="*/ 3 h 4"/>
                  <a:gd name="T8" fmla="*/ 2 w 2"/>
                  <a:gd name="T9" fmla="*/ 2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1 h 4"/>
                  <a:gd name="T22" fmla="*/ 2 w 2"/>
                  <a:gd name="T23" fmla="*/ 1 h 4"/>
                  <a:gd name="T24" fmla="*/ 2 w 2"/>
                  <a:gd name="T25" fmla="*/ 1 h 4"/>
                  <a:gd name="T26" fmla="*/ 2 w 2"/>
                  <a:gd name="T27" fmla="*/ 1 h 4"/>
                  <a:gd name="T28" fmla="*/ 2 w 2"/>
                  <a:gd name="T29" fmla="*/ 1 h 4"/>
                  <a:gd name="T30" fmla="*/ 2 w 2"/>
                  <a:gd name="T31" fmla="*/ 0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2 h 4"/>
                  <a:gd name="T38" fmla="*/ 2 w 2"/>
                  <a:gd name="T39" fmla="*/ 1 h 4"/>
                  <a:gd name="T40" fmla="*/ 2 w 2"/>
                  <a:gd name="T41" fmla="*/ 1 h 4"/>
                  <a:gd name="T42" fmla="*/ 1 w 2"/>
                  <a:gd name="T43" fmla="*/ 0 h 4"/>
                  <a:gd name="T44" fmla="*/ 1 w 2"/>
                  <a:gd name="T45" fmla="*/ 1 h 4"/>
                  <a:gd name="T46" fmla="*/ 1 w 2"/>
                  <a:gd name="T47" fmla="*/ 0 h 4"/>
                  <a:gd name="T48" fmla="*/ 1 w 2"/>
                  <a:gd name="T49" fmla="*/ 2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0 w 2"/>
                  <a:gd name="T61" fmla="*/ 2 h 4"/>
                  <a:gd name="T62" fmla="*/ 0 w 2"/>
                  <a:gd name="T63" fmla="*/ 2 h 4"/>
                  <a:gd name="T64" fmla="*/ 0 w 2"/>
                  <a:gd name="T65" fmla="*/ 3 h 4"/>
                  <a:gd name="T66" fmla="*/ 0 w 2"/>
                  <a:gd name="T67" fmla="*/ 2 h 4"/>
                  <a:gd name="T68" fmla="*/ 0 w 2"/>
                  <a:gd name="T6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1920"/>
              <p:cNvSpPr>
                <a:spLocks/>
              </p:cNvSpPr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921"/>
              <p:cNvSpPr>
                <a:spLocks/>
              </p:cNvSpPr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1 w 1"/>
                  <a:gd name="T1" fmla="*/ 3 h 5"/>
                  <a:gd name="T2" fmla="*/ 1 w 1"/>
                  <a:gd name="T3" fmla="*/ 2 h 5"/>
                  <a:gd name="T4" fmla="*/ 1 w 1"/>
                  <a:gd name="T5" fmla="*/ 3 h 5"/>
                  <a:gd name="T6" fmla="*/ 1 w 1"/>
                  <a:gd name="T7" fmla="*/ 4 h 5"/>
                  <a:gd name="T8" fmla="*/ 1 w 1"/>
                  <a:gd name="T9" fmla="*/ 2 h 5"/>
                  <a:gd name="T10" fmla="*/ 1 w 1"/>
                  <a:gd name="T11" fmla="*/ 2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5 h 5"/>
                  <a:gd name="T22" fmla="*/ 0 w 1"/>
                  <a:gd name="T23" fmla="*/ 4 h 5"/>
                  <a:gd name="T24" fmla="*/ 0 w 1"/>
                  <a:gd name="T25" fmla="*/ 3 h 5"/>
                  <a:gd name="T26" fmla="*/ 0 w 1"/>
                  <a:gd name="T27" fmla="*/ 4 h 5"/>
                  <a:gd name="T28" fmla="*/ 0 w 1"/>
                  <a:gd name="T29" fmla="*/ 4 h 5"/>
                  <a:gd name="T30" fmla="*/ 1 w 1"/>
                  <a:gd name="T31" fmla="*/ 4 h 5"/>
                  <a:gd name="T32" fmla="*/ 1 w 1"/>
                  <a:gd name="T33" fmla="*/ 4 h 5"/>
                  <a:gd name="T34" fmla="*/ 1 w 1"/>
                  <a:gd name="T35" fmla="*/ 4 h 5"/>
                  <a:gd name="T36" fmla="*/ 1 w 1"/>
                  <a:gd name="T37" fmla="*/ 2 h 5"/>
                  <a:gd name="T38" fmla="*/ 1 w 1"/>
                  <a:gd name="T39" fmla="*/ 3 h 5"/>
                  <a:gd name="T40" fmla="*/ 1 w 1"/>
                  <a:gd name="T41" fmla="*/ 2 h 5"/>
                  <a:gd name="T42" fmla="*/ 1 w 1"/>
                  <a:gd name="T43" fmla="*/ 1 h 5"/>
                  <a:gd name="T44" fmla="*/ 1 w 1"/>
                  <a:gd name="T45" fmla="*/ 1 h 5"/>
                  <a:gd name="T46" fmla="*/ 1 w 1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Freeform 1922"/>
              <p:cNvSpPr>
                <a:spLocks/>
              </p:cNvSpPr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923"/>
              <p:cNvSpPr>
                <a:spLocks/>
              </p:cNvSpPr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925"/>
              <p:cNvSpPr>
                <a:spLocks/>
              </p:cNvSpPr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926"/>
              <p:cNvSpPr>
                <a:spLocks/>
              </p:cNvSpPr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2 h 7"/>
                  <a:gd name="T4" fmla="*/ 3 w 4"/>
                  <a:gd name="T5" fmla="*/ 1 h 7"/>
                  <a:gd name="T6" fmla="*/ 3 w 4"/>
                  <a:gd name="T7" fmla="*/ 1 h 7"/>
                  <a:gd name="T8" fmla="*/ 3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1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2 h 7"/>
                  <a:gd name="T24" fmla="*/ 2 w 4"/>
                  <a:gd name="T25" fmla="*/ 1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1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1 h 7"/>
                  <a:gd name="T40" fmla="*/ 0 w 4"/>
                  <a:gd name="T41" fmla="*/ 2 h 7"/>
                  <a:gd name="T42" fmla="*/ 0 w 4"/>
                  <a:gd name="T43" fmla="*/ 1 h 7"/>
                  <a:gd name="T44" fmla="*/ 0 w 4"/>
                  <a:gd name="T45" fmla="*/ 3 h 7"/>
                  <a:gd name="T46" fmla="*/ 1 w 4"/>
                  <a:gd name="T47" fmla="*/ 3 h 7"/>
                  <a:gd name="T48" fmla="*/ 1 w 4"/>
                  <a:gd name="T49" fmla="*/ 1 h 7"/>
                  <a:gd name="T50" fmla="*/ 1 w 4"/>
                  <a:gd name="T51" fmla="*/ 3 h 7"/>
                  <a:gd name="T52" fmla="*/ 1 w 4"/>
                  <a:gd name="T53" fmla="*/ 2 h 7"/>
                  <a:gd name="T54" fmla="*/ 1 w 4"/>
                  <a:gd name="T55" fmla="*/ 3 h 7"/>
                  <a:gd name="T56" fmla="*/ 1 w 4"/>
                  <a:gd name="T57" fmla="*/ 2 h 7"/>
                  <a:gd name="T58" fmla="*/ 1 w 4"/>
                  <a:gd name="T59" fmla="*/ 3 h 7"/>
                  <a:gd name="T60" fmla="*/ 1 w 4"/>
                  <a:gd name="T61" fmla="*/ 2 h 7"/>
                  <a:gd name="T62" fmla="*/ 1 w 4"/>
                  <a:gd name="T63" fmla="*/ 3 h 7"/>
                  <a:gd name="T64" fmla="*/ 3 w 4"/>
                  <a:gd name="T65" fmla="*/ 3 h 7"/>
                  <a:gd name="T66" fmla="*/ 3 w 4"/>
                  <a:gd name="T67" fmla="*/ 2 h 7"/>
                  <a:gd name="T68" fmla="*/ 3 w 4"/>
                  <a:gd name="T69" fmla="*/ 2 h 7"/>
                  <a:gd name="T70" fmla="*/ 3 w 4"/>
                  <a:gd name="T71" fmla="*/ 2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3 h 7"/>
                  <a:gd name="T78" fmla="*/ 3 w 4"/>
                  <a:gd name="T79" fmla="*/ 3 h 7"/>
                  <a:gd name="T80" fmla="*/ 3 w 4"/>
                  <a:gd name="T81" fmla="*/ 1 h 7"/>
                  <a:gd name="T82" fmla="*/ 3 w 4"/>
                  <a:gd name="T83" fmla="*/ 0 h 7"/>
                  <a:gd name="T84" fmla="*/ 3 w 4"/>
                  <a:gd name="T8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927"/>
              <p:cNvSpPr>
                <a:spLocks/>
              </p:cNvSpPr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Freeform 1928"/>
              <p:cNvSpPr>
                <a:spLocks/>
              </p:cNvSpPr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Freeform 1930"/>
              <p:cNvSpPr>
                <a:spLocks/>
              </p:cNvSpPr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931"/>
              <p:cNvSpPr>
                <a:spLocks/>
              </p:cNvSpPr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932"/>
              <p:cNvSpPr>
                <a:spLocks/>
              </p:cNvSpPr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933"/>
              <p:cNvSpPr>
                <a:spLocks/>
              </p:cNvSpPr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5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3 h 6"/>
                  <a:gd name="T10" fmla="*/ 4 w 5"/>
                  <a:gd name="T11" fmla="*/ 2 h 6"/>
                  <a:gd name="T12" fmla="*/ 4 w 5"/>
                  <a:gd name="T13" fmla="*/ 3 h 6"/>
                  <a:gd name="T14" fmla="*/ 3 w 5"/>
                  <a:gd name="T15" fmla="*/ 3 h 6"/>
                  <a:gd name="T16" fmla="*/ 3 w 5"/>
                  <a:gd name="T17" fmla="*/ 3 h 6"/>
                  <a:gd name="T18" fmla="*/ 3 w 5"/>
                  <a:gd name="T19" fmla="*/ 4 h 6"/>
                  <a:gd name="T20" fmla="*/ 3 w 5"/>
                  <a:gd name="T21" fmla="*/ 4 h 6"/>
                  <a:gd name="T22" fmla="*/ 2 w 5"/>
                  <a:gd name="T23" fmla="*/ 4 h 6"/>
                  <a:gd name="T24" fmla="*/ 2 w 5"/>
                  <a:gd name="T25" fmla="*/ 4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3 h 6"/>
                  <a:gd name="T34" fmla="*/ 1 w 5"/>
                  <a:gd name="T35" fmla="*/ 4 h 6"/>
                  <a:gd name="T36" fmla="*/ 0 w 5"/>
                  <a:gd name="T37" fmla="*/ 3 h 6"/>
                  <a:gd name="T38" fmla="*/ 0 w 5"/>
                  <a:gd name="T39" fmla="*/ 4 h 6"/>
                  <a:gd name="T40" fmla="*/ 0 w 5"/>
                  <a:gd name="T41" fmla="*/ 3 h 6"/>
                  <a:gd name="T42" fmla="*/ 0 w 5"/>
                  <a:gd name="T43" fmla="*/ 5 h 6"/>
                  <a:gd name="T44" fmla="*/ 0 w 5"/>
                  <a:gd name="T45" fmla="*/ 5 h 6"/>
                  <a:gd name="T46" fmla="*/ 1 w 5"/>
                  <a:gd name="T47" fmla="*/ 5 h 6"/>
                  <a:gd name="T48" fmla="*/ 1 w 5"/>
                  <a:gd name="T49" fmla="*/ 5 h 6"/>
                  <a:gd name="T50" fmla="*/ 1 w 5"/>
                  <a:gd name="T51" fmla="*/ 5 h 6"/>
                  <a:gd name="T52" fmla="*/ 2 w 5"/>
                  <a:gd name="T53" fmla="*/ 5 h 6"/>
                  <a:gd name="T54" fmla="*/ 2 w 5"/>
                  <a:gd name="T55" fmla="*/ 5 h 6"/>
                  <a:gd name="T56" fmla="*/ 2 w 5"/>
                  <a:gd name="T57" fmla="*/ 5 h 6"/>
                  <a:gd name="T58" fmla="*/ 2 w 5"/>
                  <a:gd name="T59" fmla="*/ 5 h 6"/>
                  <a:gd name="T60" fmla="*/ 2 w 5"/>
                  <a:gd name="T61" fmla="*/ 5 h 6"/>
                  <a:gd name="T62" fmla="*/ 2 w 5"/>
                  <a:gd name="T63" fmla="*/ 5 h 6"/>
                  <a:gd name="T64" fmla="*/ 3 w 5"/>
                  <a:gd name="T65" fmla="*/ 6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5 w 5"/>
                  <a:gd name="T75" fmla="*/ 4 h 6"/>
                  <a:gd name="T76" fmla="*/ 5 w 5"/>
                  <a:gd name="T77" fmla="*/ 3 h 6"/>
                  <a:gd name="T78" fmla="*/ 5 w 5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934"/>
              <p:cNvSpPr>
                <a:spLocks/>
              </p:cNvSpPr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935"/>
              <p:cNvSpPr>
                <a:spLocks/>
              </p:cNvSpPr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936"/>
              <p:cNvSpPr>
                <a:spLocks/>
              </p:cNvSpPr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938"/>
              <p:cNvSpPr>
                <a:spLocks/>
              </p:cNvSpPr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0 w 4"/>
                  <a:gd name="T5" fmla="*/ 2 h 4"/>
                  <a:gd name="T6" fmla="*/ 0 w 4"/>
                  <a:gd name="T7" fmla="*/ 3 h 4"/>
                  <a:gd name="T8" fmla="*/ 2 w 4"/>
                  <a:gd name="T9" fmla="*/ 2 h 4"/>
                  <a:gd name="T10" fmla="*/ 2 w 4"/>
                  <a:gd name="T11" fmla="*/ 3 h 4"/>
                  <a:gd name="T12" fmla="*/ 2 w 4"/>
                  <a:gd name="T13" fmla="*/ 2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2 h 4"/>
                  <a:gd name="T42" fmla="*/ 3 w 4"/>
                  <a:gd name="T43" fmla="*/ 1 h 4"/>
                  <a:gd name="T44" fmla="*/ 3 w 4"/>
                  <a:gd name="T45" fmla="*/ 0 h 4"/>
                  <a:gd name="T46" fmla="*/ 3 w 4"/>
                  <a:gd name="T47" fmla="*/ 0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2 h 4"/>
                  <a:gd name="T54" fmla="*/ 2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2 w 4"/>
                  <a:gd name="T61" fmla="*/ 1 h 4"/>
                  <a:gd name="T62" fmla="*/ 2 w 4"/>
                  <a:gd name="T63" fmla="*/ 2 h 4"/>
                  <a:gd name="T64" fmla="*/ 2 w 4"/>
                  <a:gd name="T65" fmla="*/ 2 h 4"/>
                  <a:gd name="T66" fmla="*/ 2 w 4"/>
                  <a:gd name="T67" fmla="*/ 1 h 4"/>
                  <a:gd name="T68" fmla="*/ 2 w 4"/>
                  <a:gd name="T69" fmla="*/ 2 h 4"/>
                  <a:gd name="T70" fmla="*/ 1 w 4"/>
                  <a:gd name="T71" fmla="*/ 1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3 h 4"/>
                  <a:gd name="T80" fmla="*/ 1 w 4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939"/>
              <p:cNvSpPr>
                <a:spLocks/>
              </p:cNvSpPr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940"/>
              <p:cNvSpPr>
                <a:spLocks/>
              </p:cNvSpPr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2 w 4"/>
                  <a:gd name="T1" fmla="*/ 3 h 5"/>
                  <a:gd name="T2" fmla="*/ 1 w 4"/>
                  <a:gd name="T3" fmla="*/ 3 h 5"/>
                  <a:gd name="T4" fmla="*/ 2 w 4"/>
                  <a:gd name="T5" fmla="*/ 5 h 5"/>
                  <a:gd name="T6" fmla="*/ 3 w 4"/>
                  <a:gd name="T7" fmla="*/ 4 h 5"/>
                  <a:gd name="T8" fmla="*/ 3 w 4"/>
                  <a:gd name="T9" fmla="*/ 5 h 5"/>
                  <a:gd name="T10" fmla="*/ 4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3 w 4"/>
                  <a:gd name="T17" fmla="*/ 4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3 w 4"/>
                  <a:gd name="T25" fmla="*/ 3 h 5"/>
                  <a:gd name="T26" fmla="*/ 3 w 4"/>
                  <a:gd name="T27" fmla="*/ 3 h 5"/>
                  <a:gd name="T28" fmla="*/ 2 w 4"/>
                  <a:gd name="T29" fmla="*/ 4 h 5"/>
                  <a:gd name="T30" fmla="*/ 3 w 4"/>
                  <a:gd name="T31" fmla="*/ 3 h 5"/>
                  <a:gd name="T32" fmla="*/ 2 w 4"/>
                  <a:gd name="T33" fmla="*/ 2 h 5"/>
                  <a:gd name="T34" fmla="*/ 1 w 4"/>
                  <a:gd name="T35" fmla="*/ 1 h 5"/>
                  <a:gd name="T36" fmla="*/ 2 w 4"/>
                  <a:gd name="T37" fmla="*/ 1 h 5"/>
                  <a:gd name="T38" fmla="*/ 2 w 4"/>
                  <a:gd name="T39" fmla="*/ 1 h 5"/>
                  <a:gd name="T40" fmla="*/ 1 w 4"/>
                  <a:gd name="T41" fmla="*/ 0 h 5"/>
                  <a:gd name="T42" fmla="*/ 2 w 4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943"/>
              <p:cNvSpPr>
                <a:spLocks/>
              </p:cNvSpPr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0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1944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1945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1946"/>
              <p:cNvSpPr>
                <a:spLocks/>
              </p:cNvSpPr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1947"/>
              <p:cNvSpPr>
                <a:spLocks/>
              </p:cNvSpPr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1948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1949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1950"/>
              <p:cNvSpPr>
                <a:spLocks/>
              </p:cNvSpPr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1951"/>
              <p:cNvSpPr>
                <a:spLocks/>
              </p:cNvSpPr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Freeform 1952"/>
              <p:cNvSpPr>
                <a:spLocks/>
              </p:cNvSpPr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3 h 3"/>
                  <a:gd name="T1" fmla="*/ 2 h 3"/>
                  <a:gd name="T2" fmla="*/ 3 h 3"/>
                  <a:gd name="T3" fmla="*/ 2 h 3"/>
                  <a:gd name="T4" fmla="*/ 3 h 3"/>
                  <a:gd name="T5" fmla="*/ 2 h 3"/>
                  <a:gd name="T6" fmla="*/ 3 h 3"/>
                  <a:gd name="T7" fmla="*/ 2 h 3"/>
                  <a:gd name="T8" fmla="*/ 2 h 3"/>
                  <a:gd name="T9" fmla="*/ 1 h 3"/>
                  <a:gd name="T10" fmla="*/ 1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1953"/>
              <p:cNvSpPr>
                <a:spLocks/>
              </p:cNvSpPr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Freeform 1954"/>
              <p:cNvSpPr>
                <a:spLocks/>
              </p:cNvSpPr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3 h 3"/>
                  <a:gd name="T5" fmla="*/ 1 h 3"/>
                  <a:gd name="T6" fmla="*/ 2 h 3"/>
                  <a:gd name="T7" fmla="*/ 2 h 3"/>
                  <a:gd name="T8" fmla="*/ 2 h 3"/>
                  <a:gd name="T9" fmla="*/ 2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1955"/>
              <p:cNvSpPr>
                <a:spLocks/>
              </p:cNvSpPr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1956"/>
              <p:cNvSpPr>
                <a:spLocks/>
              </p:cNvSpPr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1958"/>
              <p:cNvSpPr>
                <a:spLocks/>
              </p:cNvSpPr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3 h 3"/>
                  <a:gd name="T12" fmla="*/ 0 w 3"/>
                  <a:gd name="T13" fmla="*/ 2 h 3"/>
                  <a:gd name="T14" fmla="*/ 1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2 h 3"/>
                  <a:gd name="T22" fmla="*/ 2 w 3"/>
                  <a:gd name="T23" fmla="*/ 2 h 3"/>
                  <a:gd name="T24" fmla="*/ 3 w 3"/>
                  <a:gd name="T25" fmla="*/ 2 h 3"/>
                  <a:gd name="T26" fmla="*/ 3 w 3"/>
                  <a:gd name="T27" fmla="*/ 1 h 3"/>
                  <a:gd name="T28" fmla="*/ 3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3 w 3"/>
                  <a:gd name="T35" fmla="*/ 0 h 3"/>
                  <a:gd name="T36" fmla="*/ 2 w 3"/>
                  <a:gd name="T37" fmla="*/ 2 h 3"/>
                  <a:gd name="T38" fmla="*/ 2 w 3"/>
                  <a:gd name="T39" fmla="*/ 1 h 3"/>
                  <a:gd name="T40" fmla="*/ 1 w 3"/>
                  <a:gd name="T41" fmla="*/ 0 h 3"/>
                  <a:gd name="T42" fmla="*/ 1 w 3"/>
                  <a:gd name="T43" fmla="*/ 2 h 3"/>
                  <a:gd name="T44" fmla="*/ 1 w 3"/>
                  <a:gd name="T45" fmla="*/ 1 h 3"/>
                  <a:gd name="T46" fmla="*/ 1 w 3"/>
                  <a:gd name="T47" fmla="*/ 2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0 h 3"/>
                  <a:gd name="T54" fmla="*/ 1 w 3"/>
                  <a:gd name="T55" fmla="*/ 1 h 3"/>
                  <a:gd name="T56" fmla="*/ 1 w 3"/>
                  <a:gd name="T57" fmla="*/ 2 h 3"/>
                  <a:gd name="T58" fmla="*/ 1 w 3"/>
                  <a:gd name="T59" fmla="*/ 1 h 3"/>
                  <a:gd name="T60" fmla="*/ 0 w 3"/>
                  <a:gd name="T61" fmla="*/ 1 h 3"/>
                  <a:gd name="T62" fmla="*/ 0 w 3"/>
                  <a:gd name="T63" fmla="*/ 2 h 3"/>
                  <a:gd name="T64" fmla="*/ 0 w 3"/>
                  <a:gd name="T65" fmla="*/ 2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1 h 3"/>
                  <a:gd name="T72" fmla="*/ 0 w 3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1960"/>
              <p:cNvSpPr>
                <a:spLocks/>
              </p:cNvSpPr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1962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1963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1965"/>
              <p:cNvSpPr>
                <a:spLocks/>
              </p:cNvSpPr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2 h 3"/>
                  <a:gd name="T10" fmla="*/ 1 w 2"/>
                  <a:gd name="T11" fmla="*/ 3 h 3"/>
                  <a:gd name="T12" fmla="*/ 1 w 2"/>
                  <a:gd name="T13" fmla="*/ 1 h 3"/>
                  <a:gd name="T14" fmla="*/ 1 w 2"/>
                  <a:gd name="T15" fmla="*/ 3 h 3"/>
                  <a:gd name="T16" fmla="*/ 1 w 2"/>
                  <a:gd name="T17" fmla="*/ 3 h 3"/>
                  <a:gd name="T18" fmla="*/ 1 w 2"/>
                  <a:gd name="T19" fmla="*/ 2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1 h 3"/>
                  <a:gd name="T30" fmla="*/ 1 w 2"/>
                  <a:gd name="T31" fmla="*/ 0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1 h 3"/>
                  <a:gd name="T38" fmla="*/ 1 w 2"/>
                  <a:gd name="T39" fmla="*/ 1 h 3"/>
                  <a:gd name="T40" fmla="*/ 1 w 2"/>
                  <a:gd name="T41" fmla="*/ 1 h 3"/>
                  <a:gd name="T42" fmla="*/ 1 w 2"/>
                  <a:gd name="T43" fmla="*/ 0 h 3"/>
                  <a:gd name="T44" fmla="*/ 1 w 2"/>
                  <a:gd name="T45" fmla="*/ 1 h 3"/>
                  <a:gd name="T46" fmla="*/ 1 w 2"/>
                  <a:gd name="T47" fmla="*/ 0 h 3"/>
                  <a:gd name="T48" fmla="*/ 1 w 2"/>
                  <a:gd name="T49" fmla="*/ 2 h 3"/>
                  <a:gd name="T50" fmla="*/ 1 w 2"/>
                  <a:gd name="T51" fmla="*/ 1 h 3"/>
                  <a:gd name="T52" fmla="*/ 0 w 2"/>
                  <a:gd name="T53" fmla="*/ 1 h 3"/>
                  <a:gd name="T54" fmla="*/ 0 w 2"/>
                  <a:gd name="T55" fmla="*/ 1 h 3"/>
                  <a:gd name="T56" fmla="*/ 0 w 2"/>
                  <a:gd name="T57" fmla="*/ 1 h 3"/>
                  <a:gd name="T58" fmla="*/ 0 w 2"/>
                  <a:gd name="T59" fmla="*/ 1 h 3"/>
                  <a:gd name="T60" fmla="*/ 0 w 2"/>
                  <a:gd name="T61" fmla="*/ 2 h 3"/>
                  <a:gd name="T62" fmla="*/ 0 w 2"/>
                  <a:gd name="T63" fmla="*/ 1 h 3"/>
                  <a:gd name="T64" fmla="*/ 0 w 2"/>
                  <a:gd name="T65" fmla="*/ 2 h 3"/>
                  <a:gd name="T66" fmla="*/ 0 w 2"/>
                  <a:gd name="T67" fmla="*/ 2 h 3"/>
                  <a:gd name="T68" fmla="*/ 0 w 2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1966"/>
              <p:cNvSpPr>
                <a:spLocks/>
              </p:cNvSpPr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1967"/>
              <p:cNvSpPr>
                <a:spLocks/>
              </p:cNvSpPr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1 w 2"/>
                  <a:gd name="T1" fmla="*/ 2 h 5"/>
                  <a:gd name="T2" fmla="*/ 2 w 2"/>
                  <a:gd name="T3" fmla="*/ 2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4 h 5"/>
                  <a:gd name="T22" fmla="*/ 0 w 2"/>
                  <a:gd name="T23" fmla="*/ 4 h 5"/>
                  <a:gd name="T24" fmla="*/ 1 w 2"/>
                  <a:gd name="T25" fmla="*/ 3 h 5"/>
                  <a:gd name="T26" fmla="*/ 1 w 2"/>
                  <a:gd name="T27" fmla="*/ 3 h 5"/>
                  <a:gd name="T28" fmla="*/ 0 w 2"/>
                  <a:gd name="T29" fmla="*/ 4 h 5"/>
                  <a:gd name="T30" fmla="*/ 1 w 2"/>
                  <a:gd name="T31" fmla="*/ 4 h 5"/>
                  <a:gd name="T32" fmla="*/ 1 w 2"/>
                  <a:gd name="T33" fmla="*/ 4 h 5"/>
                  <a:gd name="T34" fmla="*/ 1 w 2"/>
                  <a:gd name="T35" fmla="*/ 3 h 5"/>
                  <a:gd name="T36" fmla="*/ 2 w 2"/>
                  <a:gd name="T37" fmla="*/ 2 h 5"/>
                  <a:gd name="T38" fmla="*/ 2 w 2"/>
                  <a:gd name="T39" fmla="*/ 3 h 5"/>
                  <a:gd name="T40" fmla="*/ 2 w 2"/>
                  <a:gd name="T41" fmla="*/ 1 h 5"/>
                  <a:gd name="T42" fmla="*/ 2 w 2"/>
                  <a:gd name="T43" fmla="*/ 1 h 5"/>
                  <a:gd name="T44" fmla="*/ 2 w 2"/>
                  <a:gd name="T45" fmla="*/ 1 h 5"/>
                  <a:gd name="T46" fmla="*/ 1 w 2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1969"/>
              <p:cNvSpPr>
                <a:spLocks/>
              </p:cNvSpPr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1971"/>
              <p:cNvSpPr>
                <a:spLocks/>
              </p:cNvSpPr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1972"/>
              <p:cNvSpPr>
                <a:spLocks/>
              </p:cNvSpPr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2 h 5"/>
                  <a:gd name="T6" fmla="*/ 1 w 3"/>
                  <a:gd name="T7" fmla="*/ 1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4 h 5"/>
                  <a:gd name="T18" fmla="*/ 0 w 3"/>
                  <a:gd name="T19" fmla="*/ 4 h 5"/>
                  <a:gd name="T20" fmla="*/ 0 w 3"/>
                  <a:gd name="T21" fmla="*/ 3 h 5"/>
                  <a:gd name="T22" fmla="*/ 0 w 3"/>
                  <a:gd name="T23" fmla="*/ 5 h 5"/>
                  <a:gd name="T24" fmla="*/ 1 w 3"/>
                  <a:gd name="T25" fmla="*/ 3 h 5"/>
                  <a:gd name="T26" fmla="*/ 1 w 3"/>
                  <a:gd name="T27" fmla="*/ 3 h 5"/>
                  <a:gd name="T28" fmla="*/ 1 w 3"/>
                  <a:gd name="T29" fmla="*/ 4 h 5"/>
                  <a:gd name="T30" fmla="*/ 1 w 3"/>
                  <a:gd name="T31" fmla="*/ 4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4 h 5"/>
                  <a:gd name="T40" fmla="*/ 1 w 3"/>
                  <a:gd name="T41" fmla="*/ 5 h 5"/>
                  <a:gd name="T42" fmla="*/ 2 w 3"/>
                  <a:gd name="T43" fmla="*/ 3 h 5"/>
                  <a:gd name="T44" fmla="*/ 2 w 3"/>
                  <a:gd name="T45" fmla="*/ 3 h 5"/>
                  <a:gd name="T46" fmla="*/ 2 w 3"/>
                  <a:gd name="T47" fmla="*/ 5 h 5"/>
                  <a:gd name="T48" fmla="*/ 2 w 3"/>
                  <a:gd name="T49" fmla="*/ 4 h 5"/>
                  <a:gd name="T50" fmla="*/ 2 w 3"/>
                  <a:gd name="T51" fmla="*/ 5 h 5"/>
                  <a:gd name="T52" fmla="*/ 2 w 3"/>
                  <a:gd name="T53" fmla="*/ 4 h 5"/>
                  <a:gd name="T54" fmla="*/ 2 w 3"/>
                  <a:gd name="T55" fmla="*/ 4 h 5"/>
                  <a:gd name="T56" fmla="*/ 3 w 3"/>
                  <a:gd name="T57" fmla="*/ 2 h 5"/>
                  <a:gd name="T58" fmla="*/ 2 w 3"/>
                  <a:gd name="T59" fmla="*/ 3 h 5"/>
                  <a:gd name="T60" fmla="*/ 1 w 3"/>
                  <a:gd name="T61" fmla="*/ 3 h 5"/>
                  <a:gd name="T62" fmla="*/ 2 w 3"/>
                  <a:gd name="T63" fmla="*/ 2 h 5"/>
                  <a:gd name="T64" fmla="*/ 1 w 3"/>
                  <a:gd name="T65" fmla="*/ 3 h 5"/>
                  <a:gd name="T66" fmla="*/ 1 w 3"/>
                  <a:gd name="T67" fmla="*/ 2 h 5"/>
                  <a:gd name="T68" fmla="*/ 1 w 3"/>
                  <a:gd name="T69" fmla="*/ 3 h 5"/>
                  <a:gd name="T70" fmla="*/ 1 w 3"/>
                  <a:gd name="T71" fmla="*/ 2 h 5"/>
                  <a:gd name="T72" fmla="*/ 0 w 3"/>
                  <a:gd name="T73" fmla="*/ 4 h 5"/>
                  <a:gd name="T74" fmla="*/ 0 w 3"/>
                  <a:gd name="T75" fmla="*/ 3 h 5"/>
                  <a:gd name="T76" fmla="*/ 1 w 3"/>
                  <a:gd name="T77" fmla="*/ 3 h 5"/>
                  <a:gd name="T78" fmla="*/ 1 w 3"/>
                  <a:gd name="T79" fmla="*/ 2 h 5"/>
                  <a:gd name="T80" fmla="*/ 1 w 3"/>
                  <a:gd name="T81" fmla="*/ 4 h 5"/>
                  <a:gd name="T82" fmla="*/ 1 w 3"/>
                  <a:gd name="T83" fmla="*/ 4 h 5"/>
                  <a:gd name="T84" fmla="*/ 1 w 3"/>
                  <a:gd name="T85" fmla="*/ 3 h 5"/>
                  <a:gd name="T86" fmla="*/ 1 w 3"/>
                  <a:gd name="T87" fmla="*/ 4 h 5"/>
                  <a:gd name="T88" fmla="*/ 1 w 3"/>
                  <a:gd name="T89" fmla="*/ 2 h 5"/>
                  <a:gd name="T90" fmla="*/ 1 w 3"/>
                  <a:gd name="T91" fmla="*/ 1 h 5"/>
                  <a:gd name="T92" fmla="*/ 1 w 3"/>
                  <a:gd name="T9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1973"/>
              <p:cNvSpPr>
                <a:spLocks/>
              </p:cNvSpPr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1974"/>
              <p:cNvSpPr>
                <a:spLocks/>
              </p:cNvSpPr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1977"/>
              <p:cNvSpPr>
                <a:spLocks/>
              </p:cNvSpPr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1978"/>
              <p:cNvSpPr>
                <a:spLocks/>
              </p:cNvSpPr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1979"/>
              <p:cNvSpPr>
                <a:spLocks/>
              </p:cNvSpPr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3 h 7"/>
                  <a:gd name="T10" fmla="*/ 5 w 6"/>
                  <a:gd name="T11" fmla="*/ 3 h 7"/>
                  <a:gd name="T12" fmla="*/ 4 w 6"/>
                  <a:gd name="T13" fmla="*/ 4 h 7"/>
                  <a:gd name="T14" fmla="*/ 4 w 6"/>
                  <a:gd name="T15" fmla="*/ 3 h 7"/>
                  <a:gd name="T16" fmla="*/ 4 w 6"/>
                  <a:gd name="T17" fmla="*/ 4 h 7"/>
                  <a:gd name="T18" fmla="*/ 3 w 6"/>
                  <a:gd name="T19" fmla="*/ 4 h 7"/>
                  <a:gd name="T20" fmla="*/ 3 w 6"/>
                  <a:gd name="T21" fmla="*/ 5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2 w 6"/>
                  <a:gd name="T31" fmla="*/ 5 h 7"/>
                  <a:gd name="T32" fmla="*/ 2 w 6"/>
                  <a:gd name="T33" fmla="*/ 3 h 7"/>
                  <a:gd name="T34" fmla="*/ 2 w 6"/>
                  <a:gd name="T35" fmla="*/ 3 h 7"/>
                  <a:gd name="T36" fmla="*/ 1 w 6"/>
                  <a:gd name="T37" fmla="*/ 3 h 7"/>
                  <a:gd name="T38" fmla="*/ 0 w 6"/>
                  <a:gd name="T39" fmla="*/ 5 h 7"/>
                  <a:gd name="T40" fmla="*/ 1 w 6"/>
                  <a:gd name="T41" fmla="*/ 5 h 7"/>
                  <a:gd name="T42" fmla="*/ 1 w 6"/>
                  <a:gd name="T43" fmla="*/ 4 h 7"/>
                  <a:gd name="T44" fmla="*/ 1 w 6"/>
                  <a:gd name="T45" fmla="*/ 5 h 7"/>
                  <a:gd name="T46" fmla="*/ 1 w 6"/>
                  <a:gd name="T47" fmla="*/ 5 h 7"/>
                  <a:gd name="T48" fmla="*/ 2 w 6"/>
                  <a:gd name="T49" fmla="*/ 5 h 7"/>
                  <a:gd name="T50" fmla="*/ 2 w 6"/>
                  <a:gd name="T51" fmla="*/ 4 h 7"/>
                  <a:gd name="T52" fmla="*/ 2 w 6"/>
                  <a:gd name="T53" fmla="*/ 5 h 7"/>
                  <a:gd name="T54" fmla="*/ 2 w 6"/>
                  <a:gd name="T55" fmla="*/ 5 h 7"/>
                  <a:gd name="T56" fmla="*/ 2 w 6"/>
                  <a:gd name="T57" fmla="*/ 6 h 7"/>
                  <a:gd name="T58" fmla="*/ 2 w 6"/>
                  <a:gd name="T59" fmla="*/ 6 h 7"/>
                  <a:gd name="T60" fmla="*/ 3 w 6"/>
                  <a:gd name="T61" fmla="*/ 4 h 7"/>
                  <a:gd name="T62" fmla="*/ 3 w 6"/>
                  <a:gd name="T63" fmla="*/ 5 h 7"/>
                  <a:gd name="T64" fmla="*/ 3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3 h 7"/>
                  <a:gd name="T72" fmla="*/ 5 w 6"/>
                  <a:gd name="T73" fmla="*/ 4 h 7"/>
                  <a:gd name="T74" fmla="*/ 5 w 6"/>
                  <a:gd name="T75" fmla="*/ 5 h 7"/>
                  <a:gd name="T76" fmla="*/ 5 w 6"/>
                  <a:gd name="T77" fmla="*/ 4 h 7"/>
                  <a:gd name="T78" fmla="*/ 5 w 6"/>
                  <a:gd name="T79" fmla="*/ 3 h 7"/>
                  <a:gd name="T80" fmla="*/ 5 w 6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Freeform 1980"/>
              <p:cNvSpPr>
                <a:spLocks/>
              </p:cNvSpPr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1981"/>
              <p:cNvSpPr>
                <a:spLocks/>
              </p:cNvSpPr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1982"/>
              <p:cNvSpPr>
                <a:spLocks/>
              </p:cNvSpPr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1984"/>
              <p:cNvSpPr>
                <a:spLocks/>
              </p:cNvSpPr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0 w 3"/>
                  <a:gd name="T7" fmla="*/ 3 h 4"/>
                  <a:gd name="T8" fmla="*/ 2 w 3"/>
                  <a:gd name="T9" fmla="*/ 3 h 4"/>
                  <a:gd name="T10" fmla="*/ 1 w 3"/>
                  <a:gd name="T11" fmla="*/ 3 h 4"/>
                  <a:gd name="T12" fmla="*/ 2 w 3"/>
                  <a:gd name="T13" fmla="*/ 2 h 4"/>
                  <a:gd name="T14" fmla="*/ 2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3 h 4"/>
                  <a:gd name="T22" fmla="*/ 2 w 3"/>
                  <a:gd name="T23" fmla="*/ 3 h 4"/>
                  <a:gd name="T24" fmla="*/ 3 w 3"/>
                  <a:gd name="T25" fmla="*/ 3 h 4"/>
                  <a:gd name="T26" fmla="*/ 3 w 3"/>
                  <a:gd name="T27" fmla="*/ 3 h 4"/>
                  <a:gd name="T28" fmla="*/ 3 w 3"/>
                  <a:gd name="T29" fmla="*/ 2 h 4"/>
                  <a:gd name="T30" fmla="*/ 3 w 3"/>
                  <a:gd name="T31" fmla="*/ 3 h 4"/>
                  <a:gd name="T32" fmla="*/ 3 w 3"/>
                  <a:gd name="T33" fmla="*/ 2 h 4"/>
                  <a:gd name="T34" fmla="*/ 3 w 3"/>
                  <a:gd name="T35" fmla="*/ 2 h 4"/>
                  <a:gd name="T36" fmla="*/ 3 w 3"/>
                  <a:gd name="T37" fmla="*/ 2 h 4"/>
                  <a:gd name="T38" fmla="*/ 3 w 3"/>
                  <a:gd name="T39" fmla="*/ 2 h 4"/>
                  <a:gd name="T40" fmla="*/ 3 w 3"/>
                  <a:gd name="T41" fmla="*/ 2 h 4"/>
                  <a:gd name="T42" fmla="*/ 3 w 3"/>
                  <a:gd name="T43" fmla="*/ 1 h 4"/>
                  <a:gd name="T44" fmla="*/ 3 w 3"/>
                  <a:gd name="T45" fmla="*/ 1 h 4"/>
                  <a:gd name="T46" fmla="*/ 3 w 3"/>
                  <a:gd name="T47" fmla="*/ 1 h 4"/>
                  <a:gd name="T48" fmla="*/ 3 w 3"/>
                  <a:gd name="T49" fmla="*/ 1 h 4"/>
                  <a:gd name="T50" fmla="*/ 3 w 3"/>
                  <a:gd name="T51" fmla="*/ 1 h 4"/>
                  <a:gd name="T52" fmla="*/ 2 w 3"/>
                  <a:gd name="T53" fmla="*/ 2 h 4"/>
                  <a:gd name="T54" fmla="*/ 2 w 3"/>
                  <a:gd name="T55" fmla="*/ 2 h 4"/>
                  <a:gd name="T56" fmla="*/ 3 w 3"/>
                  <a:gd name="T57" fmla="*/ 2 h 4"/>
                  <a:gd name="T58" fmla="*/ 2 w 3"/>
                  <a:gd name="T59" fmla="*/ 2 h 4"/>
                  <a:gd name="T60" fmla="*/ 3 w 3"/>
                  <a:gd name="T61" fmla="*/ 1 h 4"/>
                  <a:gd name="T62" fmla="*/ 2 w 3"/>
                  <a:gd name="T63" fmla="*/ 2 h 4"/>
                  <a:gd name="T64" fmla="*/ 2 w 3"/>
                  <a:gd name="T65" fmla="*/ 2 h 4"/>
                  <a:gd name="T66" fmla="*/ 2 w 3"/>
                  <a:gd name="T67" fmla="*/ 1 h 4"/>
                  <a:gd name="T68" fmla="*/ 2 w 3"/>
                  <a:gd name="T69" fmla="*/ 2 h 4"/>
                  <a:gd name="T70" fmla="*/ 1 w 3"/>
                  <a:gd name="T71" fmla="*/ 1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3 h 4"/>
                  <a:gd name="T80" fmla="*/ 1 w 3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1985"/>
              <p:cNvSpPr>
                <a:spLocks/>
              </p:cNvSpPr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1986"/>
              <p:cNvSpPr>
                <a:spLocks/>
              </p:cNvSpPr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1 w 4"/>
                  <a:gd name="T1" fmla="*/ 6 h 8"/>
                  <a:gd name="T2" fmla="*/ 1 w 4"/>
                  <a:gd name="T3" fmla="*/ 7 h 8"/>
                  <a:gd name="T4" fmla="*/ 1 w 4"/>
                  <a:gd name="T5" fmla="*/ 7 h 8"/>
                  <a:gd name="T6" fmla="*/ 2 w 4"/>
                  <a:gd name="T7" fmla="*/ 6 h 8"/>
                  <a:gd name="T8" fmla="*/ 2 w 4"/>
                  <a:gd name="T9" fmla="*/ 7 h 8"/>
                  <a:gd name="T10" fmla="*/ 2 w 4"/>
                  <a:gd name="T11" fmla="*/ 6 h 8"/>
                  <a:gd name="T12" fmla="*/ 2 w 4"/>
                  <a:gd name="T13" fmla="*/ 7 h 8"/>
                  <a:gd name="T14" fmla="*/ 2 w 4"/>
                  <a:gd name="T15" fmla="*/ 6 h 8"/>
                  <a:gd name="T16" fmla="*/ 2 w 4"/>
                  <a:gd name="T17" fmla="*/ 6 h 8"/>
                  <a:gd name="T18" fmla="*/ 2 w 4"/>
                  <a:gd name="T19" fmla="*/ 6 h 8"/>
                  <a:gd name="T20" fmla="*/ 1 w 4"/>
                  <a:gd name="T21" fmla="*/ 7 h 8"/>
                  <a:gd name="T22" fmla="*/ 2 w 4"/>
                  <a:gd name="T23" fmla="*/ 6 h 8"/>
                  <a:gd name="T24" fmla="*/ 2 w 4"/>
                  <a:gd name="T25" fmla="*/ 5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5 h 8"/>
                  <a:gd name="T32" fmla="*/ 1 w 4"/>
                  <a:gd name="T33" fmla="*/ 6 h 8"/>
                  <a:gd name="T34" fmla="*/ 1 w 4"/>
                  <a:gd name="T35" fmla="*/ 7 h 8"/>
                  <a:gd name="T36" fmla="*/ 4 w 4"/>
                  <a:gd name="T37" fmla="*/ 5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1 h 8"/>
                  <a:gd name="T46" fmla="*/ 3 w 4"/>
                  <a:gd name="T47" fmla="*/ 2 h 8"/>
                  <a:gd name="T48" fmla="*/ 4 w 4"/>
                  <a:gd name="T49" fmla="*/ 6 h 8"/>
                  <a:gd name="T50" fmla="*/ 1 w 4"/>
                  <a:gd name="T51" fmla="*/ 7 h 8"/>
                  <a:gd name="T52" fmla="*/ 1 w 4"/>
                  <a:gd name="T5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1988"/>
              <p:cNvSpPr>
                <a:spLocks/>
              </p:cNvSpPr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1989"/>
              <p:cNvSpPr>
                <a:spLocks/>
              </p:cNvSpPr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2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1990"/>
              <p:cNvSpPr>
                <a:spLocks/>
              </p:cNvSpPr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1991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1992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1993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1994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1995"/>
              <p:cNvSpPr>
                <a:spLocks/>
              </p:cNvSpPr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1996"/>
              <p:cNvSpPr>
                <a:spLocks/>
              </p:cNvSpPr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1997"/>
              <p:cNvSpPr>
                <a:spLocks/>
              </p:cNvSpPr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1998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Freeform 2000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2001"/>
              <p:cNvSpPr>
                <a:spLocks/>
              </p:cNvSpPr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2002"/>
              <p:cNvSpPr>
                <a:spLocks/>
              </p:cNvSpPr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2004"/>
              <p:cNvSpPr>
                <a:spLocks/>
              </p:cNvSpPr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0 w 4"/>
                  <a:gd name="T7" fmla="*/ 3 h 4"/>
                  <a:gd name="T8" fmla="*/ 1 w 4"/>
                  <a:gd name="T9" fmla="*/ 2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3 h 4"/>
                  <a:gd name="T22" fmla="*/ 3 w 4"/>
                  <a:gd name="T23" fmla="*/ 3 h 4"/>
                  <a:gd name="T24" fmla="*/ 3 w 4"/>
                  <a:gd name="T25" fmla="*/ 3 h 4"/>
                  <a:gd name="T26" fmla="*/ 4 w 4"/>
                  <a:gd name="T27" fmla="*/ 2 h 4"/>
                  <a:gd name="T28" fmla="*/ 3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1 h 4"/>
                  <a:gd name="T60" fmla="*/ 1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2 w 4"/>
                  <a:gd name="T67" fmla="*/ 1 h 4"/>
                  <a:gd name="T68" fmla="*/ 2 w 4"/>
                  <a:gd name="T69" fmla="*/ 0 h 4"/>
                  <a:gd name="T70" fmla="*/ 1 w 4"/>
                  <a:gd name="T71" fmla="*/ 2 h 4"/>
                  <a:gd name="T72" fmla="*/ 1 w 4"/>
                  <a:gd name="T7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2006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2008"/>
              <p:cNvSpPr>
                <a:spLocks/>
              </p:cNvSpPr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2009"/>
              <p:cNvSpPr>
                <a:spLocks/>
              </p:cNvSpPr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2011"/>
              <p:cNvSpPr>
                <a:spLocks/>
              </p:cNvSpPr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1 h 3"/>
                  <a:gd name="T6" fmla="*/ 1 w 3"/>
                  <a:gd name="T7" fmla="*/ 3 h 3"/>
                  <a:gd name="T8" fmla="*/ 2 w 3"/>
                  <a:gd name="T9" fmla="*/ 2 h 3"/>
                  <a:gd name="T10" fmla="*/ 2 w 3"/>
                  <a:gd name="T11" fmla="*/ 2 h 3"/>
                  <a:gd name="T12" fmla="*/ 3 w 3"/>
                  <a:gd name="T13" fmla="*/ 1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2 h 3"/>
                  <a:gd name="T20" fmla="*/ 3 w 3"/>
                  <a:gd name="T21" fmla="*/ 2 h 3"/>
                  <a:gd name="T22" fmla="*/ 3 w 3"/>
                  <a:gd name="T23" fmla="*/ 1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0 h 3"/>
                  <a:gd name="T32" fmla="*/ 3 w 3"/>
                  <a:gd name="T33" fmla="*/ 1 h 3"/>
                  <a:gd name="T34" fmla="*/ 3 w 3"/>
                  <a:gd name="T35" fmla="*/ 1 h 3"/>
                  <a:gd name="T36" fmla="*/ 2 w 3"/>
                  <a:gd name="T37" fmla="*/ 1 h 3"/>
                  <a:gd name="T38" fmla="*/ 3 w 3"/>
                  <a:gd name="T39" fmla="*/ 1 h 3"/>
                  <a:gd name="T40" fmla="*/ 2 w 3"/>
                  <a:gd name="T41" fmla="*/ 1 h 3"/>
                  <a:gd name="T42" fmla="*/ 2 w 3"/>
                  <a:gd name="T43" fmla="*/ 0 h 3"/>
                  <a:gd name="T44" fmla="*/ 2 w 3"/>
                  <a:gd name="T45" fmla="*/ 1 h 3"/>
                  <a:gd name="T46" fmla="*/ 2 w 3"/>
                  <a:gd name="T47" fmla="*/ 0 h 3"/>
                  <a:gd name="T48" fmla="*/ 2 w 3"/>
                  <a:gd name="T49" fmla="*/ 2 h 3"/>
                  <a:gd name="T50" fmla="*/ 2 w 3"/>
                  <a:gd name="T51" fmla="*/ 0 h 3"/>
                  <a:gd name="T52" fmla="*/ 2 w 3"/>
                  <a:gd name="T53" fmla="*/ 1 h 3"/>
                  <a:gd name="T54" fmla="*/ 2 w 3"/>
                  <a:gd name="T55" fmla="*/ 0 h 3"/>
                  <a:gd name="T56" fmla="*/ 1 w 3"/>
                  <a:gd name="T57" fmla="*/ 1 h 3"/>
                  <a:gd name="T58" fmla="*/ 1 w 3"/>
                  <a:gd name="T59" fmla="*/ 1 h 3"/>
                  <a:gd name="T60" fmla="*/ 1 w 3"/>
                  <a:gd name="T61" fmla="*/ 1 h 3"/>
                  <a:gd name="T62" fmla="*/ 1 w 3"/>
                  <a:gd name="T63" fmla="*/ 1 h 3"/>
                  <a:gd name="T64" fmla="*/ 1 w 3"/>
                  <a:gd name="T65" fmla="*/ 2 h 3"/>
                  <a:gd name="T66" fmla="*/ 1 w 3"/>
                  <a:gd name="T67" fmla="*/ 1 h 3"/>
                  <a:gd name="T68" fmla="*/ 1 w 3"/>
                  <a:gd name="T6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6" name="Freeform 2012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2013"/>
              <p:cNvSpPr>
                <a:spLocks/>
              </p:cNvSpPr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1 h 3"/>
                  <a:gd name="T20" fmla="*/ 0 w 3"/>
                  <a:gd name="T21" fmla="*/ 3 h 3"/>
                  <a:gd name="T22" fmla="*/ 0 w 3"/>
                  <a:gd name="T23" fmla="*/ 3 h 3"/>
                  <a:gd name="T24" fmla="*/ 1 w 3"/>
                  <a:gd name="T25" fmla="*/ 2 h 3"/>
                  <a:gd name="T26" fmla="*/ 1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2 h 3"/>
                  <a:gd name="T38" fmla="*/ 2 w 3"/>
                  <a:gd name="T39" fmla="*/ 2 h 3"/>
                  <a:gd name="T40" fmla="*/ 2 w 3"/>
                  <a:gd name="T41" fmla="*/ 1 h 3"/>
                  <a:gd name="T42" fmla="*/ 3 w 3"/>
                  <a:gd name="T43" fmla="*/ 1 h 3"/>
                  <a:gd name="T44" fmla="*/ 3 w 3"/>
                  <a:gd name="T45" fmla="*/ 1 h 3"/>
                  <a:gd name="T46" fmla="*/ 2 w 3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2015"/>
              <p:cNvSpPr>
                <a:spLocks/>
              </p:cNvSpPr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2017"/>
              <p:cNvSpPr>
                <a:spLocks/>
              </p:cNvSpPr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3 w 3"/>
                  <a:gd name="T5" fmla="*/ 1 h 4"/>
                  <a:gd name="T6" fmla="*/ 2 w 3"/>
                  <a:gd name="T7" fmla="*/ 2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2018"/>
              <p:cNvSpPr>
                <a:spLocks/>
              </p:cNvSpPr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1 w 4"/>
                  <a:gd name="T5" fmla="*/ 2 h 4"/>
                  <a:gd name="T6" fmla="*/ 1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3 h 4"/>
                  <a:gd name="T16" fmla="*/ 2 w 4"/>
                  <a:gd name="T17" fmla="*/ 1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3 h 4"/>
                  <a:gd name="T26" fmla="*/ 2 w 4"/>
                  <a:gd name="T27" fmla="*/ 3 h 4"/>
                  <a:gd name="T28" fmla="*/ 2 w 4"/>
                  <a:gd name="T29" fmla="*/ 3 h 4"/>
                  <a:gd name="T30" fmla="*/ 3 w 4"/>
                  <a:gd name="T31" fmla="*/ 3 h 4"/>
                  <a:gd name="T32" fmla="*/ 3 w 4"/>
                  <a:gd name="T33" fmla="*/ 4 h 4"/>
                  <a:gd name="T34" fmla="*/ 3 w 4"/>
                  <a:gd name="T35" fmla="*/ 2 h 4"/>
                  <a:gd name="T36" fmla="*/ 4 w 4"/>
                  <a:gd name="T37" fmla="*/ 2 h 4"/>
                  <a:gd name="T38" fmla="*/ 3 w 4"/>
                  <a:gd name="T39" fmla="*/ 3 h 4"/>
                  <a:gd name="T40" fmla="*/ 4 w 4"/>
                  <a:gd name="T41" fmla="*/ 3 h 4"/>
                  <a:gd name="T42" fmla="*/ 3 w 4"/>
                  <a:gd name="T43" fmla="*/ 4 h 4"/>
                  <a:gd name="T44" fmla="*/ 4 w 4"/>
                  <a:gd name="T45" fmla="*/ 2 h 4"/>
                  <a:gd name="T46" fmla="*/ 4 w 4"/>
                  <a:gd name="T47" fmla="*/ 3 h 4"/>
                  <a:gd name="T48" fmla="*/ 4 w 4"/>
                  <a:gd name="T49" fmla="*/ 1 h 4"/>
                  <a:gd name="T50" fmla="*/ 4 w 4"/>
                  <a:gd name="T51" fmla="*/ 1 h 4"/>
                  <a:gd name="T52" fmla="*/ 3 w 4"/>
                  <a:gd name="T53" fmla="*/ 2 h 4"/>
                  <a:gd name="T54" fmla="*/ 3 w 4"/>
                  <a:gd name="T55" fmla="*/ 1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1 h 4"/>
                  <a:gd name="T64" fmla="*/ 2 w 4"/>
                  <a:gd name="T65" fmla="*/ 1 h 4"/>
                  <a:gd name="T66" fmla="*/ 2 w 4"/>
                  <a:gd name="T67" fmla="*/ 1 h 4"/>
                  <a:gd name="T68" fmla="*/ 1 w 4"/>
                  <a:gd name="T69" fmla="*/ 1 h 4"/>
                  <a:gd name="T70" fmla="*/ 1 w 4"/>
                  <a:gd name="T71" fmla="*/ 2 h 4"/>
                  <a:gd name="T72" fmla="*/ 2 w 4"/>
                  <a:gd name="T73" fmla="*/ 0 h 4"/>
                  <a:gd name="T74" fmla="*/ 1 w 4"/>
                  <a:gd name="T75" fmla="*/ 1 h 4"/>
                  <a:gd name="T76" fmla="*/ 1 w 4"/>
                  <a:gd name="T77" fmla="*/ 1 h 4"/>
                  <a:gd name="T78" fmla="*/ 1 w 4"/>
                  <a:gd name="T79" fmla="*/ 1 h 4"/>
                  <a:gd name="T80" fmla="*/ 1 w 4"/>
                  <a:gd name="T81" fmla="*/ 2 h 4"/>
                  <a:gd name="T82" fmla="*/ 1 w 4"/>
                  <a:gd name="T83" fmla="*/ 3 h 4"/>
                  <a:gd name="T84" fmla="*/ 1 w 4"/>
                  <a:gd name="T8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2019"/>
              <p:cNvSpPr>
                <a:spLocks/>
              </p:cNvSpPr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2020"/>
              <p:cNvSpPr>
                <a:spLocks/>
              </p:cNvSpPr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2023"/>
              <p:cNvSpPr>
                <a:spLocks/>
              </p:cNvSpPr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2024"/>
              <p:cNvSpPr>
                <a:spLocks/>
              </p:cNvSpPr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2025"/>
              <p:cNvSpPr>
                <a:spLocks/>
              </p:cNvSpPr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1 w 4"/>
                  <a:gd name="T3" fmla="*/ 4 h 6"/>
                  <a:gd name="T4" fmla="*/ 1 w 4"/>
                  <a:gd name="T5" fmla="*/ 5 h 6"/>
                  <a:gd name="T6" fmla="*/ 2 w 4"/>
                  <a:gd name="T7" fmla="*/ 4 h 6"/>
                  <a:gd name="T8" fmla="*/ 3 w 4"/>
                  <a:gd name="T9" fmla="*/ 4 h 6"/>
                  <a:gd name="T10" fmla="*/ 3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3 w 4"/>
                  <a:gd name="T19" fmla="*/ 3 h 6"/>
                  <a:gd name="T20" fmla="*/ 3 w 4"/>
                  <a:gd name="T21" fmla="*/ 3 h 6"/>
                  <a:gd name="T22" fmla="*/ 3 w 4"/>
                  <a:gd name="T23" fmla="*/ 3 h 6"/>
                  <a:gd name="T24" fmla="*/ 2 w 4"/>
                  <a:gd name="T25" fmla="*/ 3 h 6"/>
                  <a:gd name="T26" fmla="*/ 2 w 4"/>
                  <a:gd name="T27" fmla="*/ 2 h 6"/>
                  <a:gd name="T28" fmla="*/ 2 w 4"/>
                  <a:gd name="T29" fmla="*/ 3 h 6"/>
                  <a:gd name="T30" fmla="*/ 1 w 4"/>
                  <a:gd name="T31" fmla="*/ 3 h 6"/>
                  <a:gd name="T32" fmla="*/ 1 w 4"/>
                  <a:gd name="T33" fmla="*/ 2 h 6"/>
                  <a:gd name="T34" fmla="*/ 1 w 4"/>
                  <a:gd name="T35" fmla="*/ 3 h 6"/>
                  <a:gd name="T36" fmla="*/ 0 w 4"/>
                  <a:gd name="T37" fmla="*/ 2 h 6"/>
                  <a:gd name="T38" fmla="*/ 1 w 4"/>
                  <a:gd name="T39" fmla="*/ 3 h 6"/>
                  <a:gd name="T40" fmla="*/ 1 w 4"/>
                  <a:gd name="T41" fmla="*/ 2 h 6"/>
                  <a:gd name="T42" fmla="*/ 0 w 4"/>
                  <a:gd name="T43" fmla="*/ 4 h 6"/>
                  <a:gd name="T44" fmla="*/ 1 w 4"/>
                  <a:gd name="T45" fmla="*/ 4 h 6"/>
                  <a:gd name="T46" fmla="*/ 1 w 4"/>
                  <a:gd name="T47" fmla="*/ 4 h 6"/>
                  <a:gd name="T48" fmla="*/ 1 w 4"/>
                  <a:gd name="T49" fmla="*/ 4 h 6"/>
                  <a:gd name="T50" fmla="*/ 2 w 4"/>
                  <a:gd name="T51" fmla="*/ 5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4 h 6"/>
                  <a:gd name="T62" fmla="*/ 3 w 4"/>
                  <a:gd name="T63" fmla="*/ 5 h 6"/>
                  <a:gd name="T64" fmla="*/ 3 w 4"/>
                  <a:gd name="T65" fmla="*/ 5 h 6"/>
                  <a:gd name="T66" fmla="*/ 3 w 4"/>
                  <a:gd name="T67" fmla="*/ 4 h 6"/>
                  <a:gd name="T68" fmla="*/ 4 w 4"/>
                  <a:gd name="T69" fmla="*/ 4 h 6"/>
                  <a:gd name="T70" fmla="*/ 3 w 4"/>
                  <a:gd name="T71" fmla="*/ 3 h 6"/>
                  <a:gd name="T72" fmla="*/ 3 w 4"/>
                  <a:gd name="T73" fmla="*/ 2 h 6"/>
                  <a:gd name="T74" fmla="*/ 3 w 4"/>
                  <a:gd name="T75" fmla="*/ 3 h 6"/>
                  <a:gd name="T76" fmla="*/ 3 w 4"/>
                  <a:gd name="T77" fmla="*/ 4 h 6"/>
                  <a:gd name="T78" fmla="*/ 3 w 4"/>
                  <a:gd name="T7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2026"/>
              <p:cNvSpPr>
                <a:spLocks/>
              </p:cNvSpPr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2028"/>
              <p:cNvSpPr>
                <a:spLocks/>
              </p:cNvSpPr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2029"/>
              <p:cNvSpPr>
                <a:spLocks/>
              </p:cNvSpPr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2030"/>
              <p:cNvSpPr>
                <a:spLocks/>
              </p:cNvSpPr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1 w 4"/>
                  <a:gd name="T5" fmla="*/ 1 h 4"/>
                  <a:gd name="T6" fmla="*/ 0 w 4"/>
                  <a:gd name="T7" fmla="*/ 2 h 4"/>
                  <a:gd name="T8" fmla="*/ 2 w 4"/>
                  <a:gd name="T9" fmla="*/ 2 h 4"/>
                  <a:gd name="T10" fmla="*/ 2 w 4"/>
                  <a:gd name="T11" fmla="*/ 3 h 4"/>
                  <a:gd name="T12" fmla="*/ 3 w 4"/>
                  <a:gd name="T13" fmla="*/ 2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3 h 4"/>
                  <a:gd name="T22" fmla="*/ 3 w 4"/>
                  <a:gd name="T23" fmla="*/ 3 h 4"/>
                  <a:gd name="T24" fmla="*/ 4 w 4"/>
                  <a:gd name="T25" fmla="*/ 3 h 4"/>
                  <a:gd name="T26" fmla="*/ 3 w 4"/>
                  <a:gd name="T27" fmla="*/ 3 h 4"/>
                  <a:gd name="T28" fmla="*/ 4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4 w 4"/>
                  <a:gd name="T41" fmla="*/ 2 h 4"/>
                  <a:gd name="T42" fmla="*/ 4 w 4"/>
                  <a:gd name="T43" fmla="*/ 2 h 4"/>
                  <a:gd name="T44" fmla="*/ 4 w 4"/>
                  <a:gd name="T45" fmla="*/ 1 h 4"/>
                  <a:gd name="T46" fmla="*/ 4 w 4"/>
                  <a:gd name="T47" fmla="*/ 1 h 4"/>
                  <a:gd name="T48" fmla="*/ 4 w 4"/>
                  <a:gd name="T49" fmla="*/ 1 h 4"/>
                  <a:gd name="T50" fmla="*/ 4 w 4"/>
                  <a:gd name="T51" fmla="*/ 2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3 w 4"/>
                  <a:gd name="T59" fmla="*/ 2 h 4"/>
                  <a:gd name="T60" fmla="*/ 4 w 4"/>
                  <a:gd name="T61" fmla="*/ 1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2 w 4"/>
                  <a:gd name="T69" fmla="*/ 2 h 4"/>
                  <a:gd name="T70" fmla="*/ 2 w 4"/>
                  <a:gd name="T71" fmla="*/ 1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2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2031"/>
              <p:cNvSpPr>
                <a:spLocks/>
              </p:cNvSpPr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2032"/>
              <p:cNvSpPr>
                <a:spLocks/>
              </p:cNvSpPr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2 w 4"/>
                  <a:gd name="T1" fmla="*/ 2 h 4"/>
                  <a:gd name="T2" fmla="*/ 1 w 4"/>
                  <a:gd name="T3" fmla="*/ 2 h 4"/>
                  <a:gd name="T4" fmla="*/ 2 w 4"/>
                  <a:gd name="T5" fmla="*/ 4 h 4"/>
                  <a:gd name="T6" fmla="*/ 3 w 4"/>
                  <a:gd name="T7" fmla="*/ 3 h 4"/>
                  <a:gd name="T8" fmla="*/ 3 w 4"/>
                  <a:gd name="T9" fmla="*/ 4 h 4"/>
                  <a:gd name="T10" fmla="*/ 4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4 w 4"/>
                  <a:gd name="T19" fmla="*/ 3 h 4"/>
                  <a:gd name="T20" fmla="*/ 3 w 4"/>
                  <a:gd name="T21" fmla="*/ 4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3 h 4"/>
                  <a:gd name="T28" fmla="*/ 3 w 4"/>
                  <a:gd name="T29" fmla="*/ 3 h 4"/>
                  <a:gd name="T30" fmla="*/ 3 w 4"/>
                  <a:gd name="T31" fmla="*/ 2 h 4"/>
                  <a:gd name="T32" fmla="*/ 2 w 4"/>
                  <a:gd name="T33" fmla="*/ 1 h 4"/>
                  <a:gd name="T34" fmla="*/ 1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1 w 4"/>
                  <a:gd name="T41" fmla="*/ 0 h 4"/>
                  <a:gd name="T42" fmla="*/ 2 w 4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2034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2035"/>
              <p:cNvSpPr>
                <a:spLocks/>
              </p:cNvSpPr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2036"/>
              <p:cNvSpPr>
                <a:spLocks/>
              </p:cNvSpPr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2037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2038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2039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2040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2042"/>
              <p:cNvSpPr>
                <a:spLocks/>
              </p:cNvSpPr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2043"/>
              <p:cNvSpPr>
                <a:spLocks/>
              </p:cNvSpPr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2044"/>
              <p:cNvSpPr>
                <a:spLocks/>
              </p:cNvSpPr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1 h 2"/>
                  <a:gd name="T10" fmla="*/ 0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Freeform 2046"/>
              <p:cNvSpPr>
                <a:spLocks/>
              </p:cNvSpPr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2047"/>
              <p:cNvSpPr>
                <a:spLocks/>
              </p:cNvSpPr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2048"/>
              <p:cNvSpPr>
                <a:spLocks/>
              </p:cNvSpPr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2050"/>
              <p:cNvSpPr>
                <a:spLocks/>
              </p:cNvSpPr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2 h 3"/>
                  <a:gd name="T22" fmla="*/ 2 w 2"/>
                  <a:gd name="T23" fmla="*/ 2 h 3"/>
                  <a:gd name="T24" fmla="*/ 2 w 2"/>
                  <a:gd name="T25" fmla="*/ 2 h 3"/>
                  <a:gd name="T26" fmla="*/ 2 w 2"/>
                  <a:gd name="T27" fmla="*/ 1 h 3"/>
                  <a:gd name="T28" fmla="*/ 2 w 2"/>
                  <a:gd name="T29" fmla="*/ 2 h 3"/>
                  <a:gd name="T30" fmla="*/ 2 w 2"/>
                  <a:gd name="T31" fmla="*/ 2 h 3"/>
                  <a:gd name="T32" fmla="*/ 2 w 2"/>
                  <a:gd name="T33" fmla="*/ 1 h 3"/>
                  <a:gd name="T34" fmla="*/ 2 w 2"/>
                  <a:gd name="T35" fmla="*/ 0 h 3"/>
                  <a:gd name="T36" fmla="*/ 2 w 2"/>
                  <a:gd name="T37" fmla="*/ 2 h 3"/>
                  <a:gd name="T38" fmla="*/ 2 w 2"/>
                  <a:gd name="T39" fmla="*/ 1 h 3"/>
                  <a:gd name="T40" fmla="*/ 2 w 2"/>
                  <a:gd name="T41" fmla="*/ 0 h 3"/>
                  <a:gd name="T42" fmla="*/ 1 w 2"/>
                  <a:gd name="T43" fmla="*/ 1 h 3"/>
                  <a:gd name="T44" fmla="*/ 1 w 2"/>
                  <a:gd name="T45" fmla="*/ 1 h 3"/>
                  <a:gd name="T46" fmla="*/ 1 w 2"/>
                  <a:gd name="T47" fmla="*/ 1 h 3"/>
                  <a:gd name="T48" fmla="*/ 1 w 2"/>
                  <a:gd name="T49" fmla="*/ 1 h 3"/>
                  <a:gd name="T50" fmla="*/ 1 w 2"/>
                  <a:gd name="T51" fmla="*/ 2 h 3"/>
                  <a:gd name="T52" fmla="*/ 1 w 2"/>
                  <a:gd name="T53" fmla="*/ 0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0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1 w 2"/>
                  <a:gd name="T67" fmla="*/ 0 h 3"/>
                  <a:gd name="T68" fmla="*/ 1 w 2"/>
                  <a:gd name="T69" fmla="*/ 0 h 3"/>
                  <a:gd name="T70" fmla="*/ 1 w 2"/>
                  <a:gd name="T71" fmla="*/ 1 h 3"/>
                  <a:gd name="T72" fmla="*/ 1 w 2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2051"/>
              <p:cNvSpPr>
                <a:spLocks/>
              </p:cNvSpPr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2052"/>
              <p:cNvSpPr>
                <a:spLocks/>
              </p:cNvSpPr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2054"/>
              <p:cNvSpPr>
                <a:spLocks/>
              </p:cNvSpPr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2055"/>
              <p:cNvSpPr>
                <a:spLocks/>
              </p:cNvSpPr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2057"/>
              <p:cNvSpPr>
                <a:spLocks/>
              </p:cNvSpPr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4 h 7"/>
                  <a:gd name="T4" fmla="*/ 2 w 4"/>
                  <a:gd name="T5" fmla="*/ 5 h 7"/>
                  <a:gd name="T6" fmla="*/ 2 w 4"/>
                  <a:gd name="T7" fmla="*/ 4 h 7"/>
                  <a:gd name="T8" fmla="*/ 1 w 4"/>
                  <a:gd name="T9" fmla="*/ 5 h 7"/>
                  <a:gd name="T10" fmla="*/ 2 w 4"/>
                  <a:gd name="T11" fmla="*/ 4 h 7"/>
                  <a:gd name="T12" fmla="*/ 1 w 4"/>
                  <a:gd name="T13" fmla="*/ 5 h 7"/>
                  <a:gd name="T14" fmla="*/ 2 w 4"/>
                  <a:gd name="T15" fmla="*/ 4 h 7"/>
                  <a:gd name="T16" fmla="*/ 2 w 4"/>
                  <a:gd name="T17" fmla="*/ 4 h 7"/>
                  <a:gd name="T18" fmla="*/ 2 w 4"/>
                  <a:gd name="T19" fmla="*/ 4 h 7"/>
                  <a:gd name="T20" fmla="*/ 2 w 4"/>
                  <a:gd name="T21" fmla="*/ 3 h 7"/>
                  <a:gd name="T22" fmla="*/ 3 w 4"/>
                  <a:gd name="T23" fmla="*/ 2 h 7"/>
                  <a:gd name="T24" fmla="*/ 2 w 4"/>
                  <a:gd name="T25" fmla="*/ 3 h 7"/>
                  <a:gd name="T26" fmla="*/ 3 w 4"/>
                  <a:gd name="T27" fmla="*/ 2 h 7"/>
                  <a:gd name="T28" fmla="*/ 1 w 4"/>
                  <a:gd name="T29" fmla="*/ 5 h 7"/>
                  <a:gd name="T30" fmla="*/ 0 w 4"/>
                  <a:gd name="T31" fmla="*/ 6 h 7"/>
                  <a:gd name="T32" fmla="*/ 1 w 4"/>
                  <a:gd name="T33" fmla="*/ 5 h 7"/>
                  <a:gd name="T34" fmla="*/ 1 w 4"/>
                  <a:gd name="T35" fmla="*/ 6 h 7"/>
                  <a:gd name="T36" fmla="*/ 1 w 4"/>
                  <a:gd name="T37" fmla="*/ 5 h 7"/>
                  <a:gd name="T38" fmla="*/ 1 w 4"/>
                  <a:gd name="T39" fmla="*/ 6 h 7"/>
                  <a:gd name="T40" fmla="*/ 1 w 4"/>
                  <a:gd name="T41" fmla="*/ 5 h 7"/>
                  <a:gd name="T42" fmla="*/ 1 w 4"/>
                  <a:gd name="T43" fmla="*/ 6 h 7"/>
                  <a:gd name="T44" fmla="*/ 1 w 4"/>
                  <a:gd name="T45" fmla="*/ 6 h 7"/>
                  <a:gd name="T46" fmla="*/ 1 w 4"/>
                  <a:gd name="T47" fmla="*/ 6 h 7"/>
                  <a:gd name="T48" fmla="*/ 2 w 4"/>
                  <a:gd name="T49" fmla="*/ 5 h 7"/>
                  <a:gd name="T50" fmla="*/ 1 w 4"/>
                  <a:gd name="T51" fmla="*/ 6 h 7"/>
                  <a:gd name="T52" fmla="*/ 1 w 4"/>
                  <a:gd name="T53" fmla="*/ 6 h 7"/>
                  <a:gd name="T54" fmla="*/ 1 w 4"/>
                  <a:gd name="T55" fmla="*/ 6 h 7"/>
                  <a:gd name="T56" fmla="*/ 2 w 4"/>
                  <a:gd name="T57" fmla="*/ 6 h 7"/>
                  <a:gd name="T58" fmla="*/ 2 w 4"/>
                  <a:gd name="T59" fmla="*/ 5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2 w 4"/>
                  <a:gd name="T67" fmla="*/ 5 h 7"/>
                  <a:gd name="T68" fmla="*/ 3 w 4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2058"/>
              <p:cNvSpPr>
                <a:spLocks/>
              </p:cNvSpPr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2059"/>
              <p:cNvSpPr>
                <a:spLocks/>
              </p:cNvSpPr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2 h 3"/>
                  <a:gd name="T10" fmla="*/ 1 w 3"/>
                  <a:gd name="T11" fmla="*/ 2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1 h 3"/>
                  <a:gd name="T18" fmla="*/ 1 w 3"/>
                  <a:gd name="T19" fmla="*/ 2 h 3"/>
                  <a:gd name="T20" fmla="*/ 3 w 3"/>
                  <a:gd name="T21" fmla="*/ 0 h 3"/>
                  <a:gd name="T22" fmla="*/ 3 w 3"/>
                  <a:gd name="T23" fmla="*/ 0 h 3"/>
                  <a:gd name="T24" fmla="*/ 2 w 3"/>
                  <a:gd name="T25" fmla="*/ 1 h 3"/>
                  <a:gd name="T26" fmla="*/ 2 w 3"/>
                  <a:gd name="T27" fmla="*/ 1 h 3"/>
                  <a:gd name="T28" fmla="*/ 3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2 w 3"/>
                  <a:gd name="T35" fmla="*/ 1 h 3"/>
                  <a:gd name="T36" fmla="*/ 1 w 3"/>
                  <a:gd name="T37" fmla="*/ 2 h 3"/>
                  <a:gd name="T38" fmla="*/ 1 w 3"/>
                  <a:gd name="T39" fmla="*/ 1 h 3"/>
                  <a:gd name="T40" fmla="*/ 1 w 3"/>
                  <a:gd name="T41" fmla="*/ 2 h 3"/>
                  <a:gd name="T42" fmla="*/ 0 w 3"/>
                  <a:gd name="T43" fmla="*/ 2 h 3"/>
                  <a:gd name="T44" fmla="*/ 0 w 3"/>
                  <a:gd name="T45" fmla="*/ 3 h 3"/>
                  <a:gd name="T46" fmla="*/ 1 w 3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2060"/>
              <p:cNvSpPr>
                <a:spLocks/>
              </p:cNvSpPr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2061"/>
              <p:cNvSpPr>
                <a:spLocks/>
              </p:cNvSpPr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2062"/>
              <p:cNvSpPr>
                <a:spLocks/>
              </p:cNvSpPr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2063"/>
              <p:cNvSpPr>
                <a:spLocks/>
              </p:cNvSpPr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2064"/>
              <p:cNvSpPr>
                <a:spLocks/>
              </p:cNvSpPr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1 w 4"/>
                  <a:gd name="T7" fmla="*/ 2 h 3"/>
                  <a:gd name="T8" fmla="*/ 1 w 4"/>
                  <a:gd name="T9" fmla="*/ 2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0 h 3"/>
                  <a:gd name="T18" fmla="*/ 2 w 4"/>
                  <a:gd name="T19" fmla="*/ 1 h 3"/>
                  <a:gd name="T20" fmla="*/ 2 w 4"/>
                  <a:gd name="T21" fmla="*/ 1 h 3"/>
                  <a:gd name="T22" fmla="*/ 2 w 4"/>
                  <a:gd name="T23" fmla="*/ 1 h 3"/>
                  <a:gd name="T24" fmla="*/ 2 w 4"/>
                  <a:gd name="T25" fmla="*/ 2 h 3"/>
                  <a:gd name="T26" fmla="*/ 2 w 4"/>
                  <a:gd name="T27" fmla="*/ 2 h 3"/>
                  <a:gd name="T28" fmla="*/ 2 w 4"/>
                  <a:gd name="T29" fmla="*/ 2 h 3"/>
                  <a:gd name="T30" fmla="*/ 2 w 4"/>
                  <a:gd name="T31" fmla="*/ 2 h 3"/>
                  <a:gd name="T32" fmla="*/ 2 w 4"/>
                  <a:gd name="T33" fmla="*/ 3 h 3"/>
                  <a:gd name="T34" fmla="*/ 3 w 4"/>
                  <a:gd name="T35" fmla="*/ 1 h 3"/>
                  <a:gd name="T36" fmla="*/ 3 w 4"/>
                  <a:gd name="T37" fmla="*/ 1 h 3"/>
                  <a:gd name="T38" fmla="*/ 2 w 4"/>
                  <a:gd name="T39" fmla="*/ 2 h 3"/>
                  <a:gd name="T40" fmla="*/ 3 w 4"/>
                  <a:gd name="T41" fmla="*/ 2 h 3"/>
                  <a:gd name="T42" fmla="*/ 2 w 4"/>
                  <a:gd name="T43" fmla="*/ 3 h 3"/>
                  <a:gd name="T44" fmla="*/ 3 w 4"/>
                  <a:gd name="T45" fmla="*/ 2 h 3"/>
                  <a:gd name="T46" fmla="*/ 3 w 4"/>
                  <a:gd name="T47" fmla="*/ 2 h 3"/>
                  <a:gd name="T48" fmla="*/ 4 w 4"/>
                  <a:gd name="T49" fmla="*/ 1 h 3"/>
                  <a:gd name="T50" fmla="*/ 3 w 4"/>
                  <a:gd name="T51" fmla="*/ 0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0 h 3"/>
                  <a:gd name="T60" fmla="*/ 3 w 4"/>
                  <a:gd name="T61" fmla="*/ 1 h 3"/>
                  <a:gd name="T62" fmla="*/ 3 w 4"/>
                  <a:gd name="T63" fmla="*/ 0 h 3"/>
                  <a:gd name="T64" fmla="*/ 2 w 4"/>
                  <a:gd name="T65" fmla="*/ 0 h 3"/>
                  <a:gd name="T66" fmla="*/ 2 w 4"/>
                  <a:gd name="T67" fmla="*/ 1 h 3"/>
                  <a:gd name="T68" fmla="*/ 2 w 4"/>
                  <a:gd name="T69" fmla="*/ 0 h 3"/>
                  <a:gd name="T70" fmla="*/ 1 w 4"/>
                  <a:gd name="T71" fmla="*/ 1 h 3"/>
                  <a:gd name="T72" fmla="*/ 2 w 4"/>
                  <a:gd name="T73" fmla="*/ 0 h 3"/>
                  <a:gd name="T74" fmla="*/ 2 w 4"/>
                  <a:gd name="T75" fmla="*/ 0 h 3"/>
                  <a:gd name="T76" fmla="*/ 2 w 4"/>
                  <a:gd name="T77" fmla="*/ 0 h 3"/>
                  <a:gd name="T78" fmla="*/ 2 w 4"/>
                  <a:gd name="T79" fmla="*/ 0 h 3"/>
                  <a:gd name="T80" fmla="*/ 1 w 4"/>
                  <a:gd name="T81" fmla="*/ 1 h 3"/>
                  <a:gd name="T82" fmla="*/ 1 w 4"/>
                  <a:gd name="T83" fmla="*/ 2 h 3"/>
                  <a:gd name="T84" fmla="*/ 1 w 4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2065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2066"/>
              <p:cNvSpPr>
                <a:spLocks/>
              </p:cNvSpPr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2069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2070"/>
              <p:cNvSpPr>
                <a:spLocks/>
              </p:cNvSpPr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2071"/>
              <p:cNvSpPr>
                <a:spLocks/>
              </p:cNvSpPr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3 h 7"/>
                  <a:gd name="T4" fmla="*/ 0 w 5"/>
                  <a:gd name="T5" fmla="*/ 3 h 7"/>
                  <a:gd name="T6" fmla="*/ 1 w 5"/>
                  <a:gd name="T7" fmla="*/ 3 h 7"/>
                  <a:gd name="T8" fmla="*/ 1 w 5"/>
                  <a:gd name="T9" fmla="*/ 3 h 7"/>
                  <a:gd name="T10" fmla="*/ 2 w 5"/>
                  <a:gd name="T11" fmla="*/ 3 h 7"/>
                  <a:gd name="T12" fmla="*/ 2 w 5"/>
                  <a:gd name="T13" fmla="*/ 3 h 7"/>
                  <a:gd name="T14" fmla="*/ 2 w 5"/>
                  <a:gd name="T15" fmla="*/ 3 h 7"/>
                  <a:gd name="T16" fmla="*/ 2 w 5"/>
                  <a:gd name="T17" fmla="*/ 4 h 7"/>
                  <a:gd name="T18" fmla="*/ 3 w 5"/>
                  <a:gd name="T19" fmla="*/ 2 h 7"/>
                  <a:gd name="T20" fmla="*/ 3 w 5"/>
                  <a:gd name="T21" fmla="*/ 2 h 7"/>
                  <a:gd name="T22" fmla="*/ 3 w 5"/>
                  <a:gd name="T23" fmla="*/ 3 h 7"/>
                  <a:gd name="T24" fmla="*/ 3 w 5"/>
                  <a:gd name="T25" fmla="*/ 3 h 7"/>
                  <a:gd name="T26" fmla="*/ 4 w 5"/>
                  <a:gd name="T27" fmla="*/ 3 h 7"/>
                  <a:gd name="T28" fmla="*/ 4 w 5"/>
                  <a:gd name="T29" fmla="*/ 3 h 7"/>
                  <a:gd name="T30" fmla="*/ 4 w 5"/>
                  <a:gd name="T31" fmla="*/ 3 h 7"/>
                  <a:gd name="T32" fmla="*/ 4 w 5"/>
                  <a:gd name="T33" fmla="*/ 3 h 7"/>
                  <a:gd name="T34" fmla="*/ 4 w 5"/>
                  <a:gd name="T35" fmla="*/ 3 h 7"/>
                  <a:gd name="T36" fmla="*/ 4 w 5"/>
                  <a:gd name="T37" fmla="*/ 3 h 7"/>
                  <a:gd name="T38" fmla="*/ 4 w 5"/>
                  <a:gd name="T39" fmla="*/ 5 h 7"/>
                  <a:gd name="T40" fmla="*/ 5 w 5"/>
                  <a:gd name="T41" fmla="*/ 3 h 7"/>
                  <a:gd name="T42" fmla="*/ 5 w 5"/>
                  <a:gd name="T43" fmla="*/ 3 h 7"/>
                  <a:gd name="T44" fmla="*/ 4 w 5"/>
                  <a:gd name="T45" fmla="*/ 3 h 7"/>
                  <a:gd name="T46" fmla="*/ 5 w 5"/>
                  <a:gd name="T47" fmla="*/ 2 h 7"/>
                  <a:gd name="T48" fmla="*/ 5 w 5"/>
                  <a:gd name="T49" fmla="*/ 2 h 7"/>
                  <a:gd name="T50" fmla="*/ 4 w 5"/>
                  <a:gd name="T51" fmla="*/ 2 h 7"/>
                  <a:gd name="T52" fmla="*/ 4 w 5"/>
                  <a:gd name="T53" fmla="*/ 3 h 7"/>
                  <a:gd name="T54" fmla="*/ 4 w 5"/>
                  <a:gd name="T55" fmla="*/ 2 h 7"/>
                  <a:gd name="T56" fmla="*/ 4 w 5"/>
                  <a:gd name="T57" fmla="*/ 1 h 7"/>
                  <a:gd name="T58" fmla="*/ 4 w 5"/>
                  <a:gd name="T59" fmla="*/ 1 h 7"/>
                  <a:gd name="T60" fmla="*/ 4 w 5"/>
                  <a:gd name="T61" fmla="*/ 1 h 7"/>
                  <a:gd name="T62" fmla="*/ 3 w 5"/>
                  <a:gd name="T63" fmla="*/ 3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1 h 7"/>
                  <a:gd name="T72" fmla="*/ 2 w 5"/>
                  <a:gd name="T73" fmla="*/ 3 h 7"/>
                  <a:gd name="T74" fmla="*/ 3 w 5"/>
                  <a:gd name="T75" fmla="*/ 2 h 7"/>
                  <a:gd name="T76" fmla="*/ 3 w 5"/>
                  <a:gd name="T77" fmla="*/ 1 h 7"/>
                  <a:gd name="T78" fmla="*/ 2 w 5"/>
                  <a:gd name="T79" fmla="*/ 2 h 7"/>
                  <a:gd name="T80" fmla="*/ 2 w 5"/>
                  <a:gd name="T81" fmla="*/ 2 h 7"/>
                  <a:gd name="T82" fmla="*/ 2 w 5"/>
                  <a:gd name="T8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2072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Freeform 2074"/>
              <p:cNvSpPr>
                <a:spLocks/>
              </p:cNvSpPr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2075"/>
              <p:cNvSpPr>
                <a:spLocks/>
              </p:cNvSpPr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Freeform 2076"/>
              <p:cNvSpPr>
                <a:spLocks/>
              </p:cNvSpPr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1 h 3"/>
                  <a:gd name="T4" fmla="*/ 1 w 4"/>
                  <a:gd name="T5" fmla="*/ 0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2 h 3"/>
                  <a:gd name="T18" fmla="*/ 2 w 4"/>
                  <a:gd name="T19" fmla="*/ 1 h 3"/>
                  <a:gd name="T20" fmla="*/ 2 w 4"/>
                  <a:gd name="T21" fmla="*/ 2 h 3"/>
                  <a:gd name="T22" fmla="*/ 2 w 4"/>
                  <a:gd name="T23" fmla="*/ 1 h 3"/>
                  <a:gd name="T24" fmla="*/ 2 w 4"/>
                  <a:gd name="T25" fmla="*/ 1 h 3"/>
                  <a:gd name="T26" fmla="*/ 2 w 4"/>
                  <a:gd name="T27" fmla="*/ 2 h 3"/>
                  <a:gd name="T28" fmla="*/ 2 w 4"/>
                  <a:gd name="T29" fmla="*/ 1 h 3"/>
                  <a:gd name="T30" fmla="*/ 2 w 4"/>
                  <a:gd name="T31" fmla="*/ 2 h 3"/>
                  <a:gd name="T32" fmla="*/ 3 w 4"/>
                  <a:gd name="T33" fmla="*/ 1 h 3"/>
                  <a:gd name="T34" fmla="*/ 3 w 4"/>
                  <a:gd name="T35" fmla="*/ 1 h 3"/>
                  <a:gd name="T36" fmla="*/ 3 w 4"/>
                  <a:gd name="T37" fmla="*/ 1 h 3"/>
                  <a:gd name="T38" fmla="*/ 3 w 4"/>
                  <a:gd name="T39" fmla="*/ 1 h 3"/>
                  <a:gd name="T40" fmla="*/ 2 w 4"/>
                  <a:gd name="T41" fmla="*/ 1 h 3"/>
                  <a:gd name="T42" fmla="*/ 3 w 4"/>
                  <a:gd name="T43" fmla="*/ 1 h 3"/>
                  <a:gd name="T44" fmla="*/ 3 w 4"/>
                  <a:gd name="T45" fmla="*/ 0 h 3"/>
                  <a:gd name="T46" fmla="*/ 3 w 4"/>
                  <a:gd name="T47" fmla="*/ 0 h 3"/>
                  <a:gd name="T48" fmla="*/ 3 w 4"/>
                  <a:gd name="T49" fmla="*/ 0 h 3"/>
                  <a:gd name="T50" fmla="*/ 3 w 4"/>
                  <a:gd name="T51" fmla="*/ 0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2 w 4"/>
                  <a:gd name="T59" fmla="*/ 1 h 3"/>
                  <a:gd name="T60" fmla="*/ 3 w 4"/>
                  <a:gd name="T61" fmla="*/ 0 h 3"/>
                  <a:gd name="T62" fmla="*/ 2 w 4"/>
                  <a:gd name="T63" fmla="*/ 1 h 3"/>
                  <a:gd name="T64" fmla="*/ 2 w 4"/>
                  <a:gd name="T65" fmla="*/ 1 h 3"/>
                  <a:gd name="T66" fmla="*/ 2 w 4"/>
                  <a:gd name="T67" fmla="*/ 0 h 3"/>
                  <a:gd name="T68" fmla="*/ 2 w 4"/>
                  <a:gd name="T69" fmla="*/ 1 h 3"/>
                  <a:gd name="T70" fmla="*/ 2 w 4"/>
                  <a:gd name="T71" fmla="*/ 0 h 3"/>
                  <a:gd name="T72" fmla="*/ 1 w 4"/>
                  <a:gd name="T73" fmla="*/ 1 h 3"/>
                  <a:gd name="T74" fmla="*/ 1 w 4"/>
                  <a:gd name="T75" fmla="*/ 0 h 3"/>
                  <a:gd name="T76" fmla="*/ 1 w 4"/>
                  <a:gd name="T77" fmla="*/ 1 h 3"/>
                  <a:gd name="T78" fmla="*/ 1 w 4"/>
                  <a:gd name="T79" fmla="*/ 1 h 3"/>
                  <a:gd name="T80" fmla="*/ 1 w 4"/>
                  <a:gd name="T8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2077"/>
              <p:cNvSpPr>
                <a:spLocks/>
              </p:cNvSpPr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Freeform 2078"/>
              <p:cNvSpPr>
                <a:spLocks/>
              </p:cNvSpPr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2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1 h 2"/>
                  <a:gd name="T30" fmla="*/ 2 w 3"/>
                  <a:gd name="T31" fmla="*/ 0 h 2"/>
                  <a:gd name="T32" fmla="*/ 2 w 3"/>
                  <a:gd name="T33" fmla="*/ 0 h 2"/>
                  <a:gd name="T34" fmla="*/ 1 w 3"/>
                  <a:gd name="T35" fmla="*/ 1 h 2"/>
                  <a:gd name="T36" fmla="*/ 1 w 3"/>
                  <a:gd name="T37" fmla="*/ 0 h 2"/>
                  <a:gd name="T38" fmla="*/ 2 w 3"/>
                  <a:gd name="T39" fmla="*/ 0 h 2"/>
                  <a:gd name="T40" fmla="*/ 0 w 3"/>
                  <a:gd name="T41" fmla="*/ 1 h 2"/>
                  <a:gd name="T42" fmla="*/ 1 w 3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2081"/>
              <p:cNvSpPr>
                <a:spLocks/>
              </p:cNvSpPr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2082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2083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2084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2085"/>
              <p:cNvSpPr>
                <a:spLocks/>
              </p:cNvSpPr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2086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2088"/>
              <p:cNvSpPr>
                <a:spLocks/>
              </p:cNvSpPr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2089"/>
              <p:cNvSpPr>
                <a:spLocks/>
              </p:cNvSpPr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2090"/>
              <p:cNvSpPr>
                <a:spLocks/>
              </p:cNvSpPr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  <a:gd name="T22" fmla="*/ 0 w 3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2091"/>
              <p:cNvSpPr>
                <a:spLocks/>
              </p:cNvSpPr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2092"/>
              <p:cNvSpPr>
                <a:spLocks/>
              </p:cNvSpPr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1 w 3"/>
                  <a:gd name="T2" fmla="*/ 0 w 3"/>
                  <a:gd name="T3" fmla="*/ 1 w 3"/>
                  <a:gd name="T4" fmla="*/ 0 w 3"/>
                  <a:gd name="T5" fmla="*/ 2 w 3"/>
                  <a:gd name="T6" fmla="*/ 2 w 3"/>
                  <a:gd name="T7" fmla="*/ 1 w 3"/>
                  <a:gd name="T8" fmla="*/ 1 w 3"/>
                  <a:gd name="T9" fmla="*/ 1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2093"/>
              <p:cNvSpPr>
                <a:spLocks/>
              </p:cNvSpPr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2094"/>
              <p:cNvSpPr>
                <a:spLocks/>
              </p:cNvSpPr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2096"/>
              <p:cNvSpPr>
                <a:spLocks/>
              </p:cNvSpPr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3 h 4"/>
                  <a:gd name="T18" fmla="*/ 2 w 3"/>
                  <a:gd name="T19" fmla="*/ 3 h 4"/>
                  <a:gd name="T20" fmla="*/ 1 w 3"/>
                  <a:gd name="T21" fmla="*/ 3 h 4"/>
                  <a:gd name="T22" fmla="*/ 1 w 3"/>
                  <a:gd name="T23" fmla="*/ 3 h 4"/>
                  <a:gd name="T24" fmla="*/ 1 w 3"/>
                  <a:gd name="T25" fmla="*/ 3 h 4"/>
                  <a:gd name="T26" fmla="*/ 2 w 3"/>
                  <a:gd name="T27" fmla="*/ 3 h 4"/>
                  <a:gd name="T28" fmla="*/ 1 w 3"/>
                  <a:gd name="T29" fmla="*/ 3 h 4"/>
                  <a:gd name="T30" fmla="*/ 2 w 3"/>
                  <a:gd name="T31" fmla="*/ 4 h 4"/>
                  <a:gd name="T32" fmla="*/ 2 w 3"/>
                  <a:gd name="T33" fmla="*/ 3 h 4"/>
                  <a:gd name="T34" fmla="*/ 3 w 3"/>
                  <a:gd name="T35" fmla="*/ 4 h 4"/>
                  <a:gd name="T36" fmla="*/ 1 w 3"/>
                  <a:gd name="T37" fmla="*/ 3 h 4"/>
                  <a:gd name="T38" fmla="*/ 2 w 3"/>
                  <a:gd name="T39" fmla="*/ 3 h 4"/>
                  <a:gd name="T40" fmla="*/ 3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2 h 4"/>
                  <a:gd name="T48" fmla="*/ 2 w 3"/>
                  <a:gd name="T49" fmla="*/ 2 h 4"/>
                  <a:gd name="T50" fmla="*/ 1 w 3"/>
                  <a:gd name="T51" fmla="*/ 1 h 4"/>
                  <a:gd name="T52" fmla="*/ 3 w 3"/>
                  <a:gd name="T53" fmla="*/ 1 h 4"/>
                  <a:gd name="T54" fmla="*/ 2 w 3"/>
                  <a:gd name="T55" fmla="*/ 1 h 4"/>
                  <a:gd name="T56" fmla="*/ 1 w 3"/>
                  <a:gd name="T57" fmla="*/ 1 h 4"/>
                  <a:gd name="T58" fmla="*/ 3 w 3"/>
                  <a:gd name="T59" fmla="*/ 1 h 4"/>
                  <a:gd name="T60" fmla="*/ 2 w 3"/>
                  <a:gd name="T61" fmla="*/ 1 h 4"/>
                  <a:gd name="T62" fmla="*/ 1 w 3"/>
                  <a:gd name="T63" fmla="*/ 1 h 4"/>
                  <a:gd name="T64" fmla="*/ 2 w 3"/>
                  <a:gd name="T65" fmla="*/ 0 h 4"/>
                  <a:gd name="T66" fmla="*/ 3 w 3"/>
                  <a:gd name="T67" fmla="*/ 1 h 4"/>
                  <a:gd name="T68" fmla="*/ 3 w 3"/>
                  <a:gd name="T69" fmla="*/ 0 h 4"/>
                  <a:gd name="T70" fmla="*/ 2 w 3"/>
                  <a:gd name="T71" fmla="*/ 0 h 4"/>
                  <a:gd name="T72" fmla="*/ 3 w 3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2097"/>
              <p:cNvSpPr>
                <a:spLocks/>
              </p:cNvSpPr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2098"/>
              <p:cNvSpPr>
                <a:spLocks/>
              </p:cNvSpPr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2100"/>
              <p:cNvSpPr>
                <a:spLocks/>
              </p:cNvSpPr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2101"/>
              <p:cNvSpPr>
                <a:spLocks/>
              </p:cNvSpPr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2103"/>
              <p:cNvSpPr>
                <a:spLocks/>
              </p:cNvSpPr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2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1 w 4"/>
                  <a:gd name="T11" fmla="*/ 1 h 2"/>
                  <a:gd name="T12" fmla="*/ 3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  <a:gd name="T22" fmla="*/ 4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  <a:gd name="T28" fmla="*/ 3 w 4"/>
                  <a:gd name="T29" fmla="*/ 2 h 2"/>
                  <a:gd name="T30" fmla="*/ 4 w 4"/>
                  <a:gd name="T31" fmla="*/ 2 h 2"/>
                  <a:gd name="T32" fmla="*/ 3 w 4"/>
                  <a:gd name="T33" fmla="*/ 1 h 2"/>
                  <a:gd name="T34" fmla="*/ 3 w 4"/>
                  <a:gd name="T35" fmla="*/ 1 h 2"/>
                  <a:gd name="T36" fmla="*/ 2 w 4"/>
                  <a:gd name="T37" fmla="*/ 1 h 2"/>
                  <a:gd name="T38" fmla="*/ 3 w 4"/>
                  <a:gd name="T39" fmla="*/ 1 h 2"/>
                  <a:gd name="T40" fmla="*/ 3 w 4"/>
                  <a:gd name="T41" fmla="*/ 1 h 2"/>
                  <a:gd name="T42" fmla="*/ 4 w 4"/>
                  <a:gd name="T43" fmla="*/ 1 h 2"/>
                  <a:gd name="T44" fmla="*/ 3 w 4"/>
                  <a:gd name="T45" fmla="*/ 1 h 2"/>
                  <a:gd name="T46" fmla="*/ 4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2 w 4"/>
                  <a:gd name="T59" fmla="*/ 0 h 2"/>
                  <a:gd name="T60" fmla="*/ 2 w 4"/>
                  <a:gd name="T61" fmla="*/ 0 h 2"/>
                  <a:gd name="T62" fmla="*/ 2 w 4"/>
                  <a:gd name="T63" fmla="*/ 0 h 2"/>
                  <a:gd name="T64" fmla="*/ 1 w 4"/>
                  <a:gd name="T65" fmla="*/ 0 h 2"/>
                  <a:gd name="T66" fmla="*/ 2 w 4"/>
                  <a:gd name="T67" fmla="*/ 0 h 2"/>
                  <a:gd name="T68" fmla="*/ 1 w 4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Freeform 2104"/>
              <p:cNvSpPr>
                <a:spLocks/>
              </p:cNvSpPr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2105"/>
              <p:cNvSpPr>
                <a:spLocks/>
              </p:cNvSpPr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2 w 5"/>
                  <a:gd name="T1" fmla="*/ 2 h 2"/>
                  <a:gd name="T2" fmla="*/ 3 w 5"/>
                  <a:gd name="T3" fmla="*/ 2 h 2"/>
                  <a:gd name="T4" fmla="*/ 2 w 5"/>
                  <a:gd name="T5" fmla="*/ 2 h 2"/>
                  <a:gd name="T6" fmla="*/ 1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1 w 5"/>
                  <a:gd name="T15" fmla="*/ 1 h 2"/>
                  <a:gd name="T16" fmla="*/ 2 w 5"/>
                  <a:gd name="T17" fmla="*/ 1 h 2"/>
                  <a:gd name="T18" fmla="*/ 3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2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4 w 5"/>
                  <a:gd name="T43" fmla="*/ 2 h 2"/>
                  <a:gd name="T44" fmla="*/ 4 w 5"/>
                  <a:gd name="T45" fmla="*/ 2 h 2"/>
                  <a:gd name="T46" fmla="*/ 2 w 5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2106"/>
              <p:cNvSpPr>
                <a:spLocks/>
              </p:cNvSpPr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2107"/>
              <p:cNvSpPr>
                <a:spLocks/>
              </p:cNvSpPr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46" name="Group 2310"/>
            <p:cNvGrpSpPr>
              <a:grpSpLocks/>
            </p:cNvGrpSpPr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1863" name="Freeform 2110"/>
              <p:cNvSpPr>
                <a:spLocks/>
              </p:cNvSpPr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2111"/>
              <p:cNvSpPr>
                <a:spLocks/>
              </p:cNvSpPr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4 h 4"/>
                  <a:gd name="T6" fmla="*/ 3 w 4"/>
                  <a:gd name="T7" fmla="*/ 3 h 4"/>
                  <a:gd name="T8" fmla="*/ 3 w 4"/>
                  <a:gd name="T9" fmla="*/ 3 h 4"/>
                  <a:gd name="T10" fmla="*/ 3 w 4"/>
                  <a:gd name="T11" fmla="*/ 3 h 4"/>
                  <a:gd name="T12" fmla="*/ 2 w 4"/>
                  <a:gd name="T13" fmla="*/ 3 h 4"/>
                  <a:gd name="T14" fmla="*/ 3 w 4"/>
                  <a:gd name="T15" fmla="*/ 3 h 4"/>
                  <a:gd name="T16" fmla="*/ 1 w 4"/>
                  <a:gd name="T17" fmla="*/ 3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3 w 4"/>
                  <a:gd name="T39" fmla="*/ 1 h 4"/>
                  <a:gd name="T40" fmla="*/ 2 w 4"/>
                  <a:gd name="T41" fmla="*/ 1 h 4"/>
                  <a:gd name="T42" fmla="*/ 3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2 w 4"/>
                  <a:gd name="T53" fmla="*/ 2 h 4"/>
                  <a:gd name="T54" fmla="*/ 1 w 4"/>
                  <a:gd name="T55" fmla="*/ 2 h 4"/>
                  <a:gd name="T56" fmla="*/ 2 w 4"/>
                  <a:gd name="T57" fmla="*/ 2 h 4"/>
                  <a:gd name="T58" fmla="*/ 1 w 4"/>
                  <a:gd name="T59" fmla="*/ 2 h 4"/>
                  <a:gd name="T60" fmla="*/ 2 w 4"/>
                  <a:gd name="T61" fmla="*/ 2 h 4"/>
                  <a:gd name="T62" fmla="*/ 0 w 4"/>
                  <a:gd name="T63" fmla="*/ 2 h 4"/>
                  <a:gd name="T64" fmla="*/ 1 w 4"/>
                  <a:gd name="T65" fmla="*/ 3 h 4"/>
                  <a:gd name="T66" fmla="*/ 2 w 4"/>
                  <a:gd name="T67" fmla="*/ 3 h 4"/>
                  <a:gd name="T68" fmla="*/ 2 w 4"/>
                  <a:gd name="T69" fmla="*/ 4 h 4"/>
                  <a:gd name="T70" fmla="*/ 2 w 4"/>
                  <a:gd name="T71" fmla="*/ 4 h 4"/>
                  <a:gd name="T72" fmla="*/ 1 w 4"/>
                  <a:gd name="T73" fmla="*/ 4 h 4"/>
                  <a:gd name="T74" fmla="*/ 1 w 4"/>
                  <a:gd name="T75" fmla="*/ 4 h 4"/>
                  <a:gd name="T76" fmla="*/ 1 w 4"/>
                  <a:gd name="T77" fmla="*/ 4 h 4"/>
                  <a:gd name="T78" fmla="*/ 1 w 4"/>
                  <a:gd name="T79" fmla="*/ 4 h 4"/>
                  <a:gd name="T80" fmla="*/ 3 w 4"/>
                  <a:gd name="T81" fmla="*/ 4 h 4"/>
                  <a:gd name="T82" fmla="*/ 4 w 4"/>
                  <a:gd name="T83" fmla="*/ 4 h 4"/>
                  <a:gd name="T84" fmla="*/ 2 w 4"/>
                  <a:gd name="T8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2112"/>
              <p:cNvSpPr>
                <a:spLocks/>
              </p:cNvSpPr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Freeform 2113"/>
              <p:cNvSpPr>
                <a:spLocks/>
              </p:cNvSpPr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Freeform 2115"/>
              <p:cNvSpPr>
                <a:spLocks/>
              </p:cNvSpPr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2116"/>
              <p:cNvSpPr>
                <a:spLocks/>
              </p:cNvSpPr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Freeform 2117"/>
              <p:cNvSpPr>
                <a:spLocks/>
              </p:cNvSpPr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2118"/>
              <p:cNvSpPr>
                <a:spLocks/>
              </p:cNvSpPr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2 w 5"/>
                  <a:gd name="T7" fmla="*/ 1 h 6"/>
                  <a:gd name="T8" fmla="*/ 2 w 5"/>
                  <a:gd name="T9" fmla="*/ 1 h 6"/>
                  <a:gd name="T10" fmla="*/ 2 w 5"/>
                  <a:gd name="T11" fmla="*/ 2 h 6"/>
                  <a:gd name="T12" fmla="*/ 3 w 5"/>
                  <a:gd name="T13" fmla="*/ 2 h 6"/>
                  <a:gd name="T14" fmla="*/ 2 w 5"/>
                  <a:gd name="T15" fmla="*/ 3 h 6"/>
                  <a:gd name="T16" fmla="*/ 2 w 5"/>
                  <a:gd name="T17" fmla="*/ 3 h 6"/>
                  <a:gd name="T18" fmla="*/ 4 w 5"/>
                  <a:gd name="T19" fmla="*/ 3 h 6"/>
                  <a:gd name="T20" fmla="*/ 4 w 5"/>
                  <a:gd name="T21" fmla="*/ 4 h 6"/>
                  <a:gd name="T22" fmla="*/ 3 w 5"/>
                  <a:gd name="T23" fmla="*/ 4 h 6"/>
                  <a:gd name="T24" fmla="*/ 3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6 h 6"/>
                  <a:gd name="T36" fmla="*/ 3 w 5"/>
                  <a:gd name="T37" fmla="*/ 6 h 6"/>
                  <a:gd name="T38" fmla="*/ 3 w 5"/>
                  <a:gd name="T39" fmla="*/ 6 h 6"/>
                  <a:gd name="T40" fmla="*/ 2 w 5"/>
                  <a:gd name="T41" fmla="*/ 6 h 6"/>
                  <a:gd name="T42" fmla="*/ 4 w 5"/>
                  <a:gd name="T43" fmla="*/ 6 h 6"/>
                  <a:gd name="T44" fmla="*/ 5 w 5"/>
                  <a:gd name="T45" fmla="*/ 6 h 6"/>
                  <a:gd name="T46" fmla="*/ 4 w 5"/>
                  <a:gd name="T47" fmla="*/ 6 h 6"/>
                  <a:gd name="T48" fmla="*/ 5 w 5"/>
                  <a:gd name="T49" fmla="*/ 5 h 6"/>
                  <a:gd name="T50" fmla="*/ 5 w 5"/>
                  <a:gd name="T51" fmla="*/ 5 h 6"/>
                  <a:gd name="T52" fmla="*/ 4 w 5"/>
                  <a:gd name="T53" fmla="*/ 5 h 6"/>
                  <a:gd name="T54" fmla="*/ 5 w 5"/>
                  <a:gd name="T55" fmla="*/ 5 h 6"/>
                  <a:gd name="T56" fmla="*/ 5 w 5"/>
                  <a:gd name="T57" fmla="*/ 4 h 6"/>
                  <a:gd name="T58" fmla="*/ 4 w 5"/>
                  <a:gd name="T59" fmla="*/ 4 h 6"/>
                  <a:gd name="T60" fmla="*/ 4 w 5"/>
                  <a:gd name="T61" fmla="*/ 4 h 6"/>
                  <a:gd name="T62" fmla="*/ 5 w 5"/>
                  <a:gd name="T63" fmla="*/ 4 h 6"/>
                  <a:gd name="T64" fmla="*/ 5 w 5"/>
                  <a:gd name="T65" fmla="*/ 3 h 6"/>
                  <a:gd name="T66" fmla="*/ 4 w 5"/>
                  <a:gd name="T67" fmla="*/ 3 h 6"/>
                  <a:gd name="T68" fmla="*/ 4 w 5"/>
                  <a:gd name="T69" fmla="*/ 3 h 6"/>
                  <a:gd name="T70" fmla="*/ 3 w 5"/>
                  <a:gd name="T71" fmla="*/ 2 h 6"/>
                  <a:gd name="T72" fmla="*/ 4 w 5"/>
                  <a:gd name="T73" fmla="*/ 2 h 6"/>
                  <a:gd name="T74" fmla="*/ 3 w 5"/>
                  <a:gd name="T75" fmla="*/ 1 h 6"/>
                  <a:gd name="T76" fmla="*/ 2 w 5"/>
                  <a:gd name="T77" fmla="*/ 1 h 6"/>
                  <a:gd name="T78" fmla="*/ 4 w 5"/>
                  <a:gd name="T7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Freeform 2119"/>
              <p:cNvSpPr>
                <a:spLocks/>
              </p:cNvSpPr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2121"/>
              <p:cNvSpPr>
                <a:spLocks/>
              </p:cNvSpPr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2123"/>
              <p:cNvSpPr>
                <a:spLocks/>
              </p:cNvSpPr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2 w 4"/>
                  <a:gd name="T9" fmla="*/ 2 h 4"/>
                  <a:gd name="T10" fmla="*/ 1 w 4"/>
                  <a:gd name="T11" fmla="*/ 2 h 4"/>
                  <a:gd name="T12" fmla="*/ 2 w 4"/>
                  <a:gd name="T13" fmla="*/ 3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1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2 w 4"/>
                  <a:gd name="T41" fmla="*/ 3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2 w 4"/>
                  <a:gd name="T63" fmla="*/ 3 h 4"/>
                  <a:gd name="T64" fmla="*/ 2 w 4"/>
                  <a:gd name="T65" fmla="*/ 2 h 4"/>
                  <a:gd name="T66" fmla="*/ 3 w 4"/>
                  <a:gd name="T67" fmla="*/ 2 h 4"/>
                  <a:gd name="T68" fmla="*/ 2 w 4"/>
                  <a:gd name="T69" fmla="*/ 2 h 4"/>
                  <a:gd name="T70" fmla="*/ 3 w 4"/>
                  <a:gd name="T71" fmla="*/ 2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1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2124"/>
              <p:cNvSpPr>
                <a:spLocks/>
              </p:cNvSpPr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2125"/>
              <p:cNvSpPr>
                <a:spLocks/>
              </p:cNvSpPr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1 w 2"/>
                  <a:gd name="T21" fmla="*/ 1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1 w 2"/>
                  <a:gd name="T29" fmla="*/ 1 h 2"/>
                  <a:gd name="T30" fmla="*/ 2 w 2"/>
                  <a:gd name="T31" fmla="*/ 2 h 2"/>
                  <a:gd name="T32" fmla="*/ 2 w 2"/>
                  <a:gd name="T33" fmla="*/ 1 h 2"/>
                  <a:gd name="T34" fmla="*/ 1 w 2"/>
                  <a:gd name="T35" fmla="*/ 0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  <a:gd name="T42" fmla="*/ 1 w 2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2126"/>
              <p:cNvSpPr>
                <a:spLocks/>
              </p:cNvSpPr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2127"/>
              <p:cNvSpPr>
                <a:spLocks/>
              </p:cNvSpPr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298 w 395"/>
                  <a:gd name="T1" fmla="*/ 200 h 346"/>
                  <a:gd name="T2" fmla="*/ 283 w 395"/>
                  <a:gd name="T3" fmla="*/ 212 h 346"/>
                  <a:gd name="T4" fmla="*/ 264 w 395"/>
                  <a:gd name="T5" fmla="*/ 221 h 346"/>
                  <a:gd name="T6" fmla="*/ 261 w 395"/>
                  <a:gd name="T7" fmla="*/ 241 h 346"/>
                  <a:gd name="T8" fmla="*/ 257 w 395"/>
                  <a:gd name="T9" fmla="*/ 263 h 346"/>
                  <a:gd name="T10" fmla="*/ 226 w 395"/>
                  <a:gd name="T11" fmla="*/ 263 h 346"/>
                  <a:gd name="T12" fmla="*/ 197 w 395"/>
                  <a:gd name="T13" fmla="*/ 268 h 346"/>
                  <a:gd name="T14" fmla="*/ 190 w 395"/>
                  <a:gd name="T15" fmla="*/ 243 h 346"/>
                  <a:gd name="T16" fmla="*/ 191 w 395"/>
                  <a:gd name="T17" fmla="*/ 232 h 346"/>
                  <a:gd name="T18" fmla="*/ 191 w 395"/>
                  <a:gd name="T19" fmla="*/ 232 h 346"/>
                  <a:gd name="T20" fmla="*/ 208 w 395"/>
                  <a:gd name="T21" fmla="*/ 195 h 346"/>
                  <a:gd name="T22" fmla="*/ 183 w 395"/>
                  <a:gd name="T23" fmla="*/ 177 h 346"/>
                  <a:gd name="T24" fmla="*/ 182 w 395"/>
                  <a:gd name="T25" fmla="*/ 155 h 346"/>
                  <a:gd name="T26" fmla="*/ 219 w 395"/>
                  <a:gd name="T27" fmla="*/ 150 h 346"/>
                  <a:gd name="T28" fmla="*/ 221 w 395"/>
                  <a:gd name="T29" fmla="*/ 126 h 346"/>
                  <a:gd name="T30" fmla="*/ 215 w 395"/>
                  <a:gd name="T31" fmla="*/ 95 h 346"/>
                  <a:gd name="T32" fmla="*/ 210 w 395"/>
                  <a:gd name="T33" fmla="*/ 62 h 346"/>
                  <a:gd name="T34" fmla="*/ 190 w 395"/>
                  <a:gd name="T35" fmla="*/ 17 h 346"/>
                  <a:gd name="T36" fmla="*/ 180 w 395"/>
                  <a:gd name="T37" fmla="*/ 8 h 346"/>
                  <a:gd name="T38" fmla="*/ 130 w 395"/>
                  <a:gd name="T39" fmla="*/ 13 h 346"/>
                  <a:gd name="T40" fmla="*/ 107 w 395"/>
                  <a:gd name="T41" fmla="*/ 69 h 346"/>
                  <a:gd name="T42" fmla="*/ 98 w 395"/>
                  <a:gd name="T43" fmla="*/ 137 h 346"/>
                  <a:gd name="T44" fmla="*/ 82 w 395"/>
                  <a:gd name="T45" fmla="*/ 221 h 346"/>
                  <a:gd name="T46" fmla="*/ 74 w 395"/>
                  <a:gd name="T47" fmla="*/ 251 h 346"/>
                  <a:gd name="T48" fmla="*/ 63 w 395"/>
                  <a:gd name="T49" fmla="*/ 261 h 346"/>
                  <a:gd name="T50" fmla="*/ 35 w 395"/>
                  <a:gd name="T51" fmla="*/ 279 h 346"/>
                  <a:gd name="T52" fmla="*/ 15 w 395"/>
                  <a:gd name="T53" fmla="*/ 305 h 346"/>
                  <a:gd name="T54" fmla="*/ 1 w 395"/>
                  <a:gd name="T55" fmla="*/ 332 h 346"/>
                  <a:gd name="T56" fmla="*/ 4 w 395"/>
                  <a:gd name="T57" fmla="*/ 344 h 346"/>
                  <a:gd name="T58" fmla="*/ 17 w 395"/>
                  <a:gd name="T59" fmla="*/ 343 h 346"/>
                  <a:gd name="T60" fmla="*/ 47 w 395"/>
                  <a:gd name="T61" fmla="*/ 343 h 346"/>
                  <a:gd name="T62" fmla="*/ 107 w 395"/>
                  <a:gd name="T63" fmla="*/ 342 h 346"/>
                  <a:gd name="T64" fmla="*/ 149 w 395"/>
                  <a:gd name="T65" fmla="*/ 341 h 346"/>
                  <a:gd name="T66" fmla="*/ 197 w 395"/>
                  <a:gd name="T67" fmla="*/ 342 h 346"/>
                  <a:gd name="T68" fmla="*/ 239 w 395"/>
                  <a:gd name="T69" fmla="*/ 341 h 346"/>
                  <a:gd name="T70" fmla="*/ 289 w 395"/>
                  <a:gd name="T71" fmla="*/ 342 h 346"/>
                  <a:gd name="T72" fmla="*/ 311 w 395"/>
                  <a:gd name="T73" fmla="*/ 344 h 346"/>
                  <a:gd name="T74" fmla="*/ 331 w 395"/>
                  <a:gd name="T75" fmla="*/ 335 h 346"/>
                  <a:gd name="T76" fmla="*/ 358 w 395"/>
                  <a:gd name="T77" fmla="*/ 321 h 346"/>
                  <a:gd name="T78" fmla="*/ 379 w 395"/>
                  <a:gd name="T79" fmla="*/ 302 h 346"/>
                  <a:gd name="T80" fmla="*/ 389 w 395"/>
                  <a:gd name="T81" fmla="*/ 278 h 346"/>
                  <a:gd name="T82" fmla="*/ 364 w 395"/>
                  <a:gd name="T83" fmla="*/ 283 h 346"/>
                  <a:gd name="T84" fmla="*/ 394 w 395"/>
                  <a:gd name="T85" fmla="*/ 243 h 346"/>
                  <a:gd name="T86" fmla="*/ 386 w 395"/>
                  <a:gd name="T87" fmla="*/ 225 h 346"/>
                  <a:gd name="T88" fmla="*/ 360 w 395"/>
                  <a:gd name="T89" fmla="*/ 239 h 346"/>
                  <a:gd name="T90" fmla="*/ 371 w 395"/>
                  <a:gd name="T91" fmla="*/ 224 h 346"/>
                  <a:gd name="T92" fmla="*/ 379 w 395"/>
                  <a:gd name="T93" fmla="*/ 210 h 346"/>
                  <a:gd name="T94" fmla="*/ 385 w 395"/>
                  <a:gd name="T95" fmla="*/ 186 h 346"/>
                  <a:gd name="T96" fmla="*/ 367 w 395"/>
                  <a:gd name="T97" fmla="*/ 177 h 346"/>
                  <a:gd name="T98" fmla="*/ 350 w 395"/>
                  <a:gd name="T99" fmla="*/ 194 h 346"/>
                  <a:gd name="T100" fmla="*/ 353 w 395"/>
                  <a:gd name="T101" fmla="*/ 114 h 346"/>
                  <a:gd name="T102" fmla="*/ 357 w 395"/>
                  <a:gd name="T103" fmla="*/ 122 h 346"/>
                  <a:gd name="T104" fmla="*/ 361 w 395"/>
                  <a:gd name="T105" fmla="*/ 135 h 346"/>
                  <a:gd name="T106" fmla="*/ 363 w 395"/>
                  <a:gd name="T107" fmla="*/ 124 h 346"/>
                  <a:gd name="T108" fmla="*/ 345 w 395"/>
                  <a:gd name="T109" fmla="*/ 107 h 346"/>
                  <a:gd name="T110" fmla="*/ 331 w 395"/>
                  <a:gd name="T111" fmla="*/ 129 h 346"/>
                  <a:gd name="T112" fmla="*/ 329 w 395"/>
                  <a:gd name="T113" fmla="*/ 147 h 346"/>
                  <a:gd name="T114" fmla="*/ 324 w 395"/>
                  <a:gd name="T115" fmla="*/ 162 h 346"/>
                  <a:gd name="T116" fmla="*/ 298 w 395"/>
                  <a:gd name="T117" fmla="*/ 20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2128"/>
              <p:cNvSpPr>
                <a:spLocks/>
              </p:cNvSpPr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49 h 64"/>
                  <a:gd name="T2" fmla="*/ 31 w 56"/>
                  <a:gd name="T3" fmla="*/ 28 h 64"/>
                  <a:gd name="T4" fmla="*/ 56 w 56"/>
                  <a:gd name="T5" fmla="*/ 17 h 64"/>
                  <a:gd name="T6" fmla="*/ 25 w 56"/>
                  <a:gd name="T7" fmla="*/ 48 h 64"/>
                  <a:gd name="T8" fmla="*/ 5 w 5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2129"/>
              <p:cNvSpPr>
                <a:spLocks/>
              </p:cNvSpPr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34 w 60"/>
                  <a:gd name="T1" fmla="*/ 16 h 58"/>
                  <a:gd name="T2" fmla="*/ 32 w 60"/>
                  <a:gd name="T3" fmla="*/ 19 h 58"/>
                  <a:gd name="T4" fmla="*/ 1 w 60"/>
                  <a:gd name="T5" fmla="*/ 39 h 58"/>
                  <a:gd name="T6" fmla="*/ 1 w 60"/>
                  <a:gd name="T7" fmla="*/ 41 h 58"/>
                  <a:gd name="T8" fmla="*/ 3 w 60"/>
                  <a:gd name="T9" fmla="*/ 42 h 58"/>
                  <a:gd name="T10" fmla="*/ 34 w 60"/>
                  <a:gd name="T11" fmla="*/ 21 h 58"/>
                  <a:gd name="T12" fmla="*/ 37 w 60"/>
                  <a:gd name="T13" fmla="*/ 19 h 58"/>
                  <a:gd name="T14" fmla="*/ 54 w 60"/>
                  <a:gd name="T15" fmla="*/ 5 h 58"/>
                  <a:gd name="T16" fmla="*/ 56 w 60"/>
                  <a:gd name="T17" fmla="*/ 9 h 58"/>
                  <a:gd name="T18" fmla="*/ 32 w 60"/>
                  <a:gd name="T19" fmla="*/ 34 h 58"/>
                  <a:gd name="T20" fmla="*/ 26 w 60"/>
                  <a:gd name="T21" fmla="*/ 39 h 58"/>
                  <a:gd name="T22" fmla="*/ 19 w 60"/>
                  <a:gd name="T23" fmla="*/ 43 h 58"/>
                  <a:gd name="T24" fmla="*/ 5 w 60"/>
                  <a:gd name="T25" fmla="*/ 55 h 58"/>
                  <a:gd name="T26" fmla="*/ 6 w 60"/>
                  <a:gd name="T27" fmla="*/ 58 h 58"/>
                  <a:gd name="T28" fmla="*/ 8 w 60"/>
                  <a:gd name="T29" fmla="*/ 57 h 58"/>
                  <a:gd name="T30" fmla="*/ 21 w 60"/>
                  <a:gd name="T31" fmla="*/ 46 h 58"/>
                  <a:gd name="T32" fmla="*/ 28 w 60"/>
                  <a:gd name="T33" fmla="*/ 41 h 58"/>
                  <a:gd name="T34" fmla="*/ 34 w 60"/>
                  <a:gd name="T35" fmla="*/ 37 h 58"/>
                  <a:gd name="T36" fmla="*/ 59 w 60"/>
                  <a:gd name="T37" fmla="*/ 9 h 58"/>
                  <a:gd name="T38" fmla="*/ 56 w 60"/>
                  <a:gd name="T39" fmla="*/ 2 h 58"/>
                  <a:gd name="T40" fmla="*/ 34 w 60"/>
                  <a:gd name="T41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2130"/>
              <p:cNvSpPr>
                <a:spLocks/>
              </p:cNvSpPr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1 w 75"/>
                  <a:gd name="T1" fmla="*/ 3 h 22"/>
                  <a:gd name="T2" fmla="*/ 49 w 75"/>
                  <a:gd name="T3" fmla="*/ 3 h 22"/>
                  <a:gd name="T4" fmla="*/ 70 w 75"/>
                  <a:gd name="T5" fmla="*/ 4 h 22"/>
                  <a:gd name="T6" fmla="*/ 66 w 75"/>
                  <a:gd name="T7" fmla="*/ 14 h 22"/>
                  <a:gd name="T8" fmla="*/ 23 w 75"/>
                  <a:gd name="T9" fmla="*/ 18 h 22"/>
                  <a:gd name="T10" fmla="*/ 3 w 75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2131"/>
              <p:cNvSpPr>
                <a:spLocks/>
              </p:cNvSpPr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53 w 75"/>
                  <a:gd name="T1" fmla="*/ 2 h 25"/>
                  <a:gd name="T2" fmla="*/ 50 w 75"/>
                  <a:gd name="T3" fmla="*/ 3 h 25"/>
                  <a:gd name="T4" fmla="*/ 38 w 75"/>
                  <a:gd name="T5" fmla="*/ 5 h 25"/>
                  <a:gd name="T6" fmla="*/ 3 w 75"/>
                  <a:gd name="T7" fmla="*/ 3 h 25"/>
                  <a:gd name="T8" fmla="*/ 1 w 75"/>
                  <a:gd name="T9" fmla="*/ 3 h 25"/>
                  <a:gd name="T10" fmla="*/ 1 w 75"/>
                  <a:gd name="T11" fmla="*/ 6 h 25"/>
                  <a:gd name="T12" fmla="*/ 39 w 75"/>
                  <a:gd name="T13" fmla="*/ 8 h 25"/>
                  <a:gd name="T14" fmla="*/ 51 w 75"/>
                  <a:gd name="T15" fmla="*/ 6 h 25"/>
                  <a:gd name="T16" fmla="*/ 53 w 75"/>
                  <a:gd name="T17" fmla="*/ 6 h 25"/>
                  <a:gd name="T18" fmla="*/ 70 w 75"/>
                  <a:gd name="T19" fmla="*/ 6 h 25"/>
                  <a:gd name="T20" fmla="*/ 71 w 75"/>
                  <a:gd name="T21" fmla="*/ 9 h 25"/>
                  <a:gd name="T22" fmla="*/ 66 w 75"/>
                  <a:gd name="T23" fmla="*/ 13 h 25"/>
                  <a:gd name="T24" fmla="*/ 34 w 75"/>
                  <a:gd name="T25" fmla="*/ 17 h 25"/>
                  <a:gd name="T26" fmla="*/ 24 w 75"/>
                  <a:gd name="T27" fmla="*/ 18 h 25"/>
                  <a:gd name="T28" fmla="*/ 22 w 75"/>
                  <a:gd name="T29" fmla="*/ 18 h 25"/>
                  <a:gd name="T30" fmla="*/ 2 w 75"/>
                  <a:gd name="T31" fmla="*/ 22 h 25"/>
                  <a:gd name="T32" fmla="*/ 3 w 75"/>
                  <a:gd name="T33" fmla="*/ 24 h 25"/>
                  <a:gd name="T34" fmla="*/ 5 w 75"/>
                  <a:gd name="T35" fmla="*/ 24 h 25"/>
                  <a:gd name="T36" fmla="*/ 6 w 75"/>
                  <a:gd name="T37" fmla="*/ 23 h 25"/>
                  <a:gd name="T38" fmla="*/ 6 w 75"/>
                  <a:gd name="T39" fmla="*/ 23 h 25"/>
                  <a:gd name="T40" fmla="*/ 22 w 75"/>
                  <a:gd name="T41" fmla="*/ 21 h 25"/>
                  <a:gd name="T42" fmla="*/ 24 w 75"/>
                  <a:gd name="T43" fmla="*/ 21 h 25"/>
                  <a:gd name="T44" fmla="*/ 34 w 75"/>
                  <a:gd name="T45" fmla="*/ 21 h 25"/>
                  <a:gd name="T46" fmla="*/ 67 w 75"/>
                  <a:gd name="T47" fmla="*/ 16 h 25"/>
                  <a:gd name="T48" fmla="*/ 75 w 75"/>
                  <a:gd name="T49" fmla="*/ 10 h 25"/>
                  <a:gd name="T50" fmla="*/ 75 w 75"/>
                  <a:gd name="T51" fmla="*/ 9 h 25"/>
                  <a:gd name="T52" fmla="*/ 72 w 75"/>
                  <a:gd name="T53" fmla="*/ 4 h 25"/>
                  <a:gd name="T54" fmla="*/ 53 w 75"/>
                  <a:gd name="T5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2132"/>
              <p:cNvSpPr>
                <a:spLocks/>
              </p:cNvSpPr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69 w 170"/>
                  <a:gd name="T1" fmla="*/ 140 h 148"/>
                  <a:gd name="T2" fmla="*/ 5 w 170"/>
                  <a:gd name="T3" fmla="*/ 113 h 148"/>
                  <a:gd name="T4" fmla="*/ 17 w 170"/>
                  <a:gd name="T5" fmla="*/ 83 h 148"/>
                  <a:gd name="T6" fmla="*/ 52 w 170"/>
                  <a:gd name="T7" fmla="*/ 78 h 148"/>
                  <a:gd name="T8" fmla="*/ 62 w 170"/>
                  <a:gd name="T9" fmla="*/ 28 h 148"/>
                  <a:gd name="T10" fmla="*/ 105 w 170"/>
                  <a:gd name="T11" fmla="*/ 41 h 148"/>
                  <a:gd name="T12" fmla="*/ 153 w 170"/>
                  <a:gd name="T13" fmla="*/ 17 h 148"/>
                  <a:gd name="T14" fmla="*/ 145 w 170"/>
                  <a:gd name="T15" fmla="*/ 75 h 148"/>
                  <a:gd name="T16" fmla="*/ 88 w 170"/>
                  <a:gd name="T17" fmla="*/ 81 h 148"/>
                  <a:gd name="T18" fmla="*/ 66 w 170"/>
                  <a:gd name="T19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2133"/>
              <p:cNvSpPr>
                <a:spLocks/>
              </p:cNvSpPr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2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2134"/>
              <p:cNvSpPr>
                <a:spLocks/>
              </p:cNvSpPr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2 w 5"/>
                  <a:gd name="T1" fmla="*/ 2 h 13"/>
                  <a:gd name="T2" fmla="*/ 0 w 5"/>
                  <a:gd name="T3" fmla="*/ 0 h 13"/>
                  <a:gd name="T4" fmla="*/ 2 w 5"/>
                  <a:gd name="T5" fmla="*/ 12 h 13"/>
                  <a:gd name="T6" fmla="*/ 3 w 5"/>
                  <a:gd name="T7" fmla="*/ 13 h 13"/>
                  <a:gd name="T8" fmla="*/ 5 w 5"/>
                  <a:gd name="T9" fmla="*/ 11 h 13"/>
                  <a:gd name="T10" fmla="*/ 4 w 5"/>
                  <a:gd name="T11" fmla="*/ 0 h 13"/>
                  <a:gd name="T12" fmla="*/ 2 w 5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85 w 86"/>
                  <a:gd name="T1" fmla="*/ 1 h 124"/>
                  <a:gd name="T2" fmla="*/ 71 w 86"/>
                  <a:gd name="T3" fmla="*/ 1 h 124"/>
                  <a:gd name="T4" fmla="*/ 44 w 86"/>
                  <a:gd name="T5" fmla="*/ 1 h 124"/>
                  <a:gd name="T6" fmla="*/ 2 w 86"/>
                  <a:gd name="T7" fmla="*/ 3 h 124"/>
                  <a:gd name="T8" fmla="*/ 0 w 86"/>
                  <a:gd name="T9" fmla="*/ 5 h 124"/>
                  <a:gd name="T10" fmla="*/ 1 w 86"/>
                  <a:gd name="T11" fmla="*/ 13 h 124"/>
                  <a:gd name="T12" fmla="*/ 1 w 86"/>
                  <a:gd name="T13" fmla="*/ 29 h 124"/>
                  <a:gd name="T14" fmla="*/ 2 w 86"/>
                  <a:gd name="T15" fmla="*/ 28 h 124"/>
                  <a:gd name="T16" fmla="*/ 1 w 86"/>
                  <a:gd name="T17" fmla="*/ 31 h 124"/>
                  <a:gd name="T18" fmla="*/ 3 w 86"/>
                  <a:gd name="T19" fmla="*/ 31 h 124"/>
                  <a:gd name="T20" fmla="*/ 5 w 86"/>
                  <a:gd name="T21" fmla="*/ 25 h 124"/>
                  <a:gd name="T22" fmla="*/ 4 w 86"/>
                  <a:gd name="T23" fmla="*/ 12 h 124"/>
                  <a:gd name="T24" fmla="*/ 4 w 86"/>
                  <a:gd name="T25" fmla="*/ 6 h 124"/>
                  <a:gd name="T26" fmla="*/ 44 w 86"/>
                  <a:gd name="T27" fmla="*/ 5 h 124"/>
                  <a:gd name="T28" fmla="*/ 71 w 86"/>
                  <a:gd name="T29" fmla="*/ 4 h 124"/>
                  <a:gd name="T30" fmla="*/ 83 w 86"/>
                  <a:gd name="T31" fmla="*/ 4 h 124"/>
                  <a:gd name="T32" fmla="*/ 82 w 86"/>
                  <a:gd name="T33" fmla="*/ 22 h 124"/>
                  <a:gd name="T34" fmla="*/ 74 w 86"/>
                  <a:gd name="T35" fmla="*/ 113 h 124"/>
                  <a:gd name="T36" fmla="*/ 39 w 86"/>
                  <a:gd name="T37" fmla="*/ 116 h 124"/>
                  <a:gd name="T38" fmla="*/ 17 w 86"/>
                  <a:gd name="T39" fmla="*/ 120 h 124"/>
                  <a:gd name="T40" fmla="*/ 15 w 86"/>
                  <a:gd name="T41" fmla="*/ 122 h 124"/>
                  <a:gd name="T42" fmla="*/ 17 w 86"/>
                  <a:gd name="T43" fmla="*/ 124 h 124"/>
                  <a:gd name="T44" fmla="*/ 39 w 86"/>
                  <a:gd name="T45" fmla="*/ 120 h 124"/>
                  <a:gd name="T46" fmla="*/ 75 w 86"/>
                  <a:gd name="T47" fmla="*/ 116 h 124"/>
                  <a:gd name="T48" fmla="*/ 77 w 86"/>
                  <a:gd name="T49" fmla="*/ 115 h 124"/>
                  <a:gd name="T50" fmla="*/ 86 w 86"/>
                  <a:gd name="T51" fmla="*/ 22 h 124"/>
                  <a:gd name="T52" fmla="*/ 86 w 86"/>
                  <a:gd name="T53" fmla="*/ 2 h 124"/>
                  <a:gd name="T54" fmla="*/ 86 w 86"/>
                  <a:gd name="T55" fmla="*/ 1 h 124"/>
                  <a:gd name="T56" fmla="*/ 85 w 86"/>
                  <a:gd name="T57" fmla="*/ 1 h 124"/>
                  <a:gd name="T58" fmla="*/ 76 w 86"/>
                  <a:gd name="T59" fmla="*/ 113 h 124"/>
                  <a:gd name="T60" fmla="*/ 76 w 86"/>
                  <a:gd name="T61" fmla="*/ 113 h 124"/>
                  <a:gd name="T62" fmla="*/ 76 w 86"/>
                  <a:gd name="T6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Freeform 2136"/>
              <p:cNvSpPr>
                <a:spLocks/>
              </p:cNvSpPr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40 w 152"/>
                  <a:gd name="T1" fmla="*/ 57 h 264"/>
                  <a:gd name="T2" fmla="*/ 27 w 152"/>
                  <a:gd name="T3" fmla="*/ 134 h 264"/>
                  <a:gd name="T4" fmla="*/ 25 w 152"/>
                  <a:gd name="T5" fmla="*/ 151 h 264"/>
                  <a:gd name="T6" fmla="*/ 0 w 152"/>
                  <a:gd name="T7" fmla="*/ 261 h 264"/>
                  <a:gd name="T8" fmla="*/ 1 w 152"/>
                  <a:gd name="T9" fmla="*/ 263 h 264"/>
                  <a:gd name="T10" fmla="*/ 3 w 152"/>
                  <a:gd name="T11" fmla="*/ 262 h 264"/>
                  <a:gd name="T12" fmla="*/ 29 w 152"/>
                  <a:gd name="T13" fmla="*/ 151 h 264"/>
                  <a:gd name="T14" fmla="*/ 31 w 152"/>
                  <a:gd name="T15" fmla="*/ 134 h 264"/>
                  <a:gd name="T16" fmla="*/ 44 w 152"/>
                  <a:gd name="T17" fmla="*/ 58 h 264"/>
                  <a:gd name="T18" fmla="*/ 94 w 152"/>
                  <a:gd name="T19" fmla="*/ 11 h 264"/>
                  <a:gd name="T20" fmla="*/ 141 w 152"/>
                  <a:gd name="T21" fmla="*/ 91 h 264"/>
                  <a:gd name="T22" fmla="*/ 143 w 152"/>
                  <a:gd name="T23" fmla="*/ 107 h 264"/>
                  <a:gd name="T24" fmla="*/ 146 w 152"/>
                  <a:gd name="T25" fmla="*/ 156 h 264"/>
                  <a:gd name="T26" fmla="*/ 147 w 152"/>
                  <a:gd name="T27" fmla="*/ 158 h 264"/>
                  <a:gd name="T28" fmla="*/ 149 w 152"/>
                  <a:gd name="T29" fmla="*/ 157 h 264"/>
                  <a:gd name="T30" fmla="*/ 147 w 152"/>
                  <a:gd name="T31" fmla="*/ 106 h 264"/>
                  <a:gd name="T32" fmla="*/ 145 w 152"/>
                  <a:gd name="T33" fmla="*/ 91 h 264"/>
                  <a:gd name="T34" fmla="*/ 95 w 152"/>
                  <a:gd name="T35" fmla="*/ 8 h 264"/>
                  <a:gd name="T36" fmla="*/ 40 w 152"/>
                  <a:gd name="T37" fmla="*/ 5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2137"/>
              <p:cNvSpPr>
                <a:spLocks/>
              </p:cNvSpPr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9 w 24"/>
                  <a:gd name="T1" fmla="*/ 2 h 15"/>
                  <a:gd name="T2" fmla="*/ 0 w 24"/>
                  <a:gd name="T3" fmla="*/ 13 h 15"/>
                  <a:gd name="T4" fmla="*/ 1 w 24"/>
                  <a:gd name="T5" fmla="*/ 15 h 15"/>
                  <a:gd name="T6" fmla="*/ 3 w 24"/>
                  <a:gd name="T7" fmla="*/ 13 h 15"/>
                  <a:gd name="T8" fmla="*/ 11 w 24"/>
                  <a:gd name="T9" fmla="*/ 5 h 15"/>
                  <a:gd name="T10" fmla="*/ 22 w 24"/>
                  <a:gd name="T11" fmla="*/ 6 h 15"/>
                  <a:gd name="T12" fmla="*/ 24 w 24"/>
                  <a:gd name="T13" fmla="*/ 5 h 15"/>
                  <a:gd name="T14" fmla="*/ 23 w 24"/>
                  <a:gd name="T15" fmla="*/ 3 h 15"/>
                  <a:gd name="T16" fmla="*/ 9 w 24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2138"/>
              <p:cNvSpPr>
                <a:spLocks/>
              </p:cNvSpPr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9 w 21"/>
                  <a:gd name="T1" fmla="*/ 4 h 18"/>
                  <a:gd name="T2" fmla="*/ 13 w 21"/>
                  <a:gd name="T3" fmla="*/ 14 h 18"/>
                  <a:gd name="T4" fmla="*/ 9 w 21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2139"/>
              <p:cNvSpPr>
                <a:spLocks/>
              </p:cNvSpPr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125 w 169"/>
                  <a:gd name="T1" fmla="*/ 4 h 139"/>
                  <a:gd name="T2" fmla="*/ 104 w 169"/>
                  <a:gd name="T3" fmla="*/ 27 h 139"/>
                  <a:gd name="T4" fmla="*/ 95 w 169"/>
                  <a:gd name="T5" fmla="*/ 18 h 139"/>
                  <a:gd name="T6" fmla="*/ 61 w 169"/>
                  <a:gd name="T7" fmla="*/ 21 h 139"/>
                  <a:gd name="T8" fmla="*/ 43 w 169"/>
                  <a:gd name="T9" fmla="*/ 56 h 139"/>
                  <a:gd name="T10" fmla="*/ 43 w 169"/>
                  <a:gd name="T11" fmla="*/ 59 h 139"/>
                  <a:gd name="T12" fmla="*/ 47 w 169"/>
                  <a:gd name="T13" fmla="*/ 69 h 139"/>
                  <a:gd name="T14" fmla="*/ 21 w 169"/>
                  <a:gd name="T15" fmla="*/ 74 h 139"/>
                  <a:gd name="T16" fmla="*/ 5 w 169"/>
                  <a:gd name="T17" fmla="*/ 110 h 139"/>
                  <a:gd name="T18" fmla="*/ 42 w 169"/>
                  <a:gd name="T19" fmla="*/ 138 h 139"/>
                  <a:gd name="T20" fmla="*/ 67 w 169"/>
                  <a:gd name="T21" fmla="*/ 135 h 139"/>
                  <a:gd name="T22" fmla="*/ 68 w 169"/>
                  <a:gd name="T23" fmla="*/ 133 h 139"/>
                  <a:gd name="T24" fmla="*/ 65 w 169"/>
                  <a:gd name="T25" fmla="*/ 133 h 139"/>
                  <a:gd name="T26" fmla="*/ 42 w 169"/>
                  <a:gd name="T27" fmla="*/ 135 h 139"/>
                  <a:gd name="T28" fmla="*/ 8 w 169"/>
                  <a:gd name="T29" fmla="*/ 109 h 139"/>
                  <a:gd name="T30" fmla="*/ 22 w 169"/>
                  <a:gd name="T31" fmla="*/ 77 h 139"/>
                  <a:gd name="T32" fmla="*/ 54 w 169"/>
                  <a:gd name="T33" fmla="*/ 75 h 139"/>
                  <a:gd name="T34" fmla="*/ 54 w 169"/>
                  <a:gd name="T35" fmla="*/ 75 h 139"/>
                  <a:gd name="T36" fmla="*/ 54 w 169"/>
                  <a:gd name="T37" fmla="*/ 75 h 139"/>
                  <a:gd name="T38" fmla="*/ 56 w 169"/>
                  <a:gd name="T39" fmla="*/ 74 h 139"/>
                  <a:gd name="T40" fmla="*/ 56 w 169"/>
                  <a:gd name="T41" fmla="*/ 74 h 139"/>
                  <a:gd name="T42" fmla="*/ 56 w 169"/>
                  <a:gd name="T43" fmla="*/ 72 h 139"/>
                  <a:gd name="T44" fmla="*/ 55 w 169"/>
                  <a:gd name="T45" fmla="*/ 72 h 139"/>
                  <a:gd name="T46" fmla="*/ 55 w 169"/>
                  <a:gd name="T47" fmla="*/ 72 h 139"/>
                  <a:gd name="T48" fmla="*/ 46 w 169"/>
                  <a:gd name="T49" fmla="*/ 59 h 139"/>
                  <a:gd name="T50" fmla="*/ 63 w 169"/>
                  <a:gd name="T51" fmla="*/ 23 h 139"/>
                  <a:gd name="T52" fmla="*/ 93 w 169"/>
                  <a:gd name="T53" fmla="*/ 21 h 139"/>
                  <a:gd name="T54" fmla="*/ 102 w 169"/>
                  <a:gd name="T55" fmla="*/ 36 h 139"/>
                  <a:gd name="T56" fmla="*/ 102 w 169"/>
                  <a:gd name="T57" fmla="*/ 36 h 139"/>
                  <a:gd name="T58" fmla="*/ 102 w 169"/>
                  <a:gd name="T59" fmla="*/ 36 h 139"/>
                  <a:gd name="T60" fmla="*/ 104 w 169"/>
                  <a:gd name="T61" fmla="*/ 38 h 139"/>
                  <a:gd name="T62" fmla="*/ 106 w 169"/>
                  <a:gd name="T63" fmla="*/ 37 h 139"/>
                  <a:gd name="T64" fmla="*/ 106 w 169"/>
                  <a:gd name="T65" fmla="*/ 36 h 139"/>
                  <a:gd name="T66" fmla="*/ 106 w 169"/>
                  <a:gd name="T67" fmla="*/ 37 h 139"/>
                  <a:gd name="T68" fmla="*/ 126 w 169"/>
                  <a:gd name="T69" fmla="*/ 7 h 139"/>
                  <a:gd name="T70" fmla="*/ 154 w 169"/>
                  <a:gd name="T71" fmla="*/ 17 h 139"/>
                  <a:gd name="T72" fmla="*/ 158 w 169"/>
                  <a:gd name="T73" fmla="*/ 56 h 139"/>
                  <a:gd name="T74" fmla="*/ 144 w 169"/>
                  <a:gd name="T75" fmla="*/ 65 h 139"/>
                  <a:gd name="T76" fmla="*/ 142 w 169"/>
                  <a:gd name="T77" fmla="*/ 67 h 139"/>
                  <a:gd name="T78" fmla="*/ 143 w 169"/>
                  <a:gd name="T79" fmla="*/ 69 h 139"/>
                  <a:gd name="T80" fmla="*/ 161 w 169"/>
                  <a:gd name="T81" fmla="*/ 58 h 139"/>
                  <a:gd name="T82" fmla="*/ 157 w 169"/>
                  <a:gd name="T83" fmla="*/ 15 h 139"/>
                  <a:gd name="T84" fmla="*/ 125 w 169"/>
                  <a:gd name="T85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2140"/>
              <p:cNvSpPr>
                <a:spLocks/>
              </p:cNvSpPr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164 w 214"/>
                  <a:gd name="T1" fmla="*/ 25 h 174"/>
                  <a:gd name="T2" fmla="*/ 156 w 214"/>
                  <a:gd name="T3" fmla="*/ 33 h 174"/>
                  <a:gd name="T4" fmla="*/ 83 w 214"/>
                  <a:gd name="T5" fmla="*/ 82 h 174"/>
                  <a:gd name="T6" fmla="*/ 76 w 214"/>
                  <a:gd name="T7" fmla="*/ 85 h 174"/>
                  <a:gd name="T8" fmla="*/ 31 w 214"/>
                  <a:gd name="T9" fmla="*/ 112 h 174"/>
                  <a:gd name="T10" fmla="*/ 1 w 214"/>
                  <a:gd name="T11" fmla="*/ 167 h 174"/>
                  <a:gd name="T12" fmla="*/ 4 w 214"/>
                  <a:gd name="T13" fmla="*/ 174 h 174"/>
                  <a:gd name="T14" fmla="*/ 6 w 214"/>
                  <a:gd name="T15" fmla="*/ 173 h 174"/>
                  <a:gd name="T16" fmla="*/ 6 w 214"/>
                  <a:gd name="T17" fmla="*/ 171 h 174"/>
                  <a:gd name="T18" fmla="*/ 4 w 214"/>
                  <a:gd name="T19" fmla="*/ 167 h 174"/>
                  <a:gd name="T20" fmla="*/ 34 w 214"/>
                  <a:gd name="T21" fmla="*/ 115 h 174"/>
                  <a:gd name="T22" fmla="*/ 78 w 214"/>
                  <a:gd name="T23" fmla="*/ 88 h 174"/>
                  <a:gd name="T24" fmla="*/ 85 w 214"/>
                  <a:gd name="T25" fmla="*/ 85 h 174"/>
                  <a:gd name="T26" fmla="*/ 158 w 214"/>
                  <a:gd name="T27" fmla="*/ 35 h 174"/>
                  <a:gd name="T28" fmla="*/ 166 w 214"/>
                  <a:gd name="T29" fmla="*/ 27 h 174"/>
                  <a:gd name="T30" fmla="*/ 199 w 214"/>
                  <a:gd name="T31" fmla="*/ 4 h 174"/>
                  <a:gd name="T32" fmla="*/ 206 w 214"/>
                  <a:gd name="T33" fmla="*/ 8 h 174"/>
                  <a:gd name="T34" fmla="*/ 209 w 214"/>
                  <a:gd name="T35" fmla="*/ 28 h 174"/>
                  <a:gd name="T36" fmla="*/ 167 w 214"/>
                  <a:gd name="T37" fmla="*/ 82 h 174"/>
                  <a:gd name="T38" fmla="*/ 167 w 214"/>
                  <a:gd name="T39" fmla="*/ 82 h 174"/>
                  <a:gd name="T40" fmla="*/ 166 w 214"/>
                  <a:gd name="T41" fmla="*/ 84 h 174"/>
                  <a:gd name="T42" fmla="*/ 166 w 214"/>
                  <a:gd name="T43" fmla="*/ 85 h 174"/>
                  <a:gd name="T44" fmla="*/ 168 w 214"/>
                  <a:gd name="T45" fmla="*/ 86 h 174"/>
                  <a:gd name="T46" fmla="*/ 168 w 214"/>
                  <a:gd name="T47" fmla="*/ 86 h 174"/>
                  <a:gd name="T48" fmla="*/ 169 w 214"/>
                  <a:gd name="T49" fmla="*/ 86 h 174"/>
                  <a:gd name="T50" fmla="*/ 169 w 214"/>
                  <a:gd name="T51" fmla="*/ 86 h 174"/>
                  <a:gd name="T52" fmla="*/ 169 w 214"/>
                  <a:gd name="T53" fmla="*/ 86 h 174"/>
                  <a:gd name="T54" fmla="*/ 176 w 214"/>
                  <a:gd name="T55" fmla="*/ 82 h 174"/>
                  <a:gd name="T56" fmla="*/ 199 w 214"/>
                  <a:gd name="T57" fmla="*/ 76 h 174"/>
                  <a:gd name="T58" fmla="*/ 203 w 214"/>
                  <a:gd name="T59" fmla="*/ 84 h 174"/>
                  <a:gd name="T60" fmla="*/ 176 w 214"/>
                  <a:gd name="T61" fmla="*/ 117 h 174"/>
                  <a:gd name="T62" fmla="*/ 164 w 214"/>
                  <a:gd name="T63" fmla="*/ 125 h 174"/>
                  <a:gd name="T64" fmla="*/ 164 w 214"/>
                  <a:gd name="T65" fmla="*/ 127 h 174"/>
                  <a:gd name="T66" fmla="*/ 166 w 214"/>
                  <a:gd name="T67" fmla="*/ 128 h 174"/>
                  <a:gd name="T68" fmla="*/ 198 w 214"/>
                  <a:gd name="T69" fmla="*/ 124 h 174"/>
                  <a:gd name="T70" fmla="*/ 198 w 214"/>
                  <a:gd name="T71" fmla="*/ 136 h 174"/>
                  <a:gd name="T72" fmla="*/ 161 w 214"/>
                  <a:gd name="T73" fmla="*/ 171 h 174"/>
                  <a:gd name="T74" fmla="*/ 161 w 214"/>
                  <a:gd name="T75" fmla="*/ 173 h 174"/>
                  <a:gd name="T76" fmla="*/ 163 w 214"/>
                  <a:gd name="T77" fmla="*/ 174 h 174"/>
                  <a:gd name="T78" fmla="*/ 201 w 214"/>
                  <a:gd name="T79" fmla="*/ 137 h 174"/>
                  <a:gd name="T80" fmla="*/ 200 w 214"/>
                  <a:gd name="T81" fmla="*/ 122 h 174"/>
                  <a:gd name="T82" fmla="*/ 176 w 214"/>
                  <a:gd name="T83" fmla="*/ 121 h 174"/>
                  <a:gd name="T84" fmla="*/ 178 w 214"/>
                  <a:gd name="T85" fmla="*/ 120 h 174"/>
                  <a:gd name="T86" fmla="*/ 206 w 214"/>
                  <a:gd name="T87" fmla="*/ 86 h 174"/>
                  <a:gd name="T88" fmla="*/ 206 w 214"/>
                  <a:gd name="T89" fmla="*/ 84 h 174"/>
                  <a:gd name="T90" fmla="*/ 201 w 214"/>
                  <a:gd name="T91" fmla="*/ 73 h 174"/>
                  <a:gd name="T92" fmla="*/ 183 w 214"/>
                  <a:gd name="T93" fmla="*/ 75 h 174"/>
                  <a:gd name="T94" fmla="*/ 212 w 214"/>
                  <a:gd name="T95" fmla="*/ 29 h 174"/>
                  <a:gd name="T96" fmla="*/ 214 w 214"/>
                  <a:gd name="T97" fmla="*/ 20 h 174"/>
                  <a:gd name="T98" fmla="*/ 209 w 214"/>
                  <a:gd name="T99" fmla="*/ 6 h 174"/>
                  <a:gd name="T100" fmla="*/ 199 w 214"/>
                  <a:gd name="T101" fmla="*/ 1 h 174"/>
                  <a:gd name="T102" fmla="*/ 164 w 214"/>
                  <a:gd name="T103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2141"/>
              <p:cNvSpPr>
                <a:spLocks/>
              </p:cNvSpPr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87 w 136"/>
                  <a:gd name="T1" fmla="*/ 1 h 239"/>
                  <a:gd name="T2" fmla="*/ 72 w 136"/>
                  <a:gd name="T3" fmla="*/ 18 h 239"/>
                  <a:gd name="T4" fmla="*/ 1 w 136"/>
                  <a:gd name="T5" fmla="*/ 116 h 239"/>
                  <a:gd name="T6" fmla="*/ 0 w 136"/>
                  <a:gd name="T7" fmla="*/ 119 h 239"/>
                  <a:gd name="T8" fmla="*/ 2 w 136"/>
                  <a:gd name="T9" fmla="*/ 120 h 239"/>
                  <a:gd name="T10" fmla="*/ 76 w 136"/>
                  <a:gd name="T11" fmla="*/ 19 h 239"/>
                  <a:gd name="T12" fmla="*/ 88 w 136"/>
                  <a:gd name="T13" fmla="*/ 4 h 239"/>
                  <a:gd name="T14" fmla="*/ 101 w 136"/>
                  <a:gd name="T15" fmla="*/ 16 h 239"/>
                  <a:gd name="T16" fmla="*/ 104 w 136"/>
                  <a:gd name="T17" fmla="*/ 33 h 239"/>
                  <a:gd name="T18" fmla="*/ 93 w 136"/>
                  <a:gd name="T19" fmla="*/ 80 h 239"/>
                  <a:gd name="T20" fmla="*/ 86 w 136"/>
                  <a:gd name="T21" fmla="*/ 92 h 239"/>
                  <a:gd name="T22" fmla="*/ 86 w 136"/>
                  <a:gd name="T23" fmla="*/ 93 h 239"/>
                  <a:gd name="T24" fmla="*/ 87 w 136"/>
                  <a:gd name="T25" fmla="*/ 94 h 239"/>
                  <a:gd name="T26" fmla="*/ 89 w 136"/>
                  <a:gd name="T27" fmla="*/ 94 h 239"/>
                  <a:gd name="T28" fmla="*/ 95 w 136"/>
                  <a:gd name="T29" fmla="*/ 83 h 239"/>
                  <a:gd name="T30" fmla="*/ 115 w 136"/>
                  <a:gd name="T31" fmla="*/ 70 h 239"/>
                  <a:gd name="T32" fmla="*/ 124 w 136"/>
                  <a:gd name="T33" fmla="*/ 79 h 239"/>
                  <a:gd name="T34" fmla="*/ 124 w 136"/>
                  <a:gd name="T35" fmla="*/ 85 h 239"/>
                  <a:gd name="T36" fmla="*/ 102 w 136"/>
                  <a:gd name="T37" fmla="*/ 128 h 239"/>
                  <a:gd name="T38" fmla="*/ 94 w 136"/>
                  <a:gd name="T39" fmla="*/ 136 h 239"/>
                  <a:gd name="T40" fmla="*/ 93 w 136"/>
                  <a:gd name="T41" fmla="*/ 137 h 239"/>
                  <a:gd name="T42" fmla="*/ 94 w 136"/>
                  <a:gd name="T43" fmla="*/ 138 h 239"/>
                  <a:gd name="T44" fmla="*/ 96 w 136"/>
                  <a:gd name="T45" fmla="*/ 138 h 239"/>
                  <a:gd name="T46" fmla="*/ 104 w 136"/>
                  <a:gd name="T47" fmla="*/ 131 h 239"/>
                  <a:gd name="T48" fmla="*/ 127 w 136"/>
                  <a:gd name="T49" fmla="*/ 123 h 239"/>
                  <a:gd name="T50" fmla="*/ 133 w 136"/>
                  <a:gd name="T51" fmla="*/ 132 h 239"/>
                  <a:gd name="T52" fmla="*/ 107 w 136"/>
                  <a:gd name="T53" fmla="*/ 170 h 239"/>
                  <a:gd name="T54" fmla="*/ 100 w 136"/>
                  <a:gd name="T55" fmla="*/ 176 h 239"/>
                  <a:gd name="T56" fmla="*/ 100 w 136"/>
                  <a:gd name="T57" fmla="*/ 178 h 239"/>
                  <a:gd name="T58" fmla="*/ 102 w 136"/>
                  <a:gd name="T59" fmla="*/ 178 h 239"/>
                  <a:gd name="T60" fmla="*/ 103 w 136"/>
                  <a:gd name="T61" fmla="*/ 178 h 239"/>
                  <a:gd name="T62" fmla="*/ 129 w 136"/>
                  <a:gd name="T63" fmla="*/ 174 h 239"/>
                  <a:gd name="T64" fmla="*/ 112 w 136"/>
                  <a:gd name="T65" fmla="*/ 199 h 239"/>
                  <a:gd name="T66" fmla="*/ 111 w 136"/>
                  <a:gd name="T67" fmla="*/ 200 h 239"/>
                  <a:gd name="T68" fmla="*/ 76 w 136"/>
                  <a:gd name="T69" fmla="*/ 225 h 239"/>
                  <a:gd name="T70" fmla="*/ 69 w 136"/>
                  <a:gd name="T71" fmla="*/ 228 h 239"/>
                  <a:gd name="T72" fmla="*/ 50 w 136"/>
                  <a:gd name="T73" fmla="*/ 235 h 239"/>
                  <a:gd name="T74" fmla="*/ 49 w 136"/>
                  <a:gd name="T75" fmla="*/ 237 h 239"/>
                  <a:gd name="T76" fmla="*/ 51 w 136"/>
                  <a:gd name="T77" fmla="*/ 239 h 239"/>
                  <a:gd name="T78" fmla="*/ 70 w 136"/>
                  <a:gd name="T79" fmla="*/ 231 h 239"/>
                  <a:gd name="T80" fmla="*/ 77 w 136"/>
                  <a:gd name="T81" fmla="*/ 228 h 239"/>
                  <a:gd name="T82" fmla="*/ 114 w 136"/>
                  <a:gd name="T83" fmla="*/ 203 h 239"/>
                  <a:gd name="T84" fmla="*/ 114 w 136"/>
                  <a:gd name="T85" fmla="*/ 202 h 239"/>
                  <a:gd name="T86" fmla="*/ 132 w 136"/>
                  <a:gd name="T87" fmla="*/ 173 h 239"/>
                  <a:gd name="T88" fmla="*/ 112 w 136"/>
                  <a:gd name="T89" fmla="*/ 170 h 239"/>
                  <a:gd name="T90" fmla="*/ 136 w 136"/>
                  <a:gd name="T91" fmla="*/ 134 h 239"/>
                  <a:gd name="T92" fmla="*/ 136 w 136"/>
                  <a:gd name="T93" fmla="*/ 132 h 239"/>
                  <a:gd name="T94" fmla="*/ 128 w 136"/>
                  <a:gd name="T95" fmla="*/ 119 h 239"/>
                  <a:gd name="T96" fmla="*/ 111 w 136"/>
                  <a:gd name="T97" fmla="*/ 122 h 239"/>
                  <a:gd name="T98" fmla="*/ 128 w 136"/>
                  <a:gd name="T99" fmla="*/ 85 h 239"/>
                  <a:gd name="T100" fmla="*/ 127 w 136"/>
                  <a:gd name="T101" fmla="*/ 78 h 239"/>
                  <a:gd name="T102" fmla="*/ 115 w 136"/>
                  <a:gd name="T103" fmla="*/ 67 h 239"/>
                  <a:gd name="T104" fmla="*/ 99 w 136"/>
                  <a:gd name="T105" fmla="*/ 74 h 239"/>
                  <a:gd name="T106" fmla="*/ 107 w 136"/>
                  <a:gd name="T107" fmla="*/ 33 h 239"/>
                  <a:gd name="T108" fmla="*/ 104 w 136"/>
                  <a:gd name="T109" fmla="*/ 14 h 239"/>
                  <a:gd name="T110" fmla="*/ 87 w 136"/>
                  <a:gd name="T111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2142"/>
              <p:cNvSpPr>
                <a:spLocks/>
              </p:cNvSpPr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2143"/>
              <p:cNvSpPr>
                <a:spLocks/>
              </p:cNvSpPr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2 h 4"/>
                  <a:gd name="T4" fmla="*/ 2 h 4"/>
                  <a:gd name="T5" fmla="*/ 3 h 4"/>
                  <a:gd name="T6" fmla="*/ 3 h 4"/>
                  <a:gd name="T7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2144"/>
              <p:cNvSpPr>
                <a:spLocks/>
              </p:cNvSpPr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2145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2146"/>
              <p:cNvSpPr>
                <a:spLocks/>
              </p:cNvSpPr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2147"/>
              <p:cNvSpPr>
                <a:spLocks/>
              </p:cNvSpPr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2148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2149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2150"/>
              <p:cNvSpPr>
                <a:spLocks/>
              </p:cNvSpPr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2151"/>
              <p:cNvSpPr>
                <a:spLocks/>
              </p:cNvSpPr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2152"/>
              <p:cNvSpPr>
                <a:spLocks/>
              </p:cNvSpPr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2154"/>
              <p:cNvSpPr>
                <a:spLocks/>
              </p:cNvSpPr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1 h 5"/>
                  <a:gd name="T2" fmla="*/ 0 w 1"/>
                  <a:gd name="T3" fmla="*/ 2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2 h 5"/>
                  <a:gd name="T10" fmla="*/ 0 w 1"/>
                  <a:gd name="T11" fmla="*/ 4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2 h 5"/>
                  <a:gd name="T18" fmla="*/ 0 w 1"/>
                  <a:gd name="T19" fmla="*/ 2 h 5"/>
                  <a:gd name="T20" fmla="*/ 0 w 1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2155"/>
              <p:cNvSpPr>
                <a:spLocks/>
              </p:cNvSpPr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2156"/>
              <p:cNvSpPr>
                <a:spLocks/>
              </p:cNvSpPr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2157"/>
              <p:cNvSpPr>
                <a:spLocks/>
              </p:cNvSpPr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2158"/>
              <p:cNvSpPr>
                <a:spLocks/>
              </p:cNvSpPr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3 h 5"/>
                  <a:gd name="T4" fmla="*/ 4 w 4"/>
                  <a:gd name="T5" fmla="*/ 2 h 5"/>
                  <a:gd name="T6" fmla="*/ 3 w 4"/>
                  <a:gd name="T7" fmla="*/ 0 h 5"/>
                  <a:gd name="T8" fmla="*/ 3 w 4"/>
                  <a:gd name="T9" fmla="*/ 1 h 5"/>
                  <a:gd name="T10" fmla="*/ 3 w 4"/>
                  <a:gd name="T11" fmla="*/ 0 h 5"/>
                  <a:gd name="T12" fmla="*/ 2 w 4"/>
                  <a:gd name="T13" fmla="*/ 1 h 5"/>
                  <a:gd name="T14" fmla="*/ 2 w 4"/>
                  <a:gd name="T15" fmla="*/ 1 h 5"/>
                  <a:gd name="T16" fmla="*/ 1 w 4"/>
                  <a:gd name="T17" fmla="*/ 1 h 5"/>
                  <a:gd name="T18" fmla="*/ 1 w 4"/>
                  <a:gd name="T19" fmla="*/ 3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1 h 5"/>
                  <a:gd name="T26" fmla="*/ 1 w 4"/>
                  <a:gd name="T27" fmla="*/ 3 h 5"/>
                  <a:gd name="T28" fmla="*/ 0 w 4"/>
                  <a:gd name="T29" fmla="*/ 1 h 5"/>
                  <a:gd name="T30" fmla="*/ 0 w 4"/>
                  <a:gd name="T31" fmla="*/ 3 h 5"/>
                  <a:gd name="T32" fmla="*/ 1 w 4"/>
                  <a:gd name="T33" fmla="*/ 4 h 5"/>
                  <a:gd name="T34" fmla="*/ 1 w 4"/>
                  <a:gd name="T35" fmla="*/ 5 h 5"/>
                  <a:gd name="T36" fmla="*/ 1 w 4"/>
                  <a:gd name="T37" fmla="*/ 2 h 5"/>
                  <a:gd name="T38" fmla="*/ 1 w 4"/>
                  <a:gd name="T39" fmla="*/ 3 h 5"/>
                  <a:gd name="T40" fmla="*/ 2 w 4"/>
                  <a:gd name="T41" fmla="*/ 4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2 h 5"/>
                  <a:gd name="T48" fmla="*/ 2 w 4"/>
                  <a:gd name="T49" fmla="*/ 3 h 5"/>
                  <a:gd name="T50" fmla="*/ 2 w 4"/>
                  <a:gd name="T51" fmla="*/ 1 h 5"/>
                  <a:gd name="T52" fmla="*/ 3 w 4"/>
                  <a:gd name="T53" fmla="*/ 4 h 5"/>
                  <a:gd name="T54" fmla="*/ 3 w 4"/>
                  <a:gd name="T55" fmla="*/ 3 h 5"/>
                  <a:gd name="T56" fmla="*/ 3 w 4"/>
                  <a:gd name="T57" fmla="*/ 2 h 5"/>
                  <a:gd name="T58" fmla="*/ 3 w 4"/>
                  <a:gd name="T59" fmla="*/ 4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2 h 5"/>
                  <a:gd name="T66" fmla="*/ 4 w 4"/>
                  <a:gd name="T67" fmla="*/ 4 h 5"/>
                  <a:gd name="T68" fmla="*/ 4 w 4"/>
                  <a:gd name="T69" fmla="*/ 4 h 5"/>
                  <a:gd name="T70" fmla="*/ 4 w 4"/>
                  <a:gd name="T71" fmla="*/ 2 h 5"/>
                  <a:gd name="T72" fmla="*/ 4 w 4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2160"/>
              <p:cNvSpPr>
                <a:spLocks/>
              </p:cNvSpPr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2162"/>
              <p:cNvSpPr>
                <a:spLocks/>
              </p:cNvSpPr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2163"/>
              <p:cNvSpPr>
                <a:spLocks/>
              </p:cNvSpPr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2165"/>
              <p:cNvSpPr>
                <a:spLocks/>
              </p:cNvSpPr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2 w 3"/>
                  <a:gd name="T1" fmla="*/ 1 h 6"/>
                  <a:gd name="T2" fmla="*/ 1 w 3"/>
                  <a:gd name="T3" fmla="*/ 1 h 6"/>
                  <a:gd name="T4" fmla="*/ 2 w 3"/>
                  <a:gd name="T5" fmla="*/ 3 h 6"/>
                  <a:gd name="T6" fmla="*/ 1 w 3"/>
                  <a:gd name="T7" fmla="*/ 1 h 6"/>
                  <a:gd name="T8" fmla="*/ 1 w 3"/>
                  <a:gd name="T9" fmla="*/ 3 h 6"/>
                  <a:gd name="T10" fmla="*/ 1 w 3"/>
                  <a:gd name="T11" fmla="*/ 2 h 6"/>
                  <a:gd name="T12" fmla="*/ 1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2 h 6"/>
                  <a:gd name="T20" fmla="*/ 1 w 3"/>
                  <a:gd name="T21" fmla="*/ 4 h 6"/>
                  <a:gd name="T22" fmla="*/ 1 w 3"/>
                  <a:gd name="T23" fmla="*/ 5 h 6"/>
                  <a:gd name="T24" fmla="*/ 1 w 3"/>
                  <a:gd name="T25" fmla="*/ 4 h 6"/>
                  <a:gd name="T26" fmla="*/ 1 w 3"/>
                  <a:gd name="T27" fmla="*/ 5 h 6"/>
                  <a:gd name="T28" fmla="*/ 1 w 3"/>
                  <a:gd name="T29" fmla="*/ 4 h 6"/>
                  <a:gd name="T30" fmla="*/ 2 w 3"/>
                  <a:gd name="T31" fmla="*/ 5 h 6"/>
                  <a:gd name="T32" fmla="*/ 1 w 3"/>
                  <a:gd name="T33" fmla="*/ 4 h 6"/>
                  <a:gd name="T34" fmla="*/ 1 w 3"/>
                  <a:gd name="T35" fmla="*/ 5 h 6"/>
                  <a:gd name="T36" fmla="*/ 1 w 3"/>
                  <a:gd name="T37" fmla="*/ 4 h 6"/>
                  <a:gd name="T38" fmla="*/ 2 w 3"/>
                  <a:gd name="T39" fmla="*/ 5 h 6"/>
                  <a:gd name="T40" fmla="*/ 1 w 3"/>
                  <a:gd name="T41" fmla="*/ 4 h 6"/>
                  <a:gd name="T42" fmla="*/ 2 w 3"/>
                  <a:gd name="T43" fmla="*/ 5 h 6"/>
                  <a:gd name="T44" fmla="*/ 2 w 3"/>
                  <a:gd name="T45" fmla="*/ 4 h 6"/>
                  <a:gd name="T46" fmla="*/ 2 w 3"/>
                  <a:gd name="T47" fmla="*/ 5 h 6"/>
                  <a:gd name="T48" fmla="*/ 1 w 3"/>
                  <a:gd name="T49" fmla="*/ 3 h 6"/>
                  <a:gd name="T50" fmla="*/ 2 w 3"/>
                  <a:gd name="T51" fmla="*/ 4 h 6"/>
                  <a:gd name="T52" fmla="*/ 2 w 3"/>
                  <a:gd name="T53" fmla="*/ 4 h 6"/>
                  <a:gd name="T54" fmla="*/ 2 w 3"/>
                  <a:gd name="T55" fmla="*/ 4 h 6"/>
                  <a:gd name="T56" fmla="*/ 2 w 3"/>
                  <a:gd name="T57" fmla="*/ 3 h 6"/>
                  <a:gd name="T58" fmla="*/ 2 w 3"/>
                  <a:gd name="T59" fmla="*/ 3 h 6"/>
                  <a:gd name="T60" fmla="*/ 2 w 3"/>
                  <a:gd name="T61" fmla="*/ 2 h 6"/>
                  <a:gd name="T62" fmla="*/ 2 w 3"/>
                  <a:gd name="T63" fmla="*/ 3 h 6"/>
                  <a:gd name="T64" fmla="*/ 2 w 3"/>
                  <a:gd name="T65" fmla="*/ 1 h 6"/>
                  <a:gd name="T66" fmla="*/ 2 w 3"/>
                  <a:gd name="T67" fmla="*/ 2 h 6"/>
                  <a:gd name="T68" fmla="*/ 2 w 3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2166"/>
              <p:cNvSpPr>
                <a:spLocks/>
              </p:cNvSpPr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2167"/>
              <p:cNvSpPr>
                <a:spLocks/>
              </p:cNvSpPr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1 w 2"/>
                  <a:gd name="T1" fmla="*/ 4 h 7"/>
                  <a:gd name="T2" fmla="*/ 1 w 2"/>
                  <a:gd name="T3" fmla="*/ 5 h 7"/>
                  <a:gd name="T4" fmla="*/ 0 w 2"/>
                  <a:gd name="T5" fmla="*/ 3 h 7"/>
                  <a:gd name="T6" fmla="*/ 0 w 2"/>
                  <a:gd name="T7" fmla="*/ 2 h 7"/>
                  <a:gd name="T8" fmla="*/ 1 w 2"/>
                  <a:gd name="T9" fmla="*/ 4 h 7"/>
                  <a:gd name="T10" fmla="*/ 1 w 2"/>
                  <a:gd name="T11" fmla="*/ 4 h 7"/>
                  <a:gd name="T12" fmla="*/ 1 w 2"/>
                  <a:gd name="T13" fmla="*/ 3 h 7"/>
                  <a:gd name="T14" fmla="*/ 1 w 2"/>
                  <a:gd name="T15" fmla="*/ 2 h 7"/>
                  <a:gd name="T16" fmla="*/ 1 w 2"/>
                  <a:gd name="T17" fmla="*/ 3 h 7"/>
                  <a:gd name="T18" fmla="*/ 1 w 2"/>
                  <a:gd name="T19" fmla="*/ 4 h 7"/>
                  <a:gd name="T20" fmla="*/ 0 w 2"/>
                  <a:gd name="T21" fmla="*/ 0 h 7"/>
                  <a:gd name="T22" fmla="*/ 0 w 2"/>
                  <a:gd name="T23" fmla="*/ 1 h 7"/>
                  <a:gd name="T24" fmla="*/ 1 w 2"/>
                  <a:gd name="T25" fmla="*/ 2 h 7"/>
                  <a:gd name="T26" fmla="*/ 1 w 2"/>
                  <a:gd name="T27" fmla="*/ 2 h 7"/>
                  <a:gd name="T28" fmla="*/ 0 w 2"/>
                  <a:gd name="T29" fmla="*/ 1 h 7"/>
                  <a:gd name="T30" fmla="*/ 0 w 2"/>
                  <a:gd name="T31" fmla="*/ 1 h 7"/>
                  <a:gd name="T32" fmla="*/ 0 w 2"/>
                  <a:gd name="T33" fmla="*/ 1 h 7"/>
                  <a:gd name="T34" fmla="*/ 0 w 2"/>
                  <a:gd name="T35" fmla="*/ 2 h 7"/>
                  <a:gd name="T36" fmla="*/ 1 w 2"/>
                  <a:gd name="T37" fmla="*/ 4 h 7"/>
                  <a:gd name="T38" fmla="*/ 0 w 2"/>
                  <a:gd name="T39" fmla="*/ 3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2168"/>
              <p:cNvSpPr>
                <a:spLocks/>
              </p:cNvSpPr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2169"/>
              <p:cNvSpPr>
                <a:spLocks/>
              </p:cNvSpPr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2170"/>
              <p:cNvSpPr>
                <a:spLocks/>
              </p:cNvSpPr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2171"/>
              <p:cNvSpPr>
                <a:spLocks/>
              </p:cNvSpPr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2172"/>
              <p:cNvSpPr>
                <a:spLocks/>
              </p:cNvSpPr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1 w 4"/>
                  <a:gd name="T3" fmla="*/ 4 h 6"/>
                  <a:gd name="T4" fmla="*/ 2 w 4"/>
                  <a:gd name="T5" fmla="*/ 4 h 6"/>
                  <a:gd name="T6" fmla="*/ 2 w 4"/>
                  <a:gd name="T7" fmla="*/ 5 h 6"/>
                  <a:gd name="T8" fmla="*/ 2 w 4"/>
                  <a:gd name="T9" fmla="*/ 4 h 6"/>
                  <a:gd name="T10" fmla="*/ 2 w 4"/>
                  <a:gd name="T11" fmla="*/ 4 h 6"/>
                  <a:gd name="T12" fmla="*/ 1 w 4"/>
                  <a:gd name="T13" fmla="*/ 3 h 6"/>
                  <a:gd name="T14" fmla="*/ 3 w 4"/>
                  <a:gd name="T15" fmla="*/ 4 h 6"/>
                  <a:gd name="T16" fmla="*/ 1 w 4"/>
                  <a:gd name="T17" fmla="*/ 2 h 6"/>
                  <a:gd name="T18" fmla="*/ 2 w 4"/>
                  <a:gd name="T19" fmla="*/ 3 h 6"/>
                  <a:gd name="T20" fmla="*/ 2 w 4"/>
                  <a:gd name="T21" fmla="*/ 3 h 6"/>
                  <a:gd name="T22" fmla="*/ 2 w 4"/>
                  <a:gd name="T23" fmla="*/ 3 h 6"/>
                  <a:gd name="T24" fmla="*/ 3 w 4"/>
                  <a:gd name="T25" fmla="*/ 4 h 6"/>
                  <a:gd name="T26" fmla="*/ 3 w 4"/>
                  <a:gd name="T27" fmla="*/ 4 h 6"/>
                  <a:gd name="T28" fmla="*/ 3 w 4"/>
                  <a:gd name="T29" fmla="*/ 4 h 6"/>
                  <a:gd name="T30" fmla="*/ 3 w 4"/>
                  <a:gd name="T31" fmla="*/ 3 h 6"/>
                  <a:gd name="T32" fmla="*/ 4 w 4"/>
                  <a:gd name="T33" fmla="*/ 4 h 6"/>
                  <a:gd name="T34" fmla="*/ 2 w 4"/>
                  <a:gd name="T35" fmla="*/ 2 h 6"/>
                  <a:gd name="T36" fmla="*/ 3 w 4"/>
                  <a:gd name="T37" fmla="*/ 2 h 6"/>
                  <a:gd name="T38" fmla="*/ 4 w 4"/>
                  <a:gd name="T39" fmla="*/ 3 h 6"/>
                  <a:gd name="T40" fmla="*/ 3 w 4"/>
                  <a:gd name="T41" fmla="*/ 2 h 6"/>
                  <a:gd name="T42" fmla="*/ 4 w 4"/>
                  <a:gd name="T43" fmla="*/ 4 h 6"/>
                  <a:gd name="T44" fmla="*/ 3 w 4"/>
                  <a:gd name="T45" fmla="*/ 2 h 6"/>
                  <a:gd name="T46" fmla="*/ 3 w 4"/>
                  <a:gd name="T47" fmla="*/ 2 h 6"/>
                  <a:gd name="T48" fmla="*/ 2 w 4"/>
                  <a:gd name="T49" fmla="*/ 0 h 6"/>
                  <a:gd name="T50" fmla="*/ 2 w 4"/>
                  <a:gd name="T51" fmla="*/ 1 h 6"/>
                  <a:gd name="T52" fmla="*/ 2 w 4"/>
                  <a:gd name="T53" fmla="*/ 2 h 6"/>
                  <a:gd name="T54" fmla="*/ 2 w 4"/>
                  <a:gd name="T55" fmla="*/ 1 h 6"/>
                  <a:gd name="T56" fmla="*/ 2 w 4"/>
                  <a:gd name="T57" fmla="*/ 2 h 6"/>
                  <a:gd name="T58" fmla="*/ 1 w 4"/>
                  <a:gd name="T59" fmla="*/ 1 h 6"/>
                  <a:gd name="T60" fmla="*/ 2 w 4"/>
                  <a:gd name="T61" fmla="*/ 2 h 6"/>
                  <a:gd name="T62" fmla="*/ 1 w 4"/>
                  <a:gd name="T63" fmla="*/ 1 h 6"/>
                  <a:gd name="T64" fmla="*/ 0 w 4"/>
                  <a:gd name="T65" fmla="*/ 2 h 6"/>
                  <a:gd name="T66" fmla="*/ 1 w 4"/>
                  <a:gd name="T67" fmla="*/ 3 h 6"/>
                  <a:gd name="T68" fmla="*/ 1 w 4"/>
                  <a:gd name="T69" fmla="*/ 3 h 6"/>
                  <a:gd name="T70" fmla="*/ 1 w 4"/>
                  <a:gd name="T71" fmla="*/ 4 h 6"/>
                  <a:gd name="T72" fmla="*/ 0 w 4"/>
                  <a:gd name="T73" fmla="*/ 2 h 6"/>
                  <a:gd name="T74" fmla="*/ 0 w 4"/>
                  <a:gd name="T75" fmla="*/ 2 h 6"/>
                  <a:gd name="T76" fmla="*/ 0 w 4"/>
                  <a:gd name="T77" fmla="*/ 2 h 6"/>
                  <a:gd name="T78" fmla="*/ 0 w 4"/>
                  <a:gd name="T79" fmla="*/ 2 h 6"/>
                  <a:gd name="T80" fmla="*/ 1 w 4"/>
                  <a:gd name="T81" fmla="*/ 5 h 6"/>
                  <a:gd name="T82" fmla="*/ 2 w 4"/>
                  <a:gd name="T83" fmla="*/ 5 h 6"/>
                  <a:gd name="T84" fmla="*/ 1 w 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2173"/>
              <p:cNvSpPr>
                <a:spLocks/>
              </p:cNvSpPr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2174"/>
              <p:cNvSpPr>
                <a:spLocks/>
              </p:cNvSpPr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2177"/>
              <p:cNvSpPr>
                <a:spLocks/>
              </p:cNvSpPr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2178"/>
              <p:cNvSpPr>
                <a:spLocks/>
              </p:cNvSpPr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2179"/>
              <p:cNvSpPr>
                <a:spLocks/>
              </p:cNvSpPr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1 h 8"/>
                  <a:gd name="T4" fmla="*/ 2 w 7"/>
                  <a:gd name="T5" fmla="*/ 1 h 8"/>
                  <a:gd name="T6" fmla="*/ 3 w 7"/>
                  <a:gd name="T7" fmla="*/ 2 h 8"/>
                  <a:gd name="T8" fmla="*/ 3 w 7"/>
                  <a:gd name="T9" fmla="*/ 2 h 8"/>
                  <a:gd name="T10" fmla="*/ 2 w 7"/>
                  <a:gd name="T11" fmla="*/ 2 h 8"/>
                  <a:gd name="T12" fmla="*/ 3 w 7"/>
                  <a:gd name="T13" fmla="*/ 3 h 8"/>
                  <a:gd name="T14" fmla="*/ 3 w 7"/>
                  <a:gd name="T15" fmla="*/ 3 h 8"/>
                  <a:gd name="T16" fmla="*/ 2 w 7"/>
                  <a:gd name="T17" fmla="*/ 3 h 8"/>
                  <a:gd name="T18" fmla="*/ 4 w 7"/>
                  <a:gd name="T19" fmla="*/ 5 h 8"/>
                  <a:gd name="T20" fmla="*/ 4 w 7"/>
                  <a:gd name="T21" fmla="*/ 5 h 8"/>
                  <a:gd name="T22" fmla="*/ 3 w 7"/>
                  <a:gd name="T23" fmla="*/ 5 h 8"/>
                  <a:gd name="T24" fmla="*/ 3 w 7"/>
                  <a:gd name="T25" fmla="*/ 5 h 8"/>
                  <a:gd name="T26" fmla="*/ 2 w 7"/>
                  <a:gd name="T27" fmla="*/ 5 h 8"/>
                  <a:gd name="T28" fmla="*/ 2 w 7"/>
                  <a:gd name="T29" fmla="*/ 5 h 8"/>
                  <a:gd name="T30" fmla="*/ 3 w 7"/>
                  <a:gd name="T31" fmla="*/ 6 h 8"/>
                  <a:gd name="T32" fmla="*/ 2 w 7"/>
                  <a:gd name="T33" fmla="*/ 5 h 8"/>
                  <a:gd name="T34" fmla="*/ 2 w 7"/>
                  <a:gd name="T35" fmla="*/ 6 h 8"/>
                  <a:gd name="T36" fmla="*/ 1 w 7"/>
                  <a:gd name="T37" fmla="*/ 6 h 8"/>
                  <a:gd name="T38" fmla="*/ 2 w 7"/>
                  <a:gd name="T39" fmla="*/ 6 h 8"/>
                  <a:gd name="T40" fmla="*/ 1 w 7"/>
                  <a:gd name="T41" fmla="*/ 6 h 8"/>
                  <a:gd name="T42" fmla="*/ 3 w 7"/>
                  <a:gd name="T43" fmla="*/ 8 h 8"/>
                  <a:gd name="T44" fmla="*/ 3 w 7"/>
                  <a:gd name="T45" fmla="*/ 8 h 8"/>
                  <a:gd name="T46" fmla="*/ 3 w 7"/>
                  <a:gd name="T47" fmla="*/ 7 h 8"/>
                  <a:gd name="T48" fmla="*/ 4 w 7"/>
                  <a:gd name="T49" fmla="*/ 8 h 8"/>
                  <a:gd name="T50" fmla="*/ 4 w 7"/>
                  <a:gd name="T51" fmla="*/ 7 h 8"/>
                  <a:gd name="T52" fmla="*/ 4 w 7"/>
                  <a:gd name="T53" fmla="*/ 7 h 8"/>
                  <a:gd name="T54" fmla="*/ 4 w 7"/>
                  <a:gd name="T55" fmla="*/ 7 h 8"/>
                  <a:gd name="T56" fmla="*/ 4 w 7"/>
                  <a:gd name="T57" fmla="*/ 7 h 8"/>
                  <a:gd name="T58" fmla="*/ 4 w 7"/>
                  <a:gd name="T59" fmla="*/ 6 h 8"/>
                  <a:gd name="T60" fmla="*/ 4 w 7"/>
                  <a:gd name="T61" fmla="*/ 6 h 8"/>
                  <a:gd name="T62" fmla="*/ 5 w 7"/>
                  <a:gd name="T63" fmla="*/ 6 h 8"/>
                  <a:gd name="T64" fmla="*/ 5 w 7"/>
                  <a:gd name="T65" fmla="*/ 6 h 8"/>
                  <a:gd name="T66" fmla="*/ 4 w 7"/>
                  <a:gd name="T67" fmla="*/ 5 h 8"/>
                  <a:gd name="T68" fmla="*/ 4 w 7"/>
                  <a:gd name="T69" fmla="*/ 5 h 8"/>
                  <a:gd name="T70" fmla="*/ 4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3 w 7"/>
                  <a:gd name="T77" fmla="*/ 3 h 8"/>
                  <a:gd name="T78" fmla="*/ 5 w 7"/>
                  <a:gd name="T7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2180"/>
              <p:cNvSpPr>
                <a:spLocks/>
              </p:cNvSpPr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2182"/>
              <p:cNvSpPr>
                <a:spLocks/>
              </p:cNvSpPr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2184"/>
              <p:cNvSpPr>
                <a:spLocks/>
              </p:cNvSpPr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1 h 4"/>
                  <a:gd name="T4" fmla="*/ 4 w 6"/>
                  <a:gd name="T5" fmla="*/ 1 h 4"/>
                  <a:gd name="T6" fmla="*/ 2 w 6"/>
                  <a:gd name="T7" fmla="*/ 0 h 4"/>
                  <a:gd name="T8" fmla="*/ 3 w 6"/>
                  <a:gd name="T9" fmla="*/ 2 h 4"/>
                  <a:gd name="T10" fmla="*/ 2 w 6"/>
                  <a:gd name="T11" fmla="*/ 1 h 4"/>
                  <a:gd name="T12" fmla="*/ 3 w 6"/>
                  <a:gd name="T13" fmla="*/ 2 h 4"/>
                  <a:gd name="T14" fmla="*/ 2 w 6"/>
                  <a:gd name="T15" fmla="*/ 2 h 4"/>
                  <a:gd name="T16" fmla="*/ 2 w 6"/>
                  <a:gd name="T17" fmla="*/ 2 h 4"/>
                  <a:gd name="T18" fmla="*/ 3 w 6"/>
                  <a:gd name="T19" fmla="*/ 2 h 4"/>
                  <a:gd name="T20" fmla="*/ 2 w 6"/>
                  <a:gd name="T21" fmla="*/ 2 h 4"/>
                  <a:gd name="T22" fmla="*/ 2 w 6"/>
                  <a:gd name="T23" fmla="*/ 3 h 4"/>
                  <a:gd name="T24" fmla="*/ 3 w 6"/>
                  <a:gd name="T25" fmla="*/ 3 h 4"/>
                  <a:gd name="T26" fmla="*/ 2 w 6"/>
                  <a:gd name="T27" fmla="*/ 3 h 4"/>
                  <a:gd name="T28" fmla="*/ 3 w 6"/>
                  <a:gd name="T29" fmla="*/ 3 h 4"/>
                  <a:gd name="T30" fmla="*/ 2 w 6"/>
                  <a:gd name="T31" fmla="*/ 2 h 4"/>
                  <a:gd name="T32" fmla="*/ 3 w 6"/>
                  <a:gd name="T33" fmla="*/ 3 h 4"/>
                  <a:gd name="T34" fmla="*/ 4 w 6"/>
                  <a:gd name="T35" fmla="*/ 4 h 4"/>
                  <a:gd name="T36" fmla="*/ 3 w 6"/>
                  <a:gd name="T37" fmla="*/ 3 h 4"/>
                  <a:gd name="T38" fmla="*/ 3 w 6"/>
                  <a:gd name="T39" fmla="*/ 3 h 4"/>
                  <a:gd name="T40" fmla="*/ 3 w 6"/>
                  <a:gd name="T41" fmla="*/ 3 h 4"/>
                  <a:gd name="T42" fmla="*/ 4 w 6"/>
                  <a:gd name="T43" fmla="*/ 4 h 4"/>
                  <a:gd name="T44" fmla="*/ 5 w 6"/>
                  <a:gd name="T45" fmla="*/ 4 h 4"/>
                  <a:gd name="T46" fmla="*/ 5 w 6"/>
                  <a:gd name="T47" fmla="*/ 4 h 4"/>
                  <a:gd name="T48" fmla="*/ 5 w 6"/>
                  <a:gd name="T49" fmla="*/ 4 h 4"/>
                  <a:gd name="T50" fmla="*/ 4 w 6"/>
                  <a:gd name="T51" fmla="*/ 3 h 4"/>
                  <a:gd name="T52" fmla="*/ 3 w 6"/>
                  <a:gd name="T53" fmla="*/ 3 h 4"/>
                  <a:gd name="T54" fmla="*/ 3 w 6"/>
                  <a:gd name="T55" fmla="*/ 2 h 4"/>
                  <a:gd name="T56" fmla="*/ 4 w 6"/>
                  <a:gd name="T57" fmla="*/ 3 h 4"/>
                  <a:gd name="T58" fmla="*/ 3 w 6"/>
                  <a:gd name="T59" fmla="*/ 3 h 4"/>
                  <a:gd name="T60" fmla="*/ 5 w 6"/>
                  <a:gd name="T61" fmla="*/ 3 h 4"/>
                  <a:gd name="T62" fmla="*/ 3 w 6"/>
                  <a:gd name="T63" fmla="*/ 3 h 4"/>
                  <a:gd name="T64" fmla="*/ 4 w 6"/>
                  <a:gd name="T65" fmla="*/ 2 h 4"/>
                  <a:gd name="T66" fmla="*/ 4 w 6"/>
                  <a:gd name="T67" fmla="*/ 3 h 4"/>
                  <a:gd name="T68" fmla="*/ 3 w 6"/>
                  <a:gd name="T69" fmla="*/ 2 h 4"/>
                  <a:gd name="T70" fmla="*/ 4 w 6"/>
                  <a:gd name="T71" fmla="*/ 2 h 4"/>
                  <a:gd name="T72" fmla="*/ 3 w 6"/>
                  <a:gd name="T73" fmla="*/ 2 h 4"/>
                  <a:gd name="T74" fmla="*/ 4 w 6"/>
                  <a:gd name="T75" fmla="*/ 1 h 4"/>
                  <a:gd name="T76" fmla="*/ 4 w 6"/>
                  <a:gd name="T77" fmla="*/ 1 h 4"/>
                  <a:gd name="T78" fmla="*/ 2 w 6"/>
                  <a:gd name="T79" fmla="*/ 1 h 4"/>
                  <a:gd name="T80" fmla="*/ 4 w 6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Freeform 2185"/>
              <p:cNvSpPr>
                <a:spLocks/>
              </p:cNvSpPr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2186"/>
              <p:cNvSpPr>
                <a:spLocks/>
              </p:cNvSpPr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3 w 5"/>
                  <a:gd name="T1" fmla="*/ 1 h 2"/>
                  <a:gd name="T2" fmla="*/ 2 w 5"/>
                  <a:gd name="T3" fmla="*/ 0 h 2"/>
                  <a:gd name="T4" fmla="*/ 1 w 5"/>
                  <a:gd name="T5" fmla="*/ 1 h 2"/>
                  <a:gd name="T6" fmla="*/ 3 w 5"/>
                  <a:gd name="T7" fmla="*/ 1 h 2"/>
                  <a:gd name="T8" fmla="*/ 2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1 h 2"/>
                  <a:gd name="T16" fmla="*/ 3 w 5"/>
                  <a:gd name="T17" fmla="*/ 1 h 2"/>
                  <a:gd name="T18" fmla="*/ 4 w 5"/>
                  <a:gd name="T19" fmla="*/ 2 h 2"/>
                  <a:gd name="T20" fmla="*/ 2 w 5"/>
                  <a:gd name="T21" fmla="*/ 1 h 2"/>
                  <a:gd name="T22" fmla="*/ 4 w 5"/>
                  <a:gd name="T23" fmla="*/ 1 h 2"/>
                  <a:gd name="T24" fmla="*/ 4 w 5"/>
                  <a:gd name="T25" fmla="*/ 1 h 2"/>
                  <a:gd name="T26" fmla="*/ 4 w 5"/>
                  <a:gd name="T27" fmla="*/ 1 h 2"/>
                  <a:gd name="T28" fmla="*/ 3 w 5"/>
                  <a:gd name="T29" fmla="*/ 1 h 2"/>
                  <a:gd name="T30" fmla="*/ 4 w 5"/>
                  <a:gd name="T31" fmla="*/ 1 h 2"/>
                  <a:gd name="T32" fmla="*/ 4 w 5"/>
                  <a:gd name="T33" fmla="*/ 1 h 2"/>
                  <a:gd name="T34" fmla="*/ 2 w 5"/>
                  <a:gd name="T35" fmla="*/ 0 h 2"/>
                  <a:gd name="T36" fmla="*/ 3 w 5"/>
                  <a:gd name="T37" fmla="*/ 1 h 2"/>
                  <a:gd name="T38" fmla="*/ 4 w 5"/>
                  <a:gd name="T39" fmla="*/ 1 h 2"/>
                  <a:gd name="T40" fmla="*/ 1 w 5"/>
                  <a:gd name="T41" fmla="*/ 0 h 2"/>
                  <a:gd name="T42" fmla="*/ 3 w 5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2188"/>
              <p:cNvSpPr>
                <a:spLocks/>
              </p:cNvSpPr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2189"/>
              <p:cNvSpPr>
                <a:spLocks/>
              </p:cNvSpPr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2 h 4"/>
                  <a:gd name="T8" fmla="*/ 1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2190"/>
              <p:cNvSpPr>
                <a:spLocks/>
              </p:cNvSpPr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2191"/>
              <p:cNvSpPr>
                <a:spLocks/>
              </p:cNvSpPr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2192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2193"/>
              <p:cNvSpPr>
                <a:spLocks/>
              </p:cNvSpPr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0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2194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2196"/>
              <p:cNvSpPr>
                <a:spLocks/>
              </p:cNvSpPr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Freeform 2197"/>
              <p:cNvSpPr>
                <a:spLocks/>
              </p:cNvSpPr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2198"/>
              <p:cNvSpPr>
                <a:spLocks/>
              </p:cNvSpPr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0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3 h 4"/>
                  <a:gd name="T20" fmla="*/ 1 w 2"/>
                  <a:gd name="T21" fmla="*/ 4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Freeform 2199"/>
              <p:cNvSpPr>
                <a:spLocks/>
              </p:cNvSpPr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2200"/>
              <p:cNvSpPr>
                <a:spLocks/>
              </p:cNvSpPr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0 w 1"/>
                  <a:gd name="T9" fmla="*/ 1 h 4"/>
                  <a:gd name="T10" fmla="*/ 0 w 1"/>
                  <a:gd name="T11" fmla="*/ 3 h 4"/>
                  <a:gd name="T12" fmla="*/ 0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1 w 1"/>
                  <a:gd name="T19" fmla="*/ 2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2201"/>
              <p:cNvSpPr>
                <a:spLocks/>
              </p:cNvSpPr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2202"/>
              <p:cNvSpPr>
                <a:spLocks/>
              </p:cNvSpPr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2203"/>
              <p:cNvSpPr>
                <a:spLocks/>
              </p:cNvSpPr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2204"/>
              <p:cNvSpPr>
                <a:spLocks/>
              </p:cNvSpPr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9 w 9"/>
                  <a:gd name="T1" fmla="*/ 3 h 5"/>
                  <a:gd name="T2" fmla="*/ 8 w 9"/>
                  <a:gd name="T3" fmla="*/ 3 h 5"/>
                  <a:gd name="T4" fmla="*/ 9 w 9"/>
                  <a:gd name="T5" fmla="*/ 1 h 5"/>
                  <a:gd name="T6" fmla="*/ 8 w 9"/>
                  <a:gd name="T7" fmla="*/ 0 h 5"/>
                  <a:gd name="T8" fmla="*/ 8 w 9"/>
                  <a:gd name="T9" fmla="*/ 1 h 5"/>
                  <a:gd name="T10" fmla="*/ 8 w 9"/>
                  <a:gd name="T11" fmla="*/ 0 h 5"/>
                  <a:gd name="T12" fmla="*/ 6 w 9"/>
                  <a:gd name="T13" fmla="*/ 1 h 5"/>
                  <a:gd name="T14" fmla="*/ 6 w 9"/>
                  <a:gd name="T15" fmla="*/ 1 h 5"/>
                  <a:gd name="T16" fmla="*/ 2 w 9"/>
                  <a:gd name="T17" fmla="*/ 1 h 5"/>
                  <a:gd name="T18" fmla="*/ 2 w 9"/>
                  <a:gd name="T19" fmla="*/ 3 h 5"/>
                  <a:gd name="T20" fmla="*/ 2 w 9"/>
                  <a:gd name="T21" fmla="*/ 2 h 5"/>
                  <a:gd name="T22" fmla="*/ 2 w 9"/>
                  <a:gd name="T23" fmla="*/ 2 h 5"/>
                  <a:gd name="T24" fmla="*/ 1 w 9"/>
                  <a:gd name="T25" fmla="*/ 1 h 5"/>
                  <a:gd name="T26" fmla="*/ 1 w 9"/>
                  <a:gd name="T27" fmla="*/ 3 h 5"/>
                  <a:gd name="T28" fmla="*/ 1 w 9"/>
                  <a:gd name="T29" fmla="*/ 1 h 5"/>
                  <a:gd name="T30" fmla="*/ 0 w 9"/>
                  <a:gd name="T31" fmla="*/ 2 h 5"/>
                  <a:gd name="T32" fmla="*/ 1 w 9"/>
                  <a:gd name="T33" fmla="*/ 4 h 5"/>
                  <a:gd name="T34" fmla="*/ 0 w 9"/>
                  <a:gd name="T35" fmla="*/ 4 h 5"/>
                  <a:gd name="T36" fmla="*/ 3 w 9"/>
                  <a:gd name="T37" fmla="*/ 2 h 5"/>
                  <a:gd name="T38" fmla="*/ 3 w 9"/>
                  <a:gd name="T39" fmla="*/ 3 h 5"/>
                  <a:gd name="T40" fmla="*/ 4 w 9"/>
                  <a:gd name="T41" fmla="*/ 4 h 5"/>
                  <a:gd name="T42" fmla="*/ 5 w 9"/>
                  <a:gd name="T43" fmla="*/ 2 h 5"/>
                  <a:gd name="T44" fmla="*/ 5 w 9"/>
                  <a:gd name="T45" fmla="*/ 3 h 5"/>
                  <a:gd name="T46" fmla="*/ 5 w 9"/>
                  <a:gd name="T47" fmla="*/ 2 h 5"/>
                  <a:gd name="T48" fmla="*/ 5 w 9"/>
                  <a:gd name="T49" fmla="*/ 3 h 5"/>
                  <a:gd name="T50" fmla="*/ 5 w 9"/>
                  <a:gd name="T51" fmla="*/ 1 h 5"/>
                  <a:gd name="T52" fmla="*/ 6 w 9"/>
                  <a:gd name="T53" fmla="*/ 4 h 5"/>
                  <a:gd name="T54" fmla="*/ 6 w 9"/>
                  <a:gd name="T55" fmla="*/ 3 h 5"/>
                  <a:gd name="T56" fmla="*/ 6 w 9"/>
                  <a:gd name="T57" fmla="*/ 2 h 5"/>
                  <a:gd name="T58" fmla="*/ 7 w 9"/>
                  <a:gd name="T59" fmla="*/ 4 h 5"/>
                  <a:gd name="T60" fmla="*/ 7 w 9"/>
                  <a:gd name="T61" fmla="*/ 2 h 5"/>
                  <a:gd name="T62" fmla="*/ 7 w 9"/>
                  <a:gd name="T63" fmla="*/ 1 h 5"/>
                  <a:gd name="T64" fmla="*/ 8 w 9"/>
                  <a:gd name="T65" fmla="*/ 2 h 5"/>
                  <a:gd name="T66" fmla="*/ 8 w 9"/>
                  <a:gd name="T67" fmla="*/ 3 h 5"/>
                  <a:gd name="T68" fmla="*/ 8 w 9"/>
                  <a:gd name="T69" fmla="*/ 4 h 5"/>
                  <a:gd name="T70" fmla="*/ 8 w 9"/>
                  <a:gd name="T71" fmla="*/ 2 h 5"/>
                  <a:gd name="T72" fmla="*/ 9 w 9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Freeform 2205"/>
              <p:cNvSpPr>
                <a:spLocks/>
              </p:cNvSpPr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2206"/>
              <p:cNvSpPr>
                <a:spLocks/>
              </p:cNvSpPr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Freeform 2207"/>
              <p:cNvSpPr>
                <a:spLocks/>
              </p:cNvSpPr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208"/>
              <p:cNvSpPr>
                <a:spLocks/>
              </p:cNvSpPr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209"/>
              <p:cNvSpPr>
                <a:spLocks/>
              </p:cNvSpPr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2211"/>
              <p:cNvSpPr>
                <a:spLocks/>
              </p:cNvSpPr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3 h 6"/>
                  <a:gd name="T6" fmla="*/ 2 w 4"/>
                  <a:gd name="T7" fmla="*/ 1 h 6"/>
                  <a:gd name="T8" fmla="*/ 1 w 4"/>
                  <a:gd name="T9" fmla="*/ 3 h 6"/>
                  <a:gd name="T10" fmla="*/ 1 w 4"/>
                  <a:gd name="T11" fmla="*/ 2 h 6"/>
                  <a:gd name="T12" fmla="*/ 1 w 4"/>
                  <a:gd name="T13" fmla="*/ 5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5 h 6"/>
                  <a:gd name="T22" fmla="*/ 0 w 4"/>
                  <a:gd name="T23" fmla="*/ 6 h 6"/>
                  <a:gd name="T24" fmla="*/ 1 w 4"/>
                  <a:gd name="T25" fmla="*/ 5 h 6"/>
                  <a:gd name="T26" fmla="*/ 1 w 4"/>
                  <a:gd name="T27" fmla="*/ 6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5 h 6"/>
                  <a:gd name="T34" fmla="*/ 1 w 4"/>
                  <a:gd name="T35" fmla="*/ 5 h 6"/>
                  <a:gd name="T36" fmla="*/ 1 w 4"/>
                  <a:gd name="T37" fmla="*/ 4 h 6"/>
                  <a:gd name="T38" fmla="*/ 2 w 4"/>
                  <a:gd name="T39" fmla="*/ 5 h 6"/>
                  <a:gd name="T40" fmla="*/ 1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5 h 6"/>
                  <a:gd name="T48" fmla="*/ 2 w 4"/>
                  <a:gd name="T49" fmla="*/ 3 h 6"/>
                  <a:gd name="T50" fmla="*/ 3 w 4"/>
                  <a:gd name="T51" fmla="*/ 5 h 6"/>
                  <a:gd name="T52" fmla="*/ 4 w 4"/>
                  <a:gd name="T53" fmla="*/ 4 h 6"/>
                  <a:gd name="T54" fmla="*/ 4 w 4"/>
                  <a:gd name="T55" fmla="*/ 4 h 6"/>
                  <a:gd name="T56" fmla="*/ 4 w 4"/>
                  <a:gd name="T57" fmla="*/ 3 h 6"/>
                  <a:gd name="T58" fmla="*/ 4 w 4"/>
                  <a:gd name="T59" fmla="*/ 3 h 6"/>
                  <a:gd name="T60" fmla="*/ 3 w 4"/>
                  <a:gd name="T61" fmla="*/ 2 h 6"/>
                  <a:gd name="T62" fmla="*/ 4 w 4"/>
                  <a:gd name="T63" fmla="*/ 3 h 6"/>
                  <a:gd name="T64" fmla="*/ 3 w 4"/>
                  <a:gd name="T65" fmla="*/ 1 h 6"/>
                  <a:gd name="T66" fmla="*/ 3 w 4"/>
                  <a:gd name="T67" fmla="*/ 2 h 6"/>
                  <a:gd name="T68" fmla="*/ 3 w 4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2212"/>
              <p:cNvSpPr>
                <a:spLocks/>
              </p:cNvSpPr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6" name="Freeform 2213"/>
              <p:cNvSpPr>
                <a:spLocks/>
              </p:cNvSpPr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1 w 3"/>
                  <a:gd name="T1" fmla="*/ 4 h 8"/>
                  <a:gd name="T2" fmla="*/ 2 w 3"/>
                  <a:gd name="T3" fmla="*/ 5 h 8"/>
                  <a:gd name="T4" fmla="*/ 1 w 3"/>
                  <a:gd name="T5" fmla="*/ 3 h 8"/>
                  <a:gd name="T6" fmla="*/ 1 w 3"/>
                  <a:gd name="T7" fmla="*/ 3 h 8"/>
                  <a:gd name="T8" fmla="*/ 2 w 3"/>
                  <a:gd name="T9" fmla="*/ 4 h 8"/>
                  <a:gd name="T10" fmla="*/ 2 w 3"/>
                  <a:gd name="T11" fmla="*/ 5 h 8"/>
                  <a:gd name="T12" fmla="*/ 2 w 3"/>
                  <a:gd name="T13" fmla="*/ 3 h 8"/>
                  <a:gd name="T14" fmla="*/ 1 w 3"/>
                  <a:gd name="T15" fmla="*/ 2 h 8"/>
                  <a:gd name="T16" fmla="*/ 2 w 3"/>
                  <a:gd name="T17" fmla="*/ 3 h 8"/>
                  <a:gd name="T18" fmla="*/ 3 w 3"/>
                  <a:gd name="T19" fmla="*/ 4 h 8"/>
                  <a:gd name="T20" fmla="*/ 1 w 3"/>
                  <a:gd name="T21" fmla="*/ 0 h 8"/>
                  <a:gd name="T22" fmla="*/ 1 w 3"/>
                  <a:gd name="T23" fmla="*/ 1 h 8"/>
                  <a:gd name="T24" fmla="*/ 2 w 3"/>
                  <a:gd name="T25" fmla="*/ 2 h 8"/>
                  <a:gd name="T26" fmla="*/ 2 w 3"/>
                  <a:gd name="T27" fmla="*/ 2 h 8"/>
                  <a:gd name="T28" fmla="*/ 1 w 3"/>
                  <a:gd name="T29" fmla="*/ 1 h 8"/>
                  <a:gd name="T30" fmla="*/ 0 w 3"/>
                  <a:gd name="T31" fmla="*/ 2 h 8"/>
                  <a:gd name="T32" fmla="*/ 0 w 3"/>
                  <a:gd name="T33" fmla="*/ 2 h 8"/>
                  <a:gd name="T34" fmla="*/ 0 w 3"/>
                  <a:gd name="T35" fmla="*/ 3 h 8"/>
                  <a:gd name="T36" fmla="*/ 1 w 3"/>
                  <a:gd name="T37" fmla="*/ 5 h 8"/>
                  <a:gd name="T38" fmla="*/ 0 w 3"/>
                  <a:gd name="T39" fmla="*/ 4 h 8"/>
                  <a:gd name="T40" fmla="*/ 1 w 3"/>
                  <a:gd name="T41" fmla="*/ 6 h 8"/>
                  <a:gd name="T42" fmla="*/ 1 w 3"/>
                  <a:gd name="T43" fmla="*/ 7 h 8"/>
                  <a:gd name="T44" fmla="*/ 2 w 3"/>
                  <a:gd name="T45" fmla="*/ 6 h 8"/>
                  <a:gd name="T46" fmla="*/ 1 w 3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2215"/>
              <p:cNvSpPr>
                <a:spLocks/>
              </p:cNvSpPr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2216"/>
              <p:cNvSpPr>
                <a:spLocks/>
              </p:cNvSpPr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2217"/>
              <p:cNvSpPr>
                <a:spLocks/>
              </p:cNvSpPr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2218"/>
              <p:cNvSpPr>
                <a:spLocks/>
              </p:cNvSpPr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3 w 7"/>
                  <a:gd name="T1" fmla="*/ 7 h 10"/>
                  <a:gd name="T2" fmla="*/ 3 w 7"/>
                  <a:gd name="T3" fmla="*/ 7 h 10"/>
                  <a:gd name="T4" fmla="*/ 3 w 7"/>
                  <a:gd name="T5" fmla="*/ 8 h 10"/>
                  <a:gd name="T6" fmla="*/ 4 w 7"/>
                  <a:gd name="T7" fmla="*/ 8 h 10"/>
                  <a:gd name="T8" fmla="*/ 4 w 7"/>
                  <a:gd name="T9" fmla="*/ 7 h 10"/>
                  <a:gd name="T10" fmla="*/ 4 w 7"/>
                  <a:gd name="T11" fmla="*/ 6 h 10"/>
                  <a:gd name="T12" fmla="*/ 3 w 7"/>
                  <a:gd name="T13" fmla="*/ 5 h 10"/>
                  <a:gd name="T14" fmla="*/ 5 w 7"/>
                  <a:gd name="T15" fmla="*/ 6 h 10"/>
                  <a:gd name="T16" fmla="*/ 3 w 7"/>
                  <a:gd name="T17" fmla="*/ 5 h 10"/>
                  <a:gd name="T18" fmla="*/ 4 w 7"/>
                  <a:gd name="T19" fmla="*/ 5 h 10"/>
                  <a:gd name="T20" fmla="*/ 4 w 7"/>
                  <a:gd name="T21" fmla="*/ 5 h 10"/>
                  <a:gd name="T22" fmla="*/ 4 w 7"/>
                  <a:gd name="T23" fmla="*/ 4 h 10"/>
                  <a:gd name="T24" fmla="*/ 5 w 7"/>
                  <a:gd name="T25" fmla="*/ 5 h 10"/>
                  <a:gd name="T26" fmla="*/ 6 w 7"/>
                  <a:gd name="T27" fmla="*/ 4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3 h 10"/>
                  <a:gd name="T34" fmla="*/ 4 w 7"/>
                  <a:gd name="T35" fmla="*/ 2 h 10"/>
                  <a:gd name="T36" fmla="*/ 4 w 7"/>
                  <a:gd name="T37" fmla="*/ 2 h 10"/>
                  <a:gd name="T38" fmla="*/ 6 w 7"/>
                  <a:gd name="T39" fmla="*/ 2 h 10"/>
                  <a:gd name="T40" fmla="*/ 5 w 7"/>
                  <a:gd name="T41" fmla="*/ 2 h 10"/>
                  <a:gd name="T42" fmla="*/ 7 w 7"/>
                  <a:gd name="T43" fmla="*/ 1 h 10"/>
                  <a:gd name="T44" fmla="*/ 5 w 7"/>
                  <a:gd name="T45" fmla="*/ 1 h 10"/>
                  <a:gd name="T46" fmla="*/ 4 w 7"/>
                  <a:gd name="T47" fmla="*/ 1 h 10"/>
                  <a:gd name="T48" fmla="*/ 3 w 7"/>
                  <a:gd name="T49" fmla="*/ 1 h 10"/>
                  <a:gd name="T50" fmla="*/ 3 w 7"/>
                  <a:gd name="T51" fmla="*/ 2 h 10"/>
                  <a:gd name="T52" fmla="*/ 4 w 7"/>
                  <a:gd name="T53" fmla="*/ 3 h 10"/>
                  <a:gd name="T54" fmla="*/ 3 w 7"/>
                  <a:gd name="T55" fmla="*/ 3 h 10"/>
                  <a:gd name="T56" fmla="*/ 4 w 7"/>
                  <a:gd name="T57" fmla="*/ 3 h 10"/>
                  <a:gd name="T58" fmla="*/ 3 w 7"/>
                  <a:gd name="T59" fmla="*/ 3 h 10"/>
                  <a:gd name="T60" fmla="*/ 4 w 7"/>
                  <a:gd name="T61" fmla="*/ 3 h 10"/>
                  <a:gd name="T62" fmla="*/ 2 w 7"/>
                  <a:gd name="T63" fmla="*/ 3 h 10"/>
                  <a:gd name="T64" fmla="*/ 1 w 7"/>
                  <a:gd name="T65" fmla="*/ 5 h 10"/>
                  <a:gd name="T66" fmla="*/ 2 w 7"/>
                  <a:gd name="T67" fmla="*/ 6 h 10"/>
                  <a:gd name="T68" fmla="*/ 2 w 7"/>
                  <a:gd name="T69" fmla="*/ 7 h 10"/>
                  <a:gd name="T70" fmla="*/ 2 w 7"/>
                  <a:gd name="T71" fmla="*/ 8 h 10"/>
                  <a:gd name="T72" fmla="*/ 1 w 7"/>
                  <a:gd name="T73" fmla="*/ 6 h 10"/>
                  <a:gd name="T74" fmla="*/ 1 w 7"/>
                  <a:gd name="T75" fmla="*/ 6 h 10"/>
                  <a:gd name="T76" fmla="*/ 1 w 7"/>
                  <a:gd name="T77" fmla="*/ 7 h 10"/>
                  <a:gd name="T78" fmla="*/ 0 w 7"/>
                  <a:gd name="T79" fmla="*/ 7 h 10"/>
                  <a:gd name="T80" fmla="*/ 3 w 7"/>
                  <a:gd name="T81" fmla="*/ 9 h 10"/>
                  <a:gd name="T82" fmla="*/ 4 w 7"/>
                  <a:gd name="T83" fmla="*/ 9 h 10"/>
                  <a:gd name="T84" fmla="*/ 3 w 7"/>
                  <a:gd name="T8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2219"/>
              <p:cNvSpPr>
                <a:spLocks/>
              </p:cNvSpPr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2220"/>
              <p:cNvSpPr>
                <a:spLocks/>
              </p:cNvSpPr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2222"/>
              <p:cNvSpPr>
                <a:spLocks/>
              </p:cNvSpPr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2223"/>
              <p:cNvSpPr>
                <a:spLocks/>
              </p:cNvSpPr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2224"/>
              <p:cNvSpPr>
                <a:spLocks/>
              </p:cNvSpPr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2225"/>
              <p:cNvSpPr>
                <a:spLocks/>
              </p:cNvSpPr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14 w 14"/>
                  <a:gd name="T1" fmla="*/ 3 h 8"/>
                  <a:gd name="T2" fmla="*/ 13 w 14"/>
                  <a:gd name="T3" fmla="*/ 2 h 8"/>
                  <a:gd name="T4" fmla="*/ 12 w 14"/>
                  <a:gd name="T5" fmla="*/ 1 h 8"/>
                  <a:gd name="T6" fmla="*/ 12 w 14"/>
                  <a:gd name="T7" fmla="*/ 2 h 8"/>
                  <a:gd name="T8" fmla="*/ 11 w 14"/>
                  <a:gd name="T9" fmla="*/ 3 h 8"/>
                  <a:gd name="T10" fmla="*/ 10 w 14"/>
                  <a:gd name="T11" fmla="*/ 3 h 8"/>
                  <a:gd name="T12" fmla="*/ 9 w 14"/>
                  <a:gd name="T13" fmla="*/ 4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6 h 8"/>
                  <a:gd name="T20" fmla="*/ 7 w 14"/>
                  <a:gd name="T21" fmla="*/ 6 h 8"/>
                  <a:gd name="T22" fmla="*/ 6 w 14"/>
                  <a:gd name="T23" fmla="*/ 5 h 8"/>
                  <a:gd name="T24" fmla="*/ 6 w 14"/>
                  <a:gd name="T25" fmla="*/ 5 h 8"/>
                  <a:gd name="T26" fmla="*/ 5 w 14"/>
                  <a:gd name="T27" fmla="*/ 4 h 8"/>
                  <a:gd name="T28" fmla="*/ 4 w 14"/>
                  <a:gd name="T29" fmla="*/ 5 h 8"/>
                  <a:gd name="T30" fmla="*/ 3 w 14"/>
                  <a:gd name="T31" fmla="*/ 6 h 8"/>
                  <a:gd name="T32" fmla="*/ 3 w 14"/>
                  <a:gd name="T33" fmla="*/ 5 h 8"/>
                  <a:gd name="T34" fmla="*/ 3 w 14"/>
                  <a:gd name="T35" fmla="*/ 5 h 8"/>
                  <a:gd name="T36" fmla="*/ 1 w 14"/>
                  <a:gd name="T37" fmla="*/ 4 h 8"/>
                  <a:gd name="T38" fmla="*/ 2 w 14"/>
                  <a:gd name="T39" fmla="*/ 5 h 8"/>
                  <a:gd name="T40" fmla="*/ 2 w 14"/>
                  <a:gd name="T41" fmla="*/ 4 h 8"/>
                  <a:gd name="T42" fmla="*/ 2 w 14"/>
                  <a:gd name="T43" fmla="*/ 7 h 8"/>
                  <a:gd name="T44" fmla="*/ 2 w 14"/>
                  <a:gd name="T45" fmla="*/ 7 h 8"/>
                  <a:gd name="T46" fmla="*/ 3 w 14"/>
                  <a:gd name="T47" fmla="*/ 7 h 8"/>
                  <a:gd name="T48" fmla="*/ 3 w 14"/>
                  <a:gd name="T49" fmla="*/ 8 h 8"/>
                  <a:gd name="T50" fmla="*/ 4 w 14"/>
                  <a:gd name="T51" fmla="*/ 8 h 8"/>
                  <a:gd name="T52" fmla="*/ 5 w 14"/>
                  <a:gd name="T53" fmla="*/ 7 h 8"/>
                  <a:gd name="T54" fmla="*/ 5 w 14"/>
                  <a:gd name="T55" fmla="*/ 8 h 8"/>
                  <a:gd name="T56" fmla="*/ 5 w 14"/>
                  <a:gd name="T57" fmla="*/ 8 h 8"/>
                  <a:gd name="T58" fmla="*/ 6 w 14"/>
                  <a:gd name="T59" fmla="*/ 7 h 8"/>
                  <a:gd name="T60" fmla="*/ 7 w 14"/>
                  <a:gd name="T61" fmla="*/ 7 h 8"/>
                  <a:gd name="T62" fmla="*/ 7 w 14"/>
                  <a:gd name="T63" fmla="*/ 8 h 8"/>
                  <a:gd name="T64" fmla="*/ 8 w 14"/>
                  <a:gd name="T65" fmla="*/ 8 h 8"/>
                  <a:gd name="T66" fmla="*/ 8 w 14"/>
                  <a:gd name="T67" fmla="*/ 7 h 8"/>
                  <a:gd name="T68" fmla="*/ 9 w 14"/>
                  <a:gd name="T69" fmla="*/ 6 h 8"/>
                  <a:gd name="T70" fmla="*/ 10 w 14"/>
                  <a:gd name="T71" fmla="*/ 5 h 8"/>
                  <a:gd name="T72" fmla="*/ 11 w 14"/>
                  <a:gd name="T73" fmla="*/ 5 h 8"/>
                  <a:gd name="T74" fmla="*/ 12 w 14"/>
                  <a:gd name="T75" fmla="*/ 5 h 8"/>
                  <a:gd name="T76" fmla="*/ 11 w 14"/>
                  <a:gd name="T77" fmla="*/ 3 h 8"/>
                  <a:gd name="T78" fmla="*/ 12 w 14"/>
                  <a:gd name="T7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2226"/>
              <p:cNvSpPr>
                <a:spLocks/>
              </p:cNvSpPr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2228"/>
              <p:cNvSpPr>
                <a:spLocks/>
              </p:cNvSpPr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2229"/>
              <p:cNvSpPr>
                <a:spLocks/>
              </p:cNvSpPr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2230"/>
              <p:cNvSpPr>
                <a:spLocks/>
              </p:cNvSpPr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4 w 5"/>
                  <a:gd name="T3" fmla="*/ 1 h 8"/>
                  <a:gd name="T4" fmla="*/ 4 w 5"/>
                  <a:gd name="T5" fmla="*/ 1 h 8"/>
                  <a:gd name="T6" fmla="*/ 3 w 5"/>
                  <a:gd name="T7" fmla="*/ 0 h 8"/>
                  <a:gd name="T8" fmla="*/ 3 w 5"/>
                  <a:gd name="T9" fmla="*/ 3 h 8"/>
                  <a:gd name="T10" fmla="*/ 2 w 5"/>
                  <a:gd name="T11" fmla="*/ 3 h 8"/>
                  <a:gd name="T12" fmla="*/ 3 w 5"/>
                  <a:gd name="T13" fmla="*/ 4 h 8"/>
                  <a:gd name="T14" fmla="*/ 1 w 5"/>
                  <a:gd name="T15" fmla="*/ 3 h 8"/>
                  <a:gd name="T16" fmla="*/ 1 w 5"/>
                  <a:gd name="T17" fmla="*/ 4 h 8"/>
                  <a:gd name="T18" fmla="*/ 2 w 5"/>
                  <a:gd name="T19" fmla="*/ 5 h 8"/>
                  <a:gd name="T20" fmla="*/ 2 w 5"/>
                  <a:gd name="T21" fmla="*/ 4 h 8"/>
                  <a:gd name="T22" fmla="*/ 2 w 5"/>
                  <a:gd name="T23" fmla="*/ 5 h 8"/>
                  <a:gd name="T24" fmla="*/ 2 w 5"/>
                  <a:gd name="T25" fmla="*/ 5 h 8"/>
                  <a:gd name="T26" fmla="*/ 1 w 5"/>
                  <a:gd name="T27" fmla="*/ 5 h 8"/>
                  <a:gd name="T28" fmla="*/ 2 w 5"/>
                  <a:gd name="T29" fmla="*/ 5 h 8"/>
                  <a:gd name="T30" fmla="*/ 1 w 5"/>
                  <a:gd name="T31" fmla="*/ 5 h 8"/>
                  <a:gd name="T32" fmla="*/ 1 w 5"/>
                  <a:gd name="T33" fmla="*/ 6 h 8"/>
                  <a:gd name="T34" fmla="*/ 2 w 5"/>
                  <a:gd name="T35" fmla="*/ 7 h 8"/>
                  <a:gd name="T36" fmla="*/ 2 w 5"/>
                  <a:gd name="T37" fmla="*/ 6 h 8"/>
                  <a:gd name="T38" fmla="*/ 2 w 5"/>
                  <a:gd name="T39" fmla="*/ 6 h 8"/>
                  <a:gd name="T40" fmla="*/ 2 w 5"/>
                  <a:gd name="T41" fmla="*/ 5 h 8"/>
                  <a:gd name="T42" fmla="*/ 3 w 5"/>
                  <a:gd name="T43" fmla="*/ 7 h 8"/>
                  <a:gd name="T44" fmla="*/ 4 w 5"/>
                  <a:gd name="T45" fmla="*/ 7 h 8"/>
                  <a:gd name="T46" fmla="*/ 4 w 5"/>
                  <a:gd name="T47" fmla="*/ 7 h 8"/>
                  <a:gd name="T48" fmla="*/ 4 w 5"/>
                  <a:gd name="T49" fmla="*/ 6 h 8"/>
                  <a:gd name="T50" fmla="*/ 3 w 5"/>
                  <a:gd name="T51" fmla="*/ 6 h 8"/>
                  <a:gd name="T52" fmla="*/ 2 w 5"/>
                  <a:gd name="T53" fmla="*/ 5 h 8"/>
                  <a:gd name="T54" fmla="*/ 2 w 5"/>
                  <a:gd name="T55" fmla="*/ 4 h 8"/>
                  <a:gd name="T56" fmla="*/ 3 w 5"/>
                  <a:gd name="T57" fmla="*/ 5 h 8"/>
                  <a:gd name="T58" fmla="*/ 3 w 5"/>
                  <a:gd name="T59" fmla="*/ 5 h 8"/>
                  <a:gd name="T60" fmla="*/ 4 w 5"/>
                  <a:gd name="T61" fmla="*/ 6 h 8"/>
                  <a:gd name="T62" fmla="*/ 3 w 5"/>
                  <a:gd name="T63" fmla="*/ 5 h 8"/>
                  <a:gd name="T64" fmla="*/ 4 w 5"/>
                  <a:gd name="T65" fmla="*/ 4 h 8"/>
                  <a:gd name="T66" fmla="*/ 4 w 5"/>
                  <a:gd name="T67" fmla="*/ 4 h 8"/>
                  <a:gd name="T68" fmla="*/ 4 w 5"/>
                  <a:gd name="T69" fmla="*/ 4 h 8"/>
                  <a:gd name="T70" fmla="*/ 5 w 5"/>
                  <a:gd name="T71" fmla="*/ 3 h 8"/>
                  <a:gd name="T72" fmla="*/ 4 w 5"/>
                  <a:gd name="T73" fmla="*/ 3 h 8"/>
                  <a:gd name="T74" fmla="*/ 4 w 5"/>
                  <a:gd name="T75" fmla="*/ 2 h 8"/>
                  <a:gd name="T76" fmla="*/ 4 w 5"/>
                  <a:gd name="T77" fmla="*/ 2 h 8"/>
                  <a:gd name="T78" fmla="*/ 3 w 5"/>
                  <a:gd name="T79" fmla="*/ 1 h 8"/>
                  <a:gd name="T80" fmla="*/ 4 w 5"/>
                  <a:gd name="T8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Freeform 2231"/>
              <p:cNvSpPr>
                <a:spLocks/>
              </p:cNvSpPr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2232"/>
              <p:cNvSpPr>
                <a:spLocks/>
              </p:cNvSpPr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2 h 3"/>
                  <a:gd name="T22" fmla="*/ 3 w 3"/>
                  <a:gd name="T23" fmla="*/ 3 h 3"/>
                  <a:gd name="T24" fmla="*/ 3 w 3"/>
                  <a:gd name="T25" fmla="*/ 2 h 3"/>
                  <a:gd name="T26" fmla="*/ 3 w 3"/>
                  <a:gd name="T27" fmla="*/ 2 h 3"/>
                  <a:gd name="T28" fmla="*/ 2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1 w 3"/>
                  <a:gd name="T35" fmla="*/ 0 h 3"/>
                  <a:gd name="T36" fmla="*/ 2 w 3"/>
                  <a:gd name="T37" fmla="*/ 1 h 3"/>
                  <a:gd name="T38" fmla="*/ 3 w 3"/>
                  <a:gd name="T39" fmla="*/ 0 h 3"/>
                  <a:gd name="T40" fmla="*/ 1 w 3"/>
                  <a:gd name="T41" fmla="*/ 0 h 3"/>
                  <a:gd name="T42" fmla="*/ 2 w 3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2234"/>
              <p:cNvSpPr>
                <a:spLocks/>
              </p:cNvSpPr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2235"/>
              <p:cNvSpPr>
                <a:spLocks/>
              </p:cNvSpPr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1 w 1"/>
                  <a:gd name="T13" fmla="*/ 3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2236"/>
              <p:cNvSpPr>
                <a:spLocks/>
              </p:cNvSpPr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Freeform 2237"/>
              <p:cNvSpPr>
                <a:spLocks/>
              </p:cNvSpPr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2238"/>
              <p:cNvSpPr>
                <a:spLocks/>
              </p:cNvSpPr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Freeform 2239"/>
              <p:cNvSpPr>
                <a:spLocks/>
              </p:cNvSpPr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2240"/>
              <p:cNvSpPr>
                <a:spLocks/>
              </p:cNvSpPr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2242"/>
              <p:cNvSpPr>
                <a:spLocks/>
              </p:cNvSpPr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2243"/>
              <p:cNvSpPr>
                <a:spLocks/>
              </p:cNvSpPr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2244"/>
              <p:cNvSpPr>
                <a:spLocks/>
              </p:cNvSpPr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2245"/>
              <p:cNvSpPr>
                <a:spLocks/>
              </p:cNvSpPr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2246"/>
              <p:cNvSpPr>
                <a:spLocks/>
              </p:cNvSpPr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1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1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2247"/>
              <p:cNvSpPr>
                <a:spLocks/>
              </p:cNvSpPr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2248"/>
              <p:cNvSpPr>
                <a:spLocks/>
              </p:cNvSpPr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2249"/>
              <p:cNvSpPr>
                <a:spLocks/>
              </p:cNvSpPr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2250"/>
              <p:cNvSpPr>
                <a:spLocks/>
              </p:cNvSpPr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2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1 h 6"/>
                  <a:gd name="T10" fmla="*/ 5 w 7"/>
                  <a:gd name="T11" fmla="*/ 0 h 6"/>
                  <a:gd name="T12" fmla="*/ 4 w 7"/>
                  <a:gd name="T13" fmla="*/ 1 h 6"/>
                  <a:gd name="T14" fmla="*/ 4 w 7"/>
                  <a:gd name="T15" fmla="*/ 2 h 6"/>
                  <a:gd name="T16" fmla="*/ 1 w 7"/>
                  <a:gd name="T17" fmla="*/ 2 h 6"/>
                  <a:gd name="T18" fmla="*/ 2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3 h 6"/>
                  <a:gd name="T26" fmla="*/ 1 w 7"/>
                  <a:gd name="T27" fmla="*/ 4 h 6"/>
                  <a:gd name="T28" fmla="*/ 0 w 7"/>
                  <a:gd name="T29" fmla="*/ 3 h 6"/>
                  <a:gd name="T30" fmla="*/ 0 w 7"/>
                  <a:gd name="T31" fmla="*/ 4 h 6"/>
                  <a:gd name="T32" fmla="*/ 1 w 7"/>
                  <a:gd name="T33" fmla="*/ 5 h 6"/>
                  <a:gd name="T34" fmla="*/ 1 w 7"/>
                  <a:gd name="T35" fmla="*/ 6 h 6"/>
                  <a:gd name="T36" fmla="*/ 2 w 7"/>
                  <a:gd name="T37" fmla="*/ 3 h 6"/>
                  <a:gd name="T38" fmla="*/ 2 w 7"/>
                  <a:gd name="T39" fmla="*/ 4 h 6"/>
                  <a:gd name="T40" fmla="*/ 4 w 7"/>
                  <a:gd name="T41" fmla="*/ 4 h 6"/>
                  <a:gd name="T42" fmla="*/ 4 w 7"/>
                  <a:gd name="T43" fmla="*/ 3 h 6"/>
                  <a:gd name="T44" fmla="*/ 4 w 7"/>
                  <a:gd name="T45" fmla="*/ 3 h 6"/>
                  <a:gd name="T46" fmla="*/ 4 w 7"/>
                  <a:gd name="T47" fmla="*/ 3 h 6"/>
                  <a:gd name="T48" fmla="*/ 4 w 7"/>
                  <a:gd name="T49" fmla="*/ 3 h 6"/>
                  <a:gd name="T50" fmla="*/ 4 w 7"/>
                  <a:gd name="T51" fmla="*/ 2 h 6"/>
                  <a:gd name="T52" fmla="*/ 5 w 7"/>
                  <a:gd name="T53" fmla="*/ 4 h 6"/>
                  <a:gd name="T54" fmla="*/ 5 w 7"/>
                  <a:gd name="T55" fmla="*/ 3 h 6"/>
                  <a:gd name="T56" fmla="*/ 5 w 7"/>
                  <a:gd name="T57" fmla="*/ 2 h 6"/>
                  <a:gd name="T58" fmla="*/ 6 w 7"/>
                  <a:gd name="T59" fmla="*/ 4 h 6"/>
                  <a:gd name="T60" fmla="*/ 5 w 7"/>
                  <a:gd name="T61" fmla="*/ 2 h 6"/>
                  <a:gd name="T62" fmla="*/ 5 w 7"/>
                  <a:gd name="T63" fmla="*/ 2 h 6"/>
                  <a:gd name="T64" fmla="*/ 6 w 7"/>
                  <a:gd name="T65" fmla="*/ 2 h 6"/>
                  <a:gd name="T66" fmla="*/ 6 w 7"/>
                  <a:gd name="T67" fmla="*/ 3 h 6"/>
                  <a:gd name="T68" fmla="*/ 7 w 7"/>
                  <a:gd name="T69" fmla="*/ 4 h 6"/>
                  <a:gd name="T70" fmla="*/ 6 w 7"/>
                  <a:gd name="T71" fmla="*/ 2 h 6"/>
                  <a:gd name="T72" fmla="*/ 7 w 7"/>
                  <a:gd name="T7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2252"/>
              <p:cNvSpPr>
                <a:spLocks/>
              </p:cNvSpPr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2254"/>
              <p:cNvSpPr>
                <a:spLocks/>
              </p:cNvSpPr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2255"/>
              <p:cNvSpPr>
                <a:spLocks/>
              </p:cNvSpPr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2257"/>
              <p:cNvSpPr>
                <a:spLocks/>
              </p:cNvSpPr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2 w 4"/>
                  <a:gd name="T1" fmla="*/ 1 h 5"/>
                  <a:gd name="T2" fmla="*/ 1 w 4"/>
                  <a:gd name="T3" fmla="*/ 1 h 5"/>
                  <a:gd name="T4" fmla="*/ 2 w 4"/>
                  <a:gd name="T5" fmla="*/ 3 h 5"/>
                  <a:gd name="T6" fmla="*/ 1 w 4"/>
                  <a:gd name="T7" fmla="*/ 1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4 h 5"/>
                  <a:gd name="T14" fmla="*/ 0 w 4"/>
                  <a:gd name="T15" fmla="*/ 2 h 5"/>
                  <a:gd name="T16" fmla="*/ 0 w 4"/>
                  <a:gd name="T17" fmla="*/ 2 h 5"/>
                  <a:gd name="T18" fmla="*/ 0 w 4"/>
                  <a:gd name="T19" fmla="*/ 3 h 5"/>
                  <a:gd name="T20" fmla="*/ 1 w 4"/>
                  <a:gd name="T21" fmla="*/ 4 h 5"/>
                  <a:gd name="T22" fmla="*/ 1 w 4"/>
                  <a:gd name="T23" fmla="*/ 5 h 5"/>
                  <a:gd name="T24" fmla="*/ 1 w 4"/>
                  <a:gd name="T25" fmla="*/ 4 h 5"/>
                  <a:gd name="T26" fmla="*/ 2 w 4"/>
                  <a:gd name="T27" fmla="*/ 5 h 5"/>
                  <a:gd name="T28" fmla="*/ 1 w 4"/>
                  <a:gd name="T29" fmla="*/ 4 h 5"/>
                  <a:gd name="T30" fmla="*/ 2 w 4"/>
                  <a:gd name="T31" fmla="*/ 5 h 5"/>
                  <a:gd name="T32" fmla="*/ 2 w 4"/>
                  <a:gd name="T33" fmla="*/ 4 h 5"/>
                  <a:gd name="T34" fmla="*/ 2 w 4"/>
                  <a:gd name="T35" fmla="*/ 4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4 h 5"/>
                  <a:gd name="T42" fmla="*/ 3 w 4"/>
                  <a:gd name="T43" fmla="*/ 4 h 5"/>
                  <a:gd name="T44" fmla="*/ 3 w 4"/>
                  <a:gd name="T45" fmla="*/ 4 h 5"/>
                  <a:gd name="T46" fmla="*/ 3 w 4"/>
                  <a:gd name="T47" fmla="*/ 4 h 5"/>
                  <a:gd name="T48" fmla="*/ 1 w 4"/>
                  <a:gd name="T49" fmla="*/ 2 h 5"/>
                  <a:gd name="T50" fmla="*/ 3 w 4"/>
                  <a:gd name="T51" fmla="*/ 4 h 5"/>
                  <a:gd name="T52" fmla="*/ 3 w 4"/>
                  <a:gd name="T53" fmla="*/ 3 h 5"/>
                  <a:gd name="T54" fmla="*/ 4 w 4"/>
                  <a:gd name="T55" fmla="*/ 3 h 5"/>
                  <a:gd name="T56" fmla="*/ 3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2 h 5"/>
                  <a:gd name="T64" fmla="*/ 2 w 4"/>
                  <a:gd name="T65" fmla="*/ 1 h 5"/>
                  <a:gd name="T66" fmla="*/ 2 w 4"/>
                  <a:gd name="T67" fmla="*/ 2 h 5"/>
                  <a:gd name="T68" fmla="*/ 2 w 4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2258"/>
              <p:cNvSpPr>
                <a:spLocks/>
              </p:cNvSpPr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2259"/>
              <p:cNvSpPr>
                <a:spLocks/>
              </p:cNvSpPr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3 w 4"/>
                  <a:gd name="T3" fmla="*/ 4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3 w 4"/>
                  <a:gd name="T11" fmla="*/ 3 h 6"/>
                  <a:gd name="T12" fmla="*/ 2 w 4"/>
                  <a:gd name="T13" fmla="*/ 2 h 6"/>
                  <a:gd name="T14" fmla="*/ 1 w 4"/>
                  <a:gd name="T15" fmla="*/ 1 h 6"/>
                  <a:gd name="T16" fmla="*/ 2 w 4"/>
                  <a:gd name="T17" fmla="*/ 2 h 6"/>
                  <a:gd name="T18" fmla="*/ 3 w 4"/>
                  <a:gd name="T19" fmla="*/ 3 h 6"/>
                  <a:gd name="T20" fmla="*/ 0 w 4"/>
                  <a:gd name="T21" fmla="*/ 0 h 6"/>
                  <a:gd name="T22" fmla="*/ 0 w 4"/>
                  <a:gd name="T23" fmla="*/ 0 h 6"/>
                  <a:gd name="T24" fmla="*/ 2 w 4"/>
                  <a:gd name="T25" fmla="*/ 1 h 6"/>
                  <a:gd name="T26" fmla="*/ 1 w 4"/>
                  <a:gd name="T27" fmla="*/ 1 h 6"/>
                  <a:gd name="T28" fmla="*/ 0 w 4"/>
                  <a:gd name="T29" fmla="*/ 0 h 6"/>
                  <a:gd name="T30" fmla="*/ 0 w 4"/>
                  <a:gd name="T31" fmla="*/ 2 h 6"/>
                  <a:gd name="T32" fmla="*/ 0 w 4"/>
                  <a:gd name="T33" fmla="*/ 1 h 6"/>
                  <a:gd name="T34" fmla="*/ 0 w 4"/>
                  <a:gd name="T35" fmla="*/ 2 h 6"/>
                  <a:gd name="T36" fmla="*/ 2 w 4"/>
                  <a:gd name="T37" fmla="*/ 3 h 6"/>
                  <a:gd name="T38" fmla="*/ 1 w 4"/>
                  <a:gd name="T39" fmla="*/ 3 h 6"/>
                  <a:gd name="T40" fmla="*/ 2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2260"/>
              <p:cNvSpPr>
                <a:spLocks/>
              </p:cNvSpPr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2261"/>
              <p:cNvSpPr>
                <a:spLocks/>
              </p:cNvSpPr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2262"/>
              <p:cNvSpPr>
                <a:spLocks/>
              </p:cNvSpPr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2263"/>
              <p:cNvSpPr>
                <a:spLocks/>
              </p:cNvSpPr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2264"/>
              <p:cNvSpPr>
                <a:spLocks/>
              </p:cNvSpPr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3 w 5"/>
                  <a:gd name="T1" fmla="*/ 1 h 5"/>
                  <a:gd name="T2" fmla="*/ 2 w 5"/>
                  <a:gd name="T3" fmla="*/ 1 h 5"/>
                  <a:gd name="T4" fmla="*/ 3 w 5"/>
                  <a:gd name="T5" fmla="*/ 1 h 5"/>
                  <a:gd name="T6" fmla="*/ 3 w 5"/>
                  <a:gd name="T7" fmla="*/ 0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1 w 5"/>
                  <a:gd name="T15" fmla="*/ 5 h 5"/>
                  <a:gd name="T16" fmla="*/ 1 w 5"/>
                  <a:gd name="T17" fmla="*/ 2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4 h 5"/>
                  <a:gd name="T26" fmla="*/ 3 w 5"/>
                  <a:gd name="T27" fmla="*/ 4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4 h 5"/>
                  <a:gd name="T40" fmla="*/ 4 w 5"/>
                  <a:gd name="T41" fmla="*/ 3 h 5"/>
                  <a:gd name="T42" fmla="*/ 4 w 5"/>
                  <a:gd name="T43" fmla="*/ 5 h 5"/>
                  <a:gd name="T44" fmla="*/ 5 w 5"/>
                  <a:gd name="T45" fmla="*/ 2 h 5"/>
                  <a:gd name="T46" fmla="*/ 5 w 5"/>
                  <a:gd name="T47" fmla="*/ 3 h 5"/>
                  <a:gd name="T48" fmla="*/ 5 w 5"/>
                  <a:gd name="T49" fmla="*/ 1 h 5"/>
                  <a:gd name="T50" fmla="*/ 3 w 5"/>
                  <a:gd name="T51" fmla="*/ 1 h 5"/>
                  <a:gd name="T52" fmla="*/ 3 w 5"/>
                  <a:gd name="T53" fmla="*/ 2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1 h 5"/>
                  <a:gd name="T64" fmla="*/ 1 w 5"/>
                  <a:gd name="T65" fmla="*/ 3 h 5"/>
                  <a:gd name="T66" fmla="*/ 1 w 5"/>
                  <a:gd name="T67" fmla="*/ 2 h 5"/>
                  <a:gd name="T68" fmla="*/ 2 w 5"/>
                  <a:gd name="T69" fmla="*/ 3 h 5"/>
                  <a:gd name="T70" fmla="*/ 3 w 5"/>
                  <a:gd name="T71" fmla="*/ 2 h 5"/>
                  <a:gd name="T72" fmla="*/ 1 w 5"/>
                  <a:gd name="T73" fmla="*/ 4 h 5"/>
                  <a:gd name="T74" fmla="*/ 1 w 5"/>
                  <a:gd name="T75" fmla="*/ 3 h 5"/>
                  <a:gd name="T76" fmla="*/ 2 w 5"/>
                  <a:gd name="T77" fmla="*/ 3 h 5"/>
                  <a:gd name="T78" fmla="*/ 1 w 5"/>
                  <a:gd name="T79" fmla="*/ 3 h 5"/>
                  <a:gd name="T80" fmla="*/ 4 w 5"/>
                  <a:gd name="T81" fmla="*/ 4 h 5"/>
                  <a:gd name="T82" fmla="*/ 4 w 5"/>
                  <a:gd name="T83" fmla="*/ 0 h 5"/>
                  <a:gd name="T84" fmla="*/ 3 w 5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2265"/>
              <p:cNvSpPr>
                <a:spLocks/>
              </p:cNvSpPr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2266"/>
              <p:cNvSpPr>
                <a:spLocks/>
              </p:cNvSpPr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2268"/>
              <p:cNvSpPr>
                <a:spLocks/>
              </p:cNvSpPr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2269"/>
              <p:cNvSpPr>
                <a:spLocks/>
              </p:cNvSpPr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2270"/>
              <p:cNvSpPr>
                <a:spLocks/>
              </p:cNvSpPr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2271"/>
              <p:cNvSpPr>
                <a:spLocks/>
              </p:cNvSpPr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9 w 10"/>
                  <a:gd name="T1" fmla="*/ 3 h 10"/>
                  <a:gd name="T2" fmla="*/ 8 w 10"/>
                  <a:gd name="T3" fmla="*/ 1 h 10"/>
                  <a:gd name="T4" fmla="*/ 7 w 10"/>
                  <a:gd name="T5" fmla="*/ 1 h 10"/>
                  <a:gd name="T6" fmla="*/ 7 w 10"/>
                  <a:gd name="T7" fmla="*/ 2 h 10"/>
                  <a:gd name="T8" fmla="*/ 7 w 10"/>
                  <a:gd name="T9" fmla="*/ 3 h 10"/>
                  <a:gd name="T10" fmla="*/ 6 w 10"/>
                  <a:gd name="T11" fmla="*/ 3 h 10"/>
                  <a:gd name="T12" fmla="*/ 6 w 10"/>
                  <a:gd name="T13" fmla="*/ 5 h 10"/>
                  <a:gd name="T14" fmla="*/ 6 w 10"/>
                  <a:gd name="T15" fmla="*/ 4 h 10"/>
                  <a:gd name="T16" fmla="*/ 5 w 10"/>
                  <a:gd name="T17" fmla="*/ 4 h 10"/>
                  <a:gd name="T18" fmla="*/ 6 w 10"/>
                  <a:gd name="T19" fmla="*/ 6 h 10"/>
                  <a:gd name="T20" fmla="*/ 5 w 10"/>
                  <a:gd name="T21" fmla="*/ 7 h 10"/>
                  <a:gd name="T22" fmla="*/ 5 w 10"/>
                  <a:gd name="T23" fmla="*/ 6 h 10"/>
                  <a:gd name="T24" fmla="*/ 4 w 10"/>
                  <a:gd name="T25" fmla="*/ 6 h 10"/>
                  <a:gd name="T26" fmla="*/ 3 w 10"/>
                  <a:gd name="T27" fmla="*/ 6 h 10"/>
                  <a:gd name="T28" fmla="*/ 3 w 10"/>
                  <a:gd name="T29" fmla="*/ 7 h 10"/>
                  <a:gd name="T30" fmla="*/ 2 w 10"/>
                  <a:gd name="T31" fmla="*/ 8 h 10"/>
                  <a:gd name="T32" fmla="*/ 2 w 10"/>
                  <a:gd name="T33" fmla="*/ 7 h 10"/>
                  <a:gd name="T34" fmla="*/ 2 w 10"/>
                  <a:gd name="T35" fmla="*/ 7 h 10"/>
                  <a:gd name="T36" fmla="*/ 0 w 10"/>
                  <a:gd name="T37" fmla="*/ 7 h 10"/>
                  <a:gd name="T38" fmla="*/ 1 w 10"/>
                  <a:gd name="T39" fmla="*/ 7 h 10"/>
                  <a:gd name="T40" fmla="*/ 1 w 10"/>
                  <a:gd name="T41" fmla="*/ 6 h 10"/>
                  <a:gd name="T42" fmla="*/ 2 w 10"/>
                  <a:gd name="T43" fmla="*/ 9 h 10"/>
                  <a:gd name="T44" fmla="*/ 2 w 10"/>
                  <a:gd name="T45" fmla="*/ 10 h 10"/>
                  <a:gd name="T46" fmla="*/ 2 w 10"/>
                  <a:gd name="T47" fmla="*/ 9 h 10"/>
                  <a:gd name="T48" fmla="*/ 3 w 10"/>
                  <a:gd name="T49" fmla="*/ 10 h 10"/>
                  <a:gd name="T50" fmla="*/ 4 w 10"/>
                  <a:gd name="T51" fmla="*/ 9 h 10"/>
                  <a:gd name="T52" fmla="*/ 4 w 10"/>
                  <a:gd name="T53" fmla="*/ 9 h 10"/>
                  <a:gd name="T54" fmla="*/ 4 w 10"/>
                  <a:gd name="T55" fmla="*/ 9 h 10"/>
                  <a:gd name="T56" fmla="*/ 5 w 10"/>
                  <a:gd name="T57" fmla="*/ 9 h 10"/>
                  <a:gd name="T58" fmla="*/ 5 w 10"/>
                  <a:gd name="T59" fmla="*/ 8 h 10"/>
                  <a:gd name="T60" fmla="*/ 5 w 10"/>
                  <a:gd name="T61" fmla="*/ 7 h 10"/>
                  <a:gd name="T62" fmla="*/ 6 w 10"/>
                  <a:gd name="T63" fmla="*/ 8 h 10"/>
                  <a:gd name="T64" fmla="*/ 7 w 10"/>
                  <a:gd name="T65" fmla="*/ 8 h 10"/>
                  <a:gd name="T66" fmla="*/ 6 w 10"/>
                  <a:gd name="T67" fmla="*/ 7 h 10"/>
                  <a:gd name="T68" fmla="*/ 7 w 10"/>
                  <a:gd name="T69" fmla="*/ 6 h 10"/>
                  <a:gd name="T70" fmla="*/ 7 w 10"/>
                  <a:gd name="T71" fmla="*/ 5 h 10"/>
                  <a:gd name="T72" fmla="*/ 8 w 10"/>
                  <a:gd name="T73" fmla="*/ 5 h 10"/>
                  <a:gd name="T74" fmla="*/ 8 w 10"/>
                  <a:gd name="T75" fmla="*/ 4 h 10"/>
                  <a:gd name="T76" fmla="*/ 7 w 10"/>
                  <a:gd name="T77" fmla="*/ 3 h 10"/>
                  <a:gd name="T78" fmla="*/ 9 w 10"/>
                  <a:gd name="T7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2272"/>
              <p:cNvSpPr>
                <a:spLocks/>
              </p:cNvSpPr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2274"/>
              <p:cNvSpPr>
                <a:spLocks/>
              </p:cNvSpPr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2275"/>
              <p:cNvSpPr>
                <a:spLocks/>
              </p:cNvSpPr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2276"/>
              <p:cNvSpPr>
                <a:spLocks/>
              </p:cNvSpPr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2 h 6"/>
                  <a:gd name="T10" fmla="*/ 1 w 4"/>
                  <a:gd name="T11" fmla="*/ 2 h 6"/>
                  <a:gd name="T12" fmla="*/ 2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2 w 4"/>
                  <a:gd name="T19" fmla="*/ 3 h 6"/>
                  <a:gd name="T20" fmla="*/ 1 w 4"/>
                  <a:gd name="T21" fmla="*/ 3 h 6"/>
                  <a:gd name="T22" fmla="*/ 2 w 4"/>
                  <a:gd name="T23" fmla="*/ 3 h 6"/>
                  <a:gd name="T24" fmla="*/ 1 w 4"/>
                  <a:gd name="T25" fmla="*/ 4 h 6"/>
                  <a:gd name="T26" fmla="*/ 1 w 4"/>
                  <a:gd name="T27" fmla="*/ 3 h 6"/>
                  <a:gd name="T28" fmla="*/ 2 w 4"/>
                  <a:gd name="T29" fmla="*/ 4 h 6"/>
                  <a:gd name="T30" fmla="*/ 1 w 4"/>
                  <a:gd name="T31" fmla="*/ 3 h 6"/>
                  <a:gd name="T32" fmla="*/ 1 w 4"/>
                  <a:gd name="T33" fmla="*/ 5 h 6"/>
                  <a:gd name="T34" fmla="*/ 2 w 4"/>
                  <a:gd name="T35" fmla="*/ 5 h 6"/>
                  <a:gd name="T36" fmla="*/ 2 w 4"/>
                  <a:gd name="T37" fmla="*/ 4 h 6"/>
                  <a:gd name="T38" fmla="*/ 2 w 4"/>
                  <a:gd name="T39" fmla="*/ 5 h 6"/>
                  <a:gd name="T40" fmla="*/ 2 w 4"/>
                  <a:gd name="T41" fmla="*/ 4 h 6"/>
                  <a:gd name="T42" fmla="*/ 3 w 4"/>
                  <a:gd name="T43" fmla="*/ 5 h 6"/>
                  <a:gd name="T44" fmla="*/ 4 w 4"/>
                  <a:gd name="T45" fmla="*/ 5 h 6"/>
                  <a:gd name="T46" fmla="*/ 4 w 4"/>
                  <a:gd name="T47" fmla="*/ 5 h 6"/>
                  <a:gd name="T48" fmla="*/ 4 w 4"/>
                  <a:gd name="T49" fmla="*/ 5 h 6"/>
                  <a:gd name="T50" fmla="*/ 3 w 4"/>
                  <a:gd name="T51" fmla="*/ 4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4 w 4"/>
                  <a:gd name="T61" fmla="*/ 4 h 6"/>
                  <a:gd name="T62" fmla="*/ 3 w 4"/>
                  <a:gd name="T63" fmla="*/ 4 h 6"/>
                  <a:gd name="T64" fmla="*/ 3 w 4"/>
                  <a:gd name="T65" fmla="*/ 3 h 6"/>
                  <a:gd name="T66" fmla="*/ 4 w 4"/>
                  <a:gd name="T67" fmla="*/ 3 h 6"/>
                  <a:gd name="T68" fmla="*/ 3 w 4"/>
                  <a:gd name="T69" fmla="*/ 2 h 6"/>
                  <a:gd name="T70" fmla="*/ 4 w 4"/>
                  <a:gd name="T71" fmla="*/ 2 h 6"/>
                  <a:gd name="T72" fmla="*/ 3 w 4"/>
                  <a:gd name="T73" fmla="*/ 2 h 6"/>
                  <a:gd name="T74" fmla="*/ 3 w 4"/>
                  <a:gd name="T75" fmla="*/ 1 h 6"/>
                  <a:gd name="T76" fmla="*/ 3 w 4"/>
                  <a:gd name="T77" fmla="*/ 1 h 6"/>
                  <a:gd name="T78" fmla="*/ 2 w 4"/>
                  <a:gd name="T79" fmla="*/ 0 h 6"/>
                  <a:gd name="T80" fmla="*/ 3 w 4"/>
                  <a:gd name="T8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Freeform 2277"/>
              <p:cNvSpPr>
                <a:spLocks/>
              </p:cNvSpPr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2278"/>
              <p:cNvSpPr>
                <a:spLocks/>
              </p:cNvSpPr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1 h 3"/>
                  <a:gd name="T4" fmla="*/ 1 w 4"/>
                  <a:gd name="T5" fmla="*/ 2 h 3"/>
                  <a:gd name="T6" fmla="*/ 3 w 4"/>
                  <a:gd name="T7" fmla="*/ 2 h 3"/>
                  <a:gd name="T8" fmla="*/ 2 w 4"/>
                  <a:gd name="T9" fmla="*/ 2 h 3"/>
                  <a:gd name="T10" fmla="*/ 3 w 4"/>
                  <a:gd name="T11" fmla="*/ 3 h 3"/>
                  <a:gd name="T12" fmla="*/ 2 w 4"/>
                  <a:gd name="T13" fmla="*/ 2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3 h 3"/>
                  <a:gd name="T20" fmla="*/ 2 w 4"/>
                  <a:gd name="T21" fmla="*/ 2 h 3"/>
                  <a:gd name="T22" fmla="*/ 3 w 4"/>
                  <a:gd name="T23" fmla="*/ 2 h 3"/>
                  <a:gd name="T24" fmla="*/ 4 w 4"/>
                  <a:gd name="T25" fmla="*/ 2 h 3"/>
                  <a:gd name="T26" fmla="*/ 4 w 4"/>
                  <a:gd name="T27" fmla="*/ 2 h 3"/>
                  <a:gd name="T28" fmla="*/ 2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2 w 4"/>
                  <a:gd name="T35" fmla="*/ 0 h 3"/>
                  <a:gd name="T36" fmla="*/ 3 w 4"/>
                  <a:gd name="T37" fmla="*/ 1 h 3"/>
                  <a:gd name="T38" fmla="*/ 3 w 4"/>
                  <a:gd name="T39" fmla="*/ 1 h 3"/>
                  <a:gd name="T40" fmla="*/ 1 w 4"/>
                  <a:gd name="T41" fmla="*/ 0 h 3"/>
                  <a:gd name="T42" fmla="*/ 2 w 4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2280"/>
              <p:cNvSpPr>
                <a:spLocks/>
              </p:cNvSpPr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2281"/>
              <p:cNvSpPr>
                <a:spLocks/>
              </p:cNvSpPr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0 w 1"/>
                  <a:gd name="T13" fmla="*/ 3 h 4"/>
                  <a:gd name="T14" fmla="*/ 0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2282"/>
              <p:cNvSpPr>
                <a:spLocks/>
              </p:cNvSpPr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2283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2284"/>
              <p:cNvSpPr>
                <a:spLocks/>
              </p:cNvSpPr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Freeform 2285"/>
              <p:cNvSpPr>
                <a:spLocks/>
              </p:cNvSpPr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2286"/>
              <p:cNvSpPr>
                <a:spLocks/>
              </p:cNvSpPr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2287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2288"/>
              <p:cNvSpPr>
                <a:spLocks/>
              </p:cNvSpPr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2289"/>
              <p:cNvSpPr>
                <a:spLocks/>
              </p:cNvSpPr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2290"/>
              <p:cNvSpPr>
                <a:spLocks/>
              </p:cNvSpPr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0 h 4"/>
                  <a:gd name="T6" fmla="*/ 0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1 h 4"/>
                  <a:gd name="T18" fmla="*/ 0 w 1"/>
                  <a:gd name="T19" fmla="*/ 2 h 4"/>
                  <a:gd name="T20" fmla="*/ 1 w 1"/>
                  <a:gd name="T21" fmla="*/ 3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2291"/>
              <p:cNvSpPr>
                <a:spLocks/>
              </p:cNvSpPr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2292"/>
              <p:cNvSpPr>
                <a:spLocks/>
              </p:cNvSpPr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1 h 5"/>
                  <a:gd name="T10" fmla="*/ 1 w 1"/>
                  <a:gd name="T11" fmla="*/ 3 h 5"/>
                  <a:gd name="T12" fmla="*/ 0 w 1"/>
                  <a:gd name="T13" fmla="*/ 3 h 5"/>
                  <a:gd name="T14" fmla="*/ 1 w 1"/>
                  <a:gd name="T15" fmla="*/ 3 h 5"/>
                  <a:gd name="T16" fmla="*/ 1 w 1"/>
                  <a:gd name="T17" fmla="*/ 2 h 5"/>
                  <a:gd name="T18" fmla="*/ 1 w 1"/>
                  <a:gd name="T19" fmla="*/ 2 h 5"/>
                  <a:gd name="T20" fmla="*/ 0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2293"/>
              <p:cNvSpPr>
                <a:spLocks/>
              </p:cNvSpPr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2294"/>
              <p:cNvSpPr>
                <a:spLocks/>
              </p:cNvSpPr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2295"/>
              <p:cNvSpPr>
                <a:spLocks/>
              </p:cNvSpPr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2296"/>
              <p:cNvSpPr>
                <a:spLocks/>
              </p:cNvSpPr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7 w 8"/>
                  <a:gd name="T5" fmla="*/ 1 h 8"/>
                  <a:gd name="T6" fmla="*/ 6 w 8"/>
                  <a:gd name="T7" fmla="*/ 0 h 8"/>
                  <a:gd name="T8" fmla="*/ 6 w 8"/>
                  <a:gd name="T9" fmla="*/ 1 h 8"/>
                  <a:gd name="T10" fmla="*/ 5 w 8"/>
                  <a:gd name="T11" fmla="*/ 0 h 8"/>
                  <a:gd name="T12" fmla="*/ 5 w 8"/>
                  <a:gd name="T13" fmla="*/ 1 h 8"/>
                  <a:gd name="T14" fmla="*/ 4 w 8"/>
                  <a:gd name="T15" fmla="*/ 2 h 8"/>
                  <a:gd name="T16" fmla="*/ 2 w 8"/>
                  <a:gd name="T17" fmla="*/ 3 h 8"/>
                  <a:gd name="T18" fmla="*/ 2 w 8"/>
                  <a:gd name="T19" fmla="*/ 5 h 8"/>
                  <a:gd name="T20" fmla="*/ 1 w 8"/>
                  <a:gd name="T21" fmla="*/ 4 h 8"/>
                  <a:gd name="T22" fmla="*/ 2 w 8"/>
                  <a:gd name="T23" fmla="*/ 4 h 8"/>
                  <a:gd name="T24" fmla="*/ 1 w 8"/>
                  <a:gd name="T25" fmla="*/ 4 h 8"/>
                  <a:gd name="T26" fmla="*/ 1 w 8"/>
                  <a:gd name="T27" fmla="*/ 6 h 8"/>
                  <a:gd name="T28" fmla="*/ 0 w 8"/>
                  <a:gd name="T29" fmla="*/ 4 h 8"/>
                  <a:gd name="T30" fmla="*/ 0 w 8"/>
                  <a:gd name="T31" fmla="*/ 5 h 8"/>
                  <a:gd name="T32" fmla="*/ 1 w 8"/>
                  <a:gd name="T33" fmla="*/ 6 h 8"/>
                  <a:gd name="T34" fmla="*/ 1 w 8"/>
                  <a:gd name="T35" fmla="*/ 7 h 8"/>
                  <a:gd name="T36" fmla="*/ 2 w 8"/>
                  <a:gd name="T37" fmla="*/ 4 h 8"/>
                  <a:gd name="T38" fmla="*/ 3 w 8"/>
                  <a:gd name="T39" fmla="*/ 5 h 8"/>
                  <a:gd name="T40" fmla="*/ 4 w 8"/>
                  <a:gd name="T41" fmla="*/ 5 h 8"/>
                  <a:gd name="T42" fmla="*/ 4 w 8"/>
                  <a:gd name="T43" fmla="*/ 4 h 8"/>
                  <a:gd name="T44" fmla="*/ 5 w 8"/>
                  <a:gd name="T45" fmla="*/ 4 h 8"/>
                  <a:gd name="T46" fmla="*/ 4 w 8"/>
                  <a:gd name="T47" fmla="*/ 3 h 8"/>
                  <a:gd name="T48" fmla="*/ 5 w 8"/>
                  <a:gd name="T49" fmla="*/ 4 h 8"/>
                  <a:gd name="T50" fmla="*/ 4 w 8"/>
                  <a:gd name="T51" fmla="*/ 2 h 8"/>
                  <a:gd name="T52" fmla="*/ 6 w 8"/>
                  <a:gd name="T53" fmla="*/ 4 h 8"/>
                  <a:gd name="T54" fmla="*/ 6 w 8"/>
                  <a:gd name="T55" fmla="*/ 3 h 8"/>
                  <a:gd name="T56" fmla="*/ 5 w 8"/>
                  <a:gd name="T57" fmla="*/ 2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7 w 8"/>
                  <a:gd name="T65" fmla="*/ 2 h 8"/>
                  <a:gd name="T66" fmla="*/ 7 w 8"/>
                  <a:gd name="T67" fmla="*/ 3 h 8"/>
                  <a:gd name="T68" fmla="*/ 8 w 8"/>
                  <a:gd name="T69" fmla="*/ 4 h 8"/>
                  <a:gd name="T70" fmla="*/ 7 w 8"/>
                  <a:gd name="T71" fmla="*/ 2 h 8"/>
                  <a:gd name="T72" fmla="*/ 8 w 8"/>
                  <a:gd name="T7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2298"/>
              <p:cNvSpPr>
                <a:spLocks/>
              </p:cNvSpPr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2300"/>
              <p:cNvSpPr>
                <a:spLocks/>
              </p:cNvSpPr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2301"/>
              <p:cNvSpPr>
                <a:spLocks/>
              </p:cNvSpPr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2303"/>
              <p:cNvSpPr>
                <a:spLocks/>
              </p:cNvSpPr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3 w 5"/>
                  <a:gd name="T5" fmla="*/ 3 h 6"/>
                  <a:gd name="T6" fmla="*/ 1 w 5"/>
                  <a:gd name="T7" fmla="*/ 1 h 6"/>
                  <a:gd name="T8" fmla="*/ 2 w 5"/>
                  <a:gd name="T9" fmla="*/ 3 h 6"/>
                  <a:gd name="T10" fmla="*/ 1 w 5"/>
                  <a:gd name="T11" fmla="*/ 3 h 6"/>
                  <a:gd name="T12" fmla="*/ 2 w 5"/>
                  <a:gd name="T13" fmla="*/ 5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2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4 h 6"/>
                  <a:gd name="T44" fmla="*/ 3 w 5"/>
                  <a:gd name="T45" fmla="*/ 4 h 6"/>
                  <a:gd name="T46" fmla="*/ 4 w 5"/>
                  <a:gd name="T47" fmla="*/ 4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3 h 6"/>
                  <a:gd name="T54" fmla="*/ 4 w 5"/>
                  <a:gd name="T55" fmla="*/ 3 h 6"/>
                  <a:gd name="T56" fmla="*/ 4 w 5"/>
                  <a:gd name="T57" fmla="*/ 2 h 6"/>
                  <a:gd name="T58" fmla="*/ 4 w 5"/>
                  <a:gd name="T59" fmla="*/ 2 h 6"/>
                  <a:gd name="T60" fmla="*/ 3 w 5"/>
                  <a:gd name="T61" fmla="*/ 2 h 6"/>
                  <a:gd name="T62" fmla="*/ 4 w 5"/>
                  <a:gd name="T63" fmla="*/ 2 h 6"/>
                  <a:gd name="T64" fmla="*/ 2 w 5"/>
                  <a:gd name="T65" fmla="*/ 1 h 6"/>
                  <a:gd name="T66" fmla="*/ 3 w 5"/>
                  <a:gd name="T67" fmla="*/ 2 h 6"/>
                  <a:gd name="T68" fmla="*/ 2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2304"/>
              <p:cNvSpPr>
                <a:spLocks/>
              </p:cNvSpPr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2305"/>
              <p:cNvSpPr>
                <a:spLocks/>
              </p:cNvSpPr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2 w 5"/>
                  <a:gd name="T1" fmla="*/ 4 h 6"/>
                  <a:gd name="T2" fmla="*/ 3 w 5"/>
                  <a:gd name="T3" fmla="*/ 4 h 6"/>
                  <a:gd name="T4" fmla="*/ 1 w 5"/>
                  <a:gd name="T5" fmla="*/ 3 h 6"/>
                  <a:gd name="T6" fmla="*/ 1 w 5"/>
                  <a:gd name="T7" fmla="*/ 2 h 6"/>
                  <a:gd name="T8" fmla="*/ 3 w 5"/>
                  <a:gd name="T9" fmla="*/ 3 h 6"/>
                  <a:gd name="T10" fmla="*/ 3 w 5"/>
                  <a:gd name="T11" fmla="*/ 3 h 6"/>
                  <a:gd name="T12" fmla="*/ 2 w 5"/>
                  <a:gd name="T13" fmla="*/ 3 h 6"/>
                  <a:gd name="T14" fmla="*/ 2 w 5"/>
                  <a:gd name="T15" fmla="*/ 2 h 6"/>
                  <a:gd name="T16" fmla="*/ 2 w 5"/>
                  <a:gd name="T17" fmla="*/ 2 h 6"/>
                  <a:gd name="T18" fmla="*/ 4 w 5"/>
                  <a:gd name="T19" fmla="*/ 3 h 6"/>
                  <a:gd name="T20" fmla="*/ 0 w 5"/>
                  <a:gd name="T21" fmla="*/ 0 h 6"/>
                  <a:gd name="T22" fmla="*/ 1 w 5"/>
                  <a:gd name="T23" fmla="*/ 1 h 6"/>
                  <a:gd name="T24" fmla="*/ 2 w 5"/>
                  <a:gd name="T25" fmla="*/ 1 h 6"/>
                  <a:gd name="T26" fmla="*/ 2 w 5"/>
                  <a:gd name="T27" fmla="*/ 1 h 6"/>
                  <a:gd name="T28" fmla="*/ 1 w 5"/>
                  <a:gd name="T29" fmla="*/ 1 h 6"/>
                  <a:gd name="T30" fmla="*/ 0 w 5"/>
                  <a:gd name="T31" fmla="*/ 3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3 w 5"/>
                  <a:gd name="T41" fmla="*/ 5 h 6"/>
                  <a:gd name="T42" fmla="*/ 4 w 5"/>
                  <a:gd name="T43" fmla="*/ 5 h 6"/>
                  <a:gd name="T44" fmla="*/ 4 w 5"/>
                  <a:gd name="T45" fmla="*/ 5 h 6"/>
                  <a:gd name="T46" fmla="*/ 2 w 5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2306"/>
              <p:cNvSpPr>
                <a:spLocks/>
              </p:cNvSpPr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2307"/>
              <p:cNvSpPr>
                <a:spLocks/>
              </p:cNvSpPr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2308"/>
              <p:cNvSpPr>
                <a:spLocks/>
              </p:cNvSpPr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2309"/>
              <p:cNvSpPr>
                <a:spLocks/>
              </p:cNvSpPr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47" name="Freeform 2311"/>
            <p:cNvSpPr>
              <a:spLocks/>
            </p:cNvSpPr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5 w 6"/>
                <a:gd name="T11" fmla="*/ 5 h 7"/>
                <a:gd name="T12" fmla="*/ 4 w 6"/>
                <a:gd name="T13" fmla="*/ 4 h 7"/>
                <a:gd name="T14" fmla="*/ 6 w 6"/>
                <a:gd name="T15" fmla="*/ 4 h 7"/>
                <a:gd name="T16" fmla="*/ 3 w 6"/>
                <a:gd name="T17" fmla="*/ 4 h 7"/>
                <a:gd name="T18" fmla="*/ 4 w 6"/>
                <a:gd name="T19" fmla="*/ 3 h 7"/>
                <a:gd name="T20" fmla="*/ 4 w 6"/>
                <a:gd name="T21" fmla="*/ 3 h 7"/>
                <a:gd name="T22" fmla="*/ 4 w 6"/>
                <a:gd name="T23" fmla="*/ 3 h 7"/>
                <a:gd name="T24" fmla="*/ 5 w 6"/>
                <a:gd name="T25" fmla="*/ 3 h 7"/>
                <a:gd name="T26" fmla="*/ 5 w 6"/>
                <a:gd name="T27" fmla="*/ 2 h 7"/>
                <a:gd name="T28" fmla="*/ 6 w 6"/>
                <a:gd name="T29" fmla="*/ 2 h 7"/>
                <a:gd name="T30" fmla="*/ 6 w 6"/>
                <a:gd name="T31" fmla="*/ 2 h 7"/>
                <a:gd name="T32" fmla="*/ 3 w 6"/>
                <a:gd name="T33" fmla="*/ 3 h 7"/>
                <a:gd name="T34" fmla="*/ 3 w 6"/>
                <a:gd name="T35" fmla="*/ 4 h 7"/>
                <a:gd name="T36" fmla="*/ 4 w 6"/>
                <a:gd name="T37" fmla="*/ 2 h 7"/>
                <a:gd name="T38" fmla="*/ 5 w 6"/>
                <a:gd name="T39" fmla="*/ 2 h 7"/>
                <a:gd name="T40" fmla="*/ 4 w 6"/>
                <a:gd name="T41" fmla="*/ 3 h 7"/>
                <a:gd name="T42" fmla="*/ 4 w 6"/>
                <a:gd name="T43" fmla="*/ 3 h 7"/>
                <a:gd name="T44" fmla="*/ 4 w 6"/>
                <a:gd name="T45" fmla="*/ 4 h 7"/>
                <a:gd name="T46" fmla="*/ 5 w 6"/>
                <a:gd name="T47" fmla="*/ 2 h 7"/>
                <a:gd name="T48" fmla="*/ 6 w 6"/>
                <a:gd name="T49" fmla="*/ 3 h 7"/>
                <a:gd name="T50" fmla="*/ 6 w 6"/>
                <a:gd name="T51" fmla="*/ 1 h 7"/>
                <a:gd name="T52" fmla="*/ 4 w 6"/>
                <a:gd name="T53" fmla="*/ 0 h 7"/>
                <a:gd name="T54" fmla="*/ 4 w 6"/>
                <a:gd name="T55" fmla="*/ 2 h 7"/>
                <a:gd name="T56" fmla="*/ 2 w 6"/>
                <a:gd name="T57" fmla="*/ 2 h 7"/>
                <a:gd name="T58" fmla="*/ 4 w 6"/>
                <a:gd name="T59" fmla="*/ 2 h 7"/>
                <a:gd name="T60" fmla="*/ 2 w 6"/>
                <a:gd name="T61" fmla="*/ 2 h 7"/>
                <a:gd name="T62" fmla="*/ 4 w 6"/>
                <a:gd name="T63" fmla="*/ 2 h 7"/>
                <a:gd name="T64" fmla="*/ 2 w 6"/>
                <a:gd name="T65" fmla="*/ 2 h 7"/>
                <a:gd name="T66" fmla="*/ 2 w 6"/>
                <a:gd name="T67" fmla="*/ 5 h 7"/>
                <a:gd name="T68" fmla="*/ 3 w 6"/>
                <a:gd name="T69" fmla="*/ 5 h 7"/>
                <a:gd name="T70" fmla="*/ 3 w 6"/>
                <a:gd name="T71" fmla="*/ 6 h 7"/>
                <a:gd name="T72" fmla="*/ 4 w 6"/>
                <a:gd name="T73" fmla="*/ 6 h 7"/>
                <a:gd name="T74" fmla="*/ 1 w 6"/>
                <a:gd name="T75" fmla="*/ 5 h 7"/>
                <a:gd name="T76" fmla="*/ 2 w 6"/>
                <a:gd name="T77" fmla="*/ 6 h 7"/>
                <a:gd name="T78" fmla="*/ 2 w 6"/>
                <a:gd name="T79" fmla="*/ 6 h 7"/>
                <a:gd name="T80" fmla="*/ 2 w 6"/>
                <a:gd name="T81" fmla="*/ 6 h 7"/>
                <a:gd name="T82" fmla="*/ 4 w 6"/>
                <a:gd name="T83" fmla="*/ 7 h 7"/>
                <a:gd name="T84" fmla="*/ 6 w 6"/>
                <a:gd name="T85" fmla="*/ 6 h 7"/>
                <a:gd name="T86" fmla="*/ 4 w 6"/>
                <a:gd name="T8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312"/>
            <p:cNvSpPr>
              <a:spLocks/>
            </p:cNvSpPr>
            <p:nvPr/>
          </p:nvSpPr>
          <p:spPr bwMode="auto">
            <a:xfrm>
              <a:off x="885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313"/>
            <p:cNvSpPr>
              <a:spLocks/>
            </p:cNvSpPr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316"/>
            <p:cNvSpPr>
              <a:spLocks/>
            </p:cNvSpPr>
            <p:nvPr/>
          </p:nvSpPr>
          <p:spPr bwMode="auto">
            <a:xfrm>
              <a:off x="89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317"/>
            <p:cNvSpPr>
              <a:spLocks/>
            </p:cNvSpPr>
            <p:nvPr/>
          </p:nvSpPr>
          <p:spPr bwMode="auto">
            <a:xfrm>
              <a:off x="90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318"/>
            <p:cNvSpPr>
              <a:spLocks/>
            </p:cNvSpPr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7 w 11"/>
                <a:gd name="T7" fmla="*/ 1 h 11"/>
                <a:gd name="T8" fmla="*/ 7 w 11"/>
                <a:gd name="T9" fmla="*/ 3 h 11"/>
                <a:gd name="T10" fmla="*/ 6 w 11"/>
                <a:gd name="T11" fmla="*/ 3 h 11"/>
                <a:gd name="T12" fmla="*/ 6 w 11"/>
                <a:gd name="T13" fmla="*/ 5 h 11"/>
                <a:gd name="T14" fmla="*/ 6 w 11"/>
                <a:gd name="T15" fmla="*/ 5 h 11"/>
                <a:gd name="T16" fmla="*/ 5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5 w 11"/>
                <a:gd name="T23" fmla="*/ 7 h 11"/>
                <a:gd name="T24" fmla="*/ 4 w 11"/>
                <a:gd name="T25" fmla="*/ 7 h 11"/>
                <a:gd name="T26" fmla="*/ 3 w 11"/>
                <a:gd name="T27" fmla="*/ 7 h 11"/>
                <a:gd name="T28" fmla="*/ 3 w 11"/>
                <a:gd name="T29" fmla="*/ 8 h 11"/>
                <a:gd name="T30" fmla="*/ 3 w 11"/>
                <a:gd name="T31" fmla="*/ 9 h 11"/>
                <a:gd name="T32" fmla="*/ 2 w 11"/>
                <a:gd name="T33" fmla="*/ 8 h 11"/>
                <a:gd name="T34" fmla="*/ 2 w 11"/>
                <a:gd name="T35" fmla="*/ 8 h 11"/>
                <a:gd name="T36" fmla="*/ 0 w 11"/>
                <a:gd name="T37" fmla="*/ 8 h 11"/>
                <a:gd name="T38" fmla="*/ 1 w 11"/>
                <a:gd name="T39" fmla="*/ 9 h 11"/>
                <a:gd name="T40" fmla="*/ 1 w 11"/>
                <a:gd name="T41" fmla="*/ 8 h 11"/>
                <a:gd name="T42" fmla="*/ 1 w 11"/>
                <a:gd name="T43" fmla="*/ 11 h 11"/>
                <a:gd name="T44" fmla="*/ 2 w 11"/>
                <a:gd name="T45" fmla="*/ 11 h 11"/>
                <a:gd name="T46" fmla="*/ 2 w 11"/>
                <a:gd name="T47" fmla="*/ 11 h 11"/>
                <a:gd name="T48" fmla="*/ 3 w 11"/>
                <a:gd name="T49" fmla="*/ 11 h 11"/>
                <a:gd name="T50" fmla="*/ 4 w 11"/>
                <a:gd name="T51" fmla="*/ 11 h 11"/>
                <a:gd name="T52" fmla="*/ 5 w 11"/>
                <a:gd name="T53" fmla="*/ 10 h 11"/>
                <a:gd name="T54" fmla="*/ 5 w 11"/>
                <a:gd name="T55" fmla="*/ 10 h 11"/>
                <a:gd name="T56" fmla="*/ 5 w 11"/>
                <a:gd name="T57" fmla="*/ 10 h 11"/>
                <a:gd name="T58" fmla="*/ 6 w 11"/>
                <a:gd name="T59" fmla="*/ 9 h 11"/>
                <a:gd name="T60" fmla="*/ 6 w 11"/>
                <a:gd name="T61" fmla="*/ 8 h 11"/>
                <a:gd name="T62" fmla="*/ 7 w 11"/>
                <a:gd name="T63" fmla="*/ 9 h 11"/>
                <a:gd name="T64" fmla="*/ 8 w 11"/>
                <a:gd name="T65" fmla="*/ 8 h 11"/>
                <a:gd name="T66" fmla="*/ 7 w 11"/>
                <a:gd name="T67" fmla="*/ 7 h 11"/>
                <a:gd name="T68" fmla="*/ 7 w 11"/>
                <a:gd name="T69" fmla="*/ 6 h 11"/>
                <a:gd name="T70" fmla="*/ 8 w 11"/>
                <a:gd name="T71" fmla="*/ 5 h 11"/>
                <a:gd name="T72" fmla="*/ 8 w 11"/>
                <a:gd name="T73" fmla="*/ 5 h 11"/>
                <a:gd name="T74" fmla="*/ 9 w 11"/>
                <a:gd name="T75" fmla="*/ 3 h 11"/>
                <a:gd name="T76" fmla="*/ 7 w 11"/>
                <a:gd name="T77" fmla="*/ 3 h 11"/>
                <a:gd name="T78" fmla="*/ 9 w 11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19"/>
            <p:cNvSpPr>
              <a:spLocks/>
            </p:cNvSpPr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21"/>
            <p:cNvSpPr>
              <a:spLocks/>
            </p:cNvSpPr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22"/>
            <p:cNvSpPr>
              <a:spLocks/>
            </p:cNvSpPr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23"/>
            <p:cNvSpPr>
              <a:spLocks/>
            </p:cNvSpPr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4 w 6"/>
                <a:gd name="T1" fmla="*/ 1 h 7"/>
                <a:gd name="T2" fmla="*/ 3 w 6"/>
                <a:gd name="T3" fmla="*/ 1 h 7"/>
                <a:gd name="T4" fmla="*/ 4 w 6"/>
                <a:gd name="T5" fmla="*/ 1 h 7"/>
                <a:gd name="T6" fmla="*/ 2 w 6"/>
                <a:gd name="T7" fmla="*/ 1 h 7"/>
                <a:gd name="T8" fmla="*/ 3 w 6"/>
                <a:gd name="T9" fmla="*/ 3 h 7"/>
                <a:gd name="T10" fmla="*/ 2 w 6"/>
                <a:gd name="T11" fmla="*/ 3 h 7"/>
                <a:gd name="T12" fmla="*/ 3 w 6"/>
                <a:gd name="T13" fmla="*/ 4 h 7"/>
                <a:gd name="T14" fmla="*/ 2 w 6"/>
                <a:gd name="T15" fmla="*/ 4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5 h 7"/>
                <a:gd name="T22" fmla="*/ 3 w 6"/>
                <a:gd name="T23" fmla="*/ 5 h 7"/>
                <a:gd name="T24" fmla="*/ 3 w 6"/>
                <a:gd name="T25" fmla="*/ 5 h 7"/>
                <a:gd name="T26" fmla="*/ 3 w 6"/>
                <a:gd name="T27" fmla="*/ 5 h 7"/>
                <a:gd name="T28" fmla="*/ 3 w 6"/>
                <a:gd name="T29" fmla="*/ 6 h 7"/>
                <a:gd name="T30" fmla="*/ 2 w 6"/>
                <a:gd name="T31" fmla="*/ 5 h 7"/>
                <a:gd name="T32" fmla="*/ 3 w 6"/>
                <a:gd name="T33" fmla="*/ 7 h 7"/>
                <a:gd name="T34" fmla="*/ 4 w 6"/>
                <a:gd name="T35" fmla="*/ 7 h 7"/>
                <a:gd name="T36" fmla="*/ 4 w 6"/>
                <a:gd name="T37" fmla="*/ 6 h 7"/>
                <a:gd name="T38" fmla="*/ 4 w 6"/>
                <a:gd name="T39" fmla="*/ 6 h 7"/>
                <a:gd name="T40" fmla="*/ 3 w 6"/>
                <a:gd name="T41" fmla="*/ 5 h 7"/>
                <a:gd name="T42" fmla="*/ 5 w 6"/>
                <a:gd name="T43" fmla="*/ 6 h 7"/>
                <a:gd name="T44" fmla="*/ 6 w 6"/>
                <a:gd name="T45" fmla="*/ 6 h 7"/>
                <a:gd name="T46" fmla="*/ 6 w 6"/>
                <a:gd name="T47" fmla="*/ 6 h 7"/>
                <a:gd name="T48" fmla="*/ 5 w 6"/>
                <a:gd name="T49" fmla="*/ 5 h 7"/>
                <a:gd name="T50" fmla="*/ 5 w 6"/>
                <a:gd name="T51" fmla="*/ 5 h 7"/>
                <a:gd name="T52" fmla="*/ 3 w 6"/>
                <a:gd name="T53" fmla="*/ 5 h 7"/>
                <a:gd name="T54" fmla="*/ 3 w 6"/>
                <a:gd name="T55" fmla="*/ 5 h 7"/>
                <a:gd name="T56" fmla="*/ 4 w 6"/>
                <a:gd name="T57" fmla="*/ 5 h 7"/>
                <a:gd name="T58" fmla="*/ 4 w 6"/>
                <a:gd name="T59" fmla="*/ 5 h 7"/>
                <a:gd name="T60" fmla="*/ 5 w 6"/>
                <a:gd name="T61" fmla="*/ 5 h 7"/>
                <a:gd name="T62" fmla="*/ 4 w 6"/>
                <a:gd name="T63" fmla="*/ 4 h 7"/>
                <a:gd name="T64" fmla="*/ 4 w 6"/>
                <a:gd name="T65" fmla="*/ 3 h 7"/>
                <a:gd name="T66" fmla="*/ 5 w 6"/>
                <a:gd name="T67" fmla="*/ 4 h 7"/>
                <a:gd name="T68" fmla="*/ 4 w 6"/>
                <a:gd name="T69" fmla="*/ 3 h 7"/>
                <a:gd name="T70" fmla="*/ 5 w 6"/>
                <a:gd name="T71" fmla="*/ 2 h 7"/>
                <a:gd name="T72" fmla="*/ 4 w 6"/>
                <a:gd name="T73" fmla="*/ 2 h 7"/>
                <a:gd name="T74" fmla="*/ 4 w 6"/>
                <a:gd name="T75" fmla="*/ 2 h 7"/>
                <a:gd name="T76" fmla="*/ 4 w 6"/>
                <a:gd name="T77" fmla="*/ 2 h 7"/>
                <a:gd name="T78" fmla="*/ 3 w 6"/>
                <a:gd name="T79" fmla="*/ 1 h 7"/>
                <a:gd name="T80" fmla="*/ 4 w 6"/>
                <a:gd name="T8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24"/>
            <p:cNvSpPr>
              <a:spLocks/>
            </p:cNvSpPr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25"/>
            <p:cNvSpPr>
              <a:spLocks/>
            </p:cNvSpPr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4 w 5"/>
                <a:gd name="T19" fmla="*/ 2 h 2"/>
                <a:gd name="T20" fmla="*/ 2 w 5"/>
                <a:gd name="T21" fmla="*/ 2 h 2"/>
                <a:gd name="T22" fmla="*/ 3 w 5"/>
                <a:gd name="T23" fmla="*/ 1 h 2"/>
                <a:gd name="T24" fmla="*/ 4 w 5"/>
                <a:gd name="T25" fmla="*/ 1 h 2"/>
                <a:gd name="T26" fmla="*/ 3 w 5"/>
                <a:gd name="T27" fmla="*/ 1 h 2"/>
                <a:gd name="T28" fmla="*/ 2 w 5"/>
                <a:gd name="T29" fmla="*/ 1 h 2"/>
                <a:gd name="T30" fmla="*/ 4 w 5"/>
                <a:gd name="T31" fmla="*/ 1 h 2"/>
                <a:gd name="T32" fmla="*/ 3 w 5"/>
                <a:gd name="T33" fmla="*/ 0 h 2"/>
                <a:gd name="T34" fmla="*/ 1 w 5"/>
                <a:gd name="T35" fmla="*/ 0 h 2"/>
                <a:gd name="T36" fmla="*/ 2 w 5"/>
                <a:gd name="T37" fmla="*/ 0 h 2"/>
                <a:gd name="T38" fmla="*/ 3 w 5"/>
                <a:gd name="T39" fmla="*/ 0 h 2"/>
                <a:gd name="T40" fmla="*/ 1 w 5"/>
                <a:gd name="T41" fmla="*/ 1 h 2"/>
                <a:gd name="T42" fmla="*/ 2 w 5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27"/>
            <p:cNvSpPr>
              <a:spLocks/>
            </p:cNvSpPr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328"/>
            <p:cNvSpPr>
              <a:spLocks/>
            </p:cNvSpPr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2 w 3"/>
                <a:gd name="T7" fmla="*/ 2 h 3"/>
                <a:gd name="T8" fmla="*/ 1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329"/>
            <p:cNvSpPr>
              <a:spLocks/>
            </p:cNvSpPr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2330"/>
            <p:cNvSpPr>
              <a:spLocks/>
            </p:cNvSpPr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2331"/>
            <p:cNvSpPr>
              <a:spLocks/>
            </p:cNvSpPr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2332"/>
            <p:cNvSpPr>
              <a:spLocks/>
            </p:cNvSpPr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1 w 2"/>
                <a:gd name="T9" fmla="*/ 2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2333"/>
            <p:cNvSpPr>
              <a:spLocks/>
            </p:cNvSpPr>
            <p:nvPr/>
          </p:nvSpPr>
          <p:spPr bwMode="auto">
            <a:xfrm>
              <a:off x="888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2335"/>
            <p:cNvSpPr>
              <a:spLocks/>
            </p:cNvSpPr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2336"/>
            <p:cNvSpPr>
              <a:spLocks/>
            </p:cNvSpPr>
            <p:nvPr/>
          </p:nvSpPr>
          <p:spPr bwMode="auto">
            <a:xfrm>
              <a:off x="892" y="3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2337"/>
            <p:cNvSpPr>
              <a:spLocks/>
            </p:cNvSpPr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0 h 4"/>
                <a:gd name="T14" fmla="*/ 0 w 2"/>
                <a:gd name="T15" fmla="*/ 2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3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2339"/>
            <p:cNvSpPr>
              <a:spLocks/>
            </p:cNvSpPr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1 w 2"/>
                <a:gd name="T9" fmla="*/ 1 h 4"/>
                <a:gd name="T10" fmla="*/ 2 w 2"/>
                <a:gd name="T11" fmla="*/ 3 h 4"/>
                <a:gd name="T12" fmla="*/ 1 w 2"/>
                <a:gd name="T13" fmla="*/ 3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0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2340"/>
            <p:cNvSpPr>
              <a:spLocks/>
            </p:cNvSpPr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2341"/>
            <p:cNvSpPr>
              <a:spLocks/>
            </p:cNvSpPr>
            <p:nvPr/>
          </p:nvSpPr>
          <p:spPr bwMode="auto">
            <a:xfrm>
              <a:off x="895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2342"/>
            <p:cNvSpPr>
              <a:spLocks/>
            </p:cNvSpPr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2343"/>
            <p:cNvSpPr>
              <a:spLocks/>
            </p:cNvSpPr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2 w 5"/>
                <a:gd name="T1" fmla="*/ 5 h 7"/>
                <a:gd name="T2" fmla="*/ 2 w 5"/>
                <a:gd name="T3" fmla="*/ 5 h 7"/>
                <a:gd name="T4" fmla="*/ 2 w 5"/>
                <a:gd name="T5" fmla="*/ 4 h 7"/>
                <a:gd name="T6" fmla="*/ 2 w 5"/>
                <a:gd name="T7" fmla="*/ 2 h 7"/>
                <a:gd name="T8" fmla="*/ 2 w 5"/>
                <a:gd name="T9" fmla="*/ 3 h 7"/>
                <a:gd name="T10" fmla="*/ 2 w 5"/>
                <a:gd name="T11" fmla="*/ 2 h 7"/>
                <a:gd name="T12" fmla="*/ 1 w 5"/>
                <a:gd name="T13" fmla="*/ 2 h 7"/>
                <a:gd name="T14" fmla="*/ 1 w 5"/>
                <a:gd name="T15" fmla="*/ 3 h 7"/>
                <a:gd name="T16" fmla="*/ 0 w 5"/>
                <a:gd name="T17" fmla="*/ 3 h 7"/>
                <a:gd name="T18" fmla="*/ 2 w 5"/>
                <a:gd name="T19" fmla="*/ 4 h 7"/>
                <a:gd name="T20" fmla="*/ 1 w 5"/>
                <a:gd name="T21" fmla="*/ 4 h 7"/>
                <a:gd name="T22" fmla="*/ 1 w 5"/>
                <a:gd name="T23" fmla="*/ 4 h 7"/>
                <a:gd name="T24" fmla="*/ 0 w 5"/>
                <a:gd name="T25" fmla="*/ 4 h 7"/>
                <a:gd name="T26" fmla="*/ 2 w 5"/>
                <a:gd name="T27" fmla="*/ 5 h 7"/>
                <a:gd name="T28" fmla="*/ 0 w 5"/>
                <a:gd name="T29" fmla="*/ 4 h 7"/>
                <a:gd name="T30" fmla="*/ 1 w 5"/>
                <a:gd name="T31" fmla="*/ 5 h 7"/>
                <a:gd name="T32" fmla="*/ 2 w 5"/>
                <a:gd name="T33" fmla="*/ 6 h 7"/>
                <a:gd name="T34" fmla="*/ 2 w 5"/>
                <a:gd name="T35" fmla="*/ 7 h 7"/>
                <a:gd name="T36" fmla="*/ 2 w 5"/>
                <a:gd name="T37" fmla="*/ 4 h 7"/>
                <a:gd name="T38" fmla="*/ 2 w 5"/>
                <a:gd name="T39" fmla="*/ 4 h 7"/>
                <a:gd name="T40" fmla="*/ 4 w 5"/>
                <a:gd name="T41" fmla="*/ 3 h 7"/>
                <a:gd name="T42" fmla="*/ 2 w 5"/>
                <a:gd name="T43" fmla="*/ 2 h 7"/>
                <a:gd name="T44" fmla="*/ 0 w 5"/>
                <a:gd name="T45" fmla="*/ 4 h 7"/>
                <a:gd name="T46" fmla="*/ 0 w 5"/>
                <a:gd name="T47" fmla="*/ 4 h 7"/>
                <a:gd name="T48" fmla="*/ 0 w 5"/>
                <a:gd name="T49" fmla="*/ 5 h 7"/>
                <a:gd name="T50" fmla="*/ 1 w 5"/>
                <a:gd name="T51" fmla="*/ 3 h 7"/>
                <a:gd name="T52" fmla="*/ 1 w 5"/>
                <a:gd name="T53" fmla="*/ 5 h 7"/>
                <a:gd name="T54" fmla="*/ 1 w 5"/>
                <a:gd name="T55" fmla="*/ 4 h 7"/>
                <a:gd name="T56" fmla="*/ 1 w 5"/>
                <a:gd name="T57" fmla="*/ 4 h 7"/>
                <a:gd name="T58" fmla="*/ 1 w 5"/>
                <a:gd name="T59" fmla="*/ 5 h 7"/>
                <a:gd name="T60" fmla="*/ 1 w 5"/>
                <a:gd name="T61" fmla="*/ 4 h 7"/>
                <a:gd name="T62" fmla="*/ 1 w 5"/>
                <a:gd name="T63" fmla="*/ 3 h 7"/>
                <a:gd name="T64" fmla="*/ 2 w 5"/>
                <a:gd name="T65" fmla="*/ 4 h 7"/>
                <a:gd name="T66" fmla="*/ 2 w 5"/>
                <a:gd name="T67" fmla="*/ 5 h 7"/>
                <a:gd name="T68" fmla="*/ 2 w 5"/>
                <a:gd name="T69" fmla="*/ 6 h 7"/>
                <a:gd name="T70" fmla="*/ 2 w 5"/>
                <a:gd name="T71" fmla="*/ 4 h 7"/>
                <a:gd name="T72" fmla="*/ 2 w 5"/>
                <a:gd name="T7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2345"/>
            <p:cNvSpPr>
              <a:spLocks/>
            </p:cNvSpPr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2347"/>
            <p:cNvSpPr>
              <a:spLocks/>
            </p:cNvSpPr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2348"/>
            <p:cNvSpPr>
              <a:spLocks/>
            </p:cNvSpPr>
            <p:nvPr/>
          </p:nvSpPr>
          <p:spPr bwMode="auto">
            <a:xfrm>
              <a:off x="902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2350"/>
            <p:cNvSpPr>
              <a:spLocks/>
            </p:cNvSpPr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1 h 6"/>
                <a:gd name="T4" fmla="*/ 2 w 3"/>
                <a:gd name="T5" fmla="*/ 3 h 6"/>
                <a:gd name="T6" fmla="*/ 2 w 3"/>
                <a:gd name="T7" fmla="*/ 1 h 6"/>
                <a:gd name="T8" fmla="*/ 1 w 3"/>
                <a:gd name="T9" fmla="*/ 3 h 6"/>
                <a:gd name="T10" fmla="*/ 1 w 3"/>
                <a:gd name="T11" fmla="*/ 2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1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4 h 6"/>
                <a:gd name="T26" fmla="*/ 1 w 3"/>
                <a:gd name="T27" fmla="*/ 5 h 6"/>
                <a:gd name="T28" fmla="*/ 1 w 3"/>
                <a:gd name="T29" fmla="*/ 4 h 6"/>
                <a:gd name="T30" fmla="*/ 1 w 3"/>
                <a:gd name="T31" fmla="*/ 5 h 6"/>
                <a:gd name="T32" fmla="*/ 1 w 3"/>
                <a:gd name="T33" fmla="*/ 5 h 6"/>
                <a:gd name="T34" fmla="*/ 1 w 3"/>
                <a:gd name="T35" fmla="*/ 5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4 h 6"/>
                <a:gd name="T42" fmla="*/ 2 w 3"/>
                <a:gd name="T43" fmla="*/ 5 h 6"/>
                <a:gd name="T44" fmla="*/ 2 w 3"/>
                <a:gd name="T45" fmla="*/ 4 h 6"/>
                <a:gd name="T46" fmla="*/ 2 w 3"/>
                <a:gd name="T47" fmla="*/ 5 h 6"/>
                <a:gd name="T48" fmla="*/ 1 w 3"/>
                <a:gd name="T49" fmla="*/ 3 h 6"/>
                <a:gd name="T50" fmla="*/ 2 w 3"/>
                <a:gd name="T51" fmla="*/ 5 h 6"/>
                <a:gd name="T52" fmla="*/ 2 w 3"/>
                <a:gd name="T53" fmla="*/ 4 h 6"/>
                <a:gd name="T54" fmla="*/ 2 w 3"/>
                <a:gd name="T55" fmla="*/ 5 h 6"/>
                <a:gd name="T56" fmla="*/ 3 w 3"/>
                <a:gd name="T57" fmla="*/ 4 h 6"/>
                <a:gd name="T58" fmla="*/ 2 w 3"/>
                <a:gd name="T59" fmla="*/ 3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2 h 6"/>
                <a:gd name="T66" fmla="*/ 2 w 3"/>
                <a:gd name="T67" fmla="*/ 3 h 6"/>
                <a:gd name="T68" fmla="*/ 2 w 3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2351"/>
            <p:cNvSpPr>
              <a:spLocks/>
            </p:cNvSpPr>
            <p:nvPr/>
          </p:nvSpPr>
          <p:spPr bwMode="auto">
            <a:xfrm>
              <a:off x="899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2352"/>
            <p:cNvSpPr>
              <a:spLocks/>
            </p:cNvSpPr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1 w 2"/>
                <a:gd name="T1" fmla="*/ 4 h 7"/>
                <a:gd name="T2" fmla="*/ 2 w 2"/>
                <a:gd name="T3" fmla="*/ 5 h 7"/>
                <a:gd name="T4" fmla="*/ 1 w 2"/>
                <a:gd name="T5" fmla="*/ 3 h 7"/>
                <a:gd name="T6" fmla="*/ 1 w 2"/>
                <a:gd name="T7" fmla="*/ 2 h 7"/>
                <a:gd name="T8" fmla="*/ 2 w 2"/>
                <a:gd name="T9" fmla="*/ 4 h 7"/>
                <a:gd name="T10" fmla="*/ 2 w 2"/>
                <a:gd name="T11" fmla="*/ 5 h 7"/>
                <a:gd name="T12" fmla="*/ 1 w 2"/>
                <a:gd name="T13" fmla="*/ 3 h 7"/>
                <a:gd name="T14" fmla="*/ 1 w 2"/>
                <a:gd name="T15" fmla="*/ 3 h 7"/>
                <a:gd name="T16" fmla="*/ 1 w 2"/>
                <a:gd name="T17" fmla="*/ 3 h 7"/>
                <a:gd name="T18" fmla="*/ 2 w 2"/>
                <a:gd name="T19" fmla="*/ 4 h 7"/>
                <a:gd name="T20" fmla="*/ 1 w 2"/>
                <a:gd name="T21" fmla="*/ 1 h 7"/>
                <a:gd name="T22" fmla="*/ 1 w 2"/>
                <a:gd name="T23" fmla="*/ 1 h 7"/>
                <a:gd name="T24" fmla="*/ 2 w 2"/>
                <a:gd name="T25" fmla="*/ 3 h 7"/>
                <a:gd name="T26" fmla="*/ 1 w 2"/>
                <a:gd name="T27" fmla="*/ 2 h 7"/>
                <a:gd name="T28" fmla="*/ 1 w 2"/>
                <a:gd name="T29" fmla="*/ 1 h 7"/>
                <a:gd name="T30" fmla="*/ 0 w 2"/>
                <a:gd name="T31" fmla="*/ 2 h 7"/>
                <a:gd name="T32" fmla="*/ 0 w 2"/>
                <a:gd name="T33" fmla="*/ 2 h 7"/>
                <a:gd name="T34" fmla="*/ 1 w 2"/>
                <a:gd name="T35" fmla="*/ 3 h 7"/>
                <a:gd name="T36" fmla="*/ 1 w 2"/>
                <a:gd name="T37" fmla="*/ 4 h 7"/>
                <a:gd name="T38" fmla="*/ 1 w 2"/>
                <a:gd name="T39" fmla="*/ 4 h 7"/>
                <a:gd name="T40" fmla="*/ 1 w 2"/>
                <a:gd name="T41" fmla="*/ 5 h 7"/>
                <a:gd name="T42" fmla="*/ 1 w 2"/>
                <a:gd name="T43" fmla="*/ 6 h 7"/>
                <a:gd name="T44" fmla="*/ 2 w 2"/>
                <a:gd name="T45" fmla="*/ 6 h 7"/>
                <a:gd name="T46" fmla="*/ 1 w 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2353"/>
            <p:cNvSpPr>
              <a:spLocks/>
            </p:cNvSpPr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2354"/>
            <p:cNvSpPr>
              <a:spLocks/>
            </p:cNvSpPr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2355"/>
            <p:cNvSpPr>
              <a:spLocks/>
            </p:cNvSpPr>
            <p:nvPr/>
          </p:nvSpPr>
          <p:spPr bwMode="auto">
            <a:xfrm>
              <a:off x="907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2356"/>
            <p:cNvSpPr>
              <a:spLocks/>
            </p:cNvSpPr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2357"/>
            <p:cNvSpPr>
              <a:spLocks/>
            </p:cNvSpPr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1 w 5"/>
                <a:gd name="T1" fmla="*/ 4 h 6"/>
                <a:gd name="T2" fmla="*/ 1 w 5"/>
                <a:gd name="T3" fmla="*/ 4 h 6"/>
                <a:gd name="T4" fmla="*/ 2 w 5"/>
                <a:gd name="T5" fmla="*/ 4 h 6"/>
                <a:gd name="T6" fmla="*/ 2 w 5"/>
                <a:gd name="T7" fmla="*/ 5 h 6"/>
                <a:gd name="T8" fmla="*/ 2 w 5"/>
                <a:gd name="T9" fmla="*/ 4 h 6"/>
                <a:gd name="T10" fmla="*/ 2 w 5"/>
                <a:gd name="T11" fmla="*/ 4 h 6"/>
                <a:gd name="T12" fmla="*/ 1 w 5"/>
                <a:gd name="T13" fmla="*/ 3 h 6"/>
                <a:gd name="T14" fmla="*/ 3 w 5"/>
                <a:gd name="T15" fmla="*/ 4 h 6"/>
                <a:gd name="T16" fmla="*/ 1 w 5"/>
                <a:gd name="T17" fmla="*/ 2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3 w 5"/>
                <a:gd name="T25" fmla="*/ 4 h 6"/>
                <a:gd name="T26" fmla="*/ 3 w 5"/>
                <a:gd name="T27" fmla="*/ 3 h 6"/>
                <a:gd name="T28" fmla="*/ 4 w 5"/>
                <a:gd name="T29" fmla="*/ 4 h 6"/>
                <a:gd name="T30" fmla="*/ 4 w 5"/>
                <a:gd name="T31" fmla="*/ 3 h 6"/>
                <a:gd name="T32" fmla="*/ 4 w 5"/>
                <a:gd name="T33" fmla="*/ 3 h 6"/>
                <a:gd name="T34" fmla="*/ 2 w 5"/>
                <a:gd name="T35" fmla="*/ 1 h 6"/>
                <a:gd name="T36" fmla="*/ 3 w 5"/>
                <a:gd name="T37" fmla="*/ 1 h 6"/>
                <a:gd name="T38" fmla="*/ 4 w 5"/>
                <a:gd name="T39" fmla="*/ 3 h 6"/>
                <a:gd name="T40" fmla="*/ 3 w 5"/>
                <a:gd name="T41" fmla="*/ 2 h 6"/>
                <a:gd name="T42" fmla="*/ 5 w 5"/>
                <a:gd name="T43" fmla="*/ 3 h 6"/>
                <a:gd name="T44" fmla="*/ 3 w 5"/>
                <a:gd name="T45" fmla="*/ 1 h 6"/>
                <a:gd name="T46" fmla="*/ 4 w 5"/>
                <a:gd name="T47" fmla="*/ 1 h 6"/>
                <a:gd name="T48" fmla="*/ 2 w 5"/>
                <a:gd name="T49" fmla="*/ 0 h 6"/>
                <a:gd name="T50" fmla="*/ 2 w 5"/>
                <a:gd name="T51" fmla="*/ 1 h 6"/>
                <a:gd name="T52" fmla="*/ 2 w 5"/>
                <a:gd name="T53" fmla="*/ 2 h 6"/>
                <a:gd name="T54" fmla="*/ 1 w 5"/>
                <a:gd name="T55" fmla="*/ 1 h 6"/>
                <a:gd name="T56" fmla="*/ 2 w 5"/>
                <a:gd name="T57" fmla="*/ 2 h 6"/>
                <a:gd name="T58" fmla="*/ 1 w 5"/>
                <a:gd name="T59" fmla="*/ 1 h 6"/>
                <a:gd name="T60" fmla="*/ 2 w 5"/>
                <a:gd name="T61" fmla="*/ 2 h 6"/>
                <a:gd name="T62" fmla="*/ 1 w 5"/>
                <a:gd name="T63" fmla="*/ 1 h 6"/>
                <a:gd name="T64" fmla="*/ 0 w 5"/>
                <a:gd name="T65" fmla="*/ 2 h 6"/>
                <a:gd name="T66" fmla="*/ 1 w 5"/>
                <a:gd name="T67" fmla="*/ 3 h 6"/>
                <a:gd name="T68" fmla="*/ 1 w 5"/>
                <a:gd name="T69" fmla="*/ 3 h 6"/>
                <a:gd name="T70" fmla="*/ 1 w 5"/>
                <a:gd name="T71" fmla="*/ 4 h 6"/>
                <a:gd name="T72" fmla="*/ 0 w 5"/>
                <a:gd name="T73" fmla="*/ 2 h 6"/>
                <a:gd name="T74" fmla="*/ 0 w 5"/>
                <a:gd name="T75" fmla="*/ 2 h 6"/>
                <a:gd name="T76" fmla="*/ 0 w 5"/>
                <a:gd name="T77" fmla="*/ 3 h 6"/>
                <a:gd name="T78" fmla="*/ 0 w 5"/>
                <a:gd name="T79" fmla="*/ 2 h 6"/>
                <a:gd name="T80" fmla="*/ 1 w 5"/>
                <a:gd name="T81" fmla="*/ 5 h 6"/>
                <a:gd name="T82" fmla="*/ 2 w 5"/>
                <a:gd name="T83" fmla="*/ 5 h 6"/>
                <a:gd name="T84" fmla="*/ 1 w 5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2358"/>
            <p:cNvSpPr>
              <a:spLocks/>
            </p:cNvSpPr>
            <p:nvPr/>
          </p:nvSpPr>
          <p:spPr bwMode="auto">
            <a:xfrm>
              <a:off x="907" y="30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2359"/>
            <p:cNvSpPr>
              <a:spLocks/>
            </p:cNvSpPr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2361"/>
            <p:cNvSpPr>
              <a:spLocks/>
            </p:cNvSpPr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2362"/>
            <p:cNvSpPr>
              <a:spLocks/>
            </p:cNvSpPr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2363"/>
            <p:cNvSpPr>
              <a:spLocks/>
            </p:cNvSpPr>
            <p:nvPr/>
          </p:nvSpPr>
          <p:spPr bwMode="auto">
            <a:xfrm>
              <a:off x="921" y="3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2364"/>
            <p:cNvSpPr>
              <a:spLocks/>
            </p:cNvSpPr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4 w 7"/>
                <a:gd name="T1" fmla="*/ 1 h 8"/>
                <a:gd name="T2" fmla="*/ 2 w 7"/>
                <a:gd name="T3" fmla="*/ 0 h 8"/>
                <a:gd name="T4" fmla="*/ 2 w 7"/>
                <a:gd name="T5" fmla="*/ 0 h 8"/>
                <a:gd name="T6" fmla="*/ 2 w 7"/>
                <a:gd name="T7" fmla="*/ 1 h 8"/>
                <a:gd name="T8" fmla="*/ 2 w 7"/>
                <a:gd name="T9" fmla="*/ 1 h 8"/>
                <a:gd name="T10" fmla="*/ 2 w 7"/>
                <a:gd name="T11" fmla="*/ 2 h 8"/>
                <a:gd name="T12" fmla="*/ 3 w 7"/>
                <a:gd name="T13" fmla="*/ 3 h 8"/>
                <a:gd name="T14" fmla="*/ 2 w 7"/>
                <a:gd name="T15" fmla="*/ 3 h 8"/>
                <a:gd name="T16" fmla="*/ 2 w 7"/>
                <a:gd name="T17" fmla="*/ 3 h 8"/>
                <a:gd name="T18" fmla="*/ 4 w 7"/>
                <a:gd name="T19" fmla="*/ 4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3 w 7"/>
                <a:gd name="T31" fmla="*/ 6 h 8"/>
                <a:gd name="T32" fmla="*/ 2 w 7"/>
                <a:gd name="T33" fmla="*/ 6 h 8"/>
                <a:gd name="T34" fmla="*/ 2 w 7"/>
                <a:gd name="T35" fmla="*/ 6 h 8"/>
                <a:gd name="T36" fmla="*/ 1 w 7"/>
                <a:gd name="T37" fmla="*/ 7 h 8"/>
                <a:gd name="T38" fmla="*/ 2 w 7"/>
                <a:gd name="T39" fmla="*/ 6 h 8"/>
                <a:gd name="T40" fmla="*/ 1 w 7"/>
                <a:gd name="T41" fmla="*/ 6 h 8"/>
                <a:gd name="T42" fmla="*/ 4 w 7"/>
                <a:gd name="T43" fmla="*/ 8 h 8"/>
                <a:gd name="T44" fmla="*/ 4 w 7"/>
                <a:gd name="T45" fmla="*/ 8 h 8"/>
                <a:gd name="T46" fmla="*/ 4 w 7"/>
                <a:gd name="T47" fmla="*/ 7 h 8"/>
                <a:gd name="T48" fmla="*/ 4 w 7"/>
                <a:gd name="T49" fmla="*/ 7 h 8"/>
                <a:gd name="T50" fmla="*/ 5 w 7"/>
                <a:gd name="T51" fmla="*/ 7 h 8"/>
                <a:gd name="T52" fmla="*/ 4 w 7"/>
                <a:gd name="T53" fmla="*/ 6 h 8"/>
                <a:gd name="T54" fmla="*/ 5 w 7"/>
                <a:gd name="T55" fmla="*/ 6 h 8"/>
                <a:gd name="T56" fmla="*/ 5 w 7"/>
                <a:gd name="T57" fmla="*/ 6 h 8"/>
                <a:gd name="T58" fmla="*/ 4 w 7"/>
                <a:gd name="T59" fmla="*/ 6 h 8"/>
                <a:gd name="T60" fmla="*/ 4 w 7"/>
                <a:gd name="T61" fmla="*/ 5 h 8"/>
                <a:gd name="T62" fmla="*/ 5 w 7"/>
                <a:gd name="T63" fmla="*/ 5 h 8"/>
                <a:gd name="T64" fmla="*/ 5 w 7"/>
                <a:gd name="T65" fmla="*/ 5 h 8"/>
                <a:gd name="T66" fmla="*/ 4 w 7"/>
                <a:gd name="T67" fmla="*/ 4 h 8"/>
                <a:gd name="T68" fmla="*/ 4 w 7"/>
                <a:gd name="T69" fmla="*/ 4 h 8"/>
                <a:gd name="T70" fmla="*/ 4 w 7"/>
                <a:gd name="T71" fmla="*/ 3 h 8"/>
                <a:gd name="T72" fmla="*/ 4 w 7"/>
                <a:gd name="T73" fmla="*/ 3 h 8"/>
                <a:gd name="T74" fmla="*/ 4 w 7"/>
                <a:gd name="T75" fmla="*/ 2 h 8"/>
                <a:gd name="T76" fmla="*/ 3 w 7"/>
                <a:gd name="T77" fmla="*/ 2 h 8"/>
                <a:gd name="T78" fmla="*/ 5 w 7"/>
                <a:gd name="T7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2365"/>
            <p:cNvSpPr>
              <a:spLocks/>
            </p:cNvSpPr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2366"/>
            <p:cNvSpPr>
              <a:spLocks/>
            </p:cNvSpPr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2367"/>
            <p:cNvSpPr>
              <a:spLocks/>
            </p:cNvSpPr>
            <p:nvPr/>
          </p:nvSpPr>
          <p:spPr bwMode="auto">
            <a:xfrm>
              <a:off x="923" y="30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2368"/>
            <p:cNvSpPr>
              <a:spLocks/>
            </p:cNvSpPr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2369"/>
            <p:cNvSpPr>
              <a:spLocks/>
            </p:cNvSpPr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4 w 6"/>
                <a:gd name="T1" fmla="*/ 2 h 5"/>
                <a:gd name="T2" fmla="*/ 3 w 6"/>
                <a:gd name="T3" fmla="*/ 1 h 5"/>
                <a:gd name="T4" fmla="*/ 4 w 6"/>
                <a:gd name="T5" fmla="*/ 1 h 5"/>
                <a:gd name="T6" fmla="*/ 2 w 6"/>
                <a:gd name="T7" fmla="*/ 0 h 5"/>
                <a:gd name="T8" fmla="*/ 3 w 6"/>
                <a:gd name="T9" fmla="*/ 2 h 5"/>
                <a:gd name="T10" fmla="*/ 2 w 6"/>
                <a:gd name="T11" fmla="*/ 2 h 5"/>
                <a:gd name="T12" fmla="*/ 3 w 6"/>
                <a:gd name="T13" fmla="*/ 3 h 5"/>
                <a:gd name="T14" fmla="*/ 2 w 6"/>
                <a:gd name="T15" fmla="*/ 3 h 5"/>
                <a:gd name="T16" fmla="*/ 2 w 6"/>
                <a:gd name="T17" fmla="*/ 3 h 5"/>
                <a:gd name="T18" fmla="*/ 3 w 6"/>
                <a:gd name="T19" fmla="*/ 3 h 5"/>
                <a:gd name="T20" fmla="*/ 3 w 6"/>
                <a:gd name="T21" fmla="*/ 3 h 5"/>
                <a:gd name="T22" fmla="*/ 3 w 6"/>
                <a:gd name="T23" fmla="*/ 3 h 5"/>
                <a:gd name="T24" fmla="*/ 3 w 6"/>
                <a:gd name="T25" fmla="*/ 4 h 5"/>
                <a:gd name="T26" fmla="*/ 3 w 6"/>
                <a:gd name="T27" fmla="*/ 3 h 5"/>
                <a:gd name="T28" fmla="*/ 3 w 6"/>
                <a:gd name="T29" fmla="*/ 4 h 5"/>
                <a:gd name="T30" fmla="*/ 2 w 6"/>
                <a:gd name="T31" fmla="*/ 3 h 5"/>
                <a:gd name="T32" fmla="*/ 3 w 6"/>
                <a:gd name="T33" fmla="*/ 4 h 5"/>
                <a:gd name="T34" fmla="*/ 4 w 6"/>
                <a:gd name="T35" fmla="*/ 5 h 5"/>
                <a:gd name="T36" fmla="*/ 4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4 w 6"/>
                <a:gd name="T43" fmla="*/ 4 h 5"/>
                <a:gd name="T44" fmla="*/ 5 w 6"/>
                <a:gd name="T45" fmla="*/ 4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3 w 6"/>
                <a:gd name="T53" fmla="*/ 3 h 5"/>
                <a:gd name="T54" fmla="*/ 3 w 6"/>
                <a:gd name="T55" fmla="*/ 3 h 5"/>
                <a:gd name="T56" fmla="*/ 4 w 6"/>
                <a:gd name="T57" fmla="*/ 4 h 5"/>
                <a:gd name="T58" fmla="*/ 4 w 6"/>
                <a:gd name="T59" fmla="*/ 3 h 5"/>
                <a:gd name="T60" fmla="*/ 5 w 6"/>
                <a:gd name="T61" fmla="*/ 4 h 5"/>
                <a:gd name="T62" fmla="*/ 4 w 6"/>
                <a:gd name="T63" fmla="*/ 3 h 5"/>
                <a:gd name="T64" fmla="*/ 4 w 6"/>
                <a:gd name="T65" fmla="*/ 3 h 5"/>
                <a:gd name="T66" fmla="*/ 5 w 6"/>
                <a:gd name="T67" fmla="*/ 3 h 5"/>
                <a:gd name="T68" fmla="*/ 4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3 w 6"/>
                <a:gd name="T79" fmla="*/ 1 h 5"/>
                <a:gd name="T80" fmla="*/ 4 w 6"/>
                <a:gd name="T8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2370"/>
            <p:cNvSpPr>
              <a:spLocks/>
            </p:cNvSpPr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2371"/>
            <p:cNvSpPr>
              <a:spLocks/>
            </p:cNvSpPr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2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2 h 3"/>
                <a:gd name="T14" fmla="*/ 3 w 4"/>
                <a:gd name="T15" fmla="*/ 3 h 3"/>
                <a:gd name="T16" fmla="*/ 2 w 4"/>
                <a:gd name="T17" fmla="*/ 2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2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1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2373"/>
            <p:cNvSpPr>
              <a:spLocks/>
            </p:cNvSpPr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2374"/>
            <p:cNvSpPr>
              <a:spLocks/>
            </p:cNvSpPr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2 h 4"/>
                <a:gd name="T8" fmla="*/ 1 w 2"/>
                <a:gd name="T9" fmla="*/ 1 h 4"/>
                <a:gd name="T10" fmla="*/ 0 w 2"/>
                <a:gd name="T11" fmla="*/ 3 h 4"/>
                <a:gd name="T12" fmla="*/ 1 w 2"/>
                <a:gd name="T13" fmla="*/ 3 h 4"/>
                <a:gd name="T14" fmla="*/ 0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2375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2376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2377"/>
            <p:cNvSpPr>
              <a:spLocks/>
            </p:cNvSpPr>
            <p:nvPr/>
          </p:nvSpPr>
          <p:spPr bwMode="auto">
            <a:xfrm>
              <a:off x="781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2378"/>
            <p:cNvSpPr>
              <a:spLocks/>
            </p:cNvSpPr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2379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2380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2381"/>
            <p:cNvSpPr>
              <a:spLocks/>
            </p:cNvSpPr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2382"/>
            <p:cNvSpPr>
              <a:spLocks/>
            </p:cNvSpPr>
            <p:nvPr/>
          </p:nvSpPr>
          <p:spPr bwMode="auto">
            <a:xfrm>
              <a:off x="783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2383"/>
            <p:cNvSpPr>
              <a:spLocks/>
            </p:cNvSpPr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2 h 4"/>
                <a:gd name="T4" fmla="*/ 1 w 1"/>
                <a:gd name="T5" fmla="*/ 1 h 4"/>
                <a:gd name="T6" fmla="*/ 0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4 h 4"/>
                <a:gd name="T22" fmla="*/ 1 w 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2384"/>
            <p:cNvSpPr>
              <a:spLocks/>
            </p:cNvSpPr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2385"/>
            <p:cNvSpPr>
              <a:spLocks/>
            </p:cNvSpPr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2 h 5"/>
                <a:gd name="T8" fmla="*/ 1 w 1"/>
                <a:gd name="T9" fmla="*/ 1 h 5"/>
                <a:gd name="T10" fmla="*/ 1 w 1"/>
                <a:gd name="T11" fmla="*/ 3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2 h 5"/>
                <a:gd name="T18" fmla="*/ 1 w 1"/>
                <a:gd name="T19" fmla="*/ 2 h 5"/>
                <a:gd name="T20" fmla="*/ 1 w 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2386"/>
            <p:cNvSpPr>
              <a:spLocks/>
            </p:cNvSpPr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2387"/>
            <p:cNvSpPr>
              <a:spLocks/>
            </p:cNvSpPr>
            <p:nvPr/>
          </p:nvSpPr>
          <p:spPr bwMode="auto">
            <a:xfrm>
              <a:off x="788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2388"/>
            <p:cNvSpPr>
              <a:spLocks/>
            </p:cNvSpPr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2389"/>
            <p:cNvSpPr>
              <a:spLocks/>
            </p:cNvSpPr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6 w 7"/>
                <a:gd name="T3" fmla="*/ 3 h 5"/>
                <a:gd name="T4" fmla="*/ 6 w 7"/>
                <a:gd name="T5" fmla="*/ 1 h 5"/>
                <a:gd name="T6" fmla="*/ 6 w 7"/>
                <a:gd name="T7" fmla="*/ 0 h 5"/>
                <a:gd name="T8" fmla="*/ 6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4 w 7"/>
                <a:gd name="T15" fmla="*/ 1 h 5"/>
                <a:gd name="T16" fmla="*/ 1 w 7"/>
                <a:gd name="T17" fmla="*/ 1 h 5"/>
                <a:gd name="T18" fmla="*/ 1 w 7"/>
                <a:gd name="T19" fmla="*/ 3 h 5"/>
                <a:gd name="T20" fmla="*/ 1 w 7"/>
                <a:gd name="T21" fmla="*/ 2 h 5"/>
                <a:gd name="T22" fmla="*/ 1 w 7"/>
                <a:gd name="T23" fmla="*/ 2 h 5"/>
                <a:gd name="T24" fmla="*/ 0 w 7"/>
                <a:gd name="T25" fmla="*/ 1 h 5"/>
                <a:gd name="T26" fmla="*/ 0 w 7"/>
                <a:gd name="T27" fmla="*/ 3 h 5"/>
                <a:gd name="T28" fmla="*/ 0 w 7"/>
                <a:gd name="T29" fmla="*/ 1 h 5"/>
                <a:gd name="T30" fmla="*/ 0 w 7"/>
                <a:gd name="T31" fmla="*/ 2 h 5"/>
                <a:gd name="T32" fmla="*/ 0 w 7"/>
                <a:gd name="T33" fmla="*/ 4 h 5"/>
                <a:gd name="T34" fmla="*/ 0 w 7"/>
                <a:gd name="T35" fmla="*/ 4 h 5"/>
                <a:gd name="T36" fmla="*/ 2 w 7"/>
                <a:gd name="T37" fmla="*/ 2 h 5"/>
                <a:gd name="T38" fmla="*/ 2 w 7"/>
                <a:gd name="T39" fmla="*/ 3 h 5"/>
                <a:gd name="T40" fmla="*/ 3 w 7"/>
                <a:gd name="T41" fmla="*/ 4 h 5"/>
                <a:gd name="T42" fmla="*/ 3 w 7"/>
                <a:gd name="T43" fmla="*/ 2 h 5"/>
                <a:gd name="T44" fmla="*/ 3 w 7"/>
                <a:gd name="T45" fmla="*/ 3 h 5"/>
                <a:gd name="T46" fmla="*/ 3 w 7"/>
                <a:gd name="T47" fmla="*/ 2 h 5"/>
                <a:gd name="T48" fmla="*/ 4 w 7"/>
                <a:gd name="T49" fmla="*/ 3 h 5"/>
                <a:gd name="T50" fmla="*/ 4 w 7"/>
                <a:gd name="T51" fmla="*/ 1 h 5"/>
                <a:gd name="T52" fmla="*/ 5 w 7"/>
                <a:gd name="T53" fmla="*/ 4 h 5"/>
                <a:gd name="T54" fmla="*/ 4 w 7"/>
                <a:gd name="T55" fmla="*/ 3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2 h 5"/>
                <a:gd name="T62" fmla="*/ 5 w 7"/>
                <a:gd name="T63" fmla="*/ 1 h 5"/>
                <a:gd name="T64" fmla="*/ 6 w 7"/>
                <a:gd name="T65" fmla="*/ 2 h 5"/>
                <a:gd name="T66" fmla="*/ 6 w 7"/>
                <a:gd name="T67" fmla="*/ 3 h 5"/>
                <a:gd name="T68" fmla="*/ 6 w 7"/>
                <a:gd name="T69" fmla="*/ 4 h 5"/>
                <a:gd name="T70" fmla="*/ 6 w 7"/>
                <a:gd name="T71" fmla="*/ 2 h 5"/>
                <a:gd name="T72" fmla="*/ 7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2390"/>
            <p:cNvSpPr>
              <a:spLocks/>
            </p:cNvSpPr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2391"/>
            <p:cNvSpPr>
              <a:spLocks/>
            </p:cNvSpPr>
            <p:nvPr/>
          </p:nvSpPr>
          <p:spPr bwMode="auto">
            <a:xfrm>
              <a:off x="807" y="31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2392"/>
            <p:cNvSpPr>
              <a:spLocks/>
            </p:cNvSpPr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2393"/>
            <p:cNvSpPr>
              <a:spLocks/>
            </p:cNvSpPr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2394"/>
            <p:cNvSpPr>
              <a:spLocks/>
            </p:cNvSpPr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2396"/>
            <p:cNvSpPr>
              <a:spLocks/>
            </p:cNvSpPr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2 w 4"/>
                <a:gd name="T3" fmla="*/ 1 h 6"/>
                <a:gd name="T4" fmla="*/ 3 w 4"/>
                <a:gd name="T5" fmla="*/ 3 h 6"/>
                <a:gd name="T6" fmla="*/ 2 w 4"/>
                <a:gd name="T7" fmla="*/ 1 h 6"/>
                <a:gd name="T8" fmla="*/ 1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1 w 4"/>
                <a:gd name="T15" fmla="*/ 2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5 h 6"/>
                <a:gd name="T22" fmla="*/ 1 w 4"/>
                <a:gd name="T23" fmla="*/ 6 h 6"/>
                <a:gd name="T24" fmla="*/ 1 w 4"/>
                <a:gd name="T25" fmla="*/ 5 h 6"/>
                <a:gd name="T26" fmla="*/ 1 w 4"/>
                <a:gd name="T27" fmla="*/ 6 h 6"/>
                <a:gd name="T28" fmla="*/ 1 w 4"/>
                <a:gd name="T29" fmla="*/ 5 h 6"/>
                <a:gd name="T30" fmla="*/ 2 w 4"/>
                <a:gd name="T31" fmla="*/ 6 h 6"/>
                <a:gd name="T32" fmla="*/ 2 w 4"/>
                <a:gd name="T33" fmla="*/ 5 h 6"/>
                <a:gd name="T34" fmla="*/ 2 w 4"/>
                <a:gd name="T35" fmla="*/ 5 h 6"/>
                <a:gd name="T36" fmla="*/ 2 w 4"/>
                <a:gd name="T37" fmla="*/ 4 h 6"/>
                <a:gd name="T38" fmla="*/ 2 w 4"/>
                <a:gd name="T39" fmla="*/ 5 h 6"/>
                <a:gd name="T40" fmla="*/ 2 w 4"/>
                <a:gd name="T41" fmla="*/ 4 h 6"/>
                <a:gd name="T42" fmla="*/ 3 w 4"/>
                <a:gd name="T43" fmla="*/ 5 h 6"/>
                <a:gd name="T44" fmla="*/ 3 w 4"/>
                <a:gd name="T45" fmla="*/ 4 h 6"/>
                <a:gd name="T46" fmla="*/ 3 w 4"/>
                <a:gd name="T47" fmla="*/ 5 h 6"/>
                <a:gd name="T48" fmla="*/ 2 w 4"/>
                <a:gd name="T49" fmla="*/ 3 h 6"/>
                <a:gd name="T50" fmla="*/ 3 w 4"/>
                <a:gd name="T51" fmla="*/ 5 h 6"/>
                <a:gd name="T52" fmla="*/ 4 w 4"/>
                <a:gd name="T53" fmla="*/ 4 h 6"/>
                <a:gd name="T54" fmla="*/ 4 w 4"/>
                <a:gd name="T55" fmla="*/ 4 h 6"/>
                <a:gd name="T56" fmla="*/ 4 w 4"/>
                <a:gd name="T57" fmla="*/ 3 h 6"/>
                <a:gd name="T58" fmla="*/ 4 w 4"/>
                <a:gd name="T59" fmla="*/ 3 h 6"/>
                <a:gd name="T60" fmla="*/ 3 w 4"/>
                <a:gd name="T61" fmla="*/ 2 h 6"/>
                <a:gd name="T62" fmla="*/ 4 w 4"/>
                <a:gd name="T63" fmla="*/ 3 h 6"/>
                <a:gd name="T64" fmla="*/ 3 w 4"/>
                <a:gd name="T65" fmla="*/ 1 h 6"/>
                <a:gd name="T66" fmla="*/ 3 w 4"/>
                <a:gd name="T67" fmla="*/ 2 h 6"/>
                <a:gd name="T68" fmla="*/ 3 w 4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2397"/>
            <p:cNvSpPr>
              <a:spLocks/>
            </p:cNvSpPr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2398"/>
            <p:cNvSpPr>
              <a:spLocks/>
            </p:cNvSpPr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4 h 6"/>
                <a:gd name="T4" fmla="*/ 1 w 3"/>
                <a:gd name="T5" fmla="*/ 2 h 6"/>
                <a:gd name="T6" fmla="*/ 1 w 3"/>
                <a:gd name="T7" fmla="*/ 2 h 6"/>
                <a:gd name="T8" fmla="*/ 2 w 3"/>
                <a:gd name="T9" fmla="*/ 3 h 6"/>
                <a:gd name="T10" fmla="*/ 3 w 3"/>
                <a:gd name="T11" fmla="*/ 3 h 6"/>
                <a:gd name="T12" fmla="*/ 2 w 3"/>
                <a:gd name="T13" fmla="*/ 2 h 6"/>
                <a:gd name="T14" fmla="*/ 2 w 3"/>
                <a:gd name="T15" fmla="*/ 1 h 6"/>
                <a:gd name="T16" fmla="*/ 2 w 3"/>
                <a:gd name="T17" fmla="*/ 2 h 6"/>
                <a:gd name="T18" fmla="*/ 3 w 3"/>
                <a:gd name="T19" fmla="*/ 3 h 6"/>
                <a:gd name="T20" fmla="*/ 1 w 3"/>
                <a:gd name="T21" fmla="*/ 0 h 6"/>
                <a:gd name="T22" fmla="*/ 1 w 3"/>
                <a:gd name="T23" fmla="*/ 0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  <a:gd name="T30" fmla="*/ 0 w 3"/>
                <a:gd name="T31" fmla="*/ 1 h 6"/>
                <a:gd name="T32" fmla="*/ 0 w 3"/>
                <a:gd name="T33" fmla="*/ 1 h 6"/>
                <a:gd name="T34" fmla="*/ 1 w 3"/>
                <a:gd name="T35" fmla="*/ 2 h 6"/>
                <a:gd name="T36" fmla="*/ 2 w 3"/>
                <a:gd name="T37" fmla="*/ 3 h 6"/>
                <a:gd name="T38" fmla="*/ 1 w 3"/>
                <a:gd name="T39" fmla="*/ 3 h 6"/>
                <a:gd name="T40" fmla="*/ 2 w 3"/>
                <a:gd name="T41" fmla="*/ 4 h 6"/>
                <a:gd name="T42" fmla="*/ 2 w 3"/>
                <a:gd name="T43" fmla="*/ 5 h 6"/>
                <a:gd name="T44" fmla="*/ 3 w 3"/>
                <a:gd name="T45" fmla="*/ 5 h 6"/>
                <a:gd name="T46" fmla="*/ 2 w 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2400"/>
            <p:cNvSpPr>
              <a:spLocks/>
            </p:cNvSpPr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2401"/>
            <p:cNvSpPr>
              <a:spLocks/>
            </p:cNvSpPr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2402"/>
            <p:cNvSpPr>
              <a:spLocks/>
            </p:cNvSpPr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2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2403"/>
            <p:cNvSpPr>
              <a:spLocks/>
            </p:cNvSpPr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5 w 6"/>
                <a:gd name="T5" fmla="*/ 4 h 5"/>
                <a:gd name="T6" fmla="*/ 5 w 6"/>
                <a:gd name="T7" fmla="*/ 4 h 5"/>
                <a:gd name="T8" fmla="*/ 5 w 6"/>
                <a:gd name="T9" fmla="*/ 4 h 5"/>
                <a:gd name="T10" fmla="*/ 4 w 6"/>
                <a:gd name="T11" fmla="*/ 3 h 5"/>
                <a:gd name="T12" fmla="*/ 3 w 6"/>
                <a:gd name="T13" fmla="*/ 3 h 5"/>
                <a:gd name="T14" fmla="*/ 5 w 6"/>
                <a:gd name="T15" fmla="*/ 2 h 5"/>
                <a:gd name="T16" fmla="*/ 2 w 6"/>
                <a:gd name="T17" fmla="*/ 3 h 5"/>
                <a:gd name="T18" fmla="*/ 3 w 6"/>
                <a:gd name="T19" fmla="*/ 2 h 5"/>
                <a:gd name="T20" fmla="*/ 3 w 6"/>
                <a:gd name="T21" fmla="*/ 2 h 5"/>
                <a:gd name="T22" fmla="*/ 3 w 6"/>
                <a:gd name="T23" fmla="*/ 2 h 5"/>
                <a:gd name="T24" fmla="*/ 4 w 6"/>
                <a:gd name="T25" fmla="*/ 1 h 5"/>
                <a:gd name="T26" fmla="*/ 4 w 6"/>
                <a:gd name="T27" fmla="*/ 1 h 5"/>
                <a:gd name="T28" fmla="*/ 4 w 6"/>
                <a:gd name="T29" fmla="*/ 1 h 5"/>
                <a:gd name="T30" fmla="*/ 2 w 6"/>
                <a:gd name="T31" fmla="*/ 3 h 5"/>
                <a:gd name="T32" fmla="*/ 3 w 6"/>
                <a:gd name="T33" fmla="*/ 4 h 5"/>
                <a:gd name="T34" fmla="*/ 3 w 6"/>
                <a:gd name="T35" fmla="*/ 4 h 5"/>
                <a:gd name="T36" fmla="*/ 4 w 6"/>
                <a:gd name="T37" fmla="*/ 3 h 5"/>
                <a:gd name="T38" fmla="*/ 4 w 6"/>
                <a:gd name="T39" fmla="*/ 4 h 5"/>
                <a:gd name="T40" fmla="*/ 4 w 6"/>
                <a:gd name="T41" fmla="*/ 1 h 5"/>
                <a:gd name="T42" fmla="*/ 4 w 6"/>
                <a:gd name="T43" fmla="*/ 2 h 5"/>
                <a:gd name="T44" fmla="*/ 4 w 6"/>
                <a:gd name="T45" fmla="*/ 3 h 5"/>
                <a:gd name="T46" fmla="*/ 4 w 6"/>
                <a:gd name="T47" fmla="*/ 2 h 5"/>
                <a:gd name="T48" fmla="*/ 5 w 6"/>
                <a:gd name="T49" fmla="*/ 4 h 5"/>
                <a:gd name="T50" fmla="*/ 5 w 6"/>
                <a:gd name="T51" fmla="*/ 2 h 5"/>
                <a:gd name="T52" fmla="*/ 5 w 6"/>
                <a:gd name="T53" fmla="*/ 2 h 5"/>
                <a:gd name="T54" fmla="*/ 4 w 6"/>
                <a:gd name="T55" fmla="*/ 0 h 5"/>
                <a:gd name="T56" fmla="*/ 3 w 6"/>
                <a:gd name="T57" fmla="*/ 0 h 5"/>
                <a:gd name="T58" fmla="*/ 3 w 6"/>
                <a:gd name="T59" fmla="*/ 2 h 5"/>
                <a:gd name="T60" fmla="*/ 3 w 6"/>
                <a:gd name="T61" fmla="*/ 0 h 5"/>
                <a:gd name="T62" fmla="*/ 3 w 6"/>
                <a:gd name="T63" fmla="*/ 2 h 5"/>
                <a:gd name="T64" fmla="*/ 3 w 6"/>
                <a:gd name="T65" fmla="*/ 0 h 5"/>
                <a:gd name="T66" fmla="*/ 3 w 6"/>
                <a:gd name="T67" fmla="*/ 2 h 5"/>
                <a:gd name="T68" fmla="*/ 2 w 6"/>
                <a:gd name="T69" fmla="*/ 0 h 5"/>
                <a:gd name="T70" fmla="*/ 2 w 6"/>
                <a:gd name="T71" fmla="*/ 4 h 5"/>
                <a:gd name="T72" fmla="*/ 3 w 6"/>
                <a:gd name="T73" fmla="*/ 4 h 5"/>
                <a:gd name="T74" fmla="*/ 3 w 6"/>
                <a:gd name="T75" fmla="*/ 5 h 5"/>
                <a:gd name="T76" fmla="*/ 4 w 6"/>
                <a:gd name="T77" fmla="*/ 5 h 5"/>
                <a:gd name="T78" fmla="*/ 1 w 6"/>
                <a:gd name="T79" fmla="*/ 4 h 5"/>
                <a:gd name="T80" fmla="*/ 2 w 6"/>
                <a:gd name="T81" fmla="*/ 5 h 5"/>
                <a:gd name="T82" fmla="*/ 2 w 6"/>
                <a:gd name="T83" fmla="*/ 5 h 5"/>
                <a:gd name="T84" fmla="*/ 2 w 6"/>
                <a:gd name="T85" fmla="*/ 5 h 5"/>
                <a:gd name="T86" fmla="*/ 4 w 6"/>
                <a:gd name="T87" fmla="*/ 5 h 5"/>
                <a:gd name="T88" fmla="*/ 6 w 6"/>
                <a:gd name="T89" fmla="*/ 5 h 5"/>
                <a:gd name="T90" fmla="*/ 4 w 6"/>
                <a:gd name="T9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2404"/>
            <p:cNvSpPr>
              <a:spLocks/>
            </p:cNvSpPr>
            <p:nvPr/>
          </p:nvSpPr>
          <p:spPr bwMode="auto">
            <a:xfrm>
              <a:off x="814" y="3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2405"/>
            <p:cNvSpPr>
              <a:spLocks/>
            </p:cNvSpPr>
            <p:nvPr/>
          </p:nvSpPr>
          <p:spPr bwMode="auto">
            <a:xfrm>
              <a:off x="823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2408"/>
            <p:cNvSpPr>
              <a:spLocks/>
            </p:cNvSpPr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2409"/>
            <p:cNvSpPr>
              <a:spLocks/>
            </p:cNvSpPr>
            <p:nvPr/>
          </p:nvSpPr>
          <p:spPr bwMode="auto">
            <a:xfrm>
              <a:off x="835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2410"/>
            <p:cNvSpPr>
              <a:spLocks/>
            </p:cNvSpPr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7 w 10"/>
                <a:gd name="T1" fmla="*/ 1 h 11"/>
                <a:gd name="T2" fmla="*/ 6 w 10"/>
                <a:gd name="T3" fmla="*/ 0 h 11"/>
                <a:gd name="T4" fmla="*/ 5 w 10"/>
                <a:gd name="T5" fmla="*/ 0 h 11"/>
                <a:gd name="T6" fmla="*/ 5 w 10"/>
                <a:gd name="T7" fmla="*/ 1 h 11"/>
                <a:gd name="T8" fmla="*/ 5 w 10"/>
                <a:gd name="T9" fmla="*/ 2 h 11"/>
                <a:gd name="T10" fmla="*/ 4 w 10"/>
                <a:gd name="T11" fmla="*/ 3 h 11"/>
                <a:gd name="T12" fmla="*/ 5 w 10"/>
                <a:gd name="T13" fmla="*/ 4 h 11"/>
                <a:gd name="T14" fmla="*/ 5 w 10"/>
                <a:gd name="T15" fmla="*/ 4 h 11"/>
                <a:gd name="T16" fmla="*/ 4 w 10"/>
                <a:gd name="T17" fmla="*/ 4 h 11"/>
                <a:gd name="T18" fmla="*/ 6 w 10"/>
                <a:gd name="T19" fmla="*/ 6 h 11"/>
                <a:gd name="T20" fmla="*/ 5 w 10"/>
                <a:gd name="T21" fmla="*/ 6 h 11"/>
                <a:gd name="T22" fmla="*/ 4 w 10"/>
                <a:gd name="T23" fmla="*/ 6 h 11"/>
                <a:gd name="T24" fmla="*/ 4 w 10"/>
                <a:gd name="T25" fmla="*/ 7 h 11"/>
                <a:gd name="T26" fmla="*/ 3 w 10"/>
                <a:gd name="T27" fmla="*/ 7 h 11"/>
                <a:gd name="T28" fmla="*/ 3 w 10"/>
                <a:gd name="T29" fmla="*/ 7 h 11"/>
                <a:gd name="T30" fmla="*/ 3 w 10"/>
                <a:gd name="T31" fmla="*/ 8 h 11"/>
                <a:gd name="T32" fmla="*/ 2 w 10"/>
                <a:gd name="T33" fmla="*/ 7 h 11"/>
                <a:gd name="T34" fmla="*/ 2 w 10"/>
                <a:gd name="T35" fmla="*/ 8 h 11"/>
                <a:gd name="T36" fmla="*/ 0 w 10"/>
                <a:gd name="T37" fmla="*/ 8 h 11"/>
                <a:gd name="T38" fmla="*/ 1 w 10"/>
                <a:gd name="T39" fmla="*/ 8 h 11"/>
                <a:gd name="T40" fmla="*/ 1 w 10"/>
                <a:gd name="T41" fmla="*/ 8 h 11"/>
                <a:gd name="T42" fmla="*/ 2 w 10"/>
                <a:gd name="T43" fmla="*/ 10 h 11"/>
                <a:gd name="T44" fmla="*/ 2 w 10"/>
                <a:gd name="T45" fmla="*/ 10 h 11"/>
                <a:gd name="T46" fmla="*/ 3 w 10"/>
                <a:gd name="T47" fmla="*/ 10 h 11"/>
                <a:gd name="T48" fmla="*/ 4 w 10"/>
                <a:gd name="T49" fmla="*/ 10 h 11"/>
                <a:gd name="T50" fmla="*/ 4 w 10"/>
                <a:gd name="T51" fmla="*/ 10 h 11"/>
                <a:gd name="T52" fmla="*/ 5 w 10"/>
                <a:gd name="T53" fmla="*/ 9 h 11"/>
                <a:gd name="T54" fmla="*/ 5 w 10"/>
                <a:gd name="T55" fmla="*/ 9 h 11"/>
                <a:gd name="T56" fmla="*/ 5 w 10"/>
                <a:gd name="T57" fmla="*/ 9 h 11"/>
                <a:gd name="T58" fmla="*/ 5 w 10"/>
                <a:gd name="T59" fmla="*/ 8 h 11"/>
                <a:gd name="T60" fmla="*/ 5 w 10"/>
                <a:gd name="T61" fmla="*/ 7 h 11"/>
                <a:gd name="T62" fmla="*/ 6 w 10"/>
                <a:gd name="T63" fmla="*/ 8 h 11"/>
                <a:gd name="T64" fmla="*/ 7 w 10"/>
                <a:gd name="T65" fmla="*/ 7 h 11"/>
                <a:gd name="T66" fmla="*/ 6 w 10"/>
                <a:gd name="T67" fmla="*/ 6 h 11"/>
                <a:gd name="T68" fmla="*/ 6 w 10"/>
                <a:gd name="T69" fmla="*/ 5 h 11"/>
                <a:gd name="T70" fmla="*/ 7 w 10"/>
                <a:gd name="T71" fmla="*/ 4 h 11"/>
                <a:gd name="T72" fmla="*/ 7 w 10"/>
                <a:gd name="T73" fmla="*/ 4 h 11"/>
                <a:gd name="T74" fmla="*/ 7 w 10"/>
                <a:gd name="T75" fmla="*/ 3 h 11"/>
                <a:gd name="T76" fmla="*/ 6 w 10"/>
                <a:gd name="T77" fmla="*/ 3 h 11"/>
                <a:gd name="T78" fmla="*/ 8 w 10"/>
                <a:gd name="T7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2411"/>
            <p:cNvSpPr>
              <a:spLocks/>
            </p:cNvSpPr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2412"/>
            <p:cNvSpPr>
              <a:spLocks/>
            </p:cNvSpPr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2413"/>
            <p:cNvSpPr>
              <a:spLocks/>
            </p:cNvSpPr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2415"/>
            <p:cNvSpPr>
              <a:spLocks/>
            </p:cNvSpPr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3 w 5"/>
                <a:gd name="T1" fmla="*/ 2 h 7"/>
                <a:gd name="T2" fmla="*/ 2 w 5"/>
                <a:gd name="T3" fmla="*/ 1 h 7"/>
                <a:gd name="T4" fmla="*/ 3 w 5"/>
                <a:gd name="T5" fmla="*/ 1 h 7"/>
                <a:gd name="T6" fmla="*/ 1 w 5"/>
                <a:gd name="T7" fmla="*/ 0 h 7"/>
                <a:gd name="T8" fmla="*/ 2 w 5"/>
                <a:gd name="T9" fmla="*/ 3 h 7"/>
                <a:gd name="T10" fmla="*/ 1 w 5"/>
                <a:gd name="T11" fmla="*/ 3 h 7"/>
                <a:gd name="T12" fmla="*/ 2 w 5"/>
                <a:gd name="T13" fmla="*/ 4 h 7"/>
                <a:gd name="T14" fmla="*/ 1 w 5"/>
                <a:gd name="T15" fmla="*/ 4 h 7"/>
                <a:gd name="T16" fmla="*/ 1 w 5"/>
                <a:gd name="T17" fmla="*/ 5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5 h 7"/>
                <a:gd name="T28" fmla="*/ 2 w 5"/>
                <a:gd name="T29" fmla="*/ 5 h 7"/>
                <a:gd name="T30" fmla="*/ 1 w 5"/>
                <a:gd name="T31" fmla="*/ 5 h 7"/>
                <a:gd name="T32" fmla="*/ 2 w 5"/>
                <a:gd name="T33" fmla="*/ 6 h 7"/>
                <a:gd name="T34" fmla="*/ 3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2 w 5"/>
                <a:gd name="T41" fmla="*/ 5 h 7"/>
                <a:gd name="T42" fmla="*/ 4 w 5"/>
                <a:gd name="T43" fmla="*/ 6 h 7"/>
                <a:gd name="T44" fmla="*/ 5 w 5"/>
                <a:gd name="T45" fmla="*/ 6 h 7"/>
                <a:gd name="T46" fmla="*/ 5 w 5"/>
                <a:gd name="T47" fmla="*/ 6 h 7"/>
                <a:gd name="T48" fmla="*/ 4 w 5"/>
                <a:gd name="T49" fmla="*/ 5 h 7"/>
                <a:gd name="T50" fmla="*/ 4 w 5"/>
                <a:gd name="T51" fmla="*/ 5 h 7"/>
                <a:gd name="T52" fmla="*/ 2 w 5"/>
                <a:gd name="T53" fmla="*/ 5 h 7"/>
                <a:gd name="T54" fmla="*/ 2 w 5"/>
                <a:gd name="T55" fmla="*/ 4 h 7"/>
                <a:gd name="T56" fmla="*/ 4 w 5"/>
                <a:gd name="T57" fmla="*/ 5 h 7"/>
                <a:gd name="T58" fmla="*/ 3 w 5"/>
                <a:gd name="T59" fmla="*/ 5 h 7"/>
                <a:gd name="T60" fmla="*/ 4 w 5"/>
                <a:gd name="T61" fmla="*/ 5 h 7"/>
                <a:gd name="T62" fmla="*/ 3 w 5"/>
                <a:gd name="T63" fmla="*/ 4 h 7"/>
                <a:gd name="T64" fmla="*/ 3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3 h 7"/>
                <a:gd name="T72" fmla="*/ 3 w 5"/>
                <a:gd name="T73" fmla="*/ 3 h 7"/>
                <a:gd name="T74" fmla="*/ 3 w 5"/>
                <a:gd name="T75" fmla="*/ 2 h 7"/>
                <a:gd name="T76" fmla="*/ 3 w 5"/>
                <a:gd name="T77" fmla="*/ 2 h 7"/>
                <a:gd name="T78" fmla="*/ 2 w 5"/>
                <a:gd name="T79" fmla="*/ 1 h 7"/>
                <a:gd name="T80" fmla="*/ 3 w 5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2416"/>
            <p:cNvSpPr>
              <a:spLocks/>
            </p:cNvSpPr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2417"/>
            <p:cNvSpPr>
              <a:spLocks/>
            </p:cNvSpPr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1 w 4"/>
                <a:gd name="T9" fmla="*/ 3 h 3"/>
                <a:gd name="T10" fmla="*/ 3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3 w 4"/>
                <a:gd name="T17" fmla="*/ 3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3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0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2419"/>
            <p:cNvSpPr>
              <a:spLocks/>
            </p:cNvSpPr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30 w 41"/>
                <a:gd name="T1" fmla="*/ 3 h 41"/>
                <a:gd name="T2" fmla="*/ 2 w 41"/>
                <a:gd name="T3" fmla="*/ 20 h 41"/>
                <a:gd name="T4" fmla="*/ 30 w 41"/>
                <a:gd name="T5" fmla="*/ 34 h 41"/>
                <a:gd name="T6" fmla="*/ 29 w 41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2420"/>
            <p:cNvSpPr>
              <a:spLocks/>
            </p:cNvSpPr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20 w 31"/>
                <a:gd name="T1" fmla="*/ 7 h 23"/>
                <a:gd name="T2" fmla="*/ 11 w 31"/>
                <a:gd name="T3" fmla="*/ 20 h 23"/>
                <a:gd name="T4" fmla="*/ 21 w 3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2421"/>
            <p:cNvSpPr>
              <a:spLocks/>
            </p:cNvSpPr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51 w 79"/>
                <a:gd name="T1" fmla="*/ 0 h 5"/>
                <a:gd name="T2" fmla="*/ 20 w 79"/>
                <a:gd name="T3" fmla="*/ 1 h 5"/>
                <a:gd name="T4" fmla="*/ 16 w 79"/>
                <a:gd name="T5" fmla="*/ 1 h 5"/>
                <a:gd name="T6" fmla="*/ 1 w 79"/>
                <a:gd name="T7" fmla="*/ 0 h 5"/>
                <a:gd name="T8" fmla="*/ 0 w 79"/>
                <a:gd name="T9" fmla="*/ 3 h 5"/>
                <a:gd name="T10" fmla="*/ 16 w 79"/>
                <a:gd name="T11" fmla="*/ 4 h 5"/>
                <a:gd name="T12" fmla="*/ 20 w 79"/>
                <a:gd name="T13" fmla="*/ 4 h 5"/>
                <a:gd name="T14" fmla="*/ 51 w 79"/>
                <a:gd name="T15" fmla="*/ 3 h 5"/>
                <a:gd name="T16" fmla="*/ 79 w 79"/>
                <a:gd name="T17" fmla="*/ 3 h 5"/>
                <a:gd name="T18" fmla="*/ 79 w 79"/>
                <a:gd name="T19" fmla="*/ 0 h 5"/>
                <a:gd name="T20" fmla="*/ 51 w 7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2422"/>
            <p:cNvSpPr>
              <a:spLocks/>
            </p:cNvSpPr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3 h 13"/>
                <a:gd name="T4" fmla="*/ 0 w 4"/>
                <a:gd name="T5" fmla="*/ 2 h 13"/>
                <a:gd name="T6" fmla="*/ 1 w 4"/>
                <a:gd name="T7" fmla="*/ 7 h 13"/>
                <a:gd name="T8" fmla="*/ 2 w 4"/>
                <a:gd name="T9" fmla="*/ 12 h 13"/>
                <a:gd name="T10" fmla="*/ 4 w 4"/>
                <a:gd name="T11" fmla="*/ 12 h 13"/>
                <a:gd name="T12" fmla="*/ 4 w 4"/>
                <a:gd name="T13" fmla="*/ 10 h 13"/>
                <a:gd name="T14" fmla="*/ 4 w 4"/>
                <a:gd name="T15" fmla="*/ 10 h 13"/>
                <a:gd name="T16" fmla="*/ 4 w 4"/>
                <a:gd name="T17" fmla="*/ 7 h 13"/>
                <a:gd name="T18" fmla="*/ 3 w 4"/>
                <a:gd name="T19" fmla="*/ 0 h 13"/>
                <a:gd name="T20" fmla="*/ 0 w 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2423"/>
            <p:cNvSpPr>
              <a:spLocks/>
            </p:cNvSpPr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2 h 13"/>
                <a:gd name="T4" fmla="*/ 0 w 4"/>
                <a:gd name="T5" fmla="*/ 4 h 13"/>
                <a:gd name="T6" fmla="*/ 1 w 4"/>
                <a:gd name="T7" fmla="*/ 12 h 13"/>
                <a:gd name="T8" fmla="*/ 3 w 4"/>
                <a:gd name="T9" fmla="*/ 13 h 13"/>
                <a:gd name="T10" fmla="*/ 4 w 4"/>
                <a:gd name="T11" fmla="*/ 10 h 13"/>
                <a:gd name="T12" fmla="*/ 4 w 4"/>
                <a:gd name="T13" fmla="*/ 5 h 13"/>
                <a:gd name="T14" fmla="*/ 4 w 4"/>
                <a:gd name="T15" fmla="*/ 2 h 13"/>
                <a:gd name="T16" fmla="*/ 2 w 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2424"/>
            <p:cNvSpPr>
              <a:spLocks/>
            </p:cNvSpPr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9 h 11"/>
                <a:gd name="T4" fmla="*/ 3 w 5"/>
                <a:gd name="T5" fmla="*/ 10 h 11"/>
                <a:gd name="T6" fmla="*/ 4 w 5"/>
                <a:gd name="T7" fmla="*/ 8 h 11"/>
                <a:gd name="T8" fmla="*/ 4 w 5"/>
                <a:gd name="T9" fmla="*/ 2 h 11"/>
                <a:gd name="T10" fmla="*/ 3 w 5"/>
                <a:gd name="T11" fmla="*/ 0 h 11"/>
                <a:gd name="T12" fmla="*/ 1 w 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2425"/>
            <p:cNvSpPr>
              <a:spLocks/>
            </p:cNvSpPr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0 h 11"/>
                <a:gd name="T4" fmla="*/ 3 w 4"/>
                <a:gd name="T5" fmla="*/ 11 h 11"/>
                <a:gd name="T6" fmla="*/ 4 w 4"/>
                <a:gd name="T7" fmla="*/ 9 h 11"/>
                <a:gd name="T8" fmla="*/ 4 w 4"/>
                <a:gd name="T9" fmla="*/ 2 h 11"/>
                <a:gd name="T10" fmla="*/ 3 w 4"/>
                <a:gd name="T11" fmla="*/ 0 h 11"/>
                <a:gd name="T12" fmla="*/ 1 w 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2426"/>
            <p:cNvSpPr>
              <a:spLocks/>
            </p:cNvSpPr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3 w 5"/>
                <a:gd name="T5" fmla="*/ 13 h 13"/>
                <a:gd name="T6" fmla="*/ 4 w 5"/>
                <a:gd name="T7" fmla="*/ 11 h 13"/>
                <a:gd name="T8" fmla="*/ 4 w 5"/>
                <a:gd name="T9" fmla="*/ 3 h 13"/>
                <a:gd name="T10" fmla="*/ 3 w 5"/>
                <a:gd name="T11" fmla="*/ 1 h 13"/>
                <a:gd name="T12" fmla="*/ 1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BCF37DED-1A0E-8560-0A3A-C0ACC9488F4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264"/>
          <a:stretch/>
        </p:blipFill>
        <p:spPr>
          <a:xfrm>
            <a:off x="0" y="91511"/>
            <a:ext cx="9028386" cy="2704220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193E3D91-0EE2-0291-E954-10C4E01280C3}"/>
              </a:ext>
            </a:extLst>
          </p:cNvPr>
          <p:cNvSpPr/>
          <p:nvPr/>
        </p:nvSpPr>
        <p:spPr>
          <a:xfrm>
            <a:off x="2900900" y="2233819"/>
            <a:ext cx="346797" cy="281016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" name="Flowchart: Alternate Process 12">
            <a:extLst>
              <a:ext uri="{FF2B5EF4-FFF2-40B4-BE49-F238E27FC236}">
                <a16:creationId xmlns:a16="http://schemas.microsoft.com/office/drawing/2014/main" id="{28BB9DD5-60E2-AD7A-9753-C1862BB033EC}"/>
              </a:ext>
            </a:extLst>
          </p:cNvPr>
          <p:cNvSpPr/>
          <p:nvPr/>
        </p:nvSpPr>
        <p:spPr>
          <a:xfrm>
            <a:off x="7231117" y="2151645"/>
            <a:ext cx="451945" cy="507471"/>
          </a:xfrm>
          <a:prstGeom prst="flowChartAlternateProcess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7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</p:spTree>
    <p:extLst>
      <p:ext uri="{BB962C8B-B14F-4D97-AF65-F5344CB8AC3E}">
        <p14:creationId xmlns:p14="http://schemas.microsoft.com/office/powerpoint/2010/main" val="1607311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234F7E38-35C9-B203-4E1D-AEB93F6884A9}"/>
              </a:ext>
            </a:extLst>
          </p:cNvPr>
          <p:cNvGrpSpPr/>
          <p:nvPr/>
        </p:nvGrpSpPr>
        <p:grpSpPr>
          <a:xfrm>
            <a:off x="171769" y="1314792"/>
            <a:ext cx="8553699" cy="2159181"/>
            <a:chOff x="0" y="1840933"/>
            <a:chExt cx="12106993" cy="219054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49F27F5E-43AE-CA29-5586-5A459A869D8C}"/>
                    </a:ext>
                  </a:extLst>
                </p:cNvPr>
                <p:cNvSpPr txBox="1"/>
                <p:nvPr/>
              </p:nvSpPr>
              <p:spPr>
                <a:xfrm>
                  <a:off x="0" y="1860131"/>
                  <a:ext cx="3432749" cy="213050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b)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320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3</m:t>
                          </m:r>
                        </m:den>
                      </m:f>
                    </m:oMath>
                  </a14:m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của</a:t>
                  </a: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18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là</a:t>
                  </a:r>
                  <a:endParaRPr lang="en-US" sz="32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>
                    <a:lnSpc>
                      <a:spcPct val="150000"/>
                    </a:lnSpc>
                  </a:pP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  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320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8</m:t>
                          </m:r>
                        </m:den>
                      </m:f>
                    </m:oMath>
                  </a14:m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của</a:t>
                  </a: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64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là</a:t>
                  </a: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49F27F5E-43AE-CA29-5586-5A459A869D8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0" y="1860131"/>
                  <a:ext cx="3432749" cy="2130506"/>
                </a:xfrm>
                <a:prstGeom prst="rect">
                  <a:avLst/>
                </a:prstGeom>
                <a:blipFill>
                  <a:blip r:embed="rId2"/>
                  <a:stretch>
                    <a:fillRect l="-6281" r="-4020" b="-319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65B07E1C-BB02-F1BF-D203-D1FDCF755F7C}"/>
                    </a:ext>
                  </a:extLst>
                </p:cNvPr>
                <p:cNvSpPr txBox="1"/>
                <p:nvPr/>
              </p:nvSpPr>
              <p:spPr>
                <a:xfrm>
                  <a:off x="4075282" y="1840933"/>
                  <a:ext cx="3486921" cy="219054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3200" dirty="0">
                      <a:cs typeface="Times New Roman" panose="02020603050405020304" pitchFamily="18" charset="0"/>
                    </a:rPr>
                    <a:t>  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320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2</m:t>
                          </m:r>
                        </m:num>
                        <m:den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7</m:t>
                          </m:r>
                        </m:den>
                      </m:f>
                    </m:oMath>
                  </a14:m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của</a:t>
                  </a: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42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là</a:t>
                  </a:r>
                  <a:endParaRPr lang="en-US" sz="32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>
                    <a:lnSpc>
                      <a:spcPct val="150000"/>
                    </a:lnSpc>
                  </a:pP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  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320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4</m:t>
                          </m:r>
                        </m:num>
                        <m:den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9</m:t>
                          </m:r>
                        </m:den>
                      </m:f>
                    </m:oMath>
                  </a14:m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của</a:t>
                  </a: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27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là</a:t>
                  </a: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65B07E1C-BB02-F1BF-D203-D1FDCF755F7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75282" y="1840933"/>
                  <a:ext cx="3486921" cy="2190549"/>
                </a:xfrm>
                <a:prstGeom prst="rect">
                  <a:avLst/>
                </a:prstGeom>
                <a:blipFill>
                  <a:blip r:embed="rId3"/>
                  <a:stretch>
                    <a:fillRect r="-741" b="-28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DB378632-8F1E-5650-04DC-7D86C5F77524}"/>
                    </a:ext>
                  </a:extLst>
                </p:cNvPr>
                <p:cNvSpPr txBox="1"/>
                <p:nvPr/>
              </p:nvSpPr>
              <p:spPr>
                <a:xfrm>
                  <a:off x="8204735" y="1860131"/>
                  <a:ext cx="3432749" cy="2144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3200" dirty="0">
                      <a:cs typeface="Times New Roman" panose="02020603050405020304" pitchFamily="18" charset="0"/>
                    </a:rPr>
                    <a:t>   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320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5</m:t>
                          </m:r>
                        </m:den>
                      </m:f>
                    </m:oMath>
                  </a14:m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của</a:t>
                  </a: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80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là</a:t>
                  </a:r>
                  <a:endParaRPr lang="en-US" sz="32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>
                    <a:lnSpc>
                      <a:spcPct val="150000"/>
                    </a:lnSpc>
                  </a:pP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  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320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US" sz="3200" b="0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8</m:t>
                          </m:r>
                        </m:den>
                      </m:f>
                    </m:oMath>
                  </a14:m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của</a:t>
                  </a: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96 </a:t>
                  </a:r>
                  <a:r>
                    <a:rPr lang="en-US" sz="32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là</a:t>
                  </a:r>
                  <a:r>
                    <a:rPr lang="en-US" sz="32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DB378632-8F1E-5650-04DC-7D86C5F7752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04735" y="1860131"/>
                  <a:ext cx="3432749" cy="2144231"/>
                </a:xfrm>
                <a:prstGeom prst="rect">
                  <a:avLst/>
                </a:prstGeom>
                <a:blipFill>
                  <a:blip r:embed="rId4"/>
                  <a:stretch>
                    <a:fillRect r="-4271" b="-317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" name="Flowchart: Alternate Process 7">
              <a:extLst>
                <a:ext uri="{FF2B5EF4-FFF2-40B4-BE49-F238E27FC236}">
                  <a16:creationId xmlns:a16="http://schemas.microsoft.com/office/drawing/2014/main" id="{5D37594D-02DB-EF82-B0A2-AB69D2F36A54}"/>
                </a:ext>
              </a:extLst>
            </p:cNvPr>
            <p:cNvSpPr/>
            <p:nvPr/>
          </p:nvSpPr>
          <p:spPr>
            <a:xfrm>
              <a:off x="3351466" y="2273689"/>
              <a:ext cx="599605" cy="439324"/>
            </a:xfrm>
            <a:prstGeom prst="flowChartAlternateProcess">
              <a:avLst/>
            </a:prstGeom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  <p:sp>
          <p:nvSpPr>
            <p:cNvPr id="15" name="Flowchart: Alternate Process 14">
              <a:extLst>
                <a:ext uri="{FF2B5EF4-FFF2-40B4-BE49-F238E27FC236}">
                  <a16:creationId xmlns:a16="http://schemas.microsoft.com/office/drawing/2014/main" id="{5494C1FD-4BA8-77D6-584F-B5B3B4D08D30}"/>
                </a:ext>
              </a:extLst>
            </p:cNvPr>
            <p:cNvSpPr/>
            <p:nvPr/>
          </p:nvSpPr>
          <p:spPr>
            <a:xfrm>
              <a:off x="3351467" y="3299629"/>
              <a:ext cx="599605" cy="439324"/>
            </a:xfrm>
            <a:prstGeom prst="flowChartAlternateProcess">
              <a:avLst/>
            </a:prstGeom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  <p:sp>
          <p:nvSpPr>
            <p:cNvPr id="16" name="Flowchart: Alternate Process 15">
              <a:extLst>
                <a:ext uri="{FF2B5EF4-FFF2-40B4-BE49-F238E27FC236}">
                  <a16:creationId xmlns:a16="http://schemas.microsoft.com/office/drawing/2014/main" id="{9CD3CBEE-11D8-8501-6931-FA83D5F76C78}"/>
                </a:ext>
              </a:extLst>
            </p:cNvPr>
            <p:cNvSpPr/>
            <p:nvPr/>
          </p:nvSpPr>
          <p:spPr>
            <a:xfrm>
              <a:off x="7386612" y="2273689"/>
              <a:ext cx="599605" cy="439324"/>
            </a:xfrm>
            <a:prstGeom prst="flowChartAlternateProcess">
              <a:avLst/>
            </a:prstGeom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  <p:sp>
          <p:nvSpPr>
            <p:cNvPr id="17" name="Flowchart: Alternate Process 16">
              <a:extLst>
                <a:ext uri="{FF2B5EF4-FFF2-40B4-BE49-F238E27FC236}">
                  <a16:creationId xmlns:a16="http://schemas.microsoft.com/office/drawing/2014/main" id="{12A9F87D-0FC1-408D-A0C1-D86FCDB39125}"/>
                </a:ext>
              </a:extLst>
            </p:cNvPr>
            <p:cNvSpPr/>
            <p:nvPr/>
          </p:nvSpPr>
          <p:spPr>
            <a:xfrm>
              <a:off x="7386612" y="3299629"/>
              <a:ext cx="599605" cy="439324"/>
            </a:xfrm>
            <a:prstGeom prst="flowChartAlternateProcess">
              <a:avLst/>
            </a:prstGeom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  <p:sp>
          <p:nvSpPr>
            <p:cNvPr id="18" name="Flowchart: Alternate Process 17">
              <a:extLst>
                <a:ext uri="{FF2B5EF4-FFF2-40B4-BE49-F238E27FC236}">
                  <a16:creationId xmlns:a16="http://schemas.microsoft.com/office/drawing/2014/main" id="{6D555C3C-A967-CE2B-7D69-E78118F7961E}"/>
                </a:ext>
              </a:extLst>
            </p:cNvPr>
            <p:cNvSpPr/>
            <p:nvPr/>
          </p:nvSpPr>
          <p:spPr>
            <a:xfrm>
              <a:off x="11507388" y="2273689"/>
              <a:ext cx="599605" cy="439324"/>
            </a:xfrm>
            <a:prstGeom prst="flowChartAlternateProcess">
              <a:avLst/>
            </a:prstGeom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  <p:sp>
          <p:nvSpPr>
            <p:cNvPr id="19" name="Flowchart: Alternate Process 18">
              <a:extLst>
                <a:ext uri="{FF2B5EF4-FFF2-40B4-BE49-F238E27FC236}">
                  <a16:creationId xmlns:a16="http://schemas.microsoft.com/office/drawing/2014/main" id="{2FD4693E-D36B-EBDA-22F5-AD8FA0F5CF17}"/>
                </a:ext>
              </a:extLst>
            </p:cNvPr>
            <p:cNvSpPr/>
            <p:nvPr/>
          </p:nvSpPr>
          <p:spPr>
            <a:xfrm>
              <a:off x="11507388" y="3299629"/>
              <a:ext cx="599605" cy="439324"/>
            </a:xfrm>
            <a:prstGeom prst="flowChartAlternateProcess">
              <a:avLst/>
            </a:prstGeom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</p:grpSp>
      <p:sp>
        <p:nvSpPr>
          <p:cNvPr id="20" name="Flowchart: Alternate Process 19">
            <a:extLst>
              <a:ext uri="{FF2B5EF4-FFF2-40B4-BE49-F238E27FC236}">
                <a16:creationId xmlns:a16="http://schemas.microsoft.com/office/drawing/2014/main" id="{F6F8ECA8-2458-421B-DC5A-F8DF775F2C30}"/>
              </a:ext>
            </a:extLst>
          </p:cNvPr>
          <p:cNvSpPr/>
          <p:nvPr/>
        </p:nvSpPr>
        <p:spPr>
          <a:xfrm>
            <a:off x="2539610" y="1741351"/>
            <a:ext cx="423626" cy="433033"/>
          </a:xfrm>
          <a:prstGeom prst="flowChartAlternateProcess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1" name="Flowchart: Alternate Process 20">
            <a:extLst>
              <a:ext uri="{FF2B5EF4-FFF2-40B4-BE49-F238E27FC236}">
                <a16:creationId xmlns:a16="http://schemas.microsoft.com/office/drawing/2014/main" id="{E8D2BD16-EC0E-5EAE-64A0-98CC51CC622D}"/>
              </a:ext>
            </a:extLst>
          </p:cNvPr>
          <p:cNvSpPr/>
          <p:nvPr/>
        </p:nvSpPr>
        <p:spPr>
          <a:xfrm>
            <a:off x="2539610" y="2752600"/>
            <a:ext cx="423626" cy="433033"/>
          </a:xfrm>
          <a:prstGeom prst="flowChartAlternateProcess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39" name="Flowchart: Alternate Process 38">
            <a:extLst>
              <a:ext uri="{FF2B5EF4-FFF2-40B4-BE49-F238E27FC236}">
                <a16:creationId xmlns:a16="http://schemas.microsoft.com/office/drawing/2014/main" id="{F4AADF55-6DFD-F01C-B4D8-4E0AA0EDC2DF}"/>
              </a:ext>
            </a:extLst>
          </p:cNvPr>
          <p:cNvSpPr/>
          <p:nvPr/>
        </p:nvSpPr>
        <p:spPr>
          <a:xfrm>
            <a:off x="5390478" y="1741351"/>
            <a:ext cx="484806" cy="433033"/>
          </a:xfrm>
          <a:prstGeom prst="flowChartAlternateProcess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40" name="Flowchart: Alternate Process 39">
            <a:extLst>
              <a:ext uri="{FF2B5EF4-FFF2-40B4-BE49-F238E27FC236}">
                <a16:creationId xmlns:a16="http://schemas.microsoft.com/office/drawing/2014/main" id="{DE6DF097-464A-60AF-3F29-0CA77B09EAEE}"/>
              </a:ext>
            </a:extLst>
          </p:cNvPr>
          <p:cNvSpPr/>
          <p:nvPr/>
        </p:nvSpPr>
        <p:spPr>
          <a:xfrm>
            <a:off x="5390477" y="2752600"/>
            <a:ext cx="484806" cy="433033"/>
          </a:xfrm>
          <a:prstGeom prst="flowChartAlternateProcess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41" name="Flowchart: Alternate Process 40">
            <a:extLst>
              <a:ext uri="{FF2B5EF4-FFF2-40B4-BE49-F238E27FC236}">
                <a16:creationId xmlns:a16="http://schemas.microsoft.com/office/drawing/2014/main" id="{4373DB6C-D428-314E-5CF5-8912A122540D}"/>
              </a:ext>
            </a:extLst>
          </p:cNvPr>
          <p:cNvSpPr/>
          <p:nvPr/>
        </p:nvSpPr>
        <p:spPr>
          <a:xfrm>
            <a:off x="8301841" y="1741351"/>
            <a:ext cx="545869" cy="433033"/>
          </a:xfrm>
          <a:prstGeom prst="flowChartAlternateProcess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48</a:t>
            </a:r>
          </a:p>
        </p:txBody>
      </p:sp>
      <p:sp>
        <p:nvSpPr>
          <p:cNvPr id="42" name="Flowchart: Alternate Process 41">
            <a:extLst>
              <a:ext uri="{FF2B5EF4-FFF2-40B4-BE49-F238E27FC236}">
                <a16:creationId xmlns:a16="http://schemas.microsoft.com/office/drawing/2014/main" id="{565BEA61-C05C-23DD-BB44-958C90E0A2FF}"/>
              </a:ext>
            </a:extLst>
          </p:cNvPr>
          <p:cNvSpPr/>
          <p:nvPr/>
        </p:nvSpPr>
        <p:spPr>
          <a:xfrm>
            <a:off x="8301840" y="2752600"/>
            <a:ext cx="545869" cy="433033"/>
          </a:xfrm>
          <a:prstGeom prst="flowChartAlternateProcess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</a:t>
            </a:r>
          </a:p>
        </p:txBody>
      </p:sp>
    </p:spTree>
    <p:extLst>
      <p:ext uri="{BB962C8B-B14F-4D97-AF65-F5344CB8AC3E}">
        <p14:creationId xmlns:p14="http://schemas.microsoft.com/office/powerpoint/2010/main" val="2464172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39" grpId="0" animBg="1"/>
      <p:bldP spid="40" grpId="0" animBg="1"/>
      <p:bldP spid="41" grpId="0" animBg="1"/>
      <p:bldP spid="42" grpId="0" animBg="1"/>
    </p:bldLst>
  </p:timing>
</p:sld>
</file>

<file path=ppt/theme/theme1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746</TotalTime>
  <Words>324</Words>
  <Application>Microsoft Office PowerPoint</Application>
  <PresentationFormat>On-screen Show (16:9)</PresentationFormat>
  <Paragraphs>61</Paragraphs>
  <Slides>12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</vt:i4>
      </vt:variant>
    </vt:vector>
  </HeadingPairs>
  <TitlesOfParts>
    <vt:vector size="21" baseType="lpstr">
      <vt:lpstr>#9Slide05 Angelline</vt:lpstr>
      <vt:lpstr>Arial</vt:lpstr>
      <vt:lpstr>Calibri</vt:lpstr>
      <vt:lpstr>Cambria</vt:lpstr>
      <vt:lpstr>Cambria Math</vt:lpstr>
      <vt:lpstr>Gill Sans</vt:lpstr>
      <vt:lpstr>Times New Roman</vt:lpstr>
      <vt:lpstr>UTM Avo</vt:lpstr>
      <vt:lpstr>第一PPT，www.1ppt.com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keywords/>
  <dc:description>www.1ppt.com</dc:description>
  <cp:lastModifiedBy>Hien Anh</cp:lastModifiedBy>
  <cp:revision>270</cp:revision>
  <dcterms:created xsi:type="dcterms:W3CDTF">2016-09-03T08:50:05Z</dcterms:created>
  <dcterms:modified xsi:type="dcterms:W3CDTF">2023-08-24T01:19:45Z</dcterms:modified>
</cp:coreProperties>
</file>