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7" r:id="rId3"/>
    <p:sldId id="257" r:id="rId4"/>
    <p:sldId id="278" r:id="rId5"/>
    <p:sldId id="280" r:id="rId6"/>
    <p:sldId id="284" r:id="rId7"/>
    <p:sldId id="281" r:id="rId8"/>
    <p:sldId id="285" r:id="rId9"/>
    <p:sldId id="282" r:id="rId10"/>
    <p:sldId id="287" r:id="rId11"/>
    <p:sldId id="283" r:id="rId12"/>
    <p:sldId id="288" r:id="rId13"/>
    <p:sldId id="256" r:id="rId14"/>
    <p:sldId id="268" r:id="rId15"/>
    <p:sldId id="295" r:id="rId16"/>
    <p:sldId id="296" r:id="rId17"/>
    <p:sldId id="262" r:id="rId18"/>
    <p:sldId id="289" r:id="rId19"/>
    <p:sldId id="294" r:id="rId20"/>
    <p:sldId id="309" r:id="rId21"/>
    <p:sldId id="310" r:id="rId22"/>
    <p:sldId id="311" r:id="rId23"/>
    <p:sldId id="312" r:id="rId24"/>
    <p:sldId id="313" r:id="rId25"/>
    <p:sldId id="315" r:id="rId26"/>
    <p:sldId id="314" r:id="rId27"/>
    <p:sldId id="271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openxmlformats.org/officeDocument/2006/relationships/image" Target="../media/image11.png"/><Relationship Id="rId12" Type="http://schemas.openxmlformats.org/officeDocument/2006/relationships/image" Target="../media/image37.png"/><Relationship Id="rId17" Type="http://schemas.openxmlformats.org/officeDocument/2006/relationships/image" Target="../media/image17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4.png"/><Relationship Id="rId27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jpeg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12" Type="http://schemas.openxmlformats.org/officeDocument/2006/relationships/image" Target="../media/image43.svg"/><Relationship Id="rId17" Type="http://schemas.openxmlformats.org/officeDocument/2006/relationships/image" Target="../media/image44.png"/><Relationship Id="rId2" Type="http://schemas.openxmlformats.org/officeDocument/2006/relationships/image" Target="../media/image2.png"/><Relationship Id="rId16" Type="http://schemas.openxmlformats.org/officeDocument/2006/relationships/image" Target="../media/image47.sv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6.png"/><Relationship Id="rId5" Type="http://schemas.openxmlformats.org/officeDocument/2006/relationships/image" Target="../media/image23.png"/><Relationship Id="rId15" Type="http://schemas.openxmlformats.org/officeDocument/2006/relationships/image" Target="../media/image43.pn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4" Type="http://schemas.openxmlformats.org/officeDocument/2006/relationships/image" Target="../media/image3.jpeg"/><Relationship Id="rId9" Type="http://schemas.openxmlformats.org/officeDocument/2006/relationships/image" Target="../media/image33.png"/><Relationship Id="rId1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0.PNG"/><Relationship Id="rId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microsoft.com/office/2007/relationships/hdphoto" Target="../media/hdphoto3.wdp"/><Relationship Id="rId9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6.png"/><Relationship Id="rId18" Type="http://schemas.openxmlformats.org/officeDocument/2006/relationships/image" Target="../media/image82.svg"/><Relationship Id="rId3" Type="http://schemas.openxmlformats.org/officeDocument/2006/relationships/image" Target="../media/image67.svg"/><Relationship Id="rId21" Type="http://schemas.openxmlformats.org/officeDocument/2006/relationships/image" Target="../media/image70.png"/><Relationship Id="rId7" Type="http://schemas.openxmlformats.org/officeDocument/2006/relationships/image" Target="../media/image71.svg"/><Relationship Id="rId12" Type="http://schemas.openxmlformats.org/officeDocument/2006/relationships/image" Target="../media/image63.jpe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73.svg"/><Relationship Id="rId14" Type="http://schemas.openxmlformats.org/officeDocument/2006/relationships/image" Target="../media/image78.svg"/><Relationship Id="rId22" Type="http://schemas.openxmlformats.org/officeDocument/2006/relationships/image" Target="../media/image8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9.png"/><Relationship Id="rId7" Type="http://schemas.openxmlformats.org/officeDocument/2006/relationships/image" Target="../media/image114.sv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10" Type="http://schemas.openxmlformats.org/officeDocument/2006/relationships/image" Target="../media/image84.gif"/><Relationship Id="rId4" Type="http://schemas.openxmlformats.org/officeDocument/2006/relationships/image" Target="../media/image74.png"/><Relationship Id="rId9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3.png"/><Relationship Id="rId7" Type="http://schemas.openxmlformats.org/officeDocument/2006/relationships/image" Target="../media/image8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10" Type="http://schemas.openxmlformats.org/officeDocument/2006/relationships/image" Target="../media/image87.png"/><Relationship Id="rId4" Type="http://schemas.openxmlformats.org/officeDocument/2006/relationships/image" Target="../media/image74.png"/><Relationship Id="rId9" Type="http://schemas.openxmlformats.org/officeDocument/2006/relationships/image" Target="../media/image12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2.svg"/><Relationship Id="rId7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5" Type="http://schemas.openxmlformats.org/officeDocument/2006/relationships/image" Target="../media/image88.png"/><Relationship Id="rId4" Type="http://schemas.openxmlformats.org/officeDocument/2006/relationships/image" Target="../media/image3.jpe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25.png"/><Relationship Id="rId17" Type="http://schemas.openxmlformats.org/officeDocument/2006/relationships/image" Target="../media/image17.png"/><Relationship Id="rId25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24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23" Type="http://schemas.openxmlformats.org/officeDocument/2006/relationships/image" Target="../media/image26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4.png"/><Relationship Id="rId22" Type="http://schemas.openxmlformats.org/officeDocument/2006/relationships/image" Target="../media/image24.png"/><Relationship Id="rId27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31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9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28" Type="http://schemas.openxmlformats.org/officeDocument/2006/relationships/image" Target="../media/image19.png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14" Type="http://schemas.openxmlformats.org/officeDocument/2006/relationships/image" Target="../media/image14.png"/><Relationship Id="rId27" Type="http://schemas.openxmlformats.org/officeDocument/2006/relationships/image" Target="../media/image35.png"/><Relationship Id="rId30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2286000" y="7503320"/>
            <a:ext cx="13716000" cy="2783681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uk-UA" altLang="en-US" sz="2700">
              <a:solidFill>
                <a:srgbClr val="000000"/>
              </a:solidFill>
              <a:latin typeface="VN-NTime" pitchFamily="2" charset="0"/>
              <a:cs typeface="Arial" panose="020B0604020202020204" pitchFamily="34" charset="0"/>
            </a:endParaRPr>
          </a:p>
        </p:txBody>
      </p:sp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3886200" y="457200"/>
            <a:ext cx="11315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>
                <a:solidFill>
                  <a:srgbClr val="FF0000"/>
                </a:solidFill>
              </a:rPr>
              <a:t>PHÒNG GIÁO DỤC VÀ ĐÀO TẠO TIÊN LÃNG</a:t>
            </a:r>
          </a:p>
          <a:p>
            <a:pPr algn="ctr"/>
            <a:r>
              <a:rPr lang="en-US" altLang="en-US" sz="3000" b="1">
                <a:solidFill>
                  <a:srgbClr val="FF0000"/>
                </a:solidFill>
              </a:rPr>
              <a:t>TRƯỜNG TIỂU HỌC NAM HƯNG</a:t>
            </a:r>
            <a:endParaRPr lang="en-US" altLang="en-US" sz="3000">
              <a:solidFill>
                <a:srgbClr val="FF0000"/>
              </a:solidFill>
            </a:endParaRPr>
          </a:p>
        </p:txBody>
      </p:sp>
      <p:pic>
        <p:nvPicPr>
          <p:cNvPr id="21" name="Picture 12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59720"/>
            <a:ext cx="13716000" cy="820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4800600" y="6750845"/>
            <a:ext cx="99441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FF0000"/>
                </a:solidFill>
              </a:rPr>
              <a:t>HỌ VÀ TÊN GIÁO VIÊN: PHẠM THỊ THANH NHÀN</a:t>
            </a:r>
          </a:p>
          <a:p>
            <a:r>
              <a:rPr lang="en-US" altLang="en-US" sz="3000" b="1">
                <a:solidFill>
                  <a:srgbClr val="FF0000"/>
                </a:solidFill>
              </a:rPr>
              <a:t>LỚP: 5B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972300" y="1519238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1" name="WordArt 7"/>
          <p:cNvSpPr>
            <a:spLocks noChangeArrowheads="1" noChangeShapeType="1" noTextEdit="1"/>
          </p:cNvSpPr>
          <p:nvPr/>
        </p:nvSpPr>
        <p:spPr bwMode="auto">
          <a:xfrm>
            <a:off x="4267200" y="5167313"/>
            <a:ext cx="9906000" cy="538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75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CỘNG, TRỪ HAI PHÂN SỐ KHÁC MẪU SỐ</a:t>
            </a:r>
          </a:p>
        </p:txBody>
      </p:sp>
      <p:sp>
        <p:nvSpPr>
          <p:cNvPr id="33804" name="WordArt 12"/>
          <p:cNvSpPr>
            <a:spLocks noChangeArrowheads="1" noChangeShapeType="1" noTextEdit="1"/>
          </p:cNvSpPr>
          <p:nvPr/>
        </p:nvSpPr>
        <p:spPr bwMode="auto">
          <a:xfrm>
            <a:off x="7219950" y="3669508"/>
            <a:ext cx="4000500" cy="7262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TOÁN 5</a:t>
            </a:r>
          </a:p>
        </p:txBody>
      </p:sp>
    </p:spTree>
    <p:extLst>
      <p:ext uri="{BB962C8B-B14F-4D97-AF65-F5344CB8AC3E}">
        <p14:creationId xmlns:p14="http://schemas.microsoft.com/office/powerpoint/2010/main" val="3358782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DE4DCF-5B26-8D7A-A4EE-7DF144FA30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114300"/>
            <a:ext cx="2761952" cy="27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330</Words>
  <Application>Microsoft Office PowerPoint</Application>
  <PresentationFormat>Custom</PresentationFormat>
  <Paragraphs>128</Paragraphs>
  <Slides>26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Aptos</vt:lpstr>
      <vt:lpstr>Aptos Display</vt:lpstr>
      <vt:lpstr>Arial</vt:lpstr>
      <vt:lpstr>Bubblebody Neue Ultra-Bold</vt:lpstr>
      <vt:lpstr>Calibri</vt:lpstr>
      <vt:lpstr>Cambria</vt:lpstr>
      <vt:lpstr>Cambria Math</vt:lpstr>
      <vt:lpstr>Chapbook</vt:lpstr>
      <vt:lpstr>Open Sans ExtraBold</vt:lpstr>
      <vt:lpstr>Paytone One</vt:lpstr>
      <vt:lpstr>Times New Roman</vt:lpstr>
      <vt:lpstr>VN-NTime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Windows</cp:lastModifiedBy>
  <cp:revision>62</cp:revision>
  <dcterms:created xsi:type="dcterms:W3CDTF">2006-08-16T00:00:00Z</dcterms:created>
  <dcterms:modified xsi:type="dcterms:W3CDTF">2025-01-14T02:29:19Z</dcterms:modified>
  <dc:identifier>DAFxOtQwmjo</dc:identifier>
</cp:coreProperties>
</file>