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18"/>
  </p:notesMasterIdLst>
  <p:sldIdLst>
    <p:sldId id="367" r:id="rId2"/>
    <p:sldId id="744" r:id="rId3"/>
    <p:sldId id="753" r:id="rId4"/>
    <p:sldId id="739" r:id="rId5"/>
    <p:sldId id="261" r:id="rId6"/>
    <p:sldId id="754" r:id="rId7"/>
    <p:sldId id="263" r:id="rId8"/>
    <p:sldId id="746" r:id="rId9"/>
    <p:sldId id="275" r:id="rId10"/>
    <p:sldId id="751" r:id="rId11"/>
    <p:sldId id="752" r:id="rId12"/>
    <p:sldId id="761" r:id="rId13"/>
    <p:sldId id="762" r:id="rId14"/>
    <p:sldId id="758" r:id="rId15"/>
    <p:sldId id="760" r:id="rId16"/>
    <p:sldId id="3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B2333-A101-449D-9D05-28E313B20FA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B1380-E430-437F-AFAC-5C21D902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7FE221-DCA0-4290-8A6A-B987CA89B68E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10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EB6D5E60-EE5F-ED90-46EB-06521FB4F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>
            <a:extLst>
              <a:ext uri="{FF2B5EF4-FFF2-40B4-BE49-F238E27FC236}">
                <a16:creationId xmlns:a16="http://schemas.microsoft.com/office/drawing/2014/main" id="{FFA7ED6E-FF44-48EE-828C-B48675D882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>
            <a:extLst>
              <a:ext uri="{FF2B5EF4-FFF2-40B4-BE49-F238E27FC236}">
                <a16:creationId xmlns:a16="http://schemas.microsoft.com/office/drawing/2014/main" id="{100EDCC6-489D-1A33-AAF2-870C9A5786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12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1380-E430-437F-AFAC-5C21D90273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0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1380-E430-437F-AFAC-5C21D90273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8A4D-03E7-5F40-CE15-1AA6E0433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8D123-8EFD-6A25-8CA0-3F7306E96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69105-935D-8177-D8E9-8F707F26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F28BA-EF2F-5563-1B5B-3C497463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8997E-C979-7054-82CA-800797AA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3556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4F79-B872-FE13-1234-9880F7DA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CC39F-023D-B01D-F50A-0CB8527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4EB36-A641-16FB-2A67-E87B6B8D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78D87-CB1C-E8B7-BE61-6C8BC0E6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96F72-F848-A862-7DC6-8E08D0C6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397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5CE63F-AD04-0826-D0CA-61495CDDD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0BF7A-C8AE-15EF-7040-BB4FC81B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08D54-96BB-A0DD-490E-7D12D600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9FBAE-2DA5-B6F0-691B-771ECD2B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C69C-4A48-FED9-C49E-4D82811E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671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33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>
            <a:off x="960000" y="1951600"/>
            <a:ext cx="1797200" cy="1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rot="303">
            <a:off x="972767" y="4980433"/>
            <a:ext cx="4541200" cy="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972900" y="3734667"/>
            <a:ext cx="52340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367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10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B95AB-01EE-B5D7-B718-F0B5BF0C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5EABE-FE2F-671E-0601-C6916B936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0F495-0120-701E-3DF0-74CCBFC4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178F7-BA2B-E43F-33D5-F4C8F768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A7A8-388C-2E74-6C3A-70A6EBE5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95E7-15E4-F328-498C-3616C499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FF8FB-7362-26AF-058E-D7E3514D3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B2EA6-1E62-1244-43E5-BD7EF231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B6B88-09CF-A4E5-15EF-4BE5C2BC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3A65A-EE66-C52D-DBB0-9A606539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1420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E5CC7-A88A-16DC-8F9F-7542FB61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97A57-300E-3C62-AE8A-AAD6A29E6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A5BC7-4DB3-0FE6-328E-88F438204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6741B-32CB-9D96-B5D4-4116E455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AAFB9-4A59-C5AC-A323-59608278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87497-0C46-E80D-B176-17877719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513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8EB7-92F8-70DF-F2B8-20BAE294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FCD6E-32A8-B6F6-C9FE-166683129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1ABC4-684D-CB3E-8256-260491CA9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440A3-8A27-BCA4-B76B-9E2376241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52F2F-3620-6503-A149-73F145F3E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47D25-A7C4-5ADD-230F-3DDABC00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F46906-2695-5086-5E86-0097284C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6701C4-DBA4-5531-183C-AA8C0CA7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7308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A0C0-5D35-E9F3-0823-EF95167A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E06EB-2C75-0548-7EB1-C30EDCFE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7CE1C-3F36-C7CB-9F55-BE790998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9C5F8-0326-594A-F38C-9E701898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434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6214E5-17A6-9FBB-FA16-8FD57CA2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A69E4-8057-142D-A78B-7DE6C98B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44A19-42C7-4486-C360-D2392B5F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238-FDA8-2B77-7B7E-B77B3DBE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24AED-F51A-F975-3148-91B96BDF9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8953F-CA6D-FB40-2FCE-4A68F1B69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8F2AB-8E74-0166-E25E-DB63B074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4DAC0-5D90-0B6C-C47A-2E269BE3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67AD4-7774-E073-1BC0-6ABFDE1C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009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D7CA9-AAF2-CE34-5276-63DC4223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246FB-A4CC-17AF-E1E1-A775D8A36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5F35D-6BAE-1A96-A3B7-7B66F7E91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27842-5569-B972-EF56-6F9A01A7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5F7C-72DE-46FC-B848-0293176299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DCFC0-7152-C423-95CA-451976EC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C2516-0A64-8289-394D-47219B51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167E8-A946-4A31-9761-9B05741B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0830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780992-2196-0711-81CD-36CB494B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4E6EE-6DF0-E801-5DE5-65542E6D6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EC3E4-49D4-E70E-8F3E-2A0C4119A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5FEDF-3BF5-40E7-9E71-003EA15BA10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5431-0AA3-7E45-242A-ED35794AD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B676-3F88-EB3E-8EBA-75BAE2E14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A1A782-47E2-4C7A-5438-0193F08A191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0"/>
            <a:ext cx="1143000" cy="1143000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D28022C-6667-5D8E-A3B0-F535DD43381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67" y="813334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5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75886362"/>
              </p:ext>
            </p:extLst>
          </p:nvPr>
        </p:nvGraphicFramePr>
        <p:xfrm>
          <a:off x="0" y="1741488"/>
          <a:ext cx="2946400" cy="502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4" imgW="1060704" imgH="1335024" progId="MS_ClipArt_Gallery.2">
                  <p:embed/>
                </p:oleObj>
              </mc:Choice>
              <mc:Fallback>
                <p:oleObj name="Clip" r:id="rId4" imgW="1060704" imgH="1335024" progId="MS_ClipArt_Gallery.2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1488"/>
                        <a:ext cx="2946400" cy="5021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8663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10" y="42846"/>
            <a:ext cx="1625600" cy="167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619"/>
            <a:ext cx="2336800" cy="153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9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984625"/>
            <a:ext cx="22352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0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62000"/>
            <a:ext cx="21336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7" name="Picture 11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3794130"/>
            <a:ext cx="23368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0" y="304800"/>
            <a:ext cx="12192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pt-BR" altLang="en-US" sz="288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</a:t>
            </a:r>
            <a:endParaRPr lang="en-US" alt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5" descr="1841479pi8i8jd86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9" y="4676769"/>
            <a:ext cx="36449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Box 1"/>
          <p:cNvSpPr txBox="1">
            <a:spLocks noChangeArrowheads="1"/>
          </p:cNvSpPr>
          <p:nvPr/>
        </p:nvSpPr>
        <p:spPr bwMode="auto">
          <a:xfrm>
            <a:off x="3149600" y="1730375"/>
            <a:ext cx="5892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itchFamily="18" charset="0"/>
              </a:rPr>
              <a:t>MÔN TOÁN</a:t>
            </a:r>
          </a:p>
        </p:txBody>
      </p:sp>
      <p:sp>
        <p:nvSpPr>
          <p:cNvPr id="5134" name="TextBox 2"/>
          <p:cNvSpPr txBox="1">
            <a:spLocks noChangeArrowheads="1"/>
          </p:cNvSpPr>
          <p:nvPr/>
        </p:nvSpPr>
        <p:spPr bwMode="auto">
          <a:xfrm>
            <a:off x="2741069" y="2470691"/>
            <a:ext cx="75104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BÀI 32: LUYỆN TẬP CHUNG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  <p:sp>
        <p:nvSpPr>
          <p:cNvPr id="5135" name="TextBox 3"/>
          <p:cNvSpPr txBox="1">
            <a:spLocks noChangeArrowheads="1"/>
          </p:cNvSpPr>
          <p:nvPr/>
        </p:nvSpPr>
        <p:spPr bwMode="auto">
          <a:xfrm>
            <a:off x="2741069" y="5610220"/>
            <a:ext cx="599651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Phạm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Ngọc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Đơn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vị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Tiểu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Hưng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2" name="Picture 9" descr="FIREWRK8">
            <a:extLst>
              <a:ext uri="{FF2B5EF4-FFF2-40B4-BE49-F238E27FC236}">
                <a16:creationId xmlns:a16="http://schemas.microsoft.com/office/drawing/2014/main" id="{78171133-DF42-6128-70DD-79939946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48" y="4331689"/>
            <a:ext cx="1625600" cy="122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581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CD20D-A856-5B15-B1C7-411270781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C5430A-823D-AE57-7540-BD49D626F593}"/>
              </a:ext>
            </a:extLst>
          </p:cNvPr>
          <p:cNvSpPr/>
          <p:nvPr/>
        </p:nvSpPr>
        <p:spPr>
          <a:xfrm>
            <a:off x="404812" y="285754"/>
            <a:ext cx="115252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1A1AF-CEF9-3135-2F09-EB78BA47D9CE}"/>
              </a:ext>
            </a:extLst>
          </p:cNvPr>
          <p:cNvSpPr txBox="1"/>
          <p:nvPr/>
        </p:nvSpPr>
        <p:spPr>
          <a:xfrm>
            <a:off x="1544763" y="574912"/>
            <a:ext cx="9660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1D9AC330-A5C5-5D37-987B-3D1AF0289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3150" y="4188627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C4081B84-5A72-7691-9999-F2399DDC6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852" y="4169298"/>
            <a:ext cx="5117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     B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B18288-5F36-C03F-2C21-533032CA1328}"/>
              </a:ext>
            </a:extLst>
          </p:cNvPr>
          <p:cNvSpPr/>
          <p:nvPr/>
        </p:nvSpPr>
        <p:spPr>
          <a:xfrm>
            <a:off x="5990342" y="328858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B5DECC-8386-6FA2-626E-834A2570B510}"/>
              </a:ext>
            </a:extLst>
          </p:cNvPr>
          <p:cNvSpPr txBox="1"/>
          <p:nvPr/>
        </p:nvSpPr>
        <p:spPr>
          <a:xfrm>
            <a:off x="5530916" y="2885019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F2DF5284-3C1C-C931-14E4-FC282C1A0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6088" y="2326711"/>
            <a:ext cx="18167" cy="311334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AC5BC7BA-B2E7-CE01-51C6-12CF0902F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766" y="2397927"/>
            <a:ext cx="57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60B717-E807-CA6F-AC9A-ABACA86F20FB}"/>
              </a:ext>
            </a:extLst>
          </p:cNvPr>
          <p:cNvSpPr/>
          <p:nvPr/>
        </p:nvSpPr>
        <p:spPr>
          <a:xfrm>
            <a:off x="5986466" y="2600107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A081E6EB-9DB1-5E3A-8971-17C937FF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656" y="4831562"/>
            <a:ext cx="57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F97D3C-B7C4-0D3A-5404-7C30096A08E8}"/>
              </a:ext>
            </a:extLst>
          </p:cNvPr>
          <p:cNvSpPr/>
          <p:nvPr/>
        </p:nvSpPr>
        <p:spPr>
          <a:xfrm>
            <a:off x="6000754" y="5095657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63117C-6274-06C6-07EE-AEEB9CA2B293}"/>
              </a:ext>
            </a:extLst>
          </p:cNvPr>
          <p:cNvSpPr/>
          <p:nvPr/>
        </p:nvSpPr>
        <p:spPr>
          <a:xfrm>
            <a:off x="838202" y="638179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3</a:t>
            </a:r>
          </a:p>
        </p:txBody>
      </p:sp>
      <p:grpSp>
        <p:nvGrpSpPr>
          <p:cNvPr id="8" name="Group 34">
            <a:extLst>
              <a:ext uri="{FF2B5EF4-FFF2-40B4-BE49-F238E27FC236}">
                <a16:creationId xmlns:a16="http://schemas.microsoft.com/office/drawing/2014/main" id="{1C184329-AC27-1B9F-7F9A-883E4A8F9FAC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499590" y="2447899"/>
            <a:ext cx="1301751" cy="2111407"/>
            <a:chOff x="576" y="1008"/>
            <a:chExt cx="1584" cy="1104"/>
          </a:xfrm>
          <a:solidFill>
            <a:srgbClr val="00B050"/>
          </a:solidFill>
        </p:grpSpPr>
        <p:sp>
          <p:nvSpPr>
            <p:cNvPr id="9" name="AutoShape 35">
              <a:extLst>
                <a:ext uri="{FF2B5EF4-FFF2-40B4-BE49-F238E27FC236}">
                  <a16:creationId xmlns:a16="http://schemas.microsoft.com/office/drawing/2014/main" id="{27EF0C6C-9018-AB48-F998-E35543A48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AutoShape 36">
              <a:extLst>
                <a:ext uri="{FF2B5EF4-FFF2-40B4-BE49-F238E27FC236}">
                  <a16:creationId xmlns:a16="http://schemas.microsoft.com/office/drawing/2014/main" id="{27102E0D-A938-7835-D9BF-9A8893A69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grpFill/>
            <a:ln w="63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B7E6A7D-0ABC-FE09-406E-652E0DF1CA0C}"/>
              </a:ext>
            </a:extLst>
          </p:cNvPr>
          <p:cNvSpPr/>
          <p:nvPr/>
        </p:nvSpPr>
        <p:spPr>
          <a:xfrm>
            <a:off x="4176707" y="41622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C0EB45-6841-65A8-3DD3-42B8FB029630}"/>
              </a:ext>
            </a:extLst>
          </p:cNvPr>
          <p:cNvSpPr/>
          <p:nvPr/>
        </p:nvSpPr>
        <p:spPr>
          <a:xfrm>
            <a:off x="7548602" y="4162218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6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 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58AEE-E527-346C-1232-B28789F6D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1C0058-2821-6C19-C8F9-A9D51A61E7F6}"/>
              </a:ext>
            </a:extLst>
          </p:cNvPr>
          <p:cNvSpPr/>
          <p:nvPr/>
        </p:nvSpPr>
        <p:spPr>
          <a:xfrm>
            <a:off x="404812" y="285754"/>
            <a:ext cx="115252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53CCE-657A-58C6-BDEE-4ADBB5A87CD0}"/>
              </a:ext>
            </a:extLst>
          </p:cNvPr>
          <p:cNvSpPr txBox="1"/>
          <p:nvPr/>
        </p:nvSpPr>
        <p:spPr>
          <a:xfrm>
            <a:off x="1544763" y="574912"/>
            <a:ext cx="9660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  <a:endParaRPr lang="en-US" sz="3600" dirty="0">
              <a:solidFill>
                <a:srgbClr val="263E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E7F56B8D-9366-E8FB-3AE0-B3168B748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3150" y="4188627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4E46B186-CE33-3ED8-C707-F5A1D6094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852" y="4169298"/>
            <a:ext cx="5117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     B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16207-8D7A-B638-3DBA-D7E9B12B0E1C}"/>
              </a:ext>
            </a:extLst>
          </p:cNvPr>
          <p:cNvSpPr/>
          <p:nvPr/>
        </p:nvSpPr>
        <p:spPr>
          <a:xfrm>
            <a:off x="5990342" y="328858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916413-9019-40B9-F8B0-C53DC7785ED8}"/>
              </a:ext>
            </a:extLst>
          </p:cNvPr>
          <p:cNvSpPr txBox="1"/>
          <p:nvPr/>
        </p:nvSpPr>
        <p:spPr>
          <a:xfrm>
            <a:off x="5530916" y="2885019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5D2A4E9B-0EC2-E9CA-6A44-E5C5AEC4E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6088" y="2326711"/>
            <a:ext cx="18167" cy="311334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45B16769-0CE6-2B29-B38D-F961A2290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766" y="2397927"/>
            <a:ext cx="57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42E01B-1530-F7AE-5C10-0E6F766A252F}"/>
              </a:ext>
            </a:extLst>
          </p:cNvPr>
          <p:cNvSpPr/>
          <p:nvPr/>
        </p:nvSpPr>
        <p:spPr>
          <a:xfrm>
            <a:off x="5986466" y="2600107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5A8AF5B-896B-3A59-45B8-8465B80EE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656" y="4831562"/>
            <a:ext cx="57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3FBF62-F7A3-5D59-7399-56B0729A22A1}"/>
              </a:ext>
            </a:extLst>
          </p:cNvPr>
          <p:cNvSpPr/>
          <p:nvPr/>
        </p:nvSpPr>
        <p:spPr>
          <a:xfrm>
            <a:off x="6000754" y="5095657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B5942B-2DDA-4719-9A6B-62300F2D50F0}"/>
              </a:ext>
            </a:extLst>
          </p:cNvPr>
          <p:cNvSpPr/>
          <p:nvPr/>
        </p:nvSpPr>
        <p:spPr>
          <a:xfrm>
            <a:off x="838202" y="638179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7DD1E6-CB4E-451B-893C-9711DA1D77AA}"/>
              </a:ext>
            </a:extLst>
          </p:cNvPr>
          <p:cNvSpPr/>
          <p:nvPr/>
        </p:nvSpPr>
        <p:spPr>
          <a:xfrm>
            <a:off x="4176707" y="41622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77BC99-73D4-33AF-2B4A-61D6A4013336}"/>
              </a:ext>
            </a:extLst>
          </p:cNvPr>
          <p:cNvSpPr/>
          <p:nvPr/>
        </p:nvSpPr>
        <p:spPr>
          <a:xfrm>
            <a:off x="7548602" y="4162218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D60B5C94-01D8-6D87-7D54-07EA64D6B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2885" y="3305186"/>
            <a:ext cx="3794502" cy="93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57FB0F-571C-88B9-FBDC-F3FAC850E672}"/>
              </a:ext>
            </a:extLst>
          </p:cNvPr>
          <p:cNvSpPr/>
          <p:nvPr/>
        </p:nvSpPr>
        <p:spPr>
          <a:xfrm>
            <a:off x="4229091" y="32716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A0A1CCC-5BA1-CBE5-ED85-BA1EA958427B}"/>
              </a:ext>
            </a:extLst>
          </p:cNvPr>
          <p:cNvSpPr/>
          <p:nvPr/>
        </p:nvSpPr>
        <p:spPr>
          <a:xfrm>
            <a:off x="7586680" y="3285907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DA66A2D2-F7ED-CBF7-0CD8-958411B26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561" y="2836087"/>
            <a:ext cx="57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5A05858B-9E50-6C74-489A-EE6781AB0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068" y="2836087"/>
            <a:ext cx="57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31" name="Picture 30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1BE8C74-706B-3AC3-F585-64CCBED7F4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9002" y="3418523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9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8" grpId="0" animBg="1"/>
      <p:bldP spid="20" grpId="0" animBg="1"/>
      <p:bldP spid="2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B7721-36BB-A587-3B6C-EC704476B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46A4C03-2474-80AA-A854-3B583E1CC3C1}"/>
              </a:ext>
            </a:extLst>
          </p:cNvPr>
          <p:cNvSpPr/>
          <p:nvPr/>
        </p:nvSpPr>
        <p:spPr>
          <a:xfrm>
            <a:off x="327025" y="347146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A836A7-C346-0BE1-8749-40FEC337403F}"/>
              </a:ext>
            </a:extLst>
          </p:cNvPr>
          <p:cNvSpPr/>
          <p:nvPr/>
        </p:nvSpPr>
        <p:spPr>
          <a:xfrm>
            <a:off x="838202" y="638179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981AF-68E6-D711-9441-F7320D4B3AD6}"/>
              </a:ext>
            </a:extLst>
          </p:cNvPr>
          <p:cNvSpPr txBox="1"/>
          <p:nvPr/>
        </p:nvSpPr>
        <p:spPr>
          <a:xfrm>
            <a:off x="1733554" y="619125"/>
            <a:ext cx="9267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bên. Di chuyển 2 que tính để được 2 hình thoi.</a:t>
            </a:r>
            <a:endParaRPr lang="en-US" sz="3200" dirty="0">
              <a:solidFill>
                <a:srgbClr val="263E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C024A-0FD1-A508-1D8D-C8E903F9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6" y="1890712"/>
            <a:ext cx="3948113" cy="26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01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F2514-77C1-4576-32AD-862EB350A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C828618A-DE55-2C90-EC91-56953E2CE22E}"/>
              </a:ext>
            </a:extLst>
          </p:cNvPr>
          <p:cNvSpPr/>
          <p:nvPr/>
        </p:nvSpPr>
        <p:spPr>
          <a:xfrm>
            <a:off x="327025" y="347146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B752DD-7DC1-79A9-D20B-3A72D3FFA9F1}"/>
              </a:ext>
            </a:extLst>
          </p:cNvPr>
          <p:cNvSpPr/>
          <p:nvPr/>
        </p:nvSpPr>
        <p:spPr>
          <a:xfrm>
            <a:off x="838202" y="638179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52E47-DAF5-F474-2999-6606FAB0D847}"/>
              </a:ext>
            </a:extLst>
          </p:cNvPr>
          <p:cNvSpPr txBox="1"/>
          <p:nvPr/>
        </p:nvSpPr>
        <p:spPr>
          <a:xfrm>
            <a:off x="1733554" y="619125"/>
            <a:ext cx="9267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bên. Di chuyển 2 que tính để được 2 hình thoi.</a:t>
            </a:r>
            <a:endParaRPr lang="en-US" sz="3200" dirty="0">
              <a:solidFill>
                <a:srgbClr val="263E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63069-8CD7-92E5-FF60-47481A71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6" y="1890712"/>
            <a:ext cx="3948113" cy="2654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78EA-8A03-80AE-579D-2EFF101537A1}"/>
              </a:ext>
            </a:extLst>
          </p:cNvPr>
          <p:cNvSpPr/>
          <p:nvPr/>
        </p:nvSpPr>
        <p:spPr>
          <a:xfrm>
            <a:off x="4743454" y="3371850"/>
            <a:ext cx="714375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64248-A1A5-72D7-59C2-220B2F6E216A}"/>
              </a:ext>
            </a:extLst>
          </p:cNvPr>
          <p:cNvSpPr/>
          <p:nvPr/>
        </p:nvSpPr>
        <p:spPr>
          <a:xfrm rot="18071820">
            <a:off x="6543680" y="2352673"/>
            <a:ext cx="714375" cy="1028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85C465-0342-2D28-4798-1EE1110C3FD6}"/>
              </a:ext>
            </a:extLst>
          </p:cNvPr>
          <p:cNvCxnSpPr>
            <a:cxnSpLocks/>
          </p:cNvCxnSpPr>
          <p:nvPr/>
        </p:nvCxnSpPr>
        <p:spPr>
          <a:xfrm>
            <a:off x="4695829" y="3333750"/>
            <a:ext cx="13811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8B1410-7CB2-6137-F281-089B022A05DC}"/>
              </a:ext>
            </a:extLst>
          </p:cNvPr>
          <p:cNvCxnSpPr>
            <a:cxnSpLocks/>
          </p:cNvCxnSpPr>
          <p:nvPr/>
        </p:nvCxnSpPr>
        <p:spPr>
          <a:xfrm flipV="1">
            <a:off x="6048379" y="2343154"/>
            <a:ext cx="561975" cy="9810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78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9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2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272" y="954621"/>
            <a:ext cx="1452033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2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185" y="2639489"/>
            <a:ext cx="1449916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2" name="Rectangle 4"/>
          <p:cNvSpPr>
            <a:spLocks noChangeArrowheads="1"/>
          </p:cNvSpPr>
          <p:nvPr/>
        </p:nvSpPr>
        <p:spPr bwMode="auto">
          <a:xfrm>
            <a:off x="0" y="4"/>
            <a:ext cx="12192000" cy="6976533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defTabSz="916693">
              <a:defRPr/>
            </a:pPr>
            <a:endParaRPr lang="vi-V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24" descr="4BBD0CCD48A74000B8F6581C9110274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5" y="5700188"/>
            <a:ext cx="1350433" cy="127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21" y="357718"/>
            <a:ext cx="115146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015" y="1136651"/>
            <a:ext cx="110278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3" y="410634"/>
            <a:ext cx="1153584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5" y="4957237"/>
            <a:ext cx="1985433" cy="202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2" descr="697125i6o7gtfx8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9" y="5742521"/>
            <a:ext cx="1703917" cy="12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1" descr="Flora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3538" y="5266267"/>
            <a:ext cx="236643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5" y="1100667"/>
            <a:ext cx="1386417" cy="18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1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21" y="1782238"/>
            <a:ext cx="1953683" cy="9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1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34" y="1547288"/>
            <a:ext cx="1953684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WordArt 5"/>
          <p:cNvSpPr>
            <a:spLocks noChangeArrowheads="1" noChangeShapeType="1" noTextEdit="1"/>
          </p:cNvSpPr>
          <p:nvPr/>
        </p:nvSpPr>
        <p:spPr bwMode="auto">
          <a:xfrm>
            <a:off x="160867" y="2224622"/>
            <a:ext cx="12050182" cy="3041649"/>
          </a:xfrm>
          <a:prstGeom prst="rect">
            <a:avLst/>
          </a:prstGeom>
        </p:spPr>
        <p:txBody>
          <a:bodyPr wrap="none" lIns="121917" tIns="60958" rIns="121917" bIns="60958" numCol="1" fromWordArt="1">
            <a:prstTxWarp prst="textCascadeUp">
              <a:avLst>
                <a:gd name="adj" fmla="val 2857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HẸN CÁC THẦY CÔ VÀ CÁC EM </a:t>
            </a:r>
          </a:p>
          <a:p>
            <a:pPr algn="ctr"/>
            <a:r>
              <a:rPr lang="en-US" sz="4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Ở TIẾT HỌC SAU!</a:t>
            </a:r>
          </a:p>
        </p:txBody>
      </p:sp>
      <p:pic>
        <p:nvPicPr>
          <p:cNvPr id="34833" name="Content Placeholder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8" y="4091518"/>
            <a:ext cx="2899833" cy="152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48357"/>
      </p:ext>
    </p:extLst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44"/>
          <p:cNvGrpSpPr/>
          <p:nvPr/>
        </p:nvGrpSpPr>
        <p:grpSpPr>
          <a:xfrm>
            <a:off x="9426980" y="559067"/>
            <a:ext cx="1398745" cy="1037477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1298753" y="4479090"/>
            <a:ext cx="1398725" cy="1337420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816305" y="720004"/>
            <a:ext cx="490699" cy="626435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44"/>
          <p:cNvGrpSpPr/>
          <p:nvPr/>
        </p:nvGrpSpPr>
        <p:grpSpPr>
          <a:xfrm>
            <a:off x="9637310" y="4517769"/>
            <a:ext cx="605796" cy="1298711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9018539" y="5590730"/>
            <a:ext cx="228277" cy="344177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12392484" y="2011790"/>
            <a:ext cx="363531" cy="443444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1360689" y="1538213"/>
            <a:ext cx="517212" cy="1104860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10232572" y="3371304"/>
            <a:ext cx="700961" cy="57152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91F0AF-3E88-4148-9485-342F6B7559C6}"/>
              </a:ext>
            </a:extLst>
          </p:cNvPr>
          <p:cNvSpPr txBox="1"/>
          <p:nvPr/>
        </p:nvSpPr>
        <p:spPr>
          <a:xfrm>
            <a:off x="2971800" y="1990725"/>
            <a:ext cx="773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147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>
          <a:extLst>
            <a:ext uri="{FF2B5EF4-FFF2-40B4-BE49-F238E27FC236}">
              <a16:creationId xmlns:a16="http://schemas.microsoft.com/office/drawing/2014/main" id="{103B01D9-CB02-D168-E36E-634F035D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44">
            <a:extLst>
              <a:ext uri="{FF2B5EF4-FFF2-40B4-BE49-F238E27FC236}">
                <a16:creationId xmlns:a16="http://schemas.microsoft.com/office/drawing/2014/main" id="{00D1F099-8FC1-3387-9D6C-23A718ED2F8D}"/>
              </a:ext>
            </a:extLst>
          </p:cNvPr>
          <p:cNvGrpSpPr/>
          <p:nvPr/>
        </p:nvGrpSpPr>
        <p:grpSpPr>
          <a:xfrm>
            <a:off x="9426980" y="559067"/>
            <a:ext cx="1398745" cy="1037477"/>
            <a:chOff x="6224675" y="2055325"/>
            <a:chExt cx="920550" cy="682850"/>
          </a:xfrm>
        </p:grpSpPr>
        <p:sp>
          <p:nvSpPr>
            <p:cNvPr id="407" name="Google Shape;407;p44">
              <a:extLst>
                <a:ext uri="{FF2B5EF4-FFF2-40B4-BE49-F238E27FC236}">
                  <a16:creationId xmlns:a16="http://schemas.microsoft.com/office/drawing/2014/main" id="{0B62E52F-4DEF-769D-6604-D7F1AAEA3722}"/>
                </a:ext>
              </a:extLst>
            </p:cNvPr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8" name="Google Shape;408;p44">
              <a:extLst>
                <a:ext uri="{FF2B5EF4-FFF2-40B4-BE49-F238E27FC236}">
                  <a16:creationId xmlns:a16="http://schemas.microsoft.com/office/drawing/2014/main" id="{BAF199E5-15C0-C330-9A8B-406AB9A835E9}"/>
                </a:ext>
              </a:extLst>
            </p:cNvPr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>
                <a:extLst>
                  <a:ext uri="{FF2B5EF4-FFF2-40B4-BE49-F238E27FC236}">
                    <a16:creationId xmlns:a16="http://schemas.microsoft.com/office/drawing/2014/main" id="{F723EA48-4140-280C-D8AA-2F148661B698}"/>
                  </a:ext>
                </a:extLst>
              </p:cNvPr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4">
                <a:extLst>
                  <a:ext uri="{FF2B5EF4-FFF2-40B4-BE49-F238E27FC236}">
                    <a16:creationId xmlns:a16="http://schemas.microsoft.com/office/drawing/2014/main" id="{17E5DF5F-9979-E18C-E8CD-E81A595B6310}"/>
                  </a:ext>
                </a:extLst>
              </p:cNvPr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4">
                <a:extLst>
                  <a:ext uri="{FF2B5EF4-FFF2-40B4-BE49-F238E27FC236}">
                    <a16:creationId xmlns:a16="http://schemas.microsoft.com/office/drawing/2014/main" id="{62D957BB-1A2E-6CDF-E830-7B4A3597BE49}"/>
                  </a:ext>
                </a:extLst>
              </p:cNvPr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4">
                <a:extLst>
                  <a:ext uri="{FF2B5EF4-FFF2-40B4-BE49-F238E27FC236}">
                    <a16:creationId xmlns:a16="http://schemas.microsoft.com/office/drawing/2014/main" id="{1848382D-C60E-8496-A2B1-A2084EA33E63}"/>
                  </a:ext>
                </a:extLst>
              </p:cNvPr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4">
                <a:extLst>
                  <a:ext uri="{FF2B5EF4-FFF2-40B4-BE49-F238E27FC236}">
                    <a16:creationId xmlns:a16="http://schemas.microsoft.com/office/drawing/2014/main" id="{CBF4E232-5FC7-4B8A-0D4E-AC48AF101219}"/>
                  </a:ext>
                </a:extLst>
              </p:cNvPr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4">
                <a:extLst>
                  <a:ext uri="{FF2B5EF4-FFF2-40B4-BE49-F238E27FC236}">
                    <a16:creationId xmlns:a16="http://schemas.microsoft.com/office/drawing/2014/main" id="{AEC25D50-D612-8EAE-7EC3-97C408EDA2BD}"/>
                  </a:ext>
                </a:extLst>
              </p:cNvPr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>
                <a:extLst>
                  <a:ext uri="{FF2B5EF4-FFF2-40B4-BE49-F238E27FC236}">
                    <a16:creationId xmlns:a16="http://schemas.microsoft.com/office/drawing/2014/main" id="{5DF0FA5A-B9DA-AD06-4939-D63C11767FE4}"/>
                  </a:ext>
                </a:extLst>
              </p:cNvPr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>
                <a:extLst>
                  <a:ext uri="{FF2B5EF4-FFF2-40B4-BE49-F238E27FC236}">
                    <a16:creationId xmlns:a16="http://schemas.microsoft.com/office/drawing/2014/main" id="{04161E37-473C-1CA2-210D-88AE6F72A817}"/>
                  </a:ext>
                </a:extLst>
              </p:cNvPr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4">
                <a:extLst>
                  <a:ext uri="{FF2B5EF4-FFF2-40B4-BE49-F238E27FC236}">
                    <a16:creationId xmlns:a16="http://schemas.microsoft.com/office/drawing/2014/main" id="{BA63A5B8-9F60-7B22-6FE1-9AC1200E33E3}"/>
                  </a:ext>
                </a:extLst>
              </p:cNvPr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4">
                <a:extLst>
                  <a:ext uri="{FF2B5EF4-FFF2-40B4-BE49-F238E27FC236}">
                    <a16:creationId xmlns:a16="http://schemas.microsoft.com/office/drawing/2014/main" id="{9A265577-BB6B-320E-CC33-2265CA2F4AEF}"/>
                  </a:ext>
                </a:extLst>
              </p:cNvPr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4">
                <a:extLst>
                  <a:ext uri="{FF2B5EF4-FFF2-40B4-BE49-F238E27FC236}">
                    <a16:creationId xmlns:a16="http://schemas.microsoft.com/office/drawing/2014/main" id="{617F59C7-4C36-6A20-80B5-36DF08F8A8F9}"/>
                  </a:ext>
                </a:extLst>
              </p:cNvPr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4">
                <a:extLst>
                  <a:ext uri="{FF2B5EF4-FFF2-40B4-BE49-F238E27FC236}">
                    <a16:creationId xmlns:a16="http://schemas.microsoft.com/office/drawing/2014/main" id="{F99D7A6F-6B1B-FE5F-BEDF-5815836C8227}"/>
                  </a:ext>
                </a:extLst>
              </p:cNvPr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4">
                <a:extLst>
                  <a:ext uri="{FF2B5EF4-FFF2-40B4-BE49-F238E27FC236}">
                    <a16:creationId xmlns:a16="http://schemas.microsoft.com/office/drawing/2014/main" id="{7F7B67EF-75CE-C57C-F98A-6938DC018FB3}"/>
                  </a:ext>
                </a:extLst>
              </p:cNvPr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4">
                <a:extLst>
                  <a:ext uri="{FF2B5EF4-FFF2-40B4-BE49-F238E27FC236}">
                    <a16:creationId xmlns:a16="http://schemas.microsoft.com/office/drawing/2014/main" id="{00A72CCB-75CE-0C9E-90D1-C8A7B5EF8EEE}"/>
                  </a:ext>
                </a:extLst>
              </p:cNvPr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3" name="Google Shape;423;p44">
            <a:extLst>
              <a:ext uri="{FF2B5EF4-FFF2-40B4-BE49-F238E27FC236}">
                <a16:creationId xmlns:a16="http://schemas.microsoft.com/office/drawing/2014/main" id="{0EC21859-2BE1-47A7-B9A6-3B7E296A5809}"/>
              </a:ext>
            </a:extLst>
          </p:cNvPr>
          <p:cNvGrpSpPr/>
          <p:nvPr/>
        </p:nvGrpSpPr>
        <p:grpSpPr>
          <a:xfrm>
            <a:off x="1298753" y="4479090"/>
            <a:ext cx="1398725" cy="1337420"/>
            <a:chOff x="5047850" y="2794950"/>
            <a:chExt cx="1095150" cy="1047150"/>
          </a:xfrm>
        </p:grpSpPr>
        <p:sp>
          <p:nvSpPr>
            <p:cNvPr id="424" name="Google Shape;424;p44">
              <a:extLst>
                <a:ext uri="{FF2B5EF4-FFF2-40B4-BE49-F238E27FC236}">
                  <a16:creationId xmlns:a16="http://schemas.microsoft.com/office/drawing/2014/main" id="{80EF2DD3-C8E4-C0DF-8D61-B8ECF9842144}"/>
                </a:ext>
              </a:extLst>
            </p:cNvPr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4">
              <a:extLst>
                <a:ext uri="{FF2B5EF4-FFF2-40B4-BE49-F238E27FC236}">
                  <a16:creationId xmlns:a16="http://schemas.microsoft.com/office/drawing/2014/main" id="{A0520BD6-07D0-2A05-99B7-A23D5120FEBF}"/>
                </a:ext>
              </a:extLst>
            </p:cNvPr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4">
              <a:extLst>
                <a:ext uri="{FF2B5EF4-FFF2-40B4-BE49-F238E27FC236}">
                  <a16:creationId xmlns:a16="http://schemas.microsoft.com/office/drawing/2014/main" id="{FCF47D65-F803-5D6E-4A27-BD0DCBD185B3}"/>
                </a:ext>
              </a:extLst>
            </p:cNvPr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4">
              <a:extLst>
                <a:ext uri="{FF2B5EF4-FFF2-40B4-BE49-F238E27FC236}">
                  <a16:creationId xmlns:a16="http://schemas.microsoft.com/office/drawing/2014/main" id="{29B58FEF-FCFC-0262-00E1-FC49AE31334F}"/>
                </a:ext>
              </a:extLst>
            </p:cNvPr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4">
              <a:extLst>
                <a:ext uri="{FF2B5EF4-FFF2-40B4-BE49-F238E27FC236}">
                  <a16:creationId xmlns:a16="http://schemas.microsoft.com/office/drawing/2014/main" id="{D0B80492-389E-0A1D-07F3-0792B8017329}"/>
                </a:ext>
              </a:extLst>
            </p:cNvPr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4">
              <a:extLst>
                <a:ext uri="{FF2B5EF4-FFF2-40B4-BE49-F238E27FC236}">
                  <a16:creationId xmlns:a16="http://schemas.microsoft.com/office/drawing/2014/main" id="{7ADF5BF4-9675-A241-E10E-BB3813BAD963}"/>
                </a:ext>
              </a:extLst>
            </p:cNvPr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4">
              <a:extLst>
                <a:ext uri="{FF2B5EF4-FFF2-40B4-BE49-F238E27FC236}">
                  <a16:creationId xmlns:a16="http://schemas.microsoft.com/office/drawing/2014/main" id="{1915B9B7-95C7-E50B-1EC3-2B037FF6DF9B}"/>
                </a:ext>
              </a:extLst>
            </p:cNvPr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4">
              <a:extLst>
                <a:ext uri="{FF2B5EF4-FFF2-40B4-BE49-F238E27FC236}">
                  <a16:creationId xmlns:a16="http://schemas.microsoft.com/office/drawing/2014/main" id="{E980AF01-E86C-EAB0-1970-A4051BF2A755}"/>
                </a:ext>
              </a:extLst>
            </p:cNvPr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4">
              <a:extLst>
                <a:ext uri="{FF2B5EF4-FFF2-40B4-BE49-F238E27FC236}">
                  <a16:creationId xmlns:a16="http://schemas.microsoft.com/office/drawing/2014/main" id="{89240B48-4202-2DAA-C093-E071E9365EFE}"/>
                </a:ext>
              </a:extLst>
            </p:cNvPr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4">
              <a:extLst>
                <a:ext uri="{FF2B5EF4-FFF2-40B4-BE49-F238E27FC236}">
                  <a16:creationId xmlns:a16="http://schemas.microsoft.com/office/drawing/2014/main" id="{5C9F4961-EBBB-95C5-80F6-AC098378D2D2}"/>
                </a:ext>
              </a:extLst>
            </p:cNvPr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4">
              <a:extLst>
                <a:ext uri="{FF2B5EF4-FFF2-40B4-BE49-F238E27FC236}">
                  <a16:creationId xmlns:a16="http://schemas.microsoft.com/office/drawing/2014/main" id="{FEF122B9-FF0C-E5E3-971F-CC10C7514560}"/>
                </a:ext>
              </a:extLst>
            </p:cNvPr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4">
              <a:extLst>
                <a:ext uri="{FF2B5EF4-FFF2-40B4-BE49-F238E27FC236}">
                  <a16:creationId xmlns:a16="http://schemas.microsoft.com/office/drawing/2014/main" id="{50469BCD-6557-E9C9-130E-3B6ACC1E461A}"/>
                </a:ext>
              </a:extLst>
            </p:cNvPr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4">
              <a:extLst>
                <a:ext uri="{FF2B5EF4-FFF2-40B4-BE49-F238E27FC236}">
                  <a16:creationId xmlns:a16="http://schemas.microsoft.com/office/drawing/2014/main" id="{6EFD515E-6F84-DA45-4EA3-55C6D75E9546}"/>
                </a:ext>
              </a:extLst>
            </p:cNvPr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4">
              <a:extLst>
                <a:ext uri="{FF2B5EF4-FFF2-40B4-BE49-F238E27FC236}">
                  <a16:creationId xmlns:a16="http://schemas.microsoft.com/office/drawing/2014/main" id="{655941E3-C6E1-1689-EEB5-1CDCAF308194}"/>
                </a:ext>
              </a:extLst>
            </p:cNvPr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4">
              <a:extLst>
                <a:ext uri="{FF2B5EF4-FFF2-40B4-BE49-F238E27FC236}">
                  <a16:creationId xmlns:a16="http://schemas.microsoft.com/office/drawing/2014/main" id="{39D858E7-CC57-1F10-0CA7-8210BAA0525B}"/>
                </a:ext>
              </a:extLst>
            </p:cNvPr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44">
            <a:extLst>
              <a:ext uri="{FF2B5EF4-FFF2-40B4-BE49-F238E27FC236}">
                <a16:creationId xmlns:a16="http://schemas.microsoft.com/office/drawing/2014/main" id="{3198DDD4-C54F-97A3-47D9-665159FA9103}"/>
              </a:ext>
            </a:extLst>
          </p:cNvPr>
          <p:cNvGrpSpPr/>
          <p:nvPr/>
        </p:nvGrpSpPr>
        <p:grpSpPr>
          <a:xfrm>
            <a:off x="1816305" y="720004"/>
            <a:ext cx="490699" cy="626435"/>
            <a:chOff x="5905475" y="2032050"/>
            <a:chExt cx="454350" cy="580175"/>
          </a:xfrm>
        </p:grpSpPr>
        <p:sp>
          <p:nvSpPr>
            <p:cNvPr id="440" name="Google Shape;440;p44">
              <a:extLst>
                <a:ext uri="{FF2B5EF4-FFF2-40B4-BE49-F238E27FC236}">
                  <a16:creationId xmlns:a16="http://schemas.microsoft.com/office/drawing/2014/main" id="{CF797CA9-C626-DBF8-5A8B-35D46770E617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4">
              <a:extLst>
                <a:ext uri="{FF2B5EF4-FFF2-40B4-BE49-F238E27FC236}">
                  <a16:creationId xmlns:a16="http://schemas.microsoft.com/office/drawing/2014/main" id="{5B000032-AA31-60E5-0EDD-97EF166ADF53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4">
              <a:extLst>
                <a:ext uri="{FF2B5EF4-FFF2-40B4-BE49-F238E27FC236}">
                  <a16:creationId xmlns:a16="http://schemas.microsoft.com/office/drawing/2014/main" id="{3B51E64D-4394-0054-B0B7-EB1B00379938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4">
              <a:extLst>
                <a:ext uri="{FF2B5EF4-FFF2-40B4-BE49-F238E27FC236}">
                  <a16:creationId xmlns:a16="http://schemas.microsoft.com/office/drawing/2014/main" id="{4659089B-AD2F-41E0-45B6-7AE65F7813CE}"/>
                </a:ext>
              </a:extLst>
            </p:cNvPr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4">
              <a:extLst>
                <a:ext uri="{FF2B5EF4-FFF2-40B4-BE49-F238E27FC236}">
                  <a16:creationId xmlns:a16="http://schemas.microsoft.com/office/drawing/2014/main" id="{4E751E05-0FE5-6B17-1337-671D674B02E9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4">
              <a:extLst>
                <a:ext uri="{FF2B5EF4-FFF2-40B4-BE49-F238E27FC236}">
                  <a16:creationId xmlns:a16="http://schemas.microsoft.com/office/drawing/2014/main" id="{AD14C972-9D8E-FDCF-1DCF-8946CD139798}"/>
                </a:ext>
              </a:extLst>
            </p:cNvPr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44">
            <a:extLst>
              <a:ext uri="{FF2B5EF4-FFF2-40B4-BE49-F238E27FC236}">
                <a16:creationId xmlns:a16="http://schemas.microsoft.com/office/drawing/2014/main" id="{2EBC39D2-D3DB-46AE-FA99-0A654D588534}"/>
              </a:ext>
            </a:extLst>
          </p:cNvPr>
          <p:cNvGrpSpPr/>
          <p:nvPr/>
        </p:nvGrpSpPr>
        <p:grpSpPr>
          <a:xfrm>
            <a:off x="9637310" y="4517769"/>
            <a:ext cx="605796" cy="1298711"/>
            <a:chOff x="7941975" y="230788"/>
            <a:chExt cx="339775" cy="728413"/>
          </a:xfrm>
        </p:grpSpPr>
        <p:sp>
          <p:nvSpPr>
            <p:cNvPr id="447" name="Google Shape;447;p44">
              <a:extLst>
                <a:ext uri="{FF2B5EF4-FFF2-40B4-BE49-F238E27FC236}">
                  <a16:creationId xmlns:a16="http://schemas.microsoft.com/office/drawing/2014/main" id="{E206AD07-534B-AA0E-F8EC-EA1401977DD6}"/>
                </a:ext>
              </a:extLst>
            </p:cNvPr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4">
              <a:extLst>
                <a:ext uri="{FF2B5EF4-FFF2-40B4-BE49-F238E27FC236}">
                  <a16:creationId xmlns:a16="http://schemas.microsoft.com/office/drawing/2014/main" id="{38F56366-4EB0-37D9-E982-CDE82A3E1C11}"/>
                </a:ext>
              </a:extLst>
            </p:cNvPr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4">
              <a:extLst>
                <a:ext uri="{FF2B5EF4-FFF2-40B4-BE49-F238E27FC236}">
                  <a16:creationId xmlns:a16="http://schemas.microsoft.com/office/drawing/2014/main" id="{666C6BB1-C9F2-3ECD-EAB2-BC47FA9AD474}"/>
                </a:ext>
              </a:extLst>
            </p:cNvPr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4">
              <a:extLst>
                <a:ext uri="{FF2B5EF4-FFF2-40B4-BE49-F238E27FC236}">
                  <a16:creationId xmlns:a16="http://schemas.microsoft.com/office/drawing/2014/main" id="{EF11B75C-CF89-9000-78FE-44B7851D0F74}"/>
                </a:ext>
              </a:extLst>
            </p:cNvPr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4">
              <a:extLst>
                <a:ext uri="{FF2B5EF4-FFF2-40B4-BE49-F238E27FC236}">
                  <a16:creationId xmlns:a16="http://schemas.microsoft.com/office/drawing/2014/main" id="{A8B82F2D-D2A2-5BB0-5923-0BEFE0DB65C8}"/>
                </a:ext>
              </a:extLst>
            </p:cNvPr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4">
              <a:extLst>
                <a:ext uri="{FF2B5EF4-FFF2-40B4-BE49-F238E27FC236}">
                  <a16:creationId xmlns:a16="http://schemas.microsoft.com/office/drawing/2014/main" id="{E85628EE-3986-AC27-7599-0A0A35400A45}"/>
                </a:ext>
              </a:extLst>
            </p:cNvPr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4">
              <a:extLst>
                <a:ext uri="{FF2B5EF4-FFF2-40B4-BE49-F238E27FC236}">
                  <a16:creationId xmlns:a16="http://schemas.microsoft.com/office/drawing/2014/main" id="{90F1316D-1ADC-6CC9-FE15-66631C309687}"/>
                </a:ext>
              </a:extLst>
            </p:cNvPr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4">
              <a:extLst>
                <a:ext uri="{FF2B5EF4-FFF2-40B4-BE49-F238E27FC236}">
                  <a16:creationId xmlns:a16="http://schemas.microsoft.com/office/drawing/2014/main" id="{75BCE2FB-0E0C-BF5F-09C1-2E39ED5512C0}"/>
                </a:ext>
              </a:extLst>
            </p:cNvPr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4">
              <a:extLst>
                <a:ext uri="{FF2B5EF4-FFF2-40B4-BE49-F238E27FC236}">
                  <a16:creationId xmlns:a16="http://schemas.microsoft.com/office/drawing/2014/main" id="{3823B272-F171-E11B-4F3F-155F2375C72E}"/>
                </a:ext>
              </a:extLst>
            </p:cNvPr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4">
              <a:extLst>
                <a:ext uri="{FF2B5EF4-FFF2-40B4-BE49-F238E27FC236}">
                  <a16:creationId xmlns:a16="http://schemas.microsoft.com/office/drawing/2014/main" id="{ED8AE9A9-70EC-6020-0D8C-4C33076FA34C}"/>
                </a:ext>
              </a:extLst>
            </p:cNvPr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4">
              <a:extLst>
                <a:ext uri="{FF2B5EF4-FFF2-40B4-BE49-F238E27FC236}">
                  <a16:creationId xmlns:a16="http://schemas.microsoft.com/office/drawing/2014/main" id="{AA88C196-0680-5251-B4A7-D2F943375B10}"/>
                </a:ext>
              </a:extLst>
            </p:cNvPr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44">
            <a:extLst>
              <a:ext uri="{FF2B5EF4-FFF2-40B4-BE49-F238E27FC236}">
                <a16:creationId xmlns:a16="http://schemas.microsoft.com/office/drawing/2014/main" id="{65086AB0-E696-9718-0F02-8852310F26F3}"/>
              </a:ext>
            </a:extLst>
          </p:cNvPr>
          <p:cNvGrpSpPr/>
          <p:nvPr/>
        </p:nvGrpSpPr>
        <p:grpSpPr>
          <a:xfrm>
            <a:off x="9018539" y="5590730"/>
            <a:ext cx="228277" cy="344177"/>
            <a:chOff x="7509313" y="3231788"/>
            <a:chExt cx="249575" cy="365575"/>
          </a:xfrm>
        </p:grpSpPr>
        <p:sp>
          <p:nvSpPr>
            <p:cNvPr id="459" name="Google Shape;459;p44">
              <a:extLst>
                <a:ext uri="{FF2B5EF4-FFF2-40B4-BE49-F238E27FC236}">
                  <a16:creationId xmlns:a16="http://schemas.microsoft.com/office/drawing/2014/main" id="{14E7E1EB-CCF6-9990-098F-19A2B9CABB00}"/>
                </a:ext>
              </a:extLst>
            </p:cNvPr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4">
              <a:extLst>
                <a:ext uri="{FF2B5EF4-FFF2-40B4-BE49-F238E27FC236}">
                  <a16:creationId xmlns:a16="http://schemas.microsoft.com/office/drawing/2014/main" id="{886BE52F-6CA9-D795-D4E1-53EA7F76C711}"/>
                </a:ext>
              </a:extLst>
            </p:cNvPr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4">
              <a:extLst>
                <a:ext uri="{FF2B5EF4-FFF2-40B4-BE49-F238E27FC236}">
                  <a16:creationId xmlns:a16="http://schemas.microsoft.com/office/drawing/2014/main" id="{3FFB304B-EA87-9824-2324-6E4766F68422}"/>
                </a:ext>
              </a:extLst>
            </p:cNvPr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44">
            <a:extLst>
              <a:ext uri="{FF2B5EF4-FFF2-40B4-BE49-F238E27FC236}">
                <a16:creationId xmlns:a16="http://schemas.microsoft.com/office/drawing/2014/main" id="{80FA3003-DEFA-997E-4EA4-A2DEC8165396}"/>
              </a:ext>
            </a:extLst>
          </p:cNvPr>
          <p:cNvGrpSpPr/>
          <p:nvPr/>
        </p:nvGrpSpPr>
        <p:grpSpPr>
          <a:xfrm>
            <a:off x="12392484" y="2011790"/>
            <a:ext cx="363531" cy="443444"/>
            <a:chOff x="8203301" y="1315421"/>
            <a:chExt cx="307868" cy="375546"/>
          </a:xfrm>
        </p:grpSpPr>
        <p:sp>
          <p:nvSpPr>
            <p:cNvPr id="463" name="Google Shape;463;p44">
              <a:extLst>
                <a:ext uri="{FF2B5EF4-FFF2-40B4-BE49-F238E27FC236}">
                  <a16:creationId xmlns:a16="http://schemas.microsoft.com/office/drawing/2014/main" id="{339F85D8-177D-E452-135D-F96F8CCADA60}"/>
                </a:ext>
              </a:extLst>
            </p:cNvPr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4">
              <a:extLst>
                <a:ext uri="{FF2B5EF4-FFF2-40B4-BE49-F238E27FC236}">
                  <a16:creationId xmlns:a16="http://schemas.microsoft.com/office/drawing/2014/main" id="{D90A51F1-C247-E0E0-11B7-C280E807CB20}"/>
                </a:ext>
              </a:extLst>
            </p:cNvPr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4">
              <a:extLst>
                <a:ext uri="{FF2B5EF4-FFF2-40B4-BE49-F238E27FC236}">
                  <a16:creationId xmlns:a16="http://schemas.microsoft.com/office/drawing/2014/main" id="{1DDD4899-A758-419F-1BA7-4DD8442CEAD9}"/>
                </a:ext>
              </a:extLst>
            </p:cNvPr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4">
              <a:extLst>
                <a:ext uri="{FF2B5EF4-FFF2-40B4-BE49-F238E27FC236}">
                  <a16:creationId xmlns:a16="http://schemas.microsoft.com/office/drawing/2014/main" id="{B4FE1074-A2AC-307B-9807-5F8B530FFEBD}"/>
                </a:ext>
              </a:extLst>
            </p:cNvPr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4">
              <a:extLst>
                <a:ext uri="{FF2B5EF4-FFF2-40B4-BE49-F238E27FC236}">
                  <a16:creationId xmlns:a16="http://schemas.microsoft.com/office/drawing/2014/main" id="{DB9DD37F-4BC0-51B2-6A45-91F170A03ACC}"/>
                </a:ext>
              </a:extLst>
            </p:cNvPr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4">
              <a:extLst>
                <a:ext uri="{FF2B5EF4-FFF2-40B4-BE49-F238E27FC236}">
                  <a16:creationId xmlns:a16="http://schemas.microsoft.com/office/drawing/2014/main" id="{95045869-58DB-C5C9-63B1-14CEDBF394CB}"/>
                </a:ext>
              </a:extLst>
            </p:cNvPr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44">
            <a:extLst>
              <a:ext uri="{FF2B5EF4-FFF2-40B4-BE49-F238E27FC236}">
                <a16:creationId xmlns:a16="http://schemas.microsoft.com/office/drawing/2014/main" id="{DC1B7D8A-2EF2-8B65-3C54-3038BC907FED}"/>
              </a:ext>
            </a:extLst>
          </p:cNvPr>
          <p:cNvGrpSpPr/>
          <p:nvPr/>
        </p:nvGrpSpPr>
        <p:grpSpPr>
          <a:xfrm rot="-876443">
            <a:off x="1360689" y="1538213"/>
            <a:ext cx="517212" cy="1104860"/>
            <a:chOff x="5716500" y="4072075"/>
            <a:chExt cx="387900" cy="828625"/>
          </a:xfrm>
        </p:grpSpPr>
        <p:sp>
          <p:nvSpPr>
            <p:cNvPr id="470" name="Google Shape;470;p44">
              <a:extLst>
                <a:ext uri="{FF2B5EF4-FFF2-40B4-BE49-F238E27FC236}">
                  <a16:creationId xmlns:a16="http://schemas.microsoft.com/office/drawing/2014/main" id="{C1D72D28-B066-FF65-BC46-E01B93EE1C67}"/>
                </a:ext>
              </a:extLst>
            </p:cNvPr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4">
              <a:extLst>
                <a:ext uri="{FF2B5EF4-FFF2-40B4-BE49-F238E27FC236}">
                  <a16:creationId xmlns:a16="http://schemas.microsoft.com/office/drawing/2014/main" id="{3994FC1A-6C8F-DE77-4C9C-93977DA37FE8}"/>
                </a:ext>
              </a:extLst>
            </p:cNvPr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4">
              <a:extLst>
                <a:ext uri="{FF2B5EF4-FFF2-40B4-BE49-F238E27FC236}">
                  <a16:creationId xmlns:a16="http://schemas.microsoft.com/office/drawing/2014/main" id="{79D9716C-E9F7-8467-B325-38D180C7F779}"/>
                </a:ext>
              </a:extLst>
            </p:cNvPr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4">
              <a:extLst>
                <a:ext uri="{FF2B5EF4-FFF2-40B4-BE49-F238E27FC236}">
                  <a16:creationId xmlns:a16="http://schemas.microsoft.com/office/drawing/2014/main" id="{5DF92E7C-0598-83CE-6D3C-71EF81F1F90D}"/>
                </a:ext>
              </a:extLst>
            </p:cNvPr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4">
              <a:extLst>
                <a:ext uri="{FF2B5EF4-FFF2-40B4-BE49-F238E27FC236}">
                  <a16:creationId xmlns:a16="http://schemas.microsoft.com/office/drawing/2014/main" id="{0900DF9E-0EDB-B252-790E-F8D19368096E}"/>
                </a:ext>
              </a:extLst>
            </p:cNvPr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4">
              <a:extLst>
                <a:ext uri="{FF2B5EF4-FFF2-40B4-BE49-F238E27FC236}">
                  <a16:creationId xmlns:a16="http://schemas.microsoft.com/office/drawing/2014/main" id="{F2AB2E53-4BD7-6EB3-814A-F43F9D597B7A}"/>
                </a:ext>
              </a:extLst>
            </p:cNvPr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4">
              <a:extLst>
                <a:ext uri="{FF2B5EF4-FFF2-40B4-BE49-F238E27FC236}">
                  <a16:creationId xmlns:a16="http://schemas.microsoft.com/office/drawing/2014/main" id="{18145252-E82C-1E81-FE6F-C232723F5E5F}"/>
                </a:ext>
              </a:extLst>
            </p:cNvPr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4">
              <a:extLst>
                <a:ext uri="{FF2B5EF4-FFF2-40B4-BE49-F238E27FC236}">
                  <a16:creationId xmlns:a16="http://schemas.microsoft.com/office/drawing/2014/main" id="{F927EA9D-33E6-4039-D701-89A194B05A6F}"/>
                </a:ext>
              </a:extLst>
            </p:cNvPr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4">
              <a:extLst>
                <a:ext uri="{FF2B5EF4-FFF2-40B4-BE49-F238E27FC236}">
                  <a16:creationId xmlns:a16="http://schemas.microsoft.com/office/drawing/2014/main" id="{6913BED1-74E0-71D2-DB7D-873DA43F6CB2}"/>
                </a:ext>
              </a:extLst>
            </p:cNvPr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4">
              <a:extLst>
                <a:ext uri="{FF2B5EF4-FFF2-40B4-BE49-F238E27FC236}">
                  <a16:creationId xmlns:a16="http://schemas.microsoft.com/office/drawing/2014/main" id="{A4F5E57C-3E7B-8F28-36E8-259868AF826E}"/>
                </a:ext>
              </a:extLst>
            </p:cNvPr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4">
              <a:extLst>
                <a:ext uri="{FF2B5EF4-FFF2-40B4-BE49-F238E27FC236}">
                  <a16:creationId xmlns:a16="http://schemas.microsoft.com/office/drawing/2014/main" id="{79B75D3B-5198-AD83-29B9-097B293FE8A3}"/>
                </a:ext>
              </a:extLst>
            </p:cNvPr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4">
              <a:extLst>
                <a:ext uri="{FF2B5EF4-FFF2-40B4-BE49-F238E27FC236}">
                  <a16:creationId xmlns:a16="http://schemas.microsoft.com/office/drawing/2014/main" id="{58EB6BC9-C351-8ED9-4D39-E3C23B38D182}"/>
                </a:ext>
              </a:extLst>
            </p:cNvPr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4">
              <a:extLst>
                <a:ext uri="{FF2B5EF4-FFF2-40B4-BE49-F238E27FC236}">
                  <a16:creationId xmlns:a16="http://schemas.microsoft.com/office/drawing/2014/main" id="{33284771-2302-263D-39AC-AADBD58BB24B}"/>
                </a:ext>
              </a:extLst>
            </p:cNvPr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4">
              <a:extLst>
                <a:ext uri="{FF2B5EF4-FFF2-40B4-BE49-F238E27FC236}">
                  <a16:creationId xmlns:a16="http://schemas.microsoft.com/office/drawing/2014/main" id="{B92BF61C-0F41-445F-D08F-5B4C1A3AEFBB}"/>
                </a:ext>
              </a:extLst>
            </p:cNvPr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44">
            <a:extLst>
              <a:ext uri="{FF2B5EF4-FFF2-40B4-BE49-F238E27FC236}">
                <a16:creationId xmlns:a16="http://schemas.microsoft.com/office/drawing/2014/main" id="{9CE030F8-C147-26D8-CA11-64A818E4332D}"/>
              </a:ext>
            </a:extLst>
          </p:cNvPr>
          <p:cNvGrpSpPr/>
          <p:nvPr/>
        </p:nvGrpSpPr>
        <p:grpSpPr>
          <a:xfrm rot="5973186">
            <a:off x="10232572" y="3371304"/>
            <a:ext cx="700961" cy="571520"/>
            <a:chOff x="5426900" y="3064075"/>
            <a:chExt cx="281450" cy="229525"/>
          </a:xfrm>
        </p:grpSpPr>
        <p:sp>
          <p:nvSpPr>
            <p:cNvPr id="485" name="Google Shape;485;p44">
              <a:extLst>
                <a:ext uri="{FF2B5EF4-FFF2-40B4-BE49-F238E27FC236}">
                  <a16:creationId xmlns:a16="http://schemas.microsoft.com/office/drawing/2014/main" id="{BEA6CB7E-AD77-841C-80DF-E59904E4231D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4">
              <a:extLst>
                <a:ext uri="{FF2B5EF4-FFF2-40B4-BE49-F238E27FC236}">
                  <a16:creationId xmlns:a16="http://schemas.microsoft.com/office/drawing/2014/main" id="{7BE15BA7-983C-93EF-BE48-0C34DB0D8BBF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4">
              <a:extLst>
                <a:ext uri="{FF2B5EF4-FFF2-40B4-BE49-F238E27FC236}">
                  <a16:creationId xmlns:a16="http://schemas.microsoft.com/office/drawing/2014/main" id="{E80C9829-058B-7634-CA8F-9D8B6187D40D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4">
              <a:extLst>
                <a:ext uri="{FF2B5EF4-FFF2-40B4-BE49-F238E27FC236}">
                  <a16:creationId xmlns:a16="http://schemas.microsoft.com/office/drawing/2014/main" id="{5F6000CC-D1B1-5B54-BF83-9C4E40E29E36}"/>
                </a:ext>
              </a:extLst>
            </p:cNvPr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4">
              <a:extLst>
                <a:ext uri="{FF2B5EF4-FFF2-40B4-BE49-F238E27FC236}">
                  <a16:creationId xmlns:a16="http://schemas.microsoft.com/office/drawing/2014/main" id="{05E899B1-A881-6FDC-0705-3E03915063B1}"/>
                </a:ext>
              </a:extLst>
            </p:cNvPr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4">
              <a:extLst>
                <a:ext uri="{FF2B5EF4-FFF2-40B4-BE49-F238E27FC236}">
                  <a16:creationId xmlns:a16="http://schemas.microsoft.com/office/drawing/2014/main" id="{3E227F6A-33C2-EACB-2751-7A995205D3A4}"/>
                </a:ext>
              </a:extLst>
            </p:cNvPr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4">
              <a:extLst>
                <a:ext uri="{FF2B5EF4-FFF2-40B4-BE49-F238E27FC236}">
                  <a16:creationId xmlns:a16="http://schemas.microsoft.com/office/drawing/2014/main" id="{4205952B-B610-7D81-254F-34BFA86B5353}"/>
                </a:ext>
              </a:extLst>
            </p:cNvPr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4">
              <a:extLst>
                <a:ext uri="{FF2B5EF4-FFF2-40B4-BE49-F238E27FC236}">
                  <a16:creationId xmlns:a16="http://schemas.microsoft.com/office/drawing/2014/main" id="{416A3B70-6F65-1751-96D0-38D78E5277A2}"/>
                </a:ext>
              </a:extLst>
            </p:cNvPr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4">
              <a:extLst>
                <a:ext uri="{FF2B5EF4-FFF2-40B4-BE49-F238E27FC236}">
                  <a16:creationId xmlns:a16="http://schemas.microsoft.com/office/drawing/2014/main" id="{7A86A27C-BFFE-9618-938D-E4379A8D526A}"/>
                </a:ext>
              </a:extLst>
            </p:cNvPr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328AB11-D56B-B615-E323-710975C434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33" end="759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9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635131-0B08-2316-C452-0446A6B951CF}"/>
              </a:ext>
            </a:extLst>
          </p:cNvPr>
          <p:cNvSpPr txBox="1"/>
          <p:nvPr/>
        </p:nvSpPr>
        <p:spPr>
          <a:xfrm>
            <a:off x="95251" y="133354"/>
            <a:ext cx="473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01B4-7B19-48A6-B38E-57C837001919}"/>
              </a:ext>
            </a:extLst>
          </p:cNvPr>
          <p:cNvSpPr txBox="1"/>
          <p:nvPr/>
        </p:nvSpPr>
        <p:spPr>
          <a:xfrm>
            <a:off x="5446649" y="149091"/>
            <a:ext cx="562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D670D-8DEC-F442-9B06-AAB20CF62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793" y="723334"/>
            <a:ext cx="5486393" cy="1457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6D18A-879D-0A15-EFBE-B5BCE0A90107}"/>
              </a:ext>
            </a:extLst>
          </p:cNvPr>
          <p:cNvSpPr txBox="1"/>
          <p:nvPr/>
        </p:nvSpPr>
        <p:spPr>
          <a:xfrm>
            <a:off x="461058" y="2259589"/>
            <a:ext cx="11270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Biết Việt dán hình bình hành sau khi dán hình vuông và trước khi dán hình tam giác. Hỏi hình nào dưới đây là sản phẩm của Việt?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FEC76-EF18-7D75-A2DD-5FC6D4065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792" y="3429000"/>
            <a:ext cx="5554633" cy="323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Đồng hồ đếm ngược 2 phút có tiếng.mp4">
            <a:hlinkClick r:id="" action="ppaction://media"/>
            <a:extLst>
              <a:ext uri="{FF2B5EF4-FFF2-40B4-BE49-F238E27FC236}">
                <a16:creationId xmlns:a16="http://schemas.microsoft.com/office/drawing/2014/main" id="{A0BF7061-CF2D-D493-F260-7CBF514976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2864" y="4280240"/>
            <a:ext cx="2090967" cy="16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ACC95C-1403-6A6C-BD29-BEF43109A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50" y="2347415"/>
            <a:ext cx="8098946" cy="4510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9ED0F98-7BE9-3C53-0004-EB5E8D8F7B89}"/>
              </a:ext>
            </a:extLst>
          </p:cNvPr>
          <p:cNvSpPr/>
          <p:nvPr/>
        </p:nvSpPr>
        <p:spPr>
          <a:xfrm>
            <a:off x="905298" y="133664"/>
            <a:ext cx="10681650" cy="193231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28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dán hình bình hành sau khi dán hình vuông và trước khi dán hình tam giác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 là 3 hình đó được </a:t>
            </a:r>
            <a:r>
              <a:rPr lang="vi-VN" sz="28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dán theo thứ tự từ trước đến sau là: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hình vuông, hình bình hành, hình tam giác</a:t>
            </a:r>
            <a:r>
              <a:rPr lang="vi-VN" sz="28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Hình dán trước sẽ là hình ở bên dưới trong hình vẽ.</a:t>
            </a:r>
            <a:endParaRPr lang="en-US" sz="28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red x on a black background&#10;&#10;Description automatically generated">
            <a:extLst>
              <a:ext uri="{FF2B5EF4-FFF2-40B4-BE49-F238E27FC236}">
                <a16:creationId xmlns:a16="http://schemas.microsoft.com/office/drawing/2014/main" id="{530B8A4C-5B5C-F679-BAE7-CBC4A04331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39" y="2968619"/>
            <a:ext cx="461839" cy="470392"/>
          </a:xfrm>
          <a:prstGeom prst="rect">
            <a:avLst/>
          </a:prstGeom>
        </p:spPr>
      </p:pic>
      <p:pic>
        <p:nvPicPr>
          <p:cNvPr id="13" name="Picture 12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6B94DE8-4DD6-CE63-BC01-D4F93DABC0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38" y="3053604"/>
            <a:ext cx="461839" cy="470392"/>
          </a:xfrm>
          <a:prstGeom prst="rect">
            <a:avLst/>
          </a:prstGeom>
        </p:spPr>
      </p:pic>
      <p:pic>
        <p:nvPicPr>
          <p:cNvPr id="19" name="Picture 1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0333779-776F-2218-977A-6CA35A902D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12" y="5351858"/>
            <a:ext cx="461839" cy="47039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E5E622B-FC74-2EAB-2E85-A637326ABDEB}"/>
              </a:ext>
            </a:extLst>
          </p:cNvPr>
          <p:cNvSpPr/>
          <p:nvPr/>
        </p:nvSpPr>
        <p:spPr>
          <a:xfrm>
            <a:off x="6485126" y="6073256"/>
            <a:ext cx="586459" cy="618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D3C0C-4FFE-40DE-0955-A38839D76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D4C5A6C-2908-7CB3-A47C-AEA39B91AEFB}"/>
              </a:ext>
            </a:extLst>
          </p:cNvPr>
          <p:cNvSpPr/>
          <p:nvPr/>
        </p:nvSpPr>
        <p:spPr>
          <a:xfrm>
            <a:off x="223828" y="132957"/>
            <a:ext cx="6296025" cy="93384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sát hình sau, hãy chỉ ra: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9A901-A33C-DC4C-4B9B-8446C8EE59F5}"/>
              </a:ext>
            </a:extLst>
          </p:cNvPr>
          <p:cNvSpPr txBox="1"/>
          <p:nvPr/>
        </p:nvSpPr>
        <p:spPr>
          <a:xfrm>
            <a:off x="1952620" y="1219190"/>
            <a:ext cx="741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F35E2-A1E2-298D-87F0-FBB3BEB5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1" y="2627867"/>
            <a:ext cx="8024196" cy="3658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416479-56EE-408D-E041-6A884CA3AC39}"/>
              </a:ext>
            </a:extLst>
          </p:cNvPr>
          <p:cNvSpPr txBox="1"/>
          <p:nvPr/>
        </p:nvSpPr>
        <p:spPr>
          <a:xfrm>
            <a:off x="1943091" y="1928789"/>
            <a:ext cx="780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8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0B9A66A-D0B5-4235-BB5D-5DE6CEF29B5F}"/>
              </a:ext>
            </a:extLst>
          </p:cNvPr>
          <p:cNvSpPr/>
          <p:nvPr/>
        </p:nvSpPr>
        <p:spPr>
          <a:xfrm>
            <a:off x="307522" y="132957"/>
            <a:ext cx="6296025" cy="93384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sát hình sau, hãy chỉ ra: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B7F1327-7F74-44A5-8083-3B48D181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802176">
            <a:off x="-2250776" y="5619288"/>
            <a:ext cx="1849577" cy="1849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9FEC19-FA60-9CAB-FB46-16371B895515}"/>
              </a:ext>
            </a:extLst>
          </p:cNvPr>
          <p:cNvSpPr txBox="1"/>
          <p:nvPr/>
        </p:nvSpPr>
        <p:spPr>
          <a:xfrm>
            <a:off x="858609" y="4019557"/>
            <a:ext cx="688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7B473-2EFA-587A-E792-57D4275CA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917" y="1333504"/>
            <a:ext cx="5535243" cy="25193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D23BBE-CA4F-E740-5259-D5B8DB8BF6C6}"/>
              </a:ext>
            </a:extLst>
          </p:cNvPr>
          <p:cNvCxnSpPr>
            <a:cxnSpLocks/>
          </p:cNvCxnSpPr>
          <p:nvPr/>
        </p:nvCxnSpPr>
        <p:spPr>
          <a:xfrm flipH="1">
            <a:off x="6210300" y="2247900"/>
            <a:ext cx="685800" cy="361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EBA750-B910-ED43-0568-BFBE1384DC46}"/>
              </a:ext>
            </a:extLst>
          </p:cNvPr>
          <p:cNvCxnSpPr>
            <a:cxnSpLocks/>
          </p:cNvCxnSpPr>
          <p:nvPr/>
        </p:nvCxnSpPr>
        <p:spPr>
          <a:xfrm flipH="1">
            <a:off x="7296154" y="2238375"/>
            <a:ext cx="714375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C3937E1-6CF8-AA16-CA0E-7D220348994E}"/>
              </a:ext>
            </a:extLst>
          </p:cNvPr>
          <p:cNvSpPr txBox="1"/>
          <p:nvPr/>
        </p:nvSpPr>
        <p:spPr>
          <a:xfrm>
            <a:off x="7413171" y="4018189"/>
            <a:ext cx="224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HK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424011-E766-6F6F-9C63-DBA7678AC303}"/>
              </a:ext>
            </a:extLst>
          </p:cNvPr>
          <p:cNvSpPr txBox="1"/>
          <p:nvPr/>
        </p:nvSpPr>
        <p:spPr>
          <a:xfrm>
            <a:off x="846358" y="4833986"/>
            <a:ext cx="689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F81A20-BCB7-741B-8ADB-A0079D4CEE8B}"/>
              </a:ext>
            </a:extLst>
          </p:cNvPr>
          <p:cNvCxnSpPr>
            <a:cxnSpLocks/>
          </p:cNvCxnSpPr>
          <p:nvPr/>
        </p:nvCxnSpPr>
        <p:spPr>
          <a:xfrm>
            <a:off x="3619500" y="1857379"/>
            <a:ext cx="723900" cy="14763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7C9D0D-52C4-DB9D-439D-B4D31E6B05C7}"/>
              </a:ext>
            </a:extLst>
          </p:cNvPr>
          <p:cNvCxnSpPr>
            <a:cxnSpLocks/>
          </p:cNvCxnSpPr>
          <p:nvPr/>
        </p:nvCxnSpPr>
        <p:spPr>
          <a:xfrm flipH="1">
            <a:off x="4314829" y="2952750"/>
            <a:ext cx="771525" cy="381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5287D3-92D7-61D1-4254-6D3766CDBCB6}"/>
              </a:ext>
            </a:extLst>
          </p:cNvPr>
          <p:cNvSpPr txBox="1"/>
          <p:nvPr/>
        </p:nvSpPr>
        <p:spPr>
          <a:xfrm>
            <a:off x="7683287" y="4830205"/>
            <a:ext cx="208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n-NO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và BC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550527-1D8A-B35F-FF2E-2A4BCB148A84}"/>
              </a:ext>
            </a:extLst>
          </p:cNvPr>
          <p:cNvCxnSpPr>
            <a:cxnSpLocks/>
          </p:cNvCxnSpPr>
          <p:nvPr/>
        </p:nvCxnSpPr>
        <p:spPr>
          <a:xfrm flipH="1" flipV="1">
            <a:off x="5486399" y="1873708"/>
            <a:ext cx="691243" cy="72151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8DE3EE-FE16-ED9F-1C71-C8ACCABF4ECD}"/>
              </a:ext>
            </a:extLst>
          </p:cNvPr>
          <p:cNvCxnSpPr>
            <a:cxnSpLocks/>
          </p:cNvCxnSpPr>
          <p:nvPr/>
        </p:nvCxnSpPr>
        <p:spPr>
          <a:xfrm flipH="1" flipV="1">
            <a:off x="6569525" y="1862818"/>
            <a:ext cx="691243" cy="72151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04E964-514A-588D-8259-8635778529F1}"/>
              </a:ext>
            </a:extLst>
          </p:cNvPr>
          <p:cNvCxnSpPr>
            <a:cxnSpLocks/>
          </p:cNvCxnSpPr>
          <p:nvPr/>
        </p:nvCxnSpPr>
        <p:spPr>
          <a:xfrm flipH="1">
            <a:off x="4362437" y="2990863"/>
            <a:ext cx="714375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3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9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E67A125-6815-4137-BC56-D0C1AC90E4E3}"/>
              </a:ext>
            </a:extLst>
          </p:cNvPr>
          <p:cNvSpPr/>
          <p:nvPr/>
        </p:nvSpPr>
        <p:spPr>
          <a:xfrm>
            <a:off x="327025" y="407631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B8A047E-60CD-1EBF-252F-00B87A68C199}"/>
              </a:ext>
            </a:extLst>
          </p:cNvPr>
          <p:cNvSpPr/>
          <p:nvPr/>
        </p:nvSpPr>
        <p:spPr>
          <a:xfrm>
            <a:off x="838202" y="638179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BB360-65D5-AAF8-DA9E-6658BDAA40BA}"/>
              </a:ext>
            </a:extLst>
          </p:cNvPr>
          <p:cNvSpPr txBox="1"/>
          <p:nvPr/>
        </p:nvSpPr>
        <p:spPr>
          <a:xfrm>
            <a:off x="1733554" y="619125"/>
            <a:ext cx="926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  <a:endParaRPr lang="en-US" sz="2800" dirty="0">
              <a:solidFill>
                <a:srgbClr val="263E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B337BD-A822-3FF5-2614-55FB63FDF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1833562"/>
            <a:ext cx="5425254" cy="2165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4A3F65-4B61-4A32-B5D3-7C2BC168C3E3}"/>
              </a:ext>
            </a:extLst>
          </p:cNvPr>
          <p:cNvSpPr txBox="1"/>
          <p:nvPr/>
        </p:nvSpPr>
        <p:spPr>
          <a:xfrm>
            <a:off x="1733554" y="4305300"/>
            <a:ext cx="9010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B9C95-F3B3-1F9A-D461-CC211ACE3DC0}"/>
              </a:ext>
            </a:extLst>
          </p:cNvPr>
          <p:cNvSpPr txBox="1"/>
          <p:nvPr/>
        </p:nvSpPr>
        <p:spPr>
          <a:xfrm>
            <a:off x="1752604" y="5314950"/>
            <a:ext cx="9010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  <a:endParaRPr lang="en-US" sz="2800" dirty="0">
              <a:solidFill>
                <a:srgbClr val="263E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5E1FF9-2D70-D041-DBF4-D3FC881A9369}"/>
              </a:ext>
            </a:extLst>
          </p:cNvPr>
          <p:cNvSpPr/>
          <p:nvPr/>
        </p:nvSpPr>
        <p:spPr>
          <a:xfrm>
            <a:off x="404812" y="285754"/>
            <a:ext cx="115252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C1CA8-3496-6C4F-13E8-50DAFA29AF20}"/>
              </a:ext>
            </a:extLst>
          </p:cNvPr>
          <p:cNvSpPr txBox="1"/>
          <p:nvPr/>
        </p:nvSpPr>
        <p:spPr>
          <a:xfrm>
            <a:off x="1544763" y="574912"/>
            <a:ext cx="9660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  <a:endParaRPr lang="en-US" sz="3600" dirty="0">
              <a:solidFill>
                <a:srgbClr val="263E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A35C9426-C17E-57EE-9058-8AE1D19C3F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3150" y="4188627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776FF62F-0947-33C3-457F-844F82AA0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852" y="4169298"/>
            <a:ext cx="5117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     B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95FC245-2DC7-40EC-006F-869175D7B8A6}"/>
              </a:ext>
            </a:extLst>
          </p:cNvPr>
          <p:cNvSpPr/>
          <p:nvPr/>
        </p:nvSpPr>
        <p:spPr>
          <a:xfrm>
            <a:off x="5990342" y="328858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723441-7698-155B-F470-F88E16B090F5}"/>
              </a:ext>
            </a:extLst>
          </p:cNvPr>
          <p:cNvSpPr txBox="1"/>
          <p:nvPr/>
        </p:nvSpPr>
        <p:spPr>
          <a:xfrm>
            <a:off x="5530916" y="2885019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785E0-358D-0E91-EA8C-0EDF05BE3C38}"/>
              </a:ext>
            </a:extLst>
          </p:cNvPr>
          <p:cNvSpPr/>
          <p:nvPr/>
        </p:nvSpPr>
        <p:spPr>
          <a:xfrm>
            <a:off x="838202" y="638179"/>
            <a:ext cx="733425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886F08-180B-9504-2912-1E2AC7053CBD}"/>
              </a:ext>
            </a:extLst>
          </p:cNvPr>
          <p:cNvSpPr/>
          <p:nvPr/>
        </p:nvSpPr>
        <p:spPr>
          <a:xfrm>
            <a:off x="4176707" y="41622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8818E4-2078-BABC-ACEC-DC6C5C54E453}"/>
              </a:ext>
            </a:extLst>
          </p:cNvPr>
          <p:cNvSpPr/>
          <p:nvPr/>
        </p:nvSpPr>
        <p:spPr>
          <a:xfrm>
            <a:off x="7548602" y="4162218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4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9" grpId="0" animBg="1"/>
      <p:bldP spid="22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</TotalTime>
  <Words>406</Words>
  <Application>Microsoft Office PowerPoint</Application>
  <PresentationFormat>Widescreen</PresentationFormat>
  <Paragraphs>53</Paragraphs>
  <Slides>16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Comfortaa SemiBold</vt:lpstr>
      <vt:lpstr>微软雅黑</vt:lpstr>
      <vt:lpstr>UTM Showcard</vt:lpstr>
      <vt:lpstr>Arial</vt:lpstr>
      <vt:lpstr>Calibri</vt:lpstr>
      <vt:lpstr>Calibri Light</vt:lpstr>
      <vt:lpstr>Cambria</vt:lpstr>
      <vt:lpstr>Tahoma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93</cp:revision>
  <dcterms:created xsi:type="dcterms:W3CDTF">2023-10-08T00:56:32Z</dcterms:created>
  <dcterms:modified xsi:type="dcterms:W3CDTF">2025-02-19T13:31:29Z</dcterms:modified>
</cp:coreProperties>
</file>