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62" r:id="rId3"/>
    <p:sldId id="298" r:id="rId4"/>
    <p:sldId id="299" r:id="rId5"/>
    <p:sldId id="300" r:id="rId6"/>
    <p:sldId id="301" r:id="rId7"/>
    <p:sldId id="261" r:id="rId8"/>
    <p:sldId id="2635" r:id="rId9"/>
    <p:sldId id="2644" r:id="rId10"/>
    <p:sldId id="2645" r:id="rId11"/>
    <p:sldId id="276" r:id="rId12"/>
    <p:sldId id="277" r:id="rId13"/>
    <p:sldId id="2649" r:id="rId14"/>
    <p:sldId id="2648" r:id="rId15"/>
    <p:sldId id="2650" r:id="rId16"/>
    <p:sldId id="2633" r:id="rId17"/>
    <p:sldId id="2642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microsoft.com/office/2007/relationships/hdphoto" Target="../media/hdphoto3.wdp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8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4999"/>
            <a:ext cx="8996363" cy="36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269242"/>
            <a:ext cx="8996363" cy="48040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>
            <a:cxnSpLocks/>
          </p:cNvCxnSpPr>
          <p:nvPr/>
        </p:nvCxnSpPr>
        <p:spPr>
          <a:xfrm>
            <a:off x="3248025" y="3903260"/>
            <a:ext cx="6441885" cy="12965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343701" y="3903260"/>
            <a:ext cx="2990850" cy="13511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699060" y="3772472"/>
            <a:ext cx="2990850" cy="16729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234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23400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2340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234 x </a:t>
            </a:r>
            <a:r>
              <a:rPr lang="en-US" sz="8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10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65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650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650 :10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(10+2)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10 + 34 x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958" y="1628383"/>
            <a:ext cx="7879644" cy="23288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4830" y="166690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290</Words>
  <Application>Microsoft Office PowerPoint</Application>
  <PresentationFormat>Widescreen</PresentationFormat>
  <Paragraphs>46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Arial</vt:lpstr>
      <vt:lpstr>Calibri</vt:lpstr>
      <vt:lpstr>Cambria</vt:lpstr>
      <vt:lpstr>SVN-Gretoon</vt:lpstr>
      <vt:lpstr>Office 主题​​</vt:lpstr>
      <vt:lpstr>Drop Dudes Minitheme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2023-12-04T02:49:45Z</dcterms:created>
  <dcterms:modified xsi:type="dcterms:W3CDTF">2025-02-11T07:51:42Z</dcterms:modified>
</cp:coreProperties>
</file>