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notesMasterIdLst>
    <p:notesMasterId r:id="rId15"/>
  </p:notesMasterIdLst>
  <p:sldIdLst>
    <p:sldId id="301" r:id="rId2"/>
    <p:sldId id="313" r:id="rId3"/>
    <p:sldId id="3207" r:id="rId4"/>
    <p:sldId id="349" r:id="rId5"/>
    <p:sldId id="3209" r:id="rId6"/>
    <p:sldId id="3183" r:id="rId7"/>
    <p:sldId id="3190" r:id="rId8"/>
    <p:sldId id="3208" r:id="rId9"/>
    <p:sldId id="3196" r:id="rId10"/>
    <p:sldId id="3204" r:id="rId11"/>
    <p:sldId id="3205" r:id="rId12"/>
    <p:sldId id="3198" r:id="rId13"/>
    <p:sldId id="318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C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34B8E5-1CA9-4252-9913-34BDDE70B49A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70D50E-237D-411E-8ACE-5F5E84210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77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68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458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70D50E-237D-411E-8ACE-5F5E84210D6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916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D7A36BCA-94CB-65EA-57E2-556AEB31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>
            <a:extLst>
              <a:ext uri="{FF2B5EF4-FFF2-40B4-BE49-F238E27FC236}">
                <a16:creationId xmlns:a16="http://schemas.microsoft.com/office/drawing/2014/main" id="{4E2D9AB8-D76B-1572-3984-E8B18B31C95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>
            <a:extLst>
              <a:ext uri="{FF2B5EF4-FFF2-40B4-BE49-F238E27FC236}">
                <a16:creationId xmlns:a16="http://schemas.microsoft.com/office/drawing/2014/main" id="{6FDAC5D8-7600-5C43-B694-2E05A1F86B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220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804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981577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7402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86640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05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84358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8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84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14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84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42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3" y="508005"/>
            <a:ext cx="11631636" cy="591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1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2747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125564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8966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74170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1898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221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51715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17/2/2025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90295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5991A-29D6-4FD8-8586-E8915AB8D389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CE62-E6AB-494F-8E6D-9458B07769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9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10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wmf"/><Relationship Id="rId5" Type="http://schemas.openxmlformats.org/officeDocument/2006/relationships/image" Target="../media/image5.jpeg"/><Relationship Id="rId10" Type="http://schemas.openxmlformats.org/officeDocument/2006/relationships/image" Target="../media/image10.wmf"/><Relationship Id="rId4" Type="http://schemas.openxmlformats.org/officeDocument/2006/relationships/image" Target="../media/image4.gif"/><Relationship Id="rId9" Type="http://schemas.openxmlformats.org/officeDocument/2006/relationships/image" Target="../media/image9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jpg"/><Relationship Id="rId7" Type="http://schemas.openxmlformats.org/officeDocument/2006/relationships/image" Target="../media/image28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29.png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3.xml"/><Relationship Id="rId4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5" descr="WhitecornerFlower">
            <a:extLst>
              <a:ext uri="{FF2B5EF4-FFF2-40B4-BE49-F238E27FC236}">
                <a16:creationId xmlns:a16="http://schemas.microsoft.com/office/drawing/2014/main" id="{74B5D396-80AA-EE73-FE8B-BDDAA8AFC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429125"/>
            <a:ext cx="21113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26" descr="WhitecornerFlower">
            <a:extLst>
              <a:ext uri="{FF2B5EF4-FFF2-40B4-BE49-F238E27FC236}">
                <a16:creationId xmlns:a16="http://schemas.microsoft.com/office/drawing/2014/main" id="{0D6BE061-76B4-3D84-89F1-4551553E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3671248"/>
            <a:ext cx="1962150" cy="318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0" descr="012">
            <a:extLst>
              <a:ext uri="{FF2B5EF4-FFF2-40B4-BE49-F238E27FC236}">
                <a16:creationId xmlns:a16="http://schemas.microsoft.com/office/drawing/2014/main" id="{0637B75E-F8D8-BE72-A8DF-07371B7E7D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443038" y="5513388"/>
            <a:ext cx="142557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2" descr="012">
            <a:extLst>
              <a:ext uri="{FF2B5EF4-FFF2-40B4-BE49-F238E27FC236}">
                <a16:creationId xmlns:a16="http://schemas.microsoft.com/office/drawing/2014/main" id="{9B27DA76-11E9-52C0-1213-3403D8229D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32850" y="5710238"/>
            <a:ext cx="1295400" cy="114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4" name="Group 18">
            <a:extLst>
              <a:ext uri="{FF2B5EF4-FFF2-40B4-BE49-F238E27FC236}">
                <a16:creationId xmlns:a16="http://schemas.microsoft.com/office/drawing/2014/main" id="{674DBDE6-3BE5-9553-1BB1-1B144BC5664A}"/>
              </a:ext>
            </a:extLst>
          </p:cNvPr>
          <p:cNvGrpSpPr>
            <a:grpSpLocks/>
          </p:cNvGrpSpPr>
          <p:nvPr/>
        </p:nvGrpSpPr>
        <p:grpSpPr bwMode="auto">
          <a:xfrm>
            <a:off x="1684477" y="765176"/>
            <a:ext cx="2351087" cy="1655763"/>
            <a:chOff x="5225" y="9335"/>
            <a:chExt cx="2520" cy="1750"/>
          </a:xfrm>
        </p:grpSpPr>
        <p:sp>
          <p:nvSpPr>
            <p:cNvPr id="22" name="AutoShape 27" descr="2">
              <a:extLst>
                <a:ext uri="{FF2B5EF4-FFF2-40B4-BE49-F238E27FC236}">
                  <a16:creationId xmlns:a16="http://schemas.microsoft.com/office/drawing/2014/main" id="{C19A28FF-5BB9-71BB-3A65-95ABC1D6D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064" name="Picture 26" descr="cosmoS">
              <a:extLst>
                <a:ext uri="{FF2B5EF4-FFF2-40B4-BE49-F238E27FC236}">
                  <a16:creationId xmlns:a16="http://schemas.microsoft.com/office/drawing/2014/main" id="{3292DAD3-D9E8-0026-E227-E46666FF1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25" descr="BOOK2">
              <a:extLst>
                <a:ext uri="{FF2B5EF4-FFF2-40B4-BE49-F238E27FC236}">
                  <a16:creationId xmlns:a16="http://schemas.microsoft.com/office/drawing/2014/main" id="{40FBD92D-CE45-2608-1FC5-61D8C1F72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4" descr="BOOK1">
              <a:extLst>
                <a:ext uri="{FF2B5EF4-FFF2-40B4-BE49-F238E27FC236}">
                  <a16:creationId xmlns:a16="http://schemas.microsoft.com/office/drawing/2014/main" id="{DF6463F4-9624-EDA2-4ACD-AB44A3C27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3" descr="QUILLPEN">
              <a:extLst>
                <a:ext uri="{FF2B5EF4-FFF2-40B4-BE49-F238E27FC236}">
                  <a16:creationId xmlns:a16="http://schemas.microsoft.com/office/drawing/2014/main" id="{4448AB12-BCD4-29F0-7692-FDF7865B2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68" name="Text Box 22">
              <a:extLst>
                <a:ext uri="{FF2B5EF4-FFF2-40B4-BE49-F238E27FC236}">
                  <a16:creationId xmlns:a16="http://schemas.microsoft.com/office/drawing/2014/main" id="{F082A633-5857-32DA-BD73-FBA9936CE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r" eaLnBrk="1" hangingPunct="1"/>
              <a:r>
                <a:rPr lang="en-US" altLang="en-US" sz="800" b="1">
                  <a:latin typeface="VnBangkok"/>
                  <a:ea typeface="MS PGothic" panose="020B0600070205080204" pitchFamily="34" charset="-128"/>
                  <a:cs typeface="Times New Roman" panose="02020603050405020304" pitchFamily="18" charset="0"/>
                </a:rPr>
                <a:t> </a:t>
              </a:r>
              <a:endParaRPr lang="en-US" altLang="en-US" sz="4800">
                <a:latin typeface="Calibri" panose="020F0502020204030204" pitchFamily="34" charset="0"/>
                <a:ea typeface="MS PGothic" panose="020B0600070205080204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069" name="Text Box 21">
              <a:extLst>
                <a:ext uri="{FF2B5EF4-FFF2-40B4-BE49-F238E27FC236}">
                  <a16:creationId xmlns:a16="http://schemas.microsoft.com/office/drawing/2014/main" id="{9F16E1FD-C4F0-268D-E887-6ED989307F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480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  <p:sp>
          <p:nvSpPr>
            <p:cNvPr id="2070" name="WordArt 20">
              <a:extLst>
                <a:ext uri="{FF2B5EF4-FFF2-40B4-BE49-F238E27FC236}">
                  <a16:creationId xmlns:a16="http://schemas.microsoft.com/office/drawing/2014/main" id="{E71BAA59-79C2-EAD5-3221-E882A979699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b="1" kern="10"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2071" name="Text Box 19">
              <a:extLst>
                <a:ext uri="{FF2B5EF4-FFF2-40B4-BE49-F238E27FC236}">
                  <a16:creationId xmlns:a16="http://schemas.microsoft.com/office/drawing/2014/main" id="{DDD3AD60-0581-213F-3230-0F6C9EA090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480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2055" name="Picture 14" descr="Firewrk8">
            <a:extLst>
              <a:ext uri="{FF2B5EF4-FFF2-40B4-BE49-F238E27FC236}">
                <a16:creationId xmlns:a16="http://schemas.microsoft.com/office/drawing/2014/main" id="{897367A1-47BE-AF12-64AD-790ABD703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765176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17">
            <a:extLst>
              <a:ext uri="{FF2B5EF4-FFF2-40B4-BE49-F238E27FC236}">
                <a16:creationId xmlns:a16="http://schemas.microsoft.com/office/drawing/2014/main" id="{86BC3E9D-A43C-7696-DD86-F3FA89C0D6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71826" y="381001"/>
            <a:ext cx="6753225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TRƯỜNG TIỂU HỌC 	NAM HƯNG</a:t>
            </a:r>
            <a:endParaRPr lang="en-US" sz="36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2057" name="WordArt 20">
            <a:extLst>
              <a:ext uri="{FF2B5EF4-FFF2-40B4-BE49-F238E27FC236}">
                <a16:creationId xmlns:a16="http://schemas.microsoft.com/office/drawing/2014/main" id="{7734E628-6FCB-B448-3A63-0CD8FC35436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93914" y="2981234"/>
            <a:ext cx="8034337" cy="12573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r>
              <a:rPr lang="en-US" sz="28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44: CHIA CHO SỐ CÓ HAI CHỮ SỐ </a:t>
            </a:r>
          </a:p>
          <a:p>
            <a:pPr algn="ctr"/>
            <a:r>
              <a:rPr lang="en-US" sz="28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(</a:t>
            </a:r>
            <a:r>
              <a:rPr lang="en-US" sz="2800" b="1" kern="10" dirty="0" err="1">
                <a:solidFill>
                  <a:srgbClr val="FF0000"/>
                </a:solidFill>
                <a:cs typeface="Times New Roman" panose="02020603050405020304" pitchFamily="18" charset="0"/>
              </a:rPr>
              <a:t>tiết</a:t>
            </a:r>
            <a:r>
              <a:rPr lang="en-US" sz="2800" b="1" kern="10" dirty="0">
                <a:solidFill>
                  <a:srgbClr val="FF0000"/>
                </a:solidFill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2058" name="WordArt 21">
            <a:extLst>
              <a:ext uri="{FF2B5EF4-FFF2-40B4-BE49-F238E27FC236}">
                <a16:creationId xmlns:a16="http://schemas.microsoft.com/office/drawing/2014/main" id="{83A2E03F-FF48-03BA-03FF-B3D465E4869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74964" y="5125859"/>
            <a:ext cx="6116637" cy="57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Phạm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Ngọc</a:t>
            </a:r>
            <a:r>
              <a:rPr lang="en-US" sz="3600" b="1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59" name="Picture 14" descr="Firewrk8">
            <a:extLst>
              <a:ext uri="{FF2B5EF4-FFF2-40B4-BE49-F238E27FC236}">
                <a16:creationId xmlns:a16="http://schemas.microsoft.com/office/drawing/2014/main" id="{3775B88B-554A-A3EF-94D3-7B787F290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022" y="5094764"/>
            <a:ext cx="2728417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4" descr="Firewrk8">
            <a:extLst>
              <a:ext uri="{FF2B5EF4-FFF2-40B4-BE49-F238E27FC236}">
                <a16:creationId xmlns:a16="http://schemas.microsoft.com/office/drawing/2014/main" id="{10F35DC9-5718-0F69-1F3E-DCDA62734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224" y="655096"/>
            <a:ext cx="1905000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Text Box 24">
            <a:extLst>
              <a:ext uri="{FF2B5EF4-FFF2-40B4-BE49-F238E27FC236}">
                <a16:creationId xmlns:a16="http://schemas.microsoft.com/office/drawing/2014/main" id="{B2BFE3D7-A550-C090-04CB-0FF19E2C5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4" y="1876570"/>
            <a:ext cx="4240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b="1" u="sng" dirty="0">
                <a:solidFill>
                  <a:srgbClr val="0000FF"/>
                </a:solidFill>
                <a:cs typeface="Arial" panose="020B0604020202020204" pitchFamily="34" charset="0"/>
              </a:rPr>
              <a:t>MÔN TOÁN 4 </a:t>
            </a:r>
          </a:p>
        </p:txBody>
      </p:sp>
      <p:sp>
        <p:nvSpPr>
          <p:cNvPr id="2062" name="Text Box 25">
            <a:extLst>
              <a:ext uri="{FF2B5EF4-FFF2-40B4-BE49-F238E27FC236}">
                <a16:creationId xmlns:a16="http://schemas.microsoft.com/office/drawing/2014/main" id="{5D0612DA-2DC8-FDCA-8732-873251661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938" y="5373688"/>
            <a:ext cx="2303462" cy="119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9559F8-EB97-C6AE-080F-95C2820E0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231" y="1367126"/>
            <a:ext cx="7778687" cy="992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916072" y="2615144"/>
            <a:ext cx="6755641" cy="307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(2 x 5) = 60 : 10 = 6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2 : 5 = 30 : 5 = 6             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 : 5 : 2 = 12 : 2 = 6</a:t>
            </a:r>
          </a:p>
          <a:p>
            <a:pPr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60 : (2 x 5) = 60 : 2 : 5 = 60 : 5 : 2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30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DF0980D-96C0-AD70-7819-0AF12B105E4B}"/>
              </a:ext>
            </a:extLst>
          </p:cNvPr>
          <p:cNvSpPr txBox="1"/>
          <p:nvPr/>
        </p:nvSpPr>
        <p:spPr>
          <a:xfrm>
            <a:off x="2138150" y="2224587"/>
            <a:ext cx="8188657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(24 x 48) : 12 = 1 152 : 12 = 96      </a:t>
            </a:r>
          </a:p>
          <a:p>
            <a:pPr lvl="0"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(24 : 12) x 48 = 2 x 48 = 96            </a:t>
            </a:r>
          </a:p>
          <a:p>
            <a:pPr lvl="0"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x (48 : 12) = 24 x 4 = 96</a:t>
            </a:r>
          </a:p>
          <a:p>
            <a:pPr lvl="0">
              <a:lnSpc>
                <a:spcPct val="150000"/>
              </a:lnSpc>
            </a:pPr>
            <a:r>
              <a:rPr lang="pt-BR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(24 x 48) : 12 = (24 : 12) x 48 = 24 x (48 : 12)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B0F803-E18C-386B-E3F9-AD1F8E105A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615" y="1034995"/>
            <a:ext cx="8284192" cy="97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614245" y="1139689"/>
            <a:ext cx="8871155" cy="46509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b="1">
              <a:solidFill>
                <a:srgbClr val="FFFFFF"/>
              </a:solidFill>
              <a:latin typeface="思源黑体 CN Medium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1876485" y="1333279"/>
            <a:ext cx="550142" cy="46822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2372035" y="1277586"/>
            <a:ext cx="7838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sân bóng đá hình chữ nhật có diện tích 7 140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32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chiều rộng 68 m. Tính chu vi của sân bóng đá đó.</a:t>
            </a:r>
            <a:endParaRPr 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331D2-6D57-479C-3CD1-B6A3F66702E7}"/>
              </a:ext>
            </a:extLst>
          </p:cNvPr>
          <p:cNvSpPr txBox="1"/>
          <p:nvPr/>
        </p:nvSpPr>
        <p:spPr>
          <a:xfrm>
            <a:off x="1774842" y="3125136"/>
            <a:ext cx="49675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7 140 m</a:t>
            </a:r>
            <a:r>
              <a:rPr lang="en-US" sz="2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68 m</a:t>
            </a: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vi: ... m?</a:t>
            </a:r>
          </a:p>
        </p:txBody>
      </p:sp>
      <p:pic>
        <p:nvPicPr>
          <p:cNvPr id="1026" name="Picture 2" descr="Hình ảnh Sân Bóng đá Mặt Bằng Sàn Sân Vận động Kế PNG , Sân Bóng đá, Sân  Vận động, Kế Hoạch PNG miễn phí tải tập tin PSDComment và Vector">
            <a:extLst>
              <a:ext uri="{FF2B5EF4-FFF2-40B4-BE49-F238E27FC236}">
                <a16:creationId xmlns:a16="http://schemas.microsoft.com/office/drawing/2014/main" id="{3EF51208-5EB6-5C32-3ABA-2FD10D920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73" y="2826804"/>
            <a:ext cx="3391226" cy="257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42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1524000" y="853420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2128860" y="807702"/>
            <a:ext cx="8513171" cy="4971435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9F6D768A-BF3F-D1AA-1652-D36EFC8D80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783" y="3970843"/>
            <a:ext cx="3044855" cy="304485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1370206" y="647101"/>
            <a:ext cx="3464483" cy="3464483"/>
          </a:xfrm>
          <a:prstGeom prst="rect">
            <a:avLst/>
          </a:prstGeom>
        </p:spPr>
      </p:pic>
      <p:pic>
        <p:nvPicPr>
          <p:cNvPr id="62" name="图片 61">
            <a:extLst>
              <a:ext uri="{FF2B5EF4-FFF2-40B4-BE49-F238E27FC236}">
                <a16:creationId xmlns:a16="http://schemas.microsoft.com/office/drawing/2014/main" id="{1EE7C8CB-BDA3-BE81-B6C5-2E1D69EBB69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4" t="5212" r="63318" b="67851"/>
          <a:stretch/>
        </p:blipFill>
        <p:spPr>
          <a:xfrm>
            <a:off x="5304233" y="4928777"/>
            <a:ext cx="1032659" cy="832620"/>
          </a:xfrm>
          <a:prstGeom prst="rect">
            <a:avLst/>
          </a:prstGeom>
        </p:spPr>
      </p:pic>
      <p:grpSp>
        <p:nvGrpSpPr>
          <p:cNvPr id="66" name="组合 65">
            <a:extLst>
              <a:ext uri="{FF2B5EF4-FFF2-40B4-BE49-F238E27FC236}">
                <a16:creationId xmlns:a16="http://schemas.microsoft.com/office/drawing/2014/main" id="{B1EAD35E-A6A9-1409-C3E1-5FAE61B5ACF3}"/>
              </a:ext>
            </a:extLst>
          </p:cNvPr>
          <p:cNvGrpSpPr/>
          <p:nvPr/>
        </p:nvGrpSpPr>
        <p:grpSpPr>
          <a:xfrm>
            <a:off x="8102172" y="3476402"/>
            <a:ext cx="2988268" cy="2597878"/>
            <a:chOff x="8236467" y="3278909"/>
            <a:chExt cx="3984357" cy="3463837"/>
          </a:xfrm>
        </p:grpSpPr>
        <p:pic>
          <p:nvPicPr>
            <p:cNvPr id="65" name="图片 64">
              <a:extLst>
                <a:ext uri="{FF2B5EF4-FFF2-40B4-BE49-F238E27FC236}">
                  <a16:creationId xmlns:a16="http://schemas.microsoft.com/office/drawing/2014/main" id="{770CB4B2-3A9C-E7EB-E8E7-36A5EE93DC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7476EE9-09E3-ED15-5951-44DCF49E44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61AB55-78BA-1092-713A-6F716C1265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61146" y="1989212"/>
            <a:ext cx="8248603" cy="1609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96C052-9917-2FE7-A31E-3EC932B0F6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9332" y="2991824"/>
            <a:ext cx="2371002" cy="23710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63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1524000" y="853420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2192559" y="1219202"/>
            <a:ext cx="7762875" cy="45332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1393066" y="647102"/>
            <a:ext cx="3464483" cy="34644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466987" y="2909655"/>
            <a:ext cx="3557298" cy="3113960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7711906" y="906292"/>
            <a:ext cx="2840495" cy="34644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1524501" y="2301573"/>
            <a:ext cx="2829116" cy="36553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6B6B74-D617-2A81-1FD9-0F80C2E466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8527" y="2008965"/>
            <a:ext cx="4055716" cy="295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3CBD38-1B5C-CED1-A2AB-A73609628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>
            <a:extLst>
              <a:ext uri="{FF2B5EF4-FFF2-40B4-BE49-F238E27FC236}">
                <a16:creationId xmlns:a16="http://schemas.microsoft.com/office/drawing/2014/main" id="{E060A7EE-8953-5603-DFD2-86DEE4CCD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94" y="857251"/>
            <a:ext cx="1652897" cy="1765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BAABEA9C-3E06-44A8-C394-2BA6ACEEEC76}"/>
              </a:ext>
            </a:extLst>
          </p:cNvPr>
          <p:cNvSpPr/>
          <p:nvPr/>
        </p:nvSpPr>
        <p:spPr>
          <a:xfrm>
            <a:off x="3260685" y="1850734"/>
            <a:ext cx="1646080" cy="1423033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Ong</a:t>
            </a:r>
            <a:endParaRPr lang="en-US" sz="37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DBA19C38-12E0-4C81-1C45-67ABBEDC46BE}"/>
              </a:ext>
            </a:extLst>
          </p:cNvPr>
          <p:cNvSpPr/>
          <p:nvPr/>
        </p:nvSpPr>
        <p:spPr>
          <a:xfrm>
            <a:off x="4642140" y="1143009"/>
            <a:ext cx="1867900" cy="1448752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5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vàng</a:t>
            </a:r>
            <a:endParaRPr lang="en-US" sz="37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018BF0C2-70B3-92DF-2246-43C2F88A0C6F}"/>
              </a:ext>
            </a:extLst>
          </p:cNvPr>
          <p:cNvSpPr/>
          <p:nvPr/>
        </p:nvSpPr>
        <p:spPr>
          <a:xfrm>
            <a:off x="7902052" y="2573902"/>
            <a:ext cx="1652897" cy="1310972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7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endParaRPr lang="en-US" sz="3750" b="1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469B7BC3-C040-BEF7-44B2-54F56902C8A7}"/>
              </a:ext>
            </a:extLst>
          </p:cNvPr>
          <p:cNvSpPr/>
          <p:nvPr/>
        </p:nvSpPr>
        <p:spPr>
          <a:xfrm>
            <a:off x="6218834" y="1867387"/>
            <a:ext cx="1867900" cy="1413035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7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vi-VN" sz="37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ìm</a:t>
            </a:r>
            <a:r>
              <a:rPr lang="en-US" sz="375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375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031E058-F4E6-5F21-21DD-7DECBF448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42" y="2400307"/>
            <a:ext cx="1987550" cy="1996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" action="ppaction://noaction"/>
            <a:extLst>
              <a:ext uri="{FF2B5EF4-FFF2-40B4-BE49-F238E27FC236}">
                <a16:creationId xmlns:a16="http://schemas.microsoft.com/office/drawing/2014/main" id="{C3CE292C-8CD9-2F1D-AE47-7E0F887F365F}"/>
              </a:ext>
            </a:extLst>
          </p:cNvPr>
          <p:cNvSpPr/>
          <p:nvPr/>
        </p:nvSpPr>
        <p:spPr>
          <a:xfrm>
            <a:off x="4368801" y="5082779"/>
            <a:ext cx="581025" cy="571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>
            <a:hlinkClick r:id="rId5" action="ppaction://hlinksldjump"/>
            <a:hlinkHover r:id="rId6" action="ppaction://hlinksldjump"/>
            <a:extLst>
              <a:ext uri="{FF2B5EF4-FFF2-40B4-BE49-F238E27FC236}">
                <a16:creationId xmlns:a16="http://schemas.microsoft.com/office/drawing/2014/main" id="{A72C75F1-3B91-D0BB-B87F-45C838B0E7C2}"/>
              </a:ext>
            </a:extLst>
          </p:cNvPr>
          <p:cNvSpPr/>
          <p:nvPr/>
        </p:nvSpPr>
        <p:spPr>
          <a:xfrm>
            <a:off x="2957524" y="4741069"/>
            <a:ext cx="579437" cy="571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Oval 11">
            <a:hlinkClick r:id="" action="ppaction://noaction"/>
            <a:extLst>
              <a:ext uri="{FF2B5EF4-FFF2-40B4-BE49-F238E27FC236}">
                <a16:creationId xmlns:a16="http://schemas.microsoft.com/office/drawing/2014/main" id="{420A1016-14F3-0ED9-FFCD-1829D6D4DDBC}"/>
              </a:ext>
            </a:extLst>
          </p:cNvPr>
          <p:cNvSpPr/>
          <p:nvPr/>
        </p:nvSpPr>
        <p:spPr>
          <a:xfrm>
            <a:off x="7245350" y="5026819"/>
            <a:ext cx="579438" cy="571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>
            <a:hlinkClick r:id="" action="ppaction://noaction"/>
            <a:extLst>
              <a:ext uri="{FF2B5EF4-FFF2-40B4-BE49-F238E27FC236}">
                <a16:creationId xmlns:a16="http://schemas.microsoft.com/office/drawing/2014/main" id="{52166023-299E-E56C-57DF-FE7459F71CD0}"/>
              </a:ext>
            </a:extLst>
          </p:cNvPr>
          <p:cNvSpPr/>
          <p:nvPr/>
        </p:nvSpPr>
        <p:spPr>
          <a:xfrm>
            <a:off x="5832475" y="4686300"/>
            <a:ext cx="579438" cy="571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hlinkClick r:id="" action="ppaction://noaction"/>
            <a:extLst>
              <a:ext uri="{FF2B5EF4-FFF2-40B4-BE49-F238E27FC236}">
                <a16:creationId xmlns:a16="http://schemas.microsoft.com/office/drawing/2014/main" id="{8F29D938-89D1-8D0B-8FEB-1DA2556CD9C9}"/>
              </a:ext>
            </a:extLst>
          </p:cNvPr>
          <p:cNvSpPr/>
          <p:nvPr/>
        </p:nvSpPr>
        <p:spPr>
          <a:xfrm>
            <a:off x="8461375" y="4738688"/>
            <a:ext cx="579438" cy="5715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AF9328-6565-809A-B5DF-1F17414FF019}"/>
              </a:ext>
            </a:extLst>
          </p:cNvPr>
          <p:cNvSpPr/>
          <p:nvPr/>
        </p:nvSpPr>
        <p:spPr>
          <a:xfrm>
            <a:off x="2756637" y="1060098"/>
            <a:ext cx="2015971" cy="8072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1351A-C0EF-DBC4-B525-C41A9F5D0022}"/>
              </a:ext>
            </a:extLst>
          </p:cNvPr>
          <p:cNvSpPr txBox="1"/>
          <p:nvPr/>
        </p:nvSpPr>
        <p:spPr>
          <a:xfrm>
            <a:off x="2809973" y="1214646"/>
            <a:ext cx="1880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41027977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1.85185E-6 L 3.95833E-6 -0.07222 " pathEditMode="relative" rAng="0" ptsTypes="AA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3.7037E-7 L -1.45833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33333E-6 1.11022E-16 L -3.33333E-6 -0.07222 " pathEditMode="relative" rAng="0" ptsTypes="AA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1.48148E-6 L 1.25E-6 -0.07222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66667E-6 1.11111E-6 L 1.66667E-6 -0.07222 " pathEditMode="relative" rAng="0" ptsTypes="AA">
                                      <p:cBhvr>
                                        <p:cTn id="5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5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10" y="1237678"/>
            <a:ext cx="1443035" cy="1039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248" y="3184047"/>
            <a:ext cx="2001835" cy="1977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/>
          <p:cNvSpPr/>
          <p:nvPr/>
        </p:nvSpPr>
        <p:spPr>
          <a:xfrm>
            <a:off x="3056794" y="5183314"/>
            <a:ext cx="1266520" cy="6310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09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525" y="3262666"/>
            <a:ext cx="1871135" cy="1909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/>
          <p:cNvSpPr/>
          <p:nvPr/>
        </p:nvSpPr>
        <p:spPr>
          <a:xfrm>
            <a:off x="7761273" y="5163695"/>
            <a:ext cx="1557317" cy="6310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17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32" y="3265866"/>
            <a:ext cx="2001835" cy="1985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: Rounded Corners 20"/>
          <p:cNvSpPr/>
          <p:nvPr/>
        </p:nvSpPr>
        <p:spPr>
          <a:xfrm>
            <a:off x="5345551" y="5176661"/>
            <a:ext cx="1634150" cy="6310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sp>
        <p:nvSpPr>
          <p:cNvPr id="19" name="Rectangle: Rounded Corners 20"/>
          <p:cNvSpPr/>
          <p:nvPr/>
        </p:nvSpPr>
        <p:spPr>
          <a:xfrm>
            <a:off x="3019383" y="5172428"/>
            <a:ext cx="1434552" cy="631031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888617" y="553441"/>
            <a:ext cx="6946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386 : 24 = 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0601AC7-9B11-BA59-8415-0A17A5D9ED12}"/>
              </a:ext>
            </a:extLst>
          </p:cNvPr>
          <p:cNvSpPr/>
          <p:nvPr/>
        </p:nvSpPr>
        <p:spPr>
          <a:xfrm>
            <a:off x="2888617" y="2683082"/>
            <a:ext cx="6610041" cy="892553"/>
          </a:xfrm>
          <a:prstGeom prst="wedgeRoundRectCallout">
            <a:avLst>
              <a:gd name="adj1" fmla="val 48953"/>
              <a:gd name="adj2" fmla="val -222976"/>
              <a:gd name="adj3" fmla="val 16667"/>
            </a:avLst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sz="27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7C6F11-5327-E931-CEA4-095D03DF9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3640" y="2903000"/>
            <a:ext cx="1418873" cy="47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6E025D-9219-619A-AC76-62B9EDB6B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2952" y="2904314"/>
            <a:ext cx="1708093" cy="47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971115-5C48-7BAD-0E9F-F25578A98C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8588" y="2904314"/>
            <a:ext cx="1418873" cy="4705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anchor="ctr">
            <a:spAutoFit/>
          </a:bodyPr>
          <a:lstStyle/>
          <a:p>
            <a:pPr algn="ctr" eaLnBrk="1" hangingPunct="1">
              <a:lnSpc>
                <a:spcPct val="130000"/>
              </a:lnSpc>
            </a:pP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72922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6088 L -0.0112 0.06088 L -0.0112 0.10556 L 0.05847 0.10556 L 0.05847 0.15046 L 0.12813 0.15046 L 0.12813 0.19537 L 0.19766 0.19537 L 0.19766 0.24005 L 0.26732 0.24005 L 0.26732 0.28495 L 0.33698 0.28495 L 0.33698 0.32986 L 0.40651 0.32986 L 0.40651 0.37477 " pathEditMode="relative" rAng="0" ptsTypes="AAAAAAAAAAAAAAA">
                                      <p:cBhvr>
                                        <p:cTn id="6" dur="2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62" y="1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oedu-tv-toán-lớp-4-chia-cho-số-có-hai-chữ-số(1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15D69C34-6841-C746-B1A2-1E041EA682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6036" y="532263"/>
            <a:ext cx="10836322" cy="554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1524000" y="853420"/>
            <a:ext cx="9144001" cy="514733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2192559" y="1219202"/>
            <a:ext cx="7762875" cy="4533285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1393066" y="647102"/>
            <a:ext cx="3464483" cy="3464483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466987" y="2909655"/>
            <a:ext cx="3557298" cy="3113960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7711906" y="906292"/>
            <a:ext cx="2840495" cy="3464483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1524501" y="2301573"/>
            <a:ext cx="2829116" cy="3655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ECBB74-7C12-8D9B-1F77-7D7B489BA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8527" y="2383689"/>
            <a:ext cx="4055716" cy="287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4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614245" y="682388"/>
            <a:ext cx="8871155" cy="5691116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350" b="1">
                <a:solidFill>
                  <a:srgbClr val="FFFFFF"/>
                </a:solidFill>
                <a:latin typeface="思源黑体 CN Medium"/>
              </a:rPr>
              <a:t>Thực hiện phép chia rồi thử lại bằng phép nhân.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1931077" y="1292335"/>
            <a:ext cx="501446" cy="4350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7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2372035" y="1277588"/>
            <a:ext cx="783876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7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7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D975D5-3641-E85D-2D85-873D7D50A2FA}"/>
              </a:ext>
            </a:extLst>
          </p:cNvPr>
          <p:cNvSpPr txBox="1"/>
          <p:nvPr/>
        </p:nvSpPr>
        <p:spPr>
          <a:xfrm>
            <a:off x="2288384" y="2028833"/>
            <a:ext cx="7629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latin typeface="Cambria" panose="02040503050406030204" pitchFamily="18" charset="0"/>
                <a:ea typeface="Cambria" panose="02040503050406030204" pitchFamily="18" charset="0"/>
              </a:rPr>
              <a:t>a) 2 294 : 62                2 625 : 75            27 360 : 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4830BA-1CD2-D74C-B068-1DF3CB412E1C}"/>
              </a:ext>
            </a:extLst>
          </p:cNvPr>
          <p:cNvSpPr/>
          <p:nvPr/>
        </p:nvSpPr>
        <p:spPr>
          <a:xfrm>
            <a:off x="1909766" y="3228982"/>
            <a:ext cx="8472488" cy="2214563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F2AC2B-DC77-9908-537F-AD61C83FE2DB}"/>
              </a:ext>
            </a:extLst>
          </p:cNvPr>
          <p:cNvSpPr txBox="1"/>
          <p:nvPr/>
        </p:nvSpPr>
        <p:spPr>
          <a:xfrm>
            <a:off x="1945481" y="3250414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EB8E0-B884-E0C2-E43C-263CD33BEB57}"/>
              </a:ext>
            </a:extLst>
          </p:cNvPr>
          <p:cNvGrpSpPr/>
          <p:nvPr/>
        </p:nvGrpSpPr>
        <p:grpSpPr>
          <a:xfrm>
            <a:off x="3791345" y="3501703"/>
            <a:ext cx="718751" cy="929354"/>
            <a:chOff x="4983480" y="2246811"/>
            <a:chExt cx="618819" cy="1286615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A191A3C-9698-B32E-BA0B-2D95D9DFBC4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1A38B038-1877-C265-FC6E-F1607049EE0D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54C6C97-0641-660B-5B49-6555A361557D}"/>
              </a:ext>
            </a:extLst>
          </p:cNvPr>
          <p:cNvSpPr txBox="1"/>
          <p:nvPr/>
        </p:nvSpPr>
        <p:spPr>
          <a:xfrm>
            <a:off x="2767022" y="3429836"/>
            <a:ext cx="164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2 294  62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F1212-E67D-E8DB-B22F-E98877B4DCF8}"/>
              </a:ext>
            </a:extLst>
          </p:cNvPr>
          <p:cNvSpPr txBox="1"/>
          <p:nvPr/>
        </p:nvSpPr>
        <p:spPr>
          <a:xfrm>
            <a:off x="3048508" y="3801844"/>
            <a:ext cx="1399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22BDDF-2121-C9DF-31A4-8C28ED35DE11}"/>
              </a:ext>
            </a:extLst>
          </p:cNvPr>
          <p:cNvSpPr txBox="1"/>
          <p:nvPr/>
        </p:nvSpPr>
        <p:spPr>
          <a:xfrm>
            <a:off x="3748463" y="3929735"/>
            <a:ext cx="690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E4D775-828A-2D40-4CA1-12AF7F3F5EEF}"/>
              </a:ext>
            </a:extLst>
          </p:cNvPr>
          <p:cNvSpPr txBox="1"/>
          <p:nvPr/>
        </p:nvSpPr>
        <p:spPr>
          <a:xfrm>
            <a:off x="3231365" y="4180463"/>
            <a:ext cx="628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765619-B7EB-EF26-4322-F8D75A0C8B42}"/>
              </a:ext>
            </a:extLst>
          </p:cNvPr>
          <p:cNvSpPr txBox="1"/>
          <p:nvPr/>
        </p:nvSpPr>
        <p:spPr>
          <a:xfrm>
            <a:off x="4688682" y="3364715"/>
            <a:ext cx="5865018" cy="2010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229 chia 62 được 3, viết 3.</a:t>
            </a: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2 bằng 6; 9 trừ 6 bằng 3, viết 3.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nhân 6 bằng 18; 22 trừ 18 bằng 4, viết 4.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68" indent="-257168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4, được 434; 434 chia 62 được 7, viết 7.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nhân 2 bằng 14; 14 trừ 14 bằng 0, viết 0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75"/>
              </a:spcAft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42,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43; 43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43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0, </a:t>
            </a:r>
            <a:r>
              <a:rPr lang="en-US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</a:t>
            </a:r>
            <a:endParaRPr lang="vi-VN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F9494E-E4BF-12FD-8706-87B493F5D633}"/>
              </a:ext>
            </a:extLst>
          </p:cNvPr>
          <p:cNvSpPr txBox="1"/>
          <p:nvPr/>
        </p:nvSpPr>
        <p:spPr>
          <a:xfrm>
            <a:off x="3241391" y="3794699"/>
            <a:ext cx="3971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30A20D-EFD6-1F64-00D3-70AACBAA3C33}"/>
              </a:ext>
            </a:extLst>
          </p:cNvPr>
          <p:cNvSpPr txBox="1"/>
          <p:nvPr/>
        </p:nvSpPr>
        <p:spPr>
          <a:xfrm>
            <a:off x="3427128" y="3801844"/>
            <a:ext cx="3971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98B1CB-A85D-7E4A-2939-0E822EABDE18}"/>
              </a:ext>
            </a:extLst>
          </p:cNvPr>
          <p:cNvSpPr txBox="1"/>
          <p:nvPr/>
        </p:nvSpPr>
        <p:spPr>
          <a:xfrm>
            <a:off x="3424247" y="4180463"/>
            <a:ext cx="628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C7D20C-CCBC-4476-DE16-1A5E680E2AA2}"/>
              </a:ext>
            </a:extLst>
          </p:cNvPr>
          <p:cNvSpPr txBox="1"/>
          <p:nvPr/>
        </p:nvSpPr>
        <p:spPr>
          <a:xfrm>
            <a:off x="3955632" y="3929735"/>
            <a:ext cx="690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072310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>
          <a:extLst>
            <a:ext uri="{FF2B5EF4-FFF2-40B4-BE49-F238E27FC236}">
              <a16:creationId xmlns:a16="http://schemas.microsoft.com/office/drawing/2014/main" id="{0F13C9B0-0E67-19B3-7602-C2B771540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C55236A-0743-2C1E-43AC-02BE0B117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43000" y="718752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en-US" sz="135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33715-947D-F331-43E2-70EA953ED749}"/>
              </a:ext>
            </a:extLst>
          </p:cNvPr>
          <p:cNvSpPr txBox="1"/>
          <p:nvPr/>
        </p:nvSpPr>
        <p:spPr>
          <a:xfrm>
            <a:off x="2195514" y="1300172"/>
            <a:ext cx="76295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4 896 : 12                2 461 : 23            3 570 : 34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2F912A-6C7D-1712-52B9-DCF6825E47CE}"/>
              </a:ext>
            </a:extLst>
          </p:cNvPr>
          <p:cNvSpPr/>
          <p:nvPr/>
        </p:nvSpPr>
        <p:spPr>
          <a:xfrm>
            <a:off x="1866904" y="2443164"/>
            <a:ext cx="8472488" cy="2714625"/>
          </a:xfrm>
          <a:prstGeom prst="rect">
            <a:avLst/>
          </a:prstGeom>
          <a:solidFill>
            <a:srgbClr val="F9C7F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1A2590-5970-A1BC-8DDA-AB2EF75AF9A2}"/>
              </a:ext>
            </a:extLst>
          </p:cNvPr>
          <p:cNvSpPr txBox="1"/>
          <p:nvPr/>
        </p:nvSpPr>
        <p:spPr>
          <a:xfrm>
            <a:off x="1902619" y="2464602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9A9FC30-1355-9629-C303-5790B9EDD0C2}"/>
              </a:ext>
            </a:extLst>
          </p:cNvPr>
          <p:cNvGrpSpPr/>
          <p:nvPr/>
        </p:nvGrpSpPr>
        <p:grpSpPr>
          <a:xfrm>
            <a:off x="3748483" y="2715891"/>
            <a:ext cx="718751" cy="929354"/>
            <a:chOff x="4983480" y="2246811"/>
            <a:chExt cx="618819" cy="1286615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96BB072-6628-AF18-9EE2-5CD9CE0638B4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246811"/>
              <a:ext cx="0" cy="1286615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0BAD4E-E4E8-BF3D-3D33-1572DDDBDEF0}"/>
                </a:ext>
              </a:extLst>
            </p:cNvPr>
            <p:cNvCxnSpPr>
              <a:cxnSpLocks/>
            </p:cNvCxnSpPr>
            <p:nvPr/>
          </p:nvCxnSpPr>
          <p:spPr>
            <a:xfrm>
              <a:off x="4983480" y="2771818"/>
              <a:ext cx="618819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D64D41F-146B-8515-191A-40DF85AA66FC}"/>
              </a:ext>
            </a:extLst>
          </p:cNvPr>
          <p:cNvSpPr txBox="1"/>
          <p:nvPr/>
        </p:nvSpPr>
        <p:spPr>
          <a:xfrm>
            <a:off x="2724158" y="2644024"/>
            <a:ext cx="16455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4 896  12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2BD7A8-E822-6590-DDD9-DB8F54D99740}"/>
              </a:ext>
            </a:extLst>
          </p:cNvPr>
          <p:cNvSpPr txBox="1"/>
          <p:nvPr/>
        </p:nvSpPr>
        <p:spPr>
          <a:xfrm>
            <a:off x="2729172" y="3008888"/>
            <a:ext cx="1399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656652-E8E4-3021-36AA-8B736D306AD6}"/>
              </a:ext>
            </a:extLst>
          </p:cNvPr>
          <p:cNvSpPr txBox="1"/>
          <p:nvPr/>
        </p:nvSpPr>
        <p:spPr>
          <a:xfrm>
            <a:off x="3705600" y="3143921"/>
            <a:ext cx="690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279408-6DDA-B416-DF5C-4891BDC1C336}"/>
              </a:ext>
            </a:extLst>
          </p:cNvPr>
          <p:cNvSpPr txBox="1"/>
          <p:nvPr/>
        </p:nvSpPr>
        <p:spPr>
          <a:xfrm>
            <a:off x="3188503" y="3394649"/>
            <a:ext cx="628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8035D25-4CAE-A86C-A241-9799BA98F757}"/>
              </a:ext>
            </a:extLst>
          </p:cNvPr>
          <p:cNvSpPr txBox="1"/>
          <p:nvPr/>
        </p:nvSpPr>
        <p:spPr>
          <a:xfrm>
            <a:off x="4610101" y="2500319"/>
            <a:ext cx="586501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 chia 12 được 4, viết 4.</a:t>
            </a: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2 bằng 8; 8 trừ 8 bằng 0, viết 0. 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nhân 1 bằng 4; 4 trừ 4 bằng 0, viết </a:t>
            </a: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57168" indent="-257168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9; 9 chia 12 được 0, viết 0.</a:t>
            </a:r>
          </a:p>
          <a:p>
            <a:pPr marL="257168" indent="-257168">
              <a:spcAft>
                <a:spcPts val="375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 6, được 96; 96 chia 12 được 8, viết 8.</a:t>
            </a:r>
            <a:endParaRPr lang="en-US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2 bằng 16; 16 trừ 16 bằng 0, viết 0 nhớ 1.</a:t>
            </a:r>
          </a:p>
          <a:p>
            <a:pPr>
              <a:spcAft>
                <a:spcPts val="375"/>
              </a:spcAft>
            </a:pPr>
            <a:r>
              <a:rPr lang="vi-VN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nhân 1 bằng 8, thêm 1 bằng 9, 9 trừ 9 bằng 0, viết 0.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E89B25B-6015-A4BC-7672-3F430F8CAD37}"/>
              </a:ext>
            </a:extLst>
          </p:cNvPr>
          <p:cNvSpPr txBox="1"/>
          <p:nvPr/>
        </p:nvSpPr>
        <p:spPr>
          <a:xfrm>
            <a:off x="3012791" y="3016031"/>
            <a:ext cx="3971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DDD627-7620-1F64-985C-6A73C2C7AF8D}"/>
              </a:ext>
            </a:extLst>
          </p:cNvPr>
          <p:cNvSpPr txBox="1"/>
          <p:nvPr/>
        </p:nvSpPr>
        <p:spPr>
          <a:xfrm>
            <a:off x="3227103" y="3016031"/>
            <a:ext cx="3971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440491-714E-3027-FC27-3AAB048042BB}"/>
              </a:ext>
            </a:extLst>
          </p:cNvPr>
          <p:cNvSpPr txBox="1"/>
          <p:nvPr/>
        </p:nvSpPr>
        <p:spPr>
          <a:xfrm>
            <a:off x="3381383" y="3394649"/>
            <a:ext cx="6286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EC4757-DD8D-2F21-2DE0-61FEBF75A721}"/>
              </a:ext>
            </a:extLst>
          </p:cNvPr>
          <p:cNvSpPr txBox="1"/>
          <p:nvPr/>
        </p:nvSpPr>
        <p:spPr>
          <a:xfrm>
            <a:off x="3912769" y="3143921"/>
            <a:ext cx="690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1334671-2D4C-9B61-FD70-267DC1ADAE11}"/>
              </a:ext>
            </a:extLst>
          </p:cNvPr>
          <p:cNvSpPr txBox="1"/>
          <p:nvPr/>
        </p:nvSpPr>
        <p:spPr>
          <a:xfrm>
            <a:off x="3412841" y="3016031"/>
            <a:ext cx="3971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AB43EC7-32AC-BE1F-99C6-305F82C433D1}"/>
              </a:ext>
            </a:extLst>
          </p:cNvPr>
          <p:cNvSpPr txBox="1"/>
          <p:nvPr/>
        </p:nvSpPr>
        <p:spPr>
          <a:xfrm>
            <a:off x="4112794" y="3143921"/>
            <a:ext cx="69019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>
              <a:defRPr/>
            </a:pPr>
            <a:r>
              <a:rPr lang="en-US" sz="2700" dirty="0">
                <a:solidFill>
                  <a:srgbClr val="000000"/>
                </a:solidFill>
                <a:latin typeface="Arial"/>
                <a:ea typeface="微软雅黑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6134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842777CD-FFD1-5214-A44D-DF5BB80ECFA0}"/>
              </a:ext>
            </a:extLst>
          </p:cNvPr>
          <p:cNvSpPr/>
          <p:nvPr/>
        </p:nvSpPr>
        <p:spPr>
          <a:xfrm>
            <a:off x="1660423" y="1103549"/>
            <a:ext cx="8871155" cy="4650902"/>
          </a:xfrm>
          <a:prstGeom prst="rect">
            <a:avLst/>
          </a:prstGeom>
          <a:solidFill>
            <a:schemeClr val="bg1"/>
          </a:solidFill>
          <a:ln w="38100">
            <a:solidFill>
              <a:srgbClr val="2DAB6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350" b="1">
              <a:solidFill>
                <a:srgbClr val="FFFFFF"/>
              </a:solidFill>
              <a:latin typeface="思源黑体 CN Medium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1D9DC8C-338D-3001-BF6A-930FB4011A6F}"/>
              </a:ext>
            </a:extLst>
          </p:cNvPr>
          <p:cNvSpPr/>
          <p:nvPr/>
        </p:nvSpPr>
        <p:spPr>
          <a:xfrm>
            <a:off x="1742285" y="1292335"/>
            <a:ext cx="501446" cy="43507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739B7-94DC-C7E2-8EDB-F30CB2E42E2C}"/>
              </a:ext>
            </a:extLst>
          </p:cNvPr>
          <p:cNvSpPr txBox="1"/>
          <p:nvPr/>
        </p:nvSpPr>
        <p:spPr>
          <a:xfrm>
            <a:off x="2372035" y="1277587"/>
            <a:ext cx="7838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giá trị rồi so sánh giá trị của các biểu thức sau.</a:t>
            </a:r>
            <a:endParaRPr 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ADB0B-2D8E-C703-0F08-799D01F8C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025" y="2153849"/>
            <a:ext cx="8304667" cy="176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81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523</Words>
  <Application>Microsoft Office PowerPoint</Application>
  <PresentationFormat>Widescreen</PresentationFormat>
  <Paragraphs>84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Times New Roman</vt:lpstr>
      <vt:lpstr>VnBangkok</vt:lpstr>
      <vt:lpstr>VNbritannic</vt:lpstr>
      <vt:lpstr>思源黑体 CN Medium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92</cp:revision>
  <dcterms:created xsi:type="dcterms:W3CDTF">2023-12-04T07:50:50Z</dcterms:created>
  <dcterms:modified xsi:type="dcterms:W3CDTF">2025-02-17T10:14:23Z</dcterms:modified>
</cp:coreProperties>
</file>