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8" r:id="rId3"/>
    <p:sldId id="287" r:id="rId4"/>
    <p:sldId id="304" r:id="rId5"/>
    <p:sldId id="262" r:id="rId6"/>
    <p:sldId id="305" r:id="rId7"/>
    <p:sldId id="261" r:id="rId8"/>
    <p:sldId id="288" r:id="rId9"/>
    <p:sldId id="259" r:id="rId10"/>
    <p:sldId id="302" r:id="rId11"/>
    <p:sldId id="291" r:id="rId12"/>
    <p:sldId id="307" r:id="rId13"/>
    <p:sldId id="278" r:id="rId14"/>
    <p:sldId id="308" r:id="rId15"/>
    <p:sldId id="309" r:id="rId16"/>
    <p:sldId id="310" r:id="rId17"/>
    <p:sldId id="285" r:id="rId18"/>
    <p:sldId id="311" r:id="rId19"/>
    <p:sldId id="289" r:id="rId20"/>
    <p:sldId id="290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1DC97A7-75C5-9827-E123-AA5B2D9AAE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342899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1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25.svg"/><Relationship Id="rId4" Type="http://schemas.openxmlformats.org/officeDocument/2006/relationships/image" Target="../media/image3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29.svg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4487" y="1722544"/>
            <a:ext cx="4461968" cy="965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7452266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502</Words>
  <Application>Microsoft Office PowerPoint</Application>
  <PresentationFormat>Widescreen</PresentationFormat>
  <Paragraphs>60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(Body)</vt:lpstr>
      <vt:lpstr>Calibri Light</vt:lpstr>
      <vt:lpstr>iCiel Cucho Bold</vt:lpstr>
      <vt:lpstr>iCiel Pony</vt:lpstr>
      <vt:lpstr>Praise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2023-08-06T06:48:02Z</dcterms:created>
  <dcterms:modified xsi:type="dcterms:W3CDTF">2025-02-19T13:08:50Z</dcterms:modified>
</cp:coreProperties>
</file>