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567" r:id="rId2"/>
    <p:sldId id="568" r:id="rId3"/>
    <p:sldId id="569" r:id="rId4"/>
    <p:sldId id="570" r:id="rId5"/>
    <p:sldId id="571" r:id="rId6"/>
    <p:sldId id="572" r:id="rId7"/>
    <p:sldId id="573" r:id="rId8"/>
    <p:sldId id="574" r:id="rId9"/>
    <p:sldId id="575" r:id="rId10"/>
    <p:sldId id="5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66FF"/>
    <a:srgbClr val="FF00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236" autoAdjust="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75256-5CC8-4476-978E-5E74B511CAE0}"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1D0B3-BCAC-4CED-8CA7-A64DC7DAE5CA}" type="slidenum">
              <a:rPr lang="en-US" smtClean="0"/>
              <a:t>‹#›</a:t>
            </a:fld>
            <a:endParaRPr lang="en-US"/>
          </a:p>
        </p:txBody>
      </p:sp>
    </p:spTree>
    <p:extLst>
      <p:ext uri="{BB962C8B-B14F-4D97-AF65-F5344CB8AC3E}">
        <p14:creationId xmlns:p14="http://schemas.microsoft.com/office/powerpoint/2010/main" val="71591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3419-7E50-6E3F-9228-28679B39E4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E78E9-6602-54EE-6A1A-CBF49484E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62539D-F9EB-AAA7-9ACD-8E1B6AE81395}"/>
              </a:ext>
            </a:extLst>
          </p:cNvPr>
          <p:cNvSpPr>
            <a:spLocks noGrp="1"/>
          </p:cNvSpPr>
          <p:nvPr>
            <p:ph type="dt" sz="half" idx="10"/>
          </p:nvPr>
        </p:nvSpPr>
        <p:spPr/>
        <p:txBody>
          <a:bodyPr/>
          <a:lstStyle/>
          <a:p>
            <a:fld id="{AAD2D355-5EFD-4EA2-83D4-4F72003CDEF1}" type="datetimeFigureOut">
              <a:rPr lang="en-US" smtClean="0"/>
              <a:t>2/2/2025</a:t>
            </a:fld>
            <a:endParaRPr lang="en-US"/>
          </a:p>
        </p:txBody>
      </p:sp>
      <p:sp>
        <p:nvSpPr>
          <p:cNvPr id="5" name="Footer Placeholder 4">
            <a:extLst>
              <a:ext uri="{FF2B5EF4-FFF2-40B4-BE49-F238E27FC236}">
                <a16:creationId xmlns:a16="http://schemas.microsoft.com/office/drawing/2014/main" id="{6DEB6324-9ED5-A7D6-7C7A-F493AD047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266CA-85D1-4A51-FBB6-10B2F314593F}"/>
              </a:ext>
            </a:extLst>
          </p:cNvPr>
          <p:cNvSpPr>
            <a:spLocks noGrp="1"/>
          </p:cNvSpPr>
          <p:nvPr>
            <p:ph type="sldNum" sz="quarter" idx="12"/>
          </p:nvPr>
        </p:nvSpPr>
        <p:spPr/>
        <p:txBody>
          <a:bodyPr/>
          <a:lstStyle/>
          <a:p>
            <a:fld id="{FA9B743C-6A3B-4D94-9FAE-E24008CF0468}" type="slidenum">
              <a:rPr lang="en-US" smtClean="0"/>
              <a:t>‹#›</a:t>
            </a:fld>
            <a:endParaRPr lang="en-US"/>
          </a:p>
        </p:txBody>
      </p:sp>
    </p:spTree>
    <p:extLst>
      <p:ext uri="{BB962C8B-B14F-4D97-AF65-F5344CB8AC3E}">
        <p14:creationId xmlns:p14="http://schemas.microsoft.com/office/powerpoint/2010/main" val="358829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AF04-0533-371E-9E98-9F440F4CFA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13775C-43E1-368F-0454-775191D9CB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E7F42-A308-134A-8856-3267FF4BEAF0}"/>
              </a:ext>
            </a:extLst>
          </p:cNvPr>
          <p:cNvSpPr>
            <a:spLocks noGrp="1"/>
          </p:cNvSpPr>
          <p:nvPr>
            <p:ph type="dt" sz="half" idx="10"/>
          </p:nvPr>
        </p:nvSpPr>
        <p:spPr/>
        <p:txBody>
          <a:bodyPr/>
          <a:lstStyle/>
          <a:p>
            <a:fld id="{AAD2D355-5EFD-4EA2-83D4-4F72003CDEF1}" type="datetimeFigureOut">
              <a:rPr lang="en-US" smtClean="0"/>
              <a:t>2/2/2025</a:t>
            </a:fld>
            <a:endParaRPr lang="en-US"/>
          </a:p>
        </p:txBody>
      </p:sp>
      <p:sp>
        <p:nvSpPr>
          <p:cNvPr id="5" name="Footer Placeholder 4">
            <a:extLst>
              <a:ext uri="{FF2B5EF4-FFF2-40B4-BE49-F238E27FC236}">
                <a16:creationId xmlns:a16="http://schemas.microsoft.com/office/drawing/2014/main" id="{4D31145B-9D97-A6D1-39D4-E05FDF162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0F501-54FC-1240-231E-7FF1EED47E35}"/>
              </a:ext>
            </a:extLst>
          </p:cNvPr>
          <p:cNvSpPr>
            <a:spLocks noGrp="1"/>
          </p:cNvSpPr>
          <p:nvPr>
            <p:ph type="sldNum" sz="quarter" idx="12"/>
          </p:nvPr>
        </p:nvSpPr>
        <p:spPr/>
        <p:txBody>
          <a:bodyPr/>
          <a:lstStyle/>
          <a:p>
            <a:fld id="{FA9B743C-6A3B-4D94-9FAE-E24008CF0468}" type="slidenum">
              <a:rPr lang="en-US" smtClean="0"/>
              <a:t>‹#›</a:t>
            </a:fld>
            <a:endParaRPr lang="en-US"/>
          </a:p>
        </p:txBody>
      </p:sp>
    </p:spTree>
    <p:extLst>
      <p:ext uri="{BB962C8B-B14F-4D97-AF65-F5344CB8AC3E}">
        <p14:creationId xmlns:p14="http://schemas.microsoft.com/office/powerpoint/2010/main" val="107893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3323B1-6291-0F5F-BF7A-9AAEB5A26C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1619D2-4302-3DAA-839A-1EDD2F8A82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B5499-9976-C99D-19D9-148F9294E235}"/>
              </a:ext>
            </a:extLst>
          </p:cNvPr>
          <p:cNvSpPr>
            <a:spLocks noGrp="1"/>
          </p:cNvSpPr>
          <p:nvPr>
            <p:ph type="dt" sz="half" idx="10"/>
          </p:nvPr>
        </p:nvSpPr>
        <p:spPr/>
        <p:txBody>
          <a:bodyPr/>
          <a:lstStyle/>
          <a:p>
            <a:fld id="{AAD2D355-5EFD-4EA2-83D4-4F72003CDEF1}" type="datetimeFigureOut">
              <a:rPr lang="en-US" smtClean="0"/>
              <a:t>2/2/2025</a:t>
            </a:fld>
            <a:endParaRPr lang="en-US"/>
          </a:p>
        </p:txBody>
      </p:sp>
      <p:sp>
        <p:nvSpPr>
          <p:cNvPr id="5" name="Footer Placeholder 4">
            <a:extLst>
              <a:ext uri="{FF2B5EF4-FFF2-40B4-BE49-F238E27FC236}">
                <a16:creationId xmlns:a16="http://schemas.microsoft.com/office/drawing/2014/main" id="{0FB8680C-56D3-8DED-D4D1-7992EACFF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005A5-6462-16EB-000F-6660E057AF2F}"/>
              </a:ext>
            </a:extLst>
          </p:cNvPr>
          <p:cNvSpPr>
            <a:spLocks noGrp="1"/>
          </p:cNvSpPr>
          <p:nvPr>
            <p:ph type="sldNum" sz="quarter" idx="12"/>
          </p:nvPr>
        </p:nvSpPr>
        <p:spPr/>
        <p:txBody>
          <a:bodyPr/>
          <a:lstStyle/>
          <a:p>
            <a:fld id="{FA9B743C-6A3B-4D94-9FAE-E24008CF0468}" type="slidenum">
              <a:rPr lang="en-US" smtClean="0"/>
              <a:t>‹#›</a:t>
            </a:fld>
            <a:endParaRPr lang="en-US"/>
          </a:p>
        </p:txBody>
      </p:sp>
    </p:spTree>
    <p:extLst>
      <p:ext uri="{BB962C8B-B14F-4D97-AF65-F5344CB8AC3E}">
        <p14:creationId xmlns:p14="http://schemas.microsoft.com/office/powerpoint/2010/main" val="403495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4633-EC31-ADD9-684E-2B80884F7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E9ECC-2F7A-94AF-460C-EF8BA1904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20456-97BA-3CE5-2A4F-491E533E4080}"/>
              </a:ext>
            </a:extLst>
          </p:cNvPr>
          <p:cNvSpPr>
            <a:spLocks noGrp="1"/>
          </p:cNvSpPr>
          <p:nvPr>
            <p:ph type="dt" sz="half" idx="10"/>
          </p:nvPr>
        </p:nvSpPr>
        <p:spPr/>
        <p:txBody>
          <a:bodyPr/>
          <a:lstStyle/>
          <a:p>
            <a:fld id="{AAD2D355-5EFD-4EA2-83D4-4F72003CDEF1}" type="datetimeFigureOut">
              <a:rPr lang="en-US" smtClean="0"/>
              <a:t>2/2/2025</a:t>
            </a:fld>
            <a:endParaRPr lang="en-US"/>
          </a:p>
        </p:txBody>
      </p:sp>
      <p:sp>
        <p:nvSpPr>
          <p:cNvPr id="5" name="Footer Placeholder 4">
            <a:extLst>
              <a:ext uri="{FF2B5EF4-FFF2-40B4-BE49-F238E27FC236}">
                <a16:creationId xmlns:a16="http://schemas.microsoft.com/office/drawing/2014/main" id="{A0423245-110F-93AC-E9D8-1548F523A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D0BFA-06DD-1E00-EE43-D52A380659C4}"/>
              </a:ext>
            </a:extLst>
          </p:cNvPr>
          <p:cNvSpPr>
            <a:spLocks noGrp="1"/>
          </p:cNvSpPr>
          <p:nvPr>
            <p:ph type="sldNum" sz="quarter" idx="12"/>
          </p:nvPr>
        </p:nvSpPr>
        <p:spPr/>
        <p:txBody>
          <a:bodyPr/>
          <a:lstStyle/>
          <a:p>
            <a:fld id="{FA9B743C-6A3B-4D94-9FAE-E24008CF0468}" type="slidenum">
              <a:rPr lang="en-US" smtClean="0"/>
              <a:t>‹#›</a:t>
            </a:fld>
            <a:endParaRPr lang="en-US"/>
          </a:p>
        </p:txBody>
      </p:sp>
    </p:spTree>
    <p:extLst>
      <p:ext uri="{BB962C8B-B14F-4D97-AF65-F5344CB8AC3E}">
        <p14:creationId xmlns:p14="http://schemas.microsoft.com/office/powerpoint/2010/main" val="398303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15A7-EE69-A95E-E9DF-55035D841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5F4A30-85B7-58EA-4976-A971D9054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050E8-A5CE-D1C7-A238-18C5FA879008}"/>
              </a:ext>
            </a:extLst>
          </p:cNvPr>
          <p:cNvSpPr>
            <a:spLocks noGrp="1"/>
          </p:cNvSpPr>
          <p:nvPr>
            <p:ph type="dt" sz="half" idx="10"/>
          </p:nvPr>
        </p:nvSpPr>
        <p:spPr/>
        <p:txBody>
          <a:bodyPr/>
          <a:lstStyle/>
          <a:p>
            <a:fld id="{AAD2D355-5EFD-4EA2-83D4-4F72003CDEF1}" type="datetimeFigureOut">
              <a:rPr lang="en-US" smtClean="0"/>
              <a:t>2/2/2025</a:t>
            </a:fld>
            <a:endParaRPr lang="en-US"/>
          </a:p>
        </p:txBody>
      </p:sp>
      <p:sp>
        <p:nvSpPr>
          <p:cNvPr id="5" name="Footer Placeholder 4">
            <a:extLst>
              <a:ext uri="{FF2B5EF4-FFF2-40B4-BE49-F238E27FC236}">
                <a16:creationId xmlns:a16="http://schemas.microsoft.com/office/drawing/2014/main" id="{46861D15-DF10-0581-AC5E-D428874AF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787B7-189D-4B7C-F36B-E31D766157C3}"/>
              </a:ext>
            </a:extLst>
          </p:cNvPr>
          <p:cNvSpPr>
            <a:spLocks noGrp="1"/>
          </p:cNvSpPr>
          <p:nvPr>
            <p:ph type="sldNum" sz="quarter" idx="12"/>
          </p:nvPr>
        </p:nvSpPr>
        <p:spPr/>
        <p:txBody>
          <a:bodyPr/>
          <a:lstStyle/>
          <a:p>
            <a:fld id="{FA9B743C-6A3B-4D94-9FAE-E24008CF0468}" type="slidenum">
              <a:rPr lang="en-US" smtClean="0"/>
              <a:t>‹#›</a:t>
            </a:fld>
            <a:endParaRPr lang="en-US"/>
          </a:p>
        </p:txBody>
      </p:sp>
    </p:spTree>
    <p:extLst>
      <p:ext uri="{BB962C8B-B14F-4D97-AF65-F5344CB8AC3E}">
        <p14:creationId xmlns:p14="http://schemas.microsoft.com/office/powerpoint/2010/main" val="37218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69AB-2F7B-2B45-3AE0-36A22E22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575FF-67BC-765A-5C6D-28B897DEDC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55DE03-1EDF-F02C-1138-7785214D48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60358-9B4A-B762-F9CA-22F2B305121B}"/>
              </a:ext>
            </a:extLst>
          </p:cNvPr>
          <p:cNvSpPr>
            <a:spLocks noGrp="1"/>
          </p:cNvSpPr>
          <p:nvPr>
            <p:ph type="dt" sz="half" idx="10"/>
          </p:nvPr>
        </p:nvSpPr>
        <p:spPr/>
        <p:txBody>
          <a:bodyPr/>
          <a:lstStyle/>
          <a:p>
            <a:fld id="{AAD2D355-5EFD-4EA2-83D4-4F72003CDEF1}" type="datetimeFigureOut">
              <a:rPr lang="en-US" smtClean="0"/>
              <a:t>2/2/2025</a:t>
            </a:fld>
            <a:endParaRPr lang="en-US"/>
          </a:p>
        </p:txBody>
      </p:sp>
      <p:sp>
        <p:nvSpPr>
          <p:cNvPr id="6" name="Footer Placeholder 5">
            <a:extLst>
              <a:ext uri="{FF2B5EF4-FFF2-40B4-BE49-F238E27FC236}">
                <a16:creationId xmlns:a16="http://schemas.microsoft.com/office/drawing/2014/main" id="{19DAB41E-E379-0028-6804-B166C2599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B1B45-FA9C-60D4-05C6-591486409218}"/>
              </a:ext>
            </a:extLst>
          </p:cNvPr>
          <p:cNvSpPr>
            <a:spLocks noGrp="1"/>
          </p:cNvSpPr>
          <p:nvPr>
            <p:ph type="sldNum" sz="quarter" idx="12"/>
          </p:nvPr>
        </p:nvSpPr>
        <p:spPr/>
        <p:txBody>
          <a:bodyPr/>
          <a:lstStyle/>
          <a:p>
            <a:fld id="{FA9B743C-6A3B-4D94-9FAE-E24008CF0468}" type="slidenum">
              <a:rPr lang="en-US" smtClean="0"/>
              <a:t>‹#›</a:t>
            </a:fld>
            <a:endParaRPr lang="en-US"/>
          </a:p>
        </p:txBody>
      </p:sp>
    </p:spTree>
    <p:extLst>
      <p:ext uri="{BB962C8B-B14F-4D97-AF65-F5344CB8AC3E}">
        <p14:creationId xmlns:p14="http://schemas.microsoft.com/office/powerpoint/2010/main" val="204839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35A1-E43E-FAE0-8E5F-4AC8C27EF0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0AC595-B110-54D1-21B2-5E89382F4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7FD80-8C9B-3D93-6FF8-C073E1EC63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7F83C9-6056-E84B-789F-5BB2152789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064D4F-7C0A-8E47-2838-7096C62FFB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4EDEA-3E83-95AF-B8DD-8149F0B2EA54}"/>
              </a:ext>
            </a:extLst>
          </p:cNvPr>
          <p:cNvSpPr>
            <a:spLocks noGrp="1"/>
          </p:cNvSpPr>
          <p:nvPr>
            <p:ph type="dt" sz="half" idx="10"/>
          </p:nvPr>
        </p:nvSpPr>
        <p:spPr/>
        <p:txBody>
          <a:bodyPr/>
          <a:lstStyle/>
          <a:p>
            <a:fld id="{AAD2D355-5EFD-4EA2-83D4-4F72003CDEF1}" type="datetimeFigureOut">
              <a:rPr lang="en-US" smtClean="0"/>
              <a:t>2/2/2025</a:t>
            </a:fld>
            <a:endParaRPr lang="en-US"/>
          </a:p>
        </p:txBody>
      </p:sp>
      <p:sp>
        <p:nvSpPr>
          <p:cNvPr id="8" name="Footer Placeholder 7">
            <a:extLst>
              <a:ext uri="{FF2B5EF4-FFF2-40B4-BE49-F238E27FC236}">
                <a16:creationId xmlns:a16="http://schemas.microsoft.com/office/drawing/2014/main" id="{E17632CF-340A-1022-810F-DEEEE329E2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AFDA18-4796-E00A-59B0-99B1BF4D5A28}"/>
              </a:ext>
            </a:extLst>
          </p:cNvPr>
          <p:cNvSpPr>
            <a:spLocks noGrp="1"/>
          </p:cNvSpPr>
          <p:nvPr>
            <p:ph type="sldNum" sz="quarter" idx="12"/>
          </p:nvPr>
        </p:nvSpPr>
        <p:spPr/>
        <p:txBody>
          <a:bodyPr/>
          <a:lstStyle/>
          <a:p>
            <a:fld id="{FA9B743C-6A3B-4D94-9FAE-E24008CF0468}" type="slidenum">
              <a:rPr lang="en-US" smtClean="0"/>
              <a:t>‹#›</a:t>
            </a:fld>
            <a:endParaRPr lang="en-US"/>
          </a:p>
        </p:txBody>
      </p:sp>
    </p:spTree>
    <p:extLst>
      <p:ext uri="{BB962C8B-B14F-4D97-AF65-F5344CB8AC3E}">
        <p14:creationId xmlns:p14="http://schemas.microsoft.com/office/powerpoint/2010/main" val="60018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E9E0D-707F-45FB-6864-7DACFC5BE1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A633BE-D445-2FB3-F9C5-734F079F46BD}"/>
              </a:ext>
            </a:extLst>
          </p:cNvPr>
          <p:cNvSpPr>
            <a:spLocks noGrp="1"/>
          </p:cNvSpPr>
          <p:nvPr>
            <p:ph type="dt" sz="half" idx="10"/>
          </p:nvPr>
        </p:nvSpPr>
        <p:spPr/>
        <p:txBody>
          <a:bodyPr/>
          <a:lstStyle/>
          <a:p>
            <a:fld id="{AAD2D355-5EFD-4EA2-83D4-4F72003CDEF1}" type="datetimeFigureOut">
              <a:rPr lang="en-US" smtClean="0"/>
              <a:t>2/2/2025</a:t>
            </a:fld>
            <a:endParaRPr lang="en-US"/>
          </a:p>
        </p:txBody>
      </p:sp>
      <p:sp>
        <p:nvSpPr>
          <p:cNvPr id="4" name="Footer Placeholder 3">
            <a:extLst>
              <a:ext uri="{FF2B5EF4-FFF2-40B4-BE49-F238E27FC236}">
                <a16:creationId xmlns:a16="http://schemas.microsoft.com/office/drawing/2014/main" id="{339B8FFE-2AE7-5312-20BB-34B9A03F9C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D744F1-3C19-2B94-BBDB-487D7720A9B6}"/>
              </a:ext>
            </a:extLst>
          </p:cNvPr>
          <p:cNvSpPr>
            <a:spLocks noGrp="1"/>
          </p:cNvSpPr>
          <p:nvPr>
            <p:ph type="sldNum" sz="quarter" idx="12"/>
          </p:nvPr>
        </p:nvSpPr>
        <p:spPr/>
        <p:txBody>
          <a:bodyPr/>
          <a:lstStyle/>
          <a:p>
            <a:fld id="{FA9B743C-6A3B-4D94-9FAE-E24008CF0468}" type="slidenum">
              <a:rPr lang="en-US" smtClean="0"/>
              <a:t>‹#›</a:t>
            </a:fld>
            <a:endParaRPr lang="en-US"/>
          </a:p>
        </p:txBody>
      </p:sp>
    </p:spTree>
    <p:extLst>
      <p:ext uri="{BB962C8B-B14F-4D97-AF65-F5344CB8AC3E}">
        <p14:creationId xmlns:p14="http://schemas.microsoft.com/office/powerpoint/2010/main" val="79772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611C4-9A9F-AFE7-F0C2-FFAC668F5F04}"/>
              </a:ext>
            </a:extLst>
          </p:cNvPr>
          <p:cNvSpPr>
            <a:spLocks noGrp="1"/>
          </p:cNvSpPr>
          <p:nvPr>
            <p:ph type="dt" sz="half" idx="10"/>
          </p:nvPr>
        </p:nvSpPr>
        <p:spPr/>
        <p:txBody>
          <a:bodyPr/>
          <a:lstStyle/>
          <a:p>
            <a:fld id="{AAD2D355-5EFD-4EA2-83D4-4F72003CDEF1}" type="datetimeFigureOut">
              <a:rPr lang="en-US" smtClean="0"/>
              <a:t>2/2/2025</a:t>
            </a:fld>
            <a:endParaRPr lang="en-US"/>
          </a:p>
        </p:txBody>
      </p:sp>
      <p:sp>
        <p:nvSpPr>
          <p:cNvPr id="3" name="Footer Placeholder 2">
            <a:extLst>
              <a:ext uri="{FF2B5EF4-FFF2-40B4-BE49-F238E27FC236}">
                <a16:creationId xmlns:a16="http://schemas.microsoft.com/office/drawing/2014/main" id="{0E66625C-FE94-B7E1-FE67-D353DCC89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528FB-325F-ED59-BAA6-AE24AB730F4E}"/>
              </a:ext>
            </a:extLst>
          </p:cNvPr>
          <p:cNvSpPr>
            <a:spLocks noGrp="1"/>
          </p:cNvSpPr>
          <p:nvPr>
            <p:ph type="sldNum" sz="quarter" idx="12"/>
          </p:nvPr>
        </p:nvSpPr>
        <p:spPr/>
        <p:txBody>
          <a:bodyPr/>
          <a:lstStyle/>
          <a:p>
            <a:fld id="{FA9B743C-6A3B-4D94-9FAE-E24008CF0468}" type="slidenum">
              <a:rPr lang="en-US" smtClean="0"/>
              <a:t>‹#›</a:t>
            </a:fld>
            <a:endParaRPr lang="en-US"/>
          </a:p>
        </p:txBody>
      </p:sp>
    </p:spTree>
    <p:extLst>
      <p:ext uri="{BB962C8B-B14F-4D97-AF65-F5344CB8AC3E}">
        <p14:creationId xmlns:p14="http://schemas.microsoft.com/office/powerpoint/2010/main" val="104681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286C-C093-5D3A-F7FA-7088BA327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AD59CE-7CCD-693A-C4E4-89432A2B5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B2776B-80E1-5D92-E9DB-0272762DB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24A72-AAE2-2A27-6DEC-6315C5887E01}"/>
              </a:ext>
            </a:extLst>
          </p:cNvPr>
          <p:cNvSpPr>
            <a:spLocks noGrp="1"/>
          </p:cNvSpPr>
          <p:nvPr>
            <p:ph type="dt" sz="half" idx="10"/>
          </p:nvPr>
        </p:nvSpPr>
        <p:spPr/>
        <p:txBody>
          <a:bodyPr/>
          <a:lstStyle/>
          <a:p>
            <a:fld id="{AAD2D355-5EFD-4EA2-83D4-4F72003CDEF1}" type="datetimeFigureOut">
              <a:rPr lang="en-US" smtClean="0"/>
              <a:t>2/2/2025</a:t>
            </a:fld>
            <a:endParaRPr lang="en-US"/>
          </a:p>
        </p:txBody>
      </p:sp>
      <p:sp>
        <p:nvSpPr>
          <p:cNvPr id="6" name="Footer Placeholder 5">
            <a:extLst>
              <a:ext uri="{FF2B5EF4-FFF2-40B4-BE49-F238E27FC236}">
                <a16:creationId xmlns:a16="http://schemas.microsoft.com/office/drawing/2014/main" id="{2C01983D-8C60-99D7-90A4-F73F8677B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689E1-AF38-8931-7DE0-4CEEC51A88C8}"/>
              </a:ext>
            </a:extLst>
          </p:cNvPr>
          <p:cNvSpPr>
            <a:spLocks noGrp="1"/>
          </p:cNvSpPr>
          <p:nvPr>
            <p:ph type="sldNum" sz="quarter" idx="12"/>
          </p:nvPr>
        </p:nvSpPr>
        <p:spPr/>
        <p:txBody>
          <a:bodyPr/>
          <a:lstStyle/>
          <a:p>
            <a:fld id="{FA9B743C-6A3B-4D94-9FAE-E24008CF0468}" type="slidenum">
              <a:rPr lang="en-US" smtClean="0"/>
              <a:t>‹#›</a:t>
            </a:fld>
            <a:endParaRPr lang="en-US"/>
          </a:p>
        </p:txBody>
      </p:sp>
    </p:spTree>
    <p:extLst>
      <p:ext uri="{BB962C8B-B14F-4D97-AF65-F5344CB8AC3E}">
        <p14:creationId xmlns:p14="http://schemas.microsoft.com/office/powerpoint/2010/main" val="386470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8E99-FFDF-5D39-77D7-9BC4CF186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301AB4-EC8E-4D66-BA05-9B7131329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A96140-91F4-B5A6-990E-934FF0962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9E80A-8D8B-1BF7-109D-DB45ED7DD813}"/>
              </a:ext>
            </a:extLst>
          </p:cNvPr>
          <p:cNvSpPr>
            <a:spLocks noGrp="1"/>
          </p:cNvSpPr>
          <p:nvPr>
            <p:ph type="dt" sz="half" idx="10"/>
          </p:nvPr>
        </p:nvSpPr>
        <p:spPr/>
        <p:txBody>
          <a:bodyPr/>
          <a:lstStyle/>
          <a:p>
            <a:fld id="{AAD2D355-5EFD-4EA2-83D4-4F72003CDEF1}" type="datetimeFigureOut">
              <a:rPr lang="en-US" smtClean="0"/>
              <a:t>2/2/2025</a:t>
            </a:fld>
            <a:endParaRPr lang="en-US"/>
          </a:p>
        </p:txBody>
      </p:sp>
      <p:sp>
        <p:nvSpPr>
          <p:cNvPr id="6" name="Footer Placeholder 5">
            <a:extLst>
              <a:ext uri="{FF2B5EF4-FFF2-40B4-BE49-F238E27FC236}">
                <a16:creationId xmlns:a16="http://schemas.microsoft.com/office/drawing/2014/main" id="{9E1C0997-48BD-F086-D507-975958EEC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62C84-D5C5-5C7C-5395-3EE2A7BADA0D}"/>
              </a:ext>
            </a:extLst>
          </p:cNvPr>
          <p:cNvSpPr>
            <a:spLocks noGrp="1"/>
          </p:cNvSpPr>
          <p:nvPr>
            <p:ph type="sldNum" sz="quarter" idx="12"/>
          </p:nvPr>
        </p:nvSpPr>
        <p:spPr/>
        <p:txBody>
          <a:bodyPr/>
          <a:lstStyle/>
          <a:p>
            <a:fld id="{FA9B743C-6A3B-4D94-9FAE-E24008CF0468}" type="slidenum">
              <a:rPr lang="en-US" smtClean="0"/>
              <a:t>‹#›</a:t>
            </a:fld>
            <a:endParaRPr lang="en-US"/>
          </a:p>
        </p:txBody>
      </p:sp>
    </p:spTree>
    <p:extLst>
      <p:ext uri="{BB962C8B-B14F-4D97-AF65-F5344CB8AC3E}">
        <p14:creationId xmlns:p14="http://schemas.microsoft.com/office/powerpoint/2010/main" val="170971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69FE13-92F5-7A7C-B85B-86FA7A2690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495D32-45DD-65D0-7A98-F6BACDD14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ADCC3-EF81-4618-8894-516BDEBD8E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2D355-5EFD-4EA2-83D4-4F72003CDEF1}" type="datetimeFigureOut">
              <a:rPr lang="en-US" smtClean="0"/>
              <a:t>2/2/2025</a:t>
            </a:fld>
            <a:endParaRPr lang="en-US"/>
          </a:p>
        </p:txBody>
      </p:sp>
      <p:sp>
        <p:nvSpPr>
          <p:cNvPr id="5" name="Footer Placeholder 4">
            <a:extLst>
              <a:ext uri="{FF2B5EF4-FFF2-40B4-BE49-F238E27FC236}">
                <a16:creationId xmlns:a16="http://schemas.microsoft.com/office/drawing/2014/main" id="{C4ECA510-2886-7FCA-40CC-5782294B55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5B2E65-53D5-5AC4-24FA-036961A50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B743C-6A3B-4D94-9FAE-E24008CF0468}" type="slidenum">
              <a:rPr lang="en-US" smtClean="0"/>
              <a:t>‹#›</a:t>
            </a:fld>
            <a:endParaRPr lang="en-US"/>
          </a:p>
        </p:txBody>
      </p:sp>
    </p:spTree>
    <p:extLst>
      <p:ext uri="{BB962C8B-B14F-4D97-AF65-F5344CB8AC3E}">
        <p14:creationId xmlns:p14="http://schemas.microsoft.com/office/powerpoint/2010/main" val="363145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1524000" y="5002214"/>
            <a:ext cx="9144000" cy="1855787"/>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uk-UA" altLang="en-US" sz="1800">
              <a:solidFill>
                <a:srgbClr val="000000"/>
              </a:solidFill>
              <a:latin typeface="VN-NTime" pitchFamily="2" charset="0"/>
              <a:cs typeface="Arial" panose="020B0604020202020204" pitchFamily="34" charset="0"/>
            </a:endParaRPr>
          </a:p>
        </p:txBody>
      </p:sp>
      <p:sp>
        <p:nvSpPr>
          <p:cNvPr id="26627" name="TextBox 1"/>
          <p:cNvSpPr txBox="1">
            <a:spLocks noChangeArrowheads="1"/>
          </p:cNvSpPr>
          <p:nvPr/>
        </p:nvSpPr>
        <p:spPr bwMode="auto">
          <a:xfrm>
            <a:off x="2590800" y="304801"/>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000">
                <a:solidFill>
                  <a:srgbClr val="FF0000"/>
                </a:solidFill>
              </a:rPr>
              <a:t>PHÒNG GIÁO DỤC VÀ ĐÀO TẠO TIÊN LÃNG</a:t>
            </a:r>
          </a:p>
          <a:p>
            <a:pPr algn="ctr"/>
            <a:r>
              <a:rPr lang="en-US" altLang="en-US" sz="2000" b="1">
                <a:solidFill>
                  <a:srgbClr val="FF0000"/>
                </a:solidFill>
              </a:rPr>
              <a:t>TRƯỜNG TIỂU HỌC NAM HƯNG</a:t>
            </a:r>
            <a:endParaRPr lang="en-US" altLang="en-US" sz="2000">
              <a:solidFill>
                <a:srgbClr val="FF0000"/>
              </a:solidFill>
            </a:endParaRPr>
          </a:p>
        </p:txBody>
      </p:sp>
      <p:pic>
        <p:nvPicPr>
          <p:cNvPr id="21" name="Picture 12"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5183"/>
            <a:ext cx="91440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2"/>
          <p:cNvSpPr txBox="1">
            <a:spLocks noChangeArrowheads="1"/>
          </p:cNvSpPr>
          <p:nvPr/>
        </p:nvSpPr>
        <p:spPr bwMode="auto">
          <a:xfrm>
            <a:off x="3200400" y="5443245"/>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b="1" dirty="0">
                <a:solidFill>
                  <a:srgbClr val="FF0000"/>
                </a:solidFill>
              </a:rPr>
              <a:t>HỌ VÀ TÊN GIÁO VIÊN: PHẠM THỊ THANH NHÀN</a:t>
            </a:r>
          </a:p>
          <a:p>
            <a:r>
              <a:rPr lang="en-US" altLang="en-US" sz="2000" b="1" dirty="0">
                <a:solidFill>
                  <a:srgbClr val="FF0000"/>
                </a:solidFill>
              </a:rPr>
              <a:t>LỚP: 5B</a:t>
            </a:r>
          </a:p>
        </p:txBody>
      </p:sp>
      <p:cxnSp>
        <p:nvCxnSpPr>
          <p:cNvPr id="5" name="Straight Connector 4"/>
          <p:cNvCxnSpPr/>
          <p:nvPr/>
        </p:nvCxnSpPr>
        <p:spPr>
          <a:xfrm>
            <a:off x="4648200" y="1012825"/>
            <a:ext cx="3505200" cy="0"/>
          </a:xfrm>
          <a:prstGeom prst="line">
            <a:avLst/>
          </a:prstGeom>
        </p:spPr>
        <p:style>
          <a:lnRef idx="1">
            <a:schemeClr val="accent1"/>
          </a:lnRef>
          <a:fillRef idx="0">
            <a:schemeClr val="accent1"/>
          </a:fillRef>
          <a:effectRef idx="0">
            <a:schemeClr val="accent1"/>
          </a:effectRef>
          <a:fontRef idx="minor">
            <a:schemeClr val="tx1"/>
          </a:fontRef>
        </p:style>
      </p:cxnSp>
      <p:sp>
        <p:nvSpPr>
          <p:cNvPr id="26631" name="WordArt 7"/>
          <p:cNvSpPr>
            <a:spLocks noChangeArrowheads="1" noChangeShapeType="1" noTextEdit="1"/>
          </p:cNvSpPr>
          <p:nvPr/>
        </p:nvSpPr>
        <p:spPr bwMode="auto">
          <a:xfrm>
            <a:off x="3167406" y="3324030"/>
            <a:ext cx="6561056" cy="1026380"/>
          </a:xfrm>
          <a:prstGeom prst="rect">
            <a:avLst/>
          </a:prstGeom>
        </p:spPr>
        <p:txBody>
          <a:bodyPr wrap="none" fromWordArt="1">
            <a:prstTxWarp prst="textPlain">
              <a:avLst>
                <a:gd name="adj" fmla="val 50000"/>
              </a:avLst>
            </a:prstTxWarp>
          </a:bodyPr>
          <a:lstStyle/>
          <a:p>
            <a:pPr algn="ctr"/>
            <a:r>
              <a:rPr lang="en-US" sz="1050" b="1" kern="10" dirty="0" smtClean="0">
                <a:ln w="19050">
                  <a:solidFill>
                    <a:srgbClr val="000000"/>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TIẾNG HÁT CỦA NGƯỜI ĐÁ</a:t>
            </a:r>
            <a:endParaRPr lang="en-US" sz="1050" b="1" kern="10" dirty="0">
              <a:ln w="19050">
                <a:solidFill>
                  <a:srgbClr val="000000"/>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3804" name="WordArt 12"/>
          <p:cNvSpPr>
            <a:spLocks noChangeArrowheads="1" noChangeShapeType="1" noTextEdit="1"/>
          </p:cNvSpPr>
          <p:nvPr/>
        </p:nvSpPr>
        <p:spPr bwMode="auto">
          <a:xfrm>
            <a:off x="3657599" y="1998483"/>
            <a:ext cx="5759779" cy="932044"/>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a:t>
            </a:r>
            <a:r>
              <a:rPr lang="en-US" sz="3600" b="1" kern="10" dirty="0" smtClean="0">
                <a:ln w="9525">
                  <a:solidFill>
                    <a:srgbClr val="000000"/>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 </a:t>
            </a:r>
            <a:endParaRPr lang="en-US" sz="36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469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33804"/>
                                        </p:tgtEl>
                                        <p:attrNameLst>
                                          <p:attrName>stroke.color</p:attrName>
                                        </p:attrNameLst>
                                      </p:cBhvr>
                                      <p:to>
                                        <a:schemeClr val="accent2"/>
                                      </p:to>
                                    </p:animClr>
                                    <p:set>
                                      <p:cBhvr>
                                        <p:cTn id="7" dur="2000" fill="hold"/>
                                        <p:tgtEl>
                                          <p:spTgt spid="33804"/>
                                        </p:tgtEl>
                                        <p:attrNameLst>
                                          <p:attrName>stroke.on</p:attrName>
                                        </p:attrNameLst>
                                      </p:cBhvr>
                                      <p:to>
                                        <p:strVal val="true"/>
                                      </p:to>
                                    </p:set>
                                  </p:childTnLst>
                                </p:cTn>
                              </p:par>
                              <p:par>
                                <p:cTn id="8" presetID="21" presetClass="emph" presetSubtype="0" repeatCount="indefinite" fill="hold" nodeType="withEffect">
                                  <p:stCondLst>
                                    <p:cond delay="0"/>
                                  </p:stCondLst>
                                  <p:endCondLst>
                                    <p:cond evt="onNext" delay="0">
                                      <p:tgtEl>
                                        <p:sldTgt/>
                                      </p:tgtEl>
                                    </p:cond>
                                  </p:endCondLst>
                                  <p:childTnLst>
                                    <p:animClr clrSpc="hsl" dir="cw">
                                      <p:cBhvr override="childStyle">
                                        <p:cTn id="9" dur="500" fill="hold"/>
                                        <p:tgtEl>
                                          <p:spTgt spid="33804"/>
                                        </p:tgtEl>
                                        <p:attrNameLst>
                                          <p:attrName>style.color</p:attrName>
                                        </p:attrNameLst>
                                      </p:cBhvr>
                                      <p:by>
                                        <p:hsl h="7200000" s="0" l="0"/>
                                      </p:by>
                                    </p:animClr>
                                    <p:animClr clrSpc="hsl" dir="cw">
                                      <p:cBhvr>
                                        <p:cTn id="10" dur="500" fill="hold"/>
                                        <p:tgtEl>
                                          <p:spTgt spid="33804"/>
                                        </p:tgtEl>
                                        <p:attrNameLst>
                                          <p:attrName>fillcolor</p:attrName>
                                        </p:attrNameLst>
                                      </p:cBhvr>
                                      <p:by>
                                        <p:hsl h="7200000" s="0" l="0"/>
                                      </p:by>
                                    </p:animClr>
                                    <p:animClr clrSpc="hsl" dir="cw">
                                      <p:cBhvr>
                                        <p:cTn id="11" dur="500" fill="hold"/>
                                        <p:tgtEl>
                                          <p:spTgt spid="33804"/>
                                        </p:tgtEl>
                                        <p:attrNameLst>
                                          <p:attrName>stroke.color</p:attrName>
                                        </p:attrNameLst>
                                      </p:cBhvr>
                                      <p:by>
                                        <p:hsl h="7200000" s="0" l="0"/>
                                      </p:by>
                                    </p:animClr>
                                    <p:set>
                                      <p:cBhvr>
                                        <p:cTn id="12" dur="500" fill="hold"/>
                                        <p:tgtEl>
                                          <p:spTgt spid="33804"/>
                                        </p:tgtEl>
                                        <p:attrNameLst>
                                          <p:attrName>fill.type</p:attrName>
                                        </p:attrNameLst>
                                      </p:cBhvr>
                                      <p:to>
                                        <p:strVal val="solid"/>
                                      </p:to>
                                    </p:se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0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B13A39-79AE-5497-8B90-C487B0F5DA9A}"/>
              </a:ext>
            </a:extLst>
          </p:cNvPr>
          <p:cNvPicPr>
            <a:picLocks noChangeAspect="1"/>
          </p:cNvPicPr>
          <p:nvPr/>
        </p:nvPicPr>
        <p:blipFill>
          <a:blip r:embed="rId2"/>
          <a:stretch>
            <a:fillRect/>
          </a:stretch>
        </p:blipFill>
        <p:spPr>
          <a:xfrm>
            <a:off x="0" y="-9236"/>
            <a:ext cx="4829175" cy="6819900"/>
          </a:xfrm>
          <a:prstGeom prst="rect">
            <a:avLst/>
          </a:prstGeom>
        </p:spPr>
      </p:pic>
      <p:sp>
        <p:nvSpPr>
          <p:cNvPr id="3" name="Rectangle: Rounded Corners 3">
            <a:extLst>
              <a:ext uri="{FF2B5EF4-FFF2-40B4-BE49-F238E27FC236}">
                <a16:creationId xmlns:a16="http://schemas.microsoft.com/office/drawing/2014/main" id="{E5ADBA0C-A645-9494-AC65-31F684690984}"/>
              </a:ext>
            </a:extLst>
          </p:cNvPr>
          <p:cNvSpPr/>
          <p:nvPr/>
        </p:nvSpPr>
        <p:spPr>
          <a:xfrm>
            <a:off x="5126627" y="2557558"/>
            <a:ext cx="6205401" cy="1317758"/>
          </a:xfrm>
          <a:prstGeom prst="roundRect">
            <a:avLst/>
          </a:prstGeom>
          <a:solidFill>
            <a:schemeClr val="bg1"/>
          </a:solid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Calibri" panose="020F0502020204030204" pitchFamily="34" charset="0"/>
                <a:cs typeface="Calibri" panose="020F0502020204030204" pitchFamily="34" charset="0"/>
              </a:rPr>
              <a:t>Bức</a:t>
            </a:r>
            <a:r>
              <a:rPr lang="en-US" sz="4800" dirty="0">
                <a:solidFill>
                  <a:srgbClr val="002060"/>
                </a:solidFill>
                <a:latin typeface="Calibri" panose="020F0502020204030204" pitchFamily="34" charset="0"/>
                <a:cs typeface="Calibri" panose="020F0502020204030204" pitchFamily="34" charset="0"/>
              </a:rPr>
              <a:t> </a:t>
            </a:r>
            <a:r>
              <a:rPr lang="en-US" sz="4800" dirty="0" err="1">
                <a:solidFill>
                  <a:srgbClr val="002060"/>
                </a:solidFill>
                <a:latin typeface="Calibri" panose="020F0502020204030204" pitchFamily="34" charset="0"/>
                <a:cs typeface="Calibri" panose="020F0502020204030204" pitchFamily="34" charset="0"/>
              </a:rPr>
              <a:t>tranh</a:t>
            </a:r>
            <a:r>
              <a:rPr lang="en-US" sz="4800" dirty="0">
                <a:solidFill>
                  <a:srgbClr val="002060"/>
                </a:solidFill>
                <a:latin typeface="Calibri" panose="020F0502020204030204" pitchFamily="34" charset="0"/>
                <a:cs typeface="Calibri" panose="020F0502020204030204" pitchFamily="34" charset="0"/>
              </a:rPr>
              <a:t> </a:t>
            </a:r>
            <a:r>
              <a:rPr lang="en-US" sz="4800" dirty="0" err="1">
                <a:solidFill>
                  <a:srgbClr val="002060"/>
                </a:solidFill>
                <a:latin typeface="Calibri" panose="020F0502020204030204" pitchFamily="34" charset="0"/>
                <a:cs typeface="Calibri" panose="020F0502020204030204" pitchFamily="34" charset="0"/>
              </a:rPr>
              <a:t>vẽ</a:t>
            </a:r>
            <a:r>
              <a:rPr lang="en-US" sz="4800" dirty="0">
                <a:solidFill>
                  <a:srgbClr val="002060"/>
                </a:solidFill>
                <a:latin typeface="Calibri" panose="020F0502020204030204" pitchFamily="34" charset="0"/>
                <a:cs typeface="Calibri" panose="020F0502020204030204" pitchFamily="34" charset="0"/>
              </a:rPr>
              <a:t> </a:t>
            </a:r>
            <a:r>
              <a:rPr lang="en-US" sz="4800" dirty="0" err="1">
                <a:solidFill>
                  <a:srgbClr val="002060"/>
                </a:solidFill>
                <a:latin typeface="Calibri" panose="020F0502020204030204" pitchFamily="34" charset="0"/>
                <a:cs typeface="Calibri" panose="020F0502020204030204" pitchFamily="34" charset="0"/>
              </a:rPr>
              <a:t>những</a:t>
            </a:r>
            <a:r>
              <a:rPr lang="en-US" sz="4800" dirty="0">
                <a:solidFill>
                  <a:srgbClr val="002060"/>
                </a:solidFill>
                <a:latin typeface="Calibri" panose="020F0502020204030204" pitchFamily="34" charset="0"/>
                <a:cs typeface="Calibri" panose="020F0502020204030204" pitchFamily="34" charset="0"/>
              </a:rPr>
              <a:t> </a:t>
            </a:r>
            <a:r>
              <a:rPr lang="en-US" sz="4800" dirty="0" err="1">
                <a:solidFill>
                  <a:srgbClr val="002060"/>
                </a:solidFill>
                <a:latin typeface="Calibri" panose="020F0502020204030204" pitchFamily="34" charset="0"/>
                <a:cs typeface="Calibri" panose="020F0502020204030204" pitchFamily="34" charset="0"/>
              </a:rPr>
              <a:t>gì</a:t>
            </a:r>
            <a:r>
              <a:rPr lang="en-US" sz="4800"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601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A cartoon of a yard with a fence and flowers&#10;&#10;Description automatically generated">
            <a:extLst>
              <a:ext uri="{FF2B5EF4-FFF2-40B4-BE49-F238E27FC236}">
                <a16:creationId xmlns:a16="http://schemas.microsoft.com/office/drawing/2014/main" id="{7DABFED8-7E35-A80E-5094-2DC47C0AE52D}"/>
              </a:ext>
            </a:extLst>
          </p:cNvPr>
          <p:cNvPicPr>
            <a:picLocks noChangeAspect="1"/>
          </p:cNvPicPr>
          <p:nvPr/>
        </p:nvPicPr>
        <p:blipFill>
          <a:blip r:embed="rId2">
            <a:extLst>
              <a:ext uri="{28A0092B-C50C-407E-A947-70E740481C1C}">
                <a14:useLocalDpi xmlns:a14="http://schemas.microsoft.com/office/drawing/2010/main" val="0"/>
              </a:ext>
            </a:extLst>
          </a:blip>
          <a:srcRect r="425" b="-1"/>
          <a:stretch/>
        </p:blipFill>
        <p:spPr>
          <a:xfrm>
            <a:off x="20" y="27708"/>
            <a:ext cx="12191980" cy="6830291"/>
          </a:xfrm>
          <a:prstGeom prst="rect">
            <a:avLst/>
          </a:prstGeom>
        </p:spPr>
      </p:pic>
    </p:spTree>
    <p:extLst>
      <p:ext uri="{BB962C8B-B14F-4D97-AF65-F5344CB8AC3E}">
        <p14:creationId xmlns:p14="http://schemas.microsoft.com/office/powerpoint/2010/main" val="2391138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0B19A9-911B-DE85-CC73-C031651C9F55}"/>
              </a:ext>
            </a:extLst>
          </p:cNvPr>
          <p:cNvGrpSpPr/>
          <p:nvPr/>
        </p:nvGrpSpPr>
        <p:grpSpPr>
          <a:xfrm>
            <a:off x="2481942" y="455902"/>
            <a:ext cx="8820041" cy="2909089"/>
            <a:chOff x="7432880" y="455902"/>
            <a:chExt cx="3869104" cy="2909089"/>
          </a:xfrm>
        </p:grpSpPr>
        <p:sp>
          <p:nvSpPr>
            <p:cNvPr id="3" name="Freeform 18">
              <a:extLst>
                <a:ext uri="{FF2B5EF4-FFF2-40B4-BE49-F238E27FC236}">
                  <a16:creationId xmlns:a16="http://schemas.microsoft.com/office/drawing/2014/main" id="{BC1AD4AC-0E5C-3DB3-EED9-9BD25CE9EB0D}"/>
                </a:ext>
              </a:extLst>
            </p:cNvPr>
            <p:cNvSpPr/>
            <p:nvPr/>
          </p:nvSpPr>
          <p:spPr>
            <a:xfrm>
              <a:off x="7432880" y="455902"/>
              <a:ext cx="3869104" cy="2909089"/>
            </a:xfrm>
            <a:custGeom>
              <a:avLst/>
              <a:gdLst/>
              <a:ahLst/>
              <a:cxnLst/>
              <a:rect l="l" t="t" r="r" b="b"/>
              <a:pathLst>
                <a:path w="3044185" h="1849342">
                  <a:moveTo>
                    <a:pt x="0" y="0"/>
                  </a:moveTo>
                  <a:lnTo>
                    <a:pt x="3044185" y="0"/>
                  </a:lnTo>
                  <a:lnTo>
                    <a:pt x="3044185" y="1849342"/>
                  </a:lnTo>
                  <a:lnTo>
                    <a:pt x="0" y="184934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1CE7C7E3-1CC6-30F7-404B-3B259372462B}"/>
                </a:ext>
              </a:extLst>
            </p:cNvPr>
            <p:cNvSpPr txBox="1"/>
            <p:nvPr/>
          </p:nvSpPr>
          <p:spPr>
            <a:xfrm>
              <a:off x="7876979" y="1305536"/>
              <a:ext cx="319644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Cambria" panose="02040503050406030204" pitchFamily="18" charset="0"/>
                  <a:ea typeface="Cambria" panose="02040503050406030204" pitchFamily="18" charset="0"/>
                </a:rPr>
                <a:t>Kể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tên</a:t>
              </a:r>
              <a:r>
                <a:rPr lang="en-US" sz="3600" b="1" dirty="0">
                  <a:latin typeface="Cambria" panose="02040503050406030204" pitchFamily="18" charset="0"/>
                  <a:ea typeface="Cambria" panose="02040503050406030204" pitchFamily="18" charset="0"/>
                </a:rPr>
                <a:t> 1 - 2 </a:t>
              </a:r>
              <a:r>
                <a:rPr lang="en-US" sz="3600" b="1" dirty="0" err="1">
                  <a:latin typeface="Cambria" panose="02040503050406030204" pitchFamily="18" charset="0"/>
                  <a:ea typeface="Cambria" panose="02040503050406030204" pitchFamily="18" charset="0"/>
                </a:rPr>
                <a:t>truyện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cổ</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hoặc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nghe</a:t>
              </a:r>
              <a:r>
                <a:rPr lang="en-US" sz="3600" b="1" dirty="0">
                  <a:latin typeface="Cambria" panose="02040503050406030204" pitchFamily="18" charset="0"/>
                  <a:ea typeface="Cambria" panose="02040503050406030204" pitchFamily="18" charset="0"/>
                </a:rPr>
                <a:t>. </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45276306-7ADD-87FE-FA79-2D037A9C57C5}"/>
              </a:ext>
            </a:extLst>
          </p:cNvPr>
          <p:cNvGrpSpPr/>
          <p:nvPr/>
        </p:nvGrpSpPr>
        <p:grpSpPr>
          <a:xfrm>
            <a:off x="1480456" y="3830475"/>
            <a:ext cx="6183087" cy="2211098"/>
            <a:chOff x="7432880" y="455902"/>
            <a:chExt cx="3869104" cy="2909089"/>
          </a:xfrm>
        </p:grpSpPr>
        <p:sp>
          <p:nvSpPr>
            <p:cNvPr id="6" name="Freeform 18">
              <a:extLst>
                <a:ext uri="{FF2B5EF4-FFF2-40B4-BE49-F238E27FC236}">
                  <a16:creationId xmlns:a16="http://schemas.microsoft.com/office/drawing/2014/main" id="{569E80C2-B0A6-C541-1340-4280D9F0A203}"/>
                </a:ext>
              </a:extLst>
            </p:cNvPr>
            <p:cNvSpPr/>
            <p:nvPr/>
          </p:nvSpPr>
          <p:spPr>
            <a:xfrm>
              <a:off x="7432880" y="455902"/>
              <a:ext cx="3869104" cy="2909089"/>
            </a:xfrm>
            <a:custGeom>
              <a:avLst/>
              <a:gdLst/>
              <a:ahLst/>
              <a:cxnLst/>
              <a:rect l="l" t="t" r="r" b="b"/>
              <a:pathLst>
                <a:path w="3044185" h="1849342">
                  <a:moveTo>
                    <a:pt x="0" y="0"/>
                  </a:moveTo>
                  <a:lnTo>
                    <a:pt x="3044185" y="0"/>
                  </a:lnTo>
                  <a:lnTo>
                    <a:pt x="3044185" y="1849342"/>
                  </a:lnTo>
                  <a:lnTo>
                    <a:pt x="0" y="184934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0941D2BF-96D8-B119-222F-BB25C494FBD7}"/>
                </a:ext>
              </a:extLst>
            </p:cNvPr>
            <p:cNvSpPr txBox="1"/>
            <p:nvPr/>
          </p:nvSpPr>
          <p:spPr>
            <a:xfrm>
              <a:off x="7876979" y="1305536"/>
              <a:ext cx="31964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những</a:t>
              </a:r>
              <a:r>
                <a:rPr lang="en-US" sz="3600" b="1" dirty="0">
                  <a:latin typeface="Cambria" panose="02040503050406030204" pitchFamily="18" charset="0"/>
                  <a:ea typeface="Cambria" panose="02040503050406030204" pitchFamily="18" charset="0"/>
                </a:rPr>
                <a:t> chi </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547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flowers and rainbows&#10;&#10;Description automatically generated">
            <a:extLst>
              <a:ext uri="{FF2B5EF4-FFF2-40B4-BE49-F238E27FC236}">
                <a16:creationId xmlns:a16="http://schemas.microsoft.com/office/drawing/2014/main" id="{F614672B-5FE4-F27B-17F5-A573FD90B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E11C9624-35A6-9E18-D0FE-E33899AD8814}"/>
              </a:ext>
            </a:extLst>
          </p:cNvPr>
          <p:cNvPicPr>
            <a:picLocks noChangeAspect="1"/>
          </p:cNvPicPr>
          <p:nvPr/>
        </p:nvPicPr>
        <p:blipFill>
          <a:blip r:embed="rId3"/>
          <a:stretch>
            <a:fillRect/>
          </a:stretch>
        </p:blipFill>
        <p:spPr>
          <a:xfrm>
            <a:off x="973721" y="2355273"/>
            <a:ext cx="7675529" cy="3169237"/>
          </a:xfrm>
          <a:prstGeom prst="rect">
            <a:avLst/>
          </a:prstGeom>
        </p:spPr>
      </p:pic>
      <p:pic>
        <p:nvPicPr>
          <p:cNvPr id="4" name="Picture 3">
            <a:extLst>
              <a:ext uri="{FF2B5EF4-FFF2-40B4-BE49-F238E27FC236}">
                <a16:creationId xmlns:a16="http://schemas.microsoft.com/office/drawing/2014/main" id="{F676E881-747A-4B53-8487-DED820936E7C}"/>
              </a:ext>
            </a:extLst>
          </p:cNvPr>
          <p:cNvPicPr>
            <a:picLocks noChangeAspect="1"/>
          </p:cNvPicPr>
          <p:nvPr/>
        </p:nvPicPr>
        <p:blipFill>
          <a:blip r:embed="rId4"/>
          <a:stretch>
            <a:fillRect/>
          </a:stretch>
        </p:blipFill>
        <p:spPr>
          <a:xfrm>
            <a:off x="2356885" y="1089891"/>
            <a:ext cx="2078916" cy="1671231"/>
          </a:xfrm>
          <a:prstGeom prst="rect">
            <a:avLst/>
          </a:prstGeom>
        </p:spPr>
      </p:pic>
    </p:spTree>
    <p:extLst>
      <p:ext uri="{BB962C8B-B14F-4D97-AF65-F5344CB8AC3E}">
        <p14:creationId xmlns:p14="http://schemas.microsoft.com/office/powerpoint/2010/main" val="8415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916FF-A1C2-0FA8-C735-8D7F7234641A}"/>
              </a:ext>
            </a:extLst>
          </p:cNvPr>
          <p:cNvPicPr>
            <a:picLocks noChangeAspect="1"/>
          </p:cNvPicPr>
          <p:nvPr/>
        </p:nvPicPr>
        <p:blipFill>
          <a:blip r:embed="rId2"/>
          <a:stretch>
            <a:fillRect/>
          </a:stretch>
        </p:blipFill>
        <p:spPr>
          <a:xfrm>
            <a:off x="4668538" y="-36945"/>
            <a:ext cx="2920237" cy="896556"/>
          </a:xfrm>
          <a:prstGeom prst="rect">
            <a:avLst/>
          </a:prstGeom>
        </p:spPr>
      </p:pic>
      <p:sp>
        <p:nvSpPr>
          <p:cNvPr id="4" name="TextBox 3">
            <a:extLst>
              <a:ext uri="{FF2B5EF4-FFF2-40B4-BE49-F238E27FC236}">
                <a16:creationId xmlns:a16="http://schemas.microsoft.com/office/drawing/2014/main" id="{94199A0D-BACE-0039-980F-45E54D8228A9}"/>
              </a:ext>
            </a:extLst>
          </p:cNvPr>
          <p:cNvSpPr txBox="1"/>
          <p:nvPr/>
        </p:nvSpPr>
        <p:spPr>
          <a:xfrm>
            <a:off x="500743" y="651578"/>
            <a:ext cx="11157857" cy="3170099"/>
          </a:xfrm>
          <a:prstGeom prst="rect">
            <a:avLst/>
          </a:prstGeom>
          <a:noFill/>
        </p:spPr>
        <p:txBody>
          <a:bodyPr wrap="square">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Trên đỉnh núi cao ở vùng Chư Bô-đa, có một mỏm đá xanh giống hình một em bé cưỡi voi. Những tia nắng vàng dịu, những hạt mưa trong vắt thay nhau tắm gội, sưởi ấm cho mỏm đá. Gió rì rào kể cho mỏm đá nghe những câu chuyện về mọi miền. Chim hót cho mỏm đá nghe những điệu ca du dương. Cứ thế, năm này qua năm khác, những câu chuyện của gió, những bài ca của chim thấm sâu vào mỏm đá hình em bé.</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Một buổi sáng, mỏm đá khẽ cựa quậy, rồi từ từ biến thành một em bé xinh đẹp. Em bước xuống núi, thấy muông thú từng đàn kéo về phá nương rẫy, dân làng đuổi đằng đông, dồn đằng tây mà chẳng ăn thua gì. Em bé liền cất giọng hát. Tiếng hát của em vang khắp núi rừng. Muông thú quên cả phá lúa, nhảy múa theo tiếng hát. Dân làng vây quanh em bé, hỏi em từ đâu tới, tên em là gì, nhưng em chỉ cười. Mọi người đặt tên cho em là Nai Ngọc.</a:t>
            </a:r>
          </a:p>
        </p:txBody>
      </p:sp>
      <p:pic>
        <p:nvPicPr>
          <p:cNvPr id="5" name="Picture 4">
            <a:extLst>
              <a:ext uri="{FF2B5EF4-FFF2-40B4-BE49-F238E27FC236}">
                <a16:creationId xmlns:a16="http://schemas.microsoft.com/office/drawing/2014/main" id="{4B6948A5-723E-0674-D584-B258095B28BC}"/>
              </a:ext>
            </a:extLst>
          </p:cNvPr>
          <p:cNvPicPr>
            <a:picLocks noChangeAspect="1"/>
          </p:cNvPicPr>
          <p:nvPr/>
        </p:nvPicPr>
        <p:blipFill>
          <a:blip r:embed="rId3"/>
          <a:stretch>
            <a:fillRect/>
          </a:stretch>
        </p:blipFill>
        <p:spPr>
          <a:xfrm>
            <a:off x="5464629" y="3608546"/>
            <a:ext cx="5857195" cy="3101816"/>
          </a:xfrm>
          <a:prstGeom prst="rect">
            <a:avLst/>
          </a:prstGeom>
        </p:spPr>
      </p:pic>
    </p:spTree>
    <p:extLst>
      <p:ext uri="{BB962C8B-B14F-4D97-AF65-F5344CB8AC3E}">
        <p14:creationId xmlns:p14="http://schemas.microsoft.com/office/powerpoint/2010/main" val="2432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199A0D-BACE-0039-980F-45E54D8228A9}"/>
              </a:ext>
            </a:extLst>
          </p:cNvPr>
          <p:cNvSpPr txBox="1"/>
          <p:nvPr/>
        </p:nvSpPr>
        <p:spPr>
          <a:xfrm>
            <a:off x="489857" y="520949"/>
            <a:ext cx="11157857" cy="5693866"/>
          </a:xfrm>
          <a:prstGeom prst="rect">
            <a:avLst/>
          </a:prstGeom>
          <a:noFill/>
        </p:spPr>
        <p:txBody>
          <a:bodyPr wrap="square">
            <a:spAutoFit/>
          </a:bodyPr>
          <a:lstStyle/>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Ngày nọ, giặc kéo đến đông như lá rừng, nhanh như chớp giật, giáo mác chĩa lên trời tua tủa như bông lách, bông lau. Dân làng không kể trẻ già, trai gái vội cầm tên nỏ, khiên đao đuổi giặc. Bốn phương lửa cháy rừng rực. Nai Ngọc trèo lên một mỏm núi, cất tiếng hát kêu gọi những kẻ xâm lược chớ đi ăn cướp, hãy trở về với vợ con, đi hái rau ngọt, cắt lúa vàng, tối ngủ bên lửa ấm, sáng thức dậy theo mặt trời,... Giọng hát của Nai Ngọc khiến giặc đứng sững như những pho tượng, vũ khí tuột khỏi tay</a:t>
            </a: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Giặc tan, nhưng không thấy Nai Ngọc đâu. Dân làng bảo nhau rằng sau khi giúp dân trừ giặc, Nai Ngọc đã trở lên núi cao, biến thành đá như trước. Ai cũng tin rằng nhất định Nai Ngọc sẽ trở về với dân làng, cất tiếng hát giữa cảnh núi rừng thanh bình, tươi đẹp.</a:t>
            </a:r>
          </a:p>
          <a:p>
            <a:pPr algn="r"/>
            <a:r>
              <a:rPr lang="vi-VN" sz="2800" dirty="0">
                <a:latin typeface="Cambria" panose="02040503050406030204" pitchFamily="18" charset="0"/>
                <a:ea typeface="Cambria" panose="02040503050406030204" pitchFamily="18" charset="0"/>
              </a:rPr>
              <a:t>(Theo </a:t>
            </a:r>
            <a:r>
              <a:rPr lang="vi-VN" sz="2800" i="1" dirty="0">
                <a:latin typeface="Cambria" panose="02040503050406030204" pitchFamily="18" charset="0"/>
                <a:ea typeface="Cambria" panose="02040503050406030204" pitchFamily="18" charset="0"/>
              </a:rPr>
              <a:t>Truyện cổ Việt Nam</a:t>
            </a:r>
            <a:r>
              <a:rPr lang="vi-VN" sz="2800" dirty="0">
                <a:latin typeface="Cambria" panose="02040503050406030204" pitchFamily="18" charset="0"/>
                <a:ea typeface="Cambria" panose="02040503050406030204" pitchFamily="18" charset="0"/>
              </a:rPr>
              <a:t>, Ngọc Anh và Văn Lang </a:t>
            </a:r>
            <a:r>
              <a:rPr lang="vi-VN" sz="2800" i="1" dirty="0">
                <a:latin typeface="Cambria" panose="02040503050406030204" pitchFamily="18" charset="0"/>
                <a:ea typeface="Cambria" panose="02040503050406030204" pitchFamily="18" charset="0"/>
              </a:rPr>
              <a:t>kể</a:t>
            </a:r>
            <a:r>
              <a:rPr lang="vi-VN"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8094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9BBDFC-F3C8-5C68-DAD7-014133F7D46A}"/>
              </a:ext>
            </a:extLst>
          </p:cNvPr>
          <p:cNvPicPr>
            <a:picLocks noChangeAspect="1"/>
          </p:cNvPicPr>
          <p:nvPr/>
        </p:nvPicPr>
        <p:blipFill>
          <a:blip r:embed="rId2"/>
          <a:stretch>
            <a:fillRect/>
          </a:stretch>
        </p:blipFill>
        <p:spPr>
          <a:xfrm>
            <a:off x="2875286" y="517236"/>
            <a:ext cx="6572058" cy="1276351"/>
          </a:xfrm>
          <a:prstGeom prst="rect">
            <a:avLst/>
          </a:prstGeom>
        </p:spPr>
      </p:pic>
      <p:sp>
        <p:nvSpPr>
          <p:cNvPr id="4" name="TextBox 3">
            <a:extLst>
              <a:ext uri="{FF2B5EF4-FFF2-40B4-BE49-F238E27FC236}">
                <a16:creationId xmlns:a16="http://schemas.microsoft.com/office/drawing/2014/main" id="{B7FDAE66-71F0-69EE-E762-40A50280FD35}"/>
              </a:ext>
            </a:extLst>
          </p:cNvPr>
          <p:cNvSpPr txBox="1"/>
          <p:nvPr/>
        </p:nvSpPr>
        <p:spPr>
          <a:xfrm>
            <a:off x="896112" y="2048256"/>
            <a:ext cx="10186416" cy="3970318"/>
          </a:xfrm>
          <a:prstGeom prst="rect">
            <a:avLst/>
          </a:prstGeom>
          <a:noFill/>
        </p:spPr>
        <p:txBody>
          <a:bodyPr wrap="square">
            <a:spAutoFit/>
          </a:bodyPr>
          <a:lstStyle/>
          <a:p>
            <a:pPr algn="just"/>
            <a:r>
              <a:rPr lang="vi-VN" sz="3600" dirty="0">
                <a:latin typeface="Cambria" panose="02040503050406030204" pitchFamily="18" charset="0"/>
                <a:ea typeface="Cambria" panose="02040503050406030204" pitchFamily="18" charset="0"/>
              </a:rPr>
              <a:t>Những hành động, việc làm của chú bé người đá trong câu chuyện thể hiện tình yêu đối với cuộc sống và con người. Hiểu được những từ ngữ hình ảnh, biện pháp so sánh, nhân hóa, …. </a:t>
            </a:r>
            <a:r>
              <a:rPr lang="en-US" sz="3600" dirty="0">
                <a:latin typeface="Cambria" panose="02040503050406030204" pitchFamily="18" charset="0"/>
                <a:ea typeface="Cambria" panose="02040503050406030204" pitchFamily="18" charset="0"/>
              </a:rPr>
              <a:t>g</a:t>
            </a:r>
            <a:r>
              <a:rPr lang="vi-VN" sz="3600" dirty="0">
                <a:latin typeface="Cambria" panose="02040503050406030204" pitchFamily="18" charset="0"/>
                <a:ea typeface="Cambria" panose="02040503050406030204" pitchFamily="18" charset="0"/>
              </a:rPr>
              <a:t>óp phần làm nổi bật vẻ đẹp của cuộc sống: thiên nhiên cũng như con người, đều góp phần làm cho cuộc sống thêm tươi đẹp hơn.</a:t>
            </a:r>
          </a:p>
        </p:txBody>
      </p:sp>
    </p:spTree>
    <p:extLst>
      <p:ext uri="{BB962C8B-B14F-4D97-AF65-F5344CB8AC3E}">
        <p14:creationId xmlns:p14="http://schemas.microsoft.com/office/powerpoint/2010/main" val="25297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81CEDD-95B5-4CBE-E112-68732F0799D1}"/>
              </a:ext>
            </a:extLst>
          </p:cNvPr>
          <p:cNvPicPr>
            <a:picLocks noChangeAspect="1"/>
          </p:cNvPicPr>
          <p:nvPr/>
        </p:nvPicPr>
        <p:blipFill>
          <a:blip r:embed="rId2"/>
          <a:stretch>
            <a:fillRect/>
          </a:stretch>
        </p:blipFill>
        <p:spPr>
          <a:xfrm>
            <a:off x="2342148" y="898357"/>
            <a:ext cx="8427829" cy="4022323"/>
          </a:xfrm>
          <a:prstGeom prst="rect">
            <a:avLst/>
          </a:prstGeom>
        </p:spPr>
      </p:pic>
    </p:spTree>
    <p:extLst>
      <p:ext uri="{BB962C8B-B14F-4D97-AF65-F5344CB8AC3E}">
        <p14:creationId xmlns:p14="http://schemas.microsoft.com/office/powerpoint/2010/main" val="406393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TotalTime>
  <Words>545</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Cambria</vt:lpstr>
      <vt:lpstr>Times New Roman</vt:lpstr>
      <vt:lpstr>VN-NTime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126</cp:revision>
  <dcterms:created xsi:type="dcterms:W3CDTF">2024-05-23T09:28:26Z</dcterms:created>
  <dcterms:modified xsi:type="dcterms:W3CDTF">2025-02-02T09:30:06Z</dcterms:modified>
</cp:coreProperties>
</file>