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67" r:id="rId2"/>
    <p:sldId id="569" r:id="rId3"/>
    <p:sldId id="570" r:id="rId4"/>
    <p:sldId id="571" r:id="rId5"/>
    <p:sldId id="572" r:id="rId6"/>
    <p:sldId id="574" r:id="rId7"/>
    <p:sldId id="575" r:id="rId8"/>
    <p:sldId id="576" r:id="rId9"/>
    <p:sldId id="577" r:id="rId10"/>
    <p:sldId id="578" r:id="rId11"/>
    <p:sldId id="579" r:id="rId12"/>
    <p:sldId id="580" r:id="rId13"/>
    <p:sldId id="581" r:id="rId14"/>
    <p:sldId id="582" r:id="rId15"/>
    <p:sldId id="583" r:id="rId16"/>
    <p:sldId id="584" r:id="rId17"/>
    <p:sldId id="585" r:id="rId18"/>
    <p:sldId id="586" r:id="rId19"/>
    <p:sldId id="587" r:id="rId20"/>
    <p:sldId id="588" r:id="rId21"/>
    <p:sldId id="589" r:id="rId22"/>
    <p:sldId id="590" r:id="rId23"/>
    <p:sldId id="591" r:id="rId24"/>
    <p:sldId id="592" r:id="rId25"/>
    <p:sldId id="5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FF66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36" autoAdjust="0"/>
  </p:normalViewPr>
  <p:slideViewPr>
    <p:cSldViewPr snapToGrid="0">
      <p:cViewPr varScale="1">
        <p:scale>
          <a:sx n="90" d="100"/>
          <a:sy n="90" d="100"/>
        </p:scale>
        <p:origin x="39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77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7</a:t>
            </a:fld>
            <a:endParaRPr lang="en-US"/>
          </a:p>
        </p:txBody>
      </p:sp>
    </p:spTree>
    <p:extLst>
      <p:ext uri="{BB962C8B-B14F-4D97-AF65-F5344CB8AC3E}">
        <p14:creationId xmlns:p14="http://schemas.microsoft.com/office/powerpoint/2010/main" val="3780447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2/3/2025</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2/3/2025</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7.svg"/><Relationship Id="rId7"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ChangeArrowheads="1"/>
          </p:cNvSpPr>
          <p:nvPr/>
        </p:nvSpPr>
        <p:spPr bwMode="auto">
          <a:xfrm>
            <a:off x="1524000" y="5002214"/>
            <a:ext cx="9144000" cy="1855787"/>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uk-UA" altLang="en-US" sz="1800">
              <a:solidFill>
                <a:srgbClr val="000000"/>
              </a:solidFill>
              <a:latin typeface="VN-NTime" pitchFamily="2" charset="0"/>
              <a:cs typeface="Arial" panose="020B0604020202020204" pitchFamily="34" charset="0"/>
            </a:endParaRPr>
          </a:p>
        </p:txBody>
      </p:sp>
      <p:sp>
        <p:nvSpPr>
          <p:cNvPr id="26627" name="TextBox 1"/>
          <p:cNvSpPr txBox="1">
            <a:spLocks noChangeArrowheads="1"/>
          </p:cNvSpPr>
          <p:nvPr/>
        </p:nvSpPr>
        <p:spPr bwMode="auto">
          <a:xfrm>
            <a:off x="2590800" y="304801"/>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000">
                <a:solidFill>
                  <a:srgbClr val="FF0000"/>
                </a:solidFill>
              </a:rPr>
              <a:t>PHÒNG GIÁO DỤC VÀ ĐÀO TẠO TIÊN LÃNG</a:t>
            </a:r>
          </a:p>
          <a:p>
            <a:pPr algn="ctr"/>
            <a:r>
              <a:rPr lang="en-US" altLang="en-US" sz="2000" b="1">
                <a:solidFill>
                  <a:srgbClr val="FF0000"/>
                </a:solidFill>
              </a:rPr>
              <a:t>TRƯỜNG TIỂU HỌC NAM HƯNG</a:t>
            </a:r>
            <a:endParaRPr lang="en-US" altLang="en-US" sz="2000">
              <a:solidFill>
                <a:srgbClr val="FF0000"/>
              </a:solidFill>
            </a:endParaRPr>
          </a:p>
        </p:txBody>
      </p:sp>
      <p:pic>
        <p:nvPicPr>
          <p:cNvPr id="21" name="Picture 12"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668" y="1491170"/>
            <a:ext cx="10539166"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2"/>
          <p:cNvSpPr txBox="1">
            <a:spLocks noChangeArrowheads="1"/>
          </p:cNvSpPr>
          <p:nvPr/>
        </p:nvSpPr>
        <p:spPr bwMode="auto">
          <a:xfrm>
            <a:off x="3200400" y="4500564"/>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000" b="1">
                <a:solidFill>
                  <a:srgbClr val="FF0000"/>
                </a:solidFill>
              </a:rPr>
              <a:t>HỌ VÀ TÊN GIÁO VIÊN: PHẠM THỊ THANH NHÀN</a:t>
            </a:r>
          </a:p>
          <a:p>
            <a:r>
              <a:rPr lang="en-US" altLang="en-US" sz="2000" b="1">
                <a:solidFill>
                  <a:srgbClr val="FF0000"/>
                </a:solidFill>
              </a:rPr>
              <a:t>LỚP: 5B</a:t>
            </a:r>
          </a:p>
        </p:txBody>
      </p:sp>
      <p:cxnSp>
        <p:nvCxnSpPr>
          <p:cNvPr id="5" name="Straight Connector 4"/>
          <p:cNvCxnSpPr/>
          <p:nvPr/>
        </p:nvCxnSpPr>
        <p:spPr>
          <a:xfrm>
            <a:off x="4648200" y="1012825"/>
            <a:ext cx="3505200" cy="0"/>
          </a:xfrm>
          <a:prstGeom prst="line">
            <a:avLst/>
          </a:prstGeom>
        </p:spPr>
        <p:style>
          <a:lnRef idx="1">
            <a:schemeClr val="accent1"/>
          </a:lnRef>
          <a:fillRef idx="0">
            <a:schemeClr val="accent1"/>
          </a:fillRef>
          <a:effectRef idx="0">
            <a:schemeClr val="accent1"/>
          </a:effectRef>
          <a:fontRef idx="minor">
            <a:schemeClr val="tx1"/>
          </a:fontRef>
        </p:style>
      </p:cxnSp>
      <p:sp>
        <p:nvSpPr>
          <p:cNvPr id="26631" name="WordArt 7"/>
          <p:cNvSpPr>
            <a:spLocks noChangeArrowheads="1" noChangeShapeType="1" noTextEdit="1"/>
          </p:cNvSpPr>
          <p:nvPr/>
        </p:nvSpPr>
        <p:spPr bwMode="auto">
          <a:xfrm>
            <a:off x="3167406" y="3324030"/>
            <a:ext cx="6561056" cy="1026380"/>
          </a:xfrm>
          <a:prstGeom prst="rect">
            <a:avLst/>
          </a:prstGeom>
        </p:spPr>
        <p:txBody>
          <a:bodyPr wrap="none" fromWordArt="1">
            <a:prstTxWarp prst="textPlain">
              <a:avLst>
                <a:gd name="adj" fmla="val 50000"/>
              </a:avLst>
            </a:prstTxWarp>
          </a:bodyPr>
          <a:lstStyle/>
          <a:p>
            <a:pPr algn="ct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Bài</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Câu</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đơn</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và</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câu</a:t>
            </a:r>
            <a:r>
              <a:rPr lang="en-US" sz="1050" b="1" kern="10" dirty="0"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 </a:t>
            </a:r>
            <a:r>
              <a:rPr lang="en-US" sz="1050" b="1" kern="10" dirty="0" err="1" smtClean="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rPr>
              <a:t>ghép</a:t>
            </a:r>
            <a:endParaRPr lang="en-US" sz="1050" b="1" kern="10" dirty="0">
              <a:ln w="19050">
                <a:solidFill>
                  <a:srgbClr val="000000"/>
                </a:solidFill>
                <a:round/>
                <a:headEnd/>
                <a:tailEnd/>
              </a:ln>
              <a:solidFill>
                <a:srgbClr val="FFC000"/>
              </a:solidFill>
              <a:latin typeface="Times New Roman" panose="02020603050405020304" pitchFamily="18" charset="0"/>
              <a:cs typeface="Times New Roman" panose="02020603050405020304" pitchFamily="18" charset="0"/>
            </a:endParaRPr>
          </a:p>
        </p:txBody>
      </p:sp>
      <p:sp>
        <p:nvSpPr>
          <p:cNvPr id="33804" name="WordArt 12"/>
          <p:cNvSpPr>
            <a:spLocks noChangeArrowheads="1" noChangeShapeType="1" noTextEdit="1"/>
          </p:cNvSpPr>
          <p:nvPr/>
        </p:nvSpPr>
        <p:spPr bwMode="auto">
          <a:xfrm>
            <a:off x="3657599" y="1998483"/>
            <a:ext cx="5759779" cy="932044"/>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000000"/>
                  </a:solidFill>
                  <a:round/>
                  <a:headEnd/>
                  <a:tailEnd/>
                </a:ln>
                <a:solidFill>
                  <a:srgbClr val="FF0000"/>
                </a:solidFill>
                <a:effectLst>
                  <a:outerShdw dist="45791" dir="2021404" algn="ctr" rotWithShape="0">
                    <a:srgbClr val="B2B2B2">
                      <a:alpha val="79999"/>
                    </a:srgbClr>
                  </a:outerShdw>
                </a:effectLst>
                <a:cs typeface="Times New Roman" panose="02020603050405020304" pitchFamily="18" charset="0"/>
              </a:rPr>
              <a:t> </a:t>
            </a:r>
            <a:r>
              <a:rPr lang="en-US" sz="36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a:t>
            </a:r>
            <a:r>
              <a:rPr lang="en-US" sz="3600" b="1" kern="10" dirty="0" smtClean="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uyện </a:t>
            </a:r>
            <a:r>
              <a:rPr lang="en-US" sz="3600" b="1" kern="10" dirty="0" smtClean="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từ và câu lớp 5</a:t>
            </a:r>
            <a:endParaRPr lang="en-US" sz="36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4693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4"/>
                                        </p:tgtEl>
                                        <p:attrNameLst>
                                          <p:attrName>stroke.color</p:attrName>
                                        </p:attrNameLst>
                                      </p:cBhvr>
                                      <p:to>
                                        <a:schemeClr val="accent2"/>
                                      </p:to>
                                    </p:animClr>
                                    <p:set>
                                      <p:cBhvr>
                                        <p:cTn id="7" dur="2000" fill="hold"/>
                                        <p:tgtEl>
                                          <p:spTgt spid="33804"/>
                                        </p:tgtEl>
                                        <p:attrNameLst>
                                          <p:attrName>stroke.on</p:attrName>
                                        </p:attrNameLst>
                                      </p:cBhvr>
                                      <p:to>
                                        <p:strVal val="true"/>
                                      </p:to>
                                    </p:set>
                                  </p:childTnLst>
                                </p:cTn>
                              </p:par>
                              <p:par>
                                <p:cTn id="8" presetID="21"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33804"/>
                                        </p:tgtEl>
                                        <p:attrNameLst>
                                          <p:attrName>style.color</p:attrName>
                                        </p:attrNameLst>
                                      </p:cBhvr>
                                      <p:by>
                                        <p:hsl h="7200000" s="0" l="0"/>
                                      </p:by>
                                    </p:animClr>
                                    <p:animClr clrSpc="hsl" dir="cw">
                                      <p:cBhvr>
                                        <p:cTn id="10" dur="500" fill="hold"/>
                                        <p:tgtEl>
                                          <p:spTgt spid="33804"/>
                                        </p:tgtEl>
                                        <p:attrNameLst>
                                          <p:attrName>fillcolor</p:attrName>
                                        </p:attrNameLst>
                                      </p:cBhvr>
                                      <p:by>
                                        <p:hsl h="7200000" s="0" l="0"/>
                                      </p:by>
                                    </p:animClr>
                                    <p:animClr clrSpc="hsl" dir="cw">
                                      <p:cBhvr>
                                        <p:cTn id="11" dur="500" fill="hold"/>
                                        <p:tgtEl>
                                          <p:spTgt spid="33804"/>
                                        </p:tgtEl>
                                        <p:attrNameLst>
                                          <p:attrName>stroke.color</p:attrName>
                                        </p:attrNameLst>
                                      </p:cBhvr>
                                      <p:by>
                                        <p:hsl h="7200000" s="0" l="0"/>
                                      </p:by>
                                    </p:animClr>
                                    <p:set>
                                      <p:cBhvr>
                                        <p:cTn id="12" dur="500" fill="hold"/>
                                        <p:tgtEl>
                                          <p:spTgt spid="33804"/>
                                        </p:tgtEl>
                                        <p:attrNameLst>
                                          <p:attrName>fill.type</p:attrName>
                                        </p:attrNameLst>
                                      </p:cBhvr>
                                      <p:to>
                                        <p:strVal val="solid"/>
                                      </p:to>
                                    </p:se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661520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16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65765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558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08381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1242888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522332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02799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111971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297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extLst>
      <p:ext uri="{BB962C8B-B14F-4D97-AF65-F5344CB8AC3E}">
        <p14:creationId xmlns:p14="http://schemas.microsoft.com/office/powerpoint/2010/main" val="61093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61304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745339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5781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273722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115736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157164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89740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extLst>
      <p:ext uri="{BB962C8B-B14F-4D97-AF65-F5344CB8AC3E}">
        <p14:creationId xmlns:p14="http://schemas.microsoft.com/office/powerpoint/2010/main" val="55184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311231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3923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697256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371006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213483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TotalTime>
  <Words>706</Words>
  <Application>Microsoft Office PowerPoint</Application>
  <PresentationFormat>Widescreen</PresentationFormat>
  <Paragraphs>69</Paragraphs>
  <Slides>25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VN-NTime</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127</cp:revision>
  <dcterms:created xsi:type="dcterms:W3CDTF">2024-05-23T09:28:26Z</dcterms:created>
  <dcterms:modified xsi:type="dcterms:W3CDTF">2025-02-03T05:01:38Z</dcterms:modified>
</cp:coreProperties>
</file>