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62" r:id="rId9"/>
    <p:sldId id="270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10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02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29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853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697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883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07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964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537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972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639E-0A91-41B2-90F9-904938293EEB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3B866-8444-4C52-8665-266DAF4F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451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829271"/>
            <a:ext cx="7772400" cy="110251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VỊ TRÍ, ĐỊNH HƯỚNG TRONG KHÔNG GIAN</a:t>
            </a:r>
            <a:b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Tiết</a:t>
            </a:r>
            <a: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2)</a:t>
            </a:r>
            <a:endParaRPr lang="en-US" sz="6000" b="1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339502"/>
            <a:ext cx="2264296" cy="80922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BÀI 15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01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13" t="10840" r="6183" b="57073"/>
          <a:stretch/>
        </p:blipFill>
        <p:spPr>
          <a:xfrm>
            <a:off x="35496" y="0"/>
            <a:ext cx="9124226" cy="5020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33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12" t="62365" r="29635" b="28672"/>
          <a:stretch/>
        </p:blipFill>
        <p:spPr>
          <a:xfrm>
            <a:off x="323528" y="627534"/>
            <a:ext cx="8496944" cy="3501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123478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</a:rPr>
              <a:t>Bên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phải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khối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bên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trái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khối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</a:rPr>
              <a:t>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004048" y="4227934"/>
            <a:ext cx="2736304" cy="746937"/>
          </a:xfrm>
          <a:prstGeom prst="wedgeRoundRectCallout">
            <a:avLst>
              <a:gd name="adj1" fmla="val -15943"/>
              <a:gd name="adj2" fmla="val -19876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Bên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phải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043608" y="4168126"/>
            <a:ext cx="2736304" cy="746937"/>
          </a:xfrm>
          <a:prstGeom prst="wedgeRoundRectCallout">
            <a:avLst>
              <a:gd name="adj1" fmla="val -15943"/>
              <a:gd name="adj2" fmla="val -19876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Bên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trái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0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44" t="84543" r="24389" b="6775"/>
          <a:stretch/>
        </p:blipFill>
        <p:spPr>
          <a:xfrm>
            <a:off x="323528" y="771550"/>
            <a:ext cx="855157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trái</a:t>
            </a:r>
            <a:r>
              <a:rPr lang="en-US" sz="3200" b="1" dirty="0" smtClean="0">
                <a:solidFill>
                  <a:srgbClr val="0070C0"/>
                </a:solidFill>
              </a:rPr>
              <a:t> sang </a:t>
            </a:r>
            <a:r>
              <a:rPr lang="en-US" sz="3200" b="1" dirty="0" err="1" smtClean="0">
                <a:solidFill>
                  <a:srgbClr val="0070C0"/>
                </a:solidFill>
              </a:rPr>
              <a:t>phải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tam </a:t>
            </a:r>
            <a:r>
              <a:rPr lang="en-US" sz="3200" b="1" dirty="0" err="1" smtClean="0">
                <a:solidFill>
                  <a:srgbClr val="0070C0"/>
                </a:solidFill>
              </a:rPr>
              <a:t>giác</a:t>
            </a:r>
            <a:r>
              <a:rPr lang="en-US" sz="3200" b="1" dirty="0" smtClean="0">
                <a:solidFill>
                  <a:srgbClr val="0070C0"/>
                </a:solidFill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</a:rPr>
              <a:t>vị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trí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mấy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7584" y="3147814"/>
            <a:ext cx="727280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9632" y="120359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1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4986" y="1297962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2</a:t>
            </a:r>
            <a:endParaRPr lang="en-US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63522" y="139232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3</a:t>
            </a:r>
            <a:endParaRPr lang="en-US" sz="8000" b="1" dirty="0"/>
          </a:p>
        </p:txBody>
      </p:sp>
      <p:sp>
        <p:nvSpPr>
          <p:cNvPr id="10" name="Oval 9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29506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44" t="84543" r="24389" b="6775"/>
          <a:stretch/>
        </p:blipFill>
        <p:spPr>
          <a:xfrm>
            <a:off x="323528" y="771550"/>
            <a:ext cx="855157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phải</a:t>
            </a:r>
            <a:r>
              <a:rPr lang="en-US" sz="3200" b="1" dirty="0" smtClean="0">
                <a:solidFill>
                  <a:srgbClr val="0070C0"/>
                </a:solidFill>
              </a:rPr>
              <a:t> sang </a:t>
            </a:r>
            <a:r>
              <a:rPr lang="en-US" sz="3200" b="1" dirty="0" err="1" smtClean="0">
                <a:solidFill>
                  <a:srgbClr val="0070C0"/>
                </a:solidFill>
              </a:rPr>
              <a:t>trái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</a:rPr>
              <a:t>vị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trí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</a:rPr>
              <a:t>?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71600" y="3147814"/>
            <a:ext cx="790350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9632" y="120359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3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4986" y="1297962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2</a:t>
            </a:r>
            <a:endParaRPr lang="en-US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63522" y="139232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1</a:t>
            </a:r>
            <a:endParaRPr lang="en-US" sz="8000" b="1" dirty="0"/>
          </a:p>
        </p:txBody>
      </p:sp>
      <p:sp>
        <p:nvSpPr>
          <p:cNvPr id="11" name="Oval 10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14040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44" t="84543" r="24389" b="6775"/>
          <a:stretch/>
        </p:blipFill>
        <p:spPr>
          <a:xfrm>
            <a:off x="323528" y="771550"/>
            <a:ext cx="855157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tròn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tam </a:t>
            </a:r>
            <a:r>
              <a:rPr lang="en-US" sz="3200" b="1" dirty="0" err="1" smtClean="0">
                <a:solidFill>
                  <a:srgbClr val="0070C0"/>
                </a:solidFill>
              </a:rPr>
              <a:t>giác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3" name="Oval 2"/>
          <p:cNvSpPr/>
          <p:nvPr/>
        </p:nvSpPr>
        <p:spPr>
          <a:xfrm>
            <a:off x="2771800" y="411510"/>
            <a:ext cx="2592288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964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86" t="15385" r="8252" b="72700"/>
          <a:stretch/>
        </p:blipFill>
        <p:spPr>
          <a:xfrm>
            <a:off x="179512" y="987574"/>
            <a:ext cx="8886744" cy="18722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a) </a:t>
            </a:r>
            <a:r>
              <a:rPr lang="en-US" sz="3200" b="1" dirty="0" err="1" smtClean="0">
                <a:solidFill>
                  <a:srgbClr val="0070C0"/>
                </a:solidFill>
              </a:rPr>
              <a:t>Nêu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tên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trái</a:t>
            </a:r>
            <a:r>
              <a:rPr lang="en-US" sz="3200" b="1" dirty="0" smtClean="0">
                <a:solidFill>
                  <a:srgbClr val="0070C0"/>
                </a:solidFill>
              </a:rPr>
              <a:t> sang </a:t>
            </a:r>
            <a:r>
              <a:rPr lang="en-US" sz="3200" b="1" dirty="0" err="1" smtClean="0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27584" y="2715765"/>
            <a:ext cx="727280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568" y="126195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1</a:t>
            </a:r>
            <a:endParaRPr lang="en-US" sz="8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71686" y="1261957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2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71647" y="124412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3</a:t>
            </a:r>
            <a:endParaRPr lang="en-US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59619" y="1248311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4</a:t>
            </a:r>
            <a:endParaRPr lang="en-US" sz="8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b)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tam </a:t>
            </a:r>
            <a:r>
              <a:rPr lang="en-US" sz="3200" b="1" dirty="0" err="1" smtClean="0">
                <a:solidFill>
                  <a:srgbClr val="0070C0"/>
                </a:solidFill>
              </a:rPr>
              <a:t>giác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tròn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1720" y="774963"/>
            <a:ext cx="1800200" cy="1940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8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82" t="45312" r="11511" b="31273"/>
          <a:stretch/>
        </p:blipFill>
        <p:spPr>
          <a:xfrm>
            <a:off x="827584" y="915566"/>
            <a:ext cx="6840760" cy="3327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80" y="36840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Ở </a:t>
            </a:r>
            <a:r>
              <a:rPr lang="en-US" sz="3200" b="1" dirty="0" err="1" smtClean="0">
                <a:solidFill>
                  <a:srgbClr val="0070C0"/>
                </a:solidFill>
              </a:rPr>
              <a:t>khối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lập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phương</a:t>
            </a:r>
            <a:r>
              <a:rPr lang="en-US" sz="3200" b="1" dirty="0" smtClean="0">
                <a:solidFill>
                  <a:srgbClr val="0070C0"/>
                </a:solidFill>
              </a:rPr>
              <a:t> A: </a:t>
            </a:r>
            <a:r>
              <a:rPr lang="en-US" sz="3200" b="1" dirty="0" err="1" smtClean="0">
                <a:solidFill>
                  <a:srgbClr val="0070C0"/>
                </a:solidFill>
              </a:rPr>
              <a:t>mặt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tô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màu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đỏ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mặt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trên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tô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màu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xanh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</a:rPr>
              <a:t>mặt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bên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phải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tô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màu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vàng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5496" y="123478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5" name="Notched Right Arrow 4"/>
          <p:cNvSpPr/>
          <p:nvPr/>
        </p:nvSpPr>
        <p:spPr>
          <a:xfrm>
            <a:off x="611560" y="2499742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rot="1306036">
            <a:off x="1074426" y="1233669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rot="7544999">
            <a:off x="3004423" y="1785348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96" y="4209931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</a:rPr>
              <a:t> B, </a:t>
            </a:r>
            <a:r>
              <a:rPr lang="en-US" sz="2800" b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5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484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166</Words>
  <Application>Microsoft Office PowerPoint</Application>
  <PresentationFormat>On-screen Show (16:9)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VỊ TRÍ, ĐỊNH HƯỚNG TRONG KHÔNG GIAN (Tiết 2)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VỊ TRÍ, ĐỊNH HƯỚNG TRONG KHÔNG GIAN</dc:title>
  <dc:creator>Dell</dc:creator>
  <cp:lastModifiedBy>Acer</cp:lastModifiedBy>
  <cp:revision>23</cp:revision>
  <dcterms:created xsi:type="dcterms:W3CDTF">2020-08-22T03:51:24Z</dcterms:created>
  <dcterms:modified xsi:type="dcterms:W3CDTF">2022-12-17T09:23:16Z</dcterms:modified>
</cp:coreProperties>
</file>