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52" r:id="rId3"/>
    <p:sldId id="353" r:id="rId4"/>
    <p:sldId id="355" r:id="rId5"/>
    <p:sldId id="357" r:id="rId6"/>
    <p:sldId id="349" r:id="rId7"/>
    <p:sldId id="318" r:id="rId8"/>
    <p:sldId id="333" r:id="rId9"/>
    <p:sldId id="335" r:id="rId10"/>
    <p:sldId id="280" r:id="rId11"/>
    <p:sldId id="288" r:id="rId12"/>
    <p:sldId id="271" r:id="rId13"/>
    <p:sldId id="296" r:id="rId14"/>
    <p:sldId id="319" r:id="rId15"/>
    <p:sldId id="361" r:id="rId16"/>
    <p:sldId id="362" r:id="rId17"/>
    <p:sldId id="343" r:id="rId18"/>
    <p:sldId id="323" r:id="rId19"/>
    <p:sldId id="350" r:id="rId20"/>
    <p:sldId id="346" r:id="rId21"/>
    <p:sldId id="358" r:id="rId22"/>
    <p:sldId id="359" r:id="rId23"/>
    <p:sldId id="360" r:id="rId24"/>
    <p:sldId id="347" r:id="rId25"/>
    <p:sldId id="351" r:id="rId26"/>
    <p:sldId id="30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660"/>
  </p:normalViewPr>
  <p:slideViewPr>
    <p:cSldViewPr>
      <p:cViewPr varScale="1">
        <p:scale>
          <a:sx n="93" d="100"/>
          <a:sy n="93" d="100"/>
        </p:scale>
        <p:origin x="1157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Hướng dẫn viết vần ươm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7568"/>
  <ax:ocxPr ax:name="_cy" ax:value="10372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Hướng dẫn viết vần ươp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5028"/>
  <ax:ocxPr ax:name="_cy" ax:value="1058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A9C31-7D4B-4148-9B29-A8CED3AF33F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8699B-61E5-460A-8AAB-FACA08C0F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5400" dirty="0">
              <a:latin typeface=".VnAvan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623FF-4141-4C40-AA32-4AEF324DE09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326" name="Group 5"/>
          <p:cNvGrpSpPr>
            <a:grpSpLocks/>
          </p:cNvGrpSpPr>
          <p:nvPr/>
        </p:nvGrpSpPr>
        <p:grpSpPr bwMode="auto">
          <a:xfrm>
            <a:off x="228600" y="161925"/>
            <a:ext cx="2514600" cy="2505075"/>
            <a:chOff x="144" y="96"/>
            <a:chExt cx="1584" cy="1578"/>
          </a:xfrm>
        </p:grpSpPr>
        <p:sp>
          <p:nvSpPr>
            <p:cNvPr id="327" name="AutoShape 6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449" name="Freeform 8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83"/>
                  </a:cxn>
                  <a:cxn ang="0">
                    <a:pos x="3" y="81"/>
                  </a:cxn>
                  <a:cxn ang="0">
                    <a:pos x="6" y="80"/>
                  </a:cxn>
                  <a:cxn ang="0">
                    <a:pos x="6" y="79"/>
                  </a:cxn>
                  <a:cxn ang="0">
                    <a:pos x="24" y="84"/>
                  </a:cxn>
                  <a:cxn ang="0">
                    <a:pos x="42" y="86"/>
                  </a:cxn>
                  <a:cxn ang="0">
                    <a:pos x="59" y="87"/>
                  </a:cxn>
                  <a:cxn ang="0">
                    <a:pos x="75" y="85"/>
                  </a:cxn>
                  <a:cxn ang="0">
                    <a:pos x="90" y="81"/>
                  </a:cxn>
                  <a:cxn ang="0">
                    <a:pos x="106" y="77"/>
                  </a:cxn>
                  <a:cxn ang="0">
                    <a:pos x="121" y="71"/>
                  </a:cxn>
                  <a:cxn ang="0">
                    <a:pos x="135" y="64"/>
                  </a:cxn>
                  <a:cxn ang="0">
                    <a:pos x="148" y="57"/>
                  </a:cxn>
                  <a:cxn ang="0">
                    <a:pos x="161" y="49"/>
                  </a:cxn>
                  <a:cxn ang="0">
                    <a:pos x="172" y="41"/>
                  </a:cxn>
                  <a:cxn ang="0">
                    <a:pos x="183" y="32"/>
                  </a:cxn>
                  <a:cxn ang="0">
                    <a:pos x="194" y="23"/>
                  </a:cxn>
                  <a:cxn ang="0">
                    <a:pos x="203" y="15"/>
                  </a:cxn>
                  <a:cxn ang="0">
                    <a:pos x="212" y="7"/>
                  </a:cxn>
                  <a:cxn ang="0">
                    <a:pos x="220" y="0"/>
                  </a:cxn>
                  <a:cxn ang="0">
                    <a:pos x="217" y="9"/>
                  </a:cxn>
                  <a:cxn ang="0">
                    <a:pos x="212" y="18"/>
                  </a:cxn>
                  <a:cxn ang="0">
                    <a:pos x="204" y="27"/>
                  </a:cxn>
                  <a:cxn ang="0">
                    <a:pos x="192" y="37"/>
                  </a:cxn>
                  <a:cxn ang="0">
                    <a:pos x="180" y="47"/>
                  </a:cxn>
                  <a:cxn ang="0">
                    <a:pos x="166" y="58"/>
                  </a:cxn>
                  <a:cxn ang="0">
                    <a:pos x="151" y="67"/>
                  </a:cxn>
                  <a:cxn ang="0">
                    <a:pos x="134" y="75"/>
                  </a:cxn>
                  <a:cxn ang="0">
                    <a:pos x="117" y="83"/>
                  </a:cxn>
                  <a:cxn ang="0">
                    <a:pos x="98" y="88"/>
                  </a:cxn>
                  <a:cxn ang="0">
                    <a:pos x="80" y="93"/>
                  </a:cxn>
                  <a:cxn ang="0">
                    <a:pos x="63" y="96"/>
                  </a:cxn>
                  <a:cxn ang="0">
                    <a:pos x="45" y="96"/>
                  </a:cxn>
                  <a:cxn ang="0">
                    <a:pos x="29" y="95"/>
                  </a:cxn>
                  <a:cxn ang="0">
                    <a:pos x="13" y="91"/>
                  </a:cxn>
                  <a:cxn ang="0">
                    <a:pos x="0" y="84"/>
                  </a:cxn>
                </a:cxnLst>
                <a:rect l="0" t="0" r="r" b="b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9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3" y="9"/>
                  </a:cxn>
                  <a:cxn ang="0">
                    <a:pos x="13" y="30"/>
                  </a:cxn>
                  <a:cxn ang="0">
                    <a:pos x="9" y="55"/>
                  </a:cxn>
                  <a:cxn ang="0">
                    <a:pos x="0" y="74"/>
                  </a:cxn>
                  <a:cxn ang="0">
                    <a:pos x="2" y="55"/>
                  </a:cxn>
                  <a:cxn ang="0">
                    <a:pos x="5" y="30"/>
                  </a:cxn>
                  <a:cxn ang="0">
                    <a:pos x="7" y="9"/>
                  </a:cxn>
                  <a:cxn ang="0">
                    <a:pos x="9" y="0"/>
                  </a:cxn>
                </a:cxnLst>
                <a:rect l="0" t="0" r="r" b="b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10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6" y="12"/>
                  </a:cxn>
                  <a:cxn ang="0">
                    <a:pos x="15" y="38"/>
                  </a:cxn>
                  <a:cxn ang="0">
                    <a:pos x="10" y="67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4" y="41"/>
                  </a:cxn>
                  <a:cxn ang="0">
                    <a:pos x="8" y="13"/>
                  </a:cxn>
                  <a:cxn ang="0">
                    <a:pos x="12" y="0"/>
                  </a:cxn>
                </a:cxnLst>
                <a:rect l="0" t="0" r="r" b="b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11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1"/>
                  </a:cxn>
                  <a:cxn ang="0">
                    <a:pos x="9" y="73"/>
                  </a:cxn>
                  <a:cxn ang="0">
                    <a:pos x="0" y="94"/>
                  </a:cxn>
                  <a:cxn ang="0">
                    <a:pos x="0" y="75"/>
                  </a:cxn>
                  <a:cxn ang="0">
                    <a:pos x="1" y="43"/>
                  </a:cxn>
                  <a:cxn ang="0">
                    <a:pos x="4" y="14"/>
                  </a:cxn>
                  <a:cxn ang="0">
                    <a:pos x="7" y="0"/>
                  </a:cxn>
                </a:cxnLst>
                <a:rect l="0" t="0" r="r" b="b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12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11"/>
                  </a:cxn>
                  <a:cxn ang="0">
                    <a:pos x="10" y="37"/>
                  </a:cxn>
                  <a:cxn ang="0">
                    <a:pos x="8" y="66"/>
                  </a:cxn>
                  <a:cxn ang="0">
                    <a:pos x="1" y="84"/>
                  </a:cxn>
                  <a:cxn ang="0">
                    <a:pos x="1" y="65"/>
                  </a:cxn>
                  <a:cxn ang="0">
                    <a:pos x="0" y="36"/>
                  </a:cxn>
                  <a:cxn ang="0">
                    <a:pos x="1" y="11"/>
                  </a:cxn>
                  <a:cxn ang="0">
                    <a:pos x="5" y="0"/>
                  </a:cxn>
                </a:cxnLst>
                <a:rect l="0" t="0" r="r" b="b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13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7"/>
                  </a:cxn>
                  <a:cxn ang="0">
                    <a:pos x="13" y="28"/>
                  </a:cxn>
                  <a:cxn ang="0">
                    <a:pos x="11" y="51"/>
                  </a:cxn>
                  <a:cxn ang="0">
                    <a:pos x="5" y="70"/>
                  </a:cxn>
                  <a:cxn ang="0">
                    <a:pos x="4" y="53"/>
                  </a:cxn>
                  <a:cxn ang="0">
                    <a:pos x="1" y="29"/>
                  </a:cxn>
                  <a:cxn ang="0">
                    <a:pos x="0" y="9"/>
                  </a:cxn>
                  <a:cxn ang="0">
                    <a:pos x="2" y="0"/>
                  </a:cxn>
                </a:cxnLst>
                <a:rect l="0" t="0" r="r" b="b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14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4"/>
                  </a:cxn>
                  <a:cxn ang="0">
                    <a:pos x="13" y="14"/>
                  </a:cxn>
                  <a:cxn ang="0">
                    <a:pos x="15" y="26"/>
                  </a:cxn>
                  <a:cxn ang="0">
                    <a:pos x="12" y="34"/>
                  </a:cxn>
                  <a:cxn ang="0">
                    <a:pos x="12" y="23"/>
                  </a:cxn>
                  <a:cxn ang="0">
                    <a:pos x="6" y="12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15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7"/>
                  </a:cxn>
                  <a:cxn ang="0">
                    <a:pos x="12" y="25"/>
                  </a:cxn>
                  <a:cxn ang="0">
                    <a:pos x="9" y="45"/>
                  </a:cxn>
                  <a:cxn ang="0">
                    <a:pos x="0" y="64"/>
                  </a:cxn>
                  <a:cxn ang="0">
                    <a:pos x="2" y="46"/>
                  </a:cxn>
                  <a:cxn ang="0">
                    <a:pos x="3" y="25"/>
                  </a:cxn>
                  <a:cxn ang="0">
                    <a:pos x="5" y="8"/>
                  </a:cxn>
                  <a:cxn ang="0">
                    <a:pos x="9" y="0"/>
                  </a:cxn>
                </a:cxnLst>
                <a:rect l="0" t="0" r="r" b="b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6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0"/>
                  </a:cxn>
                  <a:cxn ang="0">
                    <a:pos x="9" y="70"/>
                  </a:cxn>
                  <a:cxn ang="0">
                    <a:pos x="0" y="92"/>
                  </a:cxn>
                  <a:cxn ang="0">
                    <a:pos x="0" y="74"/>
                  </a:cxn>
                  <a:cxn ang="0">
                    <a:pos x="1" y="42"/>
                  </a:cxn>
                  <a:cxn ang="0">
                    <a:pos x="4" y="13"/>
                  </a:cxn>
                  <a:cxn ang="0">
                    <a:pos x="7" y="0"/>
                  </a:cxn>
                </a:cxnLst>
                <a:rect l="0" t="0" r="r" b="b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7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0"/>
                  </a:cxn>
                  <a:cxn ang="0">
                    <a:pos x="12" y="33"/>
                  </a:cxn>
                  <a:cxn ang="0">
                    <a:pos x="12" y="60"/>
                  </a:cxn>
                  <a:cxn ang="0">
                    <a:pos x="6" y="80"/>
                  </a:cxn>
                  <a:cxn ang="0">
                    <a:pos x="5" y="61"/>
                  </a:cxn>
                  <a:cxn ang="0">
                    <a:pos x="2" y="35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8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10"/>
                  </a:cxn>
                  <a:cxn ang="0">
                    <a:pos x="6" y="32"/>
                  </a:cxn>
                  <a:cxn ang="0">
                    <a:pos x="5" y="54"/>
                  </a:cxn>
                  <a:cxn ang="0">
                    <a:pos x="1" y="67"/>
                  </a:cxn>
                  <a:cxn ang="0">
                    <a:pos x="1" y="52"/>
                  </a:cxn>
                  <a:cxn ang="0">
                    <a:pos x="0" y="32"/>
                  </a:cxn>
                  <a:cxn ang="0">
                    <a:pos x="0" y="11"/>
                  </a:cxn>
                  <a:cxn ang="0">
                    <a:pos x="2" y="0"/>
                  </a:cxn>
                </a:cxnLst>
                <a:rect l="0" t="0" r="r" b="b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9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4"/>
                  </a:cxn>
                  <a:cxn ang="0">
                    <a:pos x="11" y="17"/>
                  </a:cxn>
                  <a:cxn ang="0">
                    <a:pos x="13" y="32"/>
                  </a:cxn>
                  <a:cxn ang="0">
                    <a:pos x="9" y="41"/>
                  </a:cxn>
                  <a:cxn ang="0">
                    <a:pos x="9" y="29"/>
                  </a:cxn>
                  <a:cxn ang="0">
                    <a:pos x="4" y="16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20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3"/>
                  </a:cxn>
                  <a:cxn ang="0">
                    <a:pos x="1" y="17"/>
                  </a:cxn>
                  <a:cxn ang="0">
                    <a:pos x="4" y="4"/>
                  </a:cxn>
                  <a:cxn ang="0">
                    <a:pos x="10" y="0"/>
                  </a:cxn>
                  <a:cxn ang="0">
                    <a:pos x="13" y="7"/>
                  </a:cxn>
                  <a:cxn ang="0">
                    <a:pos x="10" y="19"/>
                  </a:cxn>
                  <a:cxn ang="0">
                    <a:pos x="4" y="33"/>
                  </a:cxn>
                  <a:cxn ang="0">
                    <a:pos x="0" y="42"/>
                  </a:cxn>
                </a:cxnLst>
                <a:rect l="0" t="0" r="r" b="b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21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3" y="8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4" y="0"/>
                  </a:cxn>
                  <a:cxn ang="0">
                    <a:pos x="30" y="0"/>
                  </a:cxn>
                  <a:cxn ang="0">
                    <a:pos x="23" y="1"/>
                  </a:cxn>
                  <a:cxn ang="0">
                    <a:pos x="16" y="3"/>
                  </a:cxn>
                  <a:cxn ang="0">
                    <a:pos x="9" y="4"/>
                  </a:cxn>
                  <a:cxn ang="0">
                    <a:pos x="5" y="7"/>
                  </a:cxn>
                  <a:cxn ang="0">
                    <a:pos x="0" y="8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22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2" y="23"/>
                  </a:cxn>
                  <a:cxn ang="0">
                    <a:pos x="6" y="21"/>
                  </a:cxn>
                  <a:cxn ang="0">
                    <a:pos x="12" y="17"/>
                  </a:cxn>
                  <a:cxn ang="0">
                    <a:pos x="18" y="14"/>
                  </a:cxn>
                  <a:cxn ang="0">
                    <a:pos x="23" y="10"/>
                  </a:cxn>
                  <a:cxn ang="0">
                    <a:pos x="29" y="7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24"/>
                  </a:cxn>
                </a:cxnLst>
                <a:rect l="0" t="0" r="r" b="b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23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3"/>
                  </a:cxn>
                  <a:cxn ang="0">
                    <a:pos x="11" y="28"/>
                  </a:cxn>
                  <a:cxn ang="0">
                    <a:pos x="10" y="43"/>
                  </a:cxn>
                  <a:cxn ang="0">
                    <a:pos x="5" y="51"/>
                  </a:cxn>
                  <a:cxn ang="0">
                    <a:pos x="1" y="47"/>
                  </a:cxn>
                  <a:cxn ang="0">
                    <a:pos x="0" y="32"/>
                  </a:cxn>
                  <a:cxn ang="0">
                    <a:pos x="1" y="15"/>
                  </a:cxn>
                  <a:cxn ang="0">
                    <a:pos x="1" y="0"/>
                  </a:cxn>
                </a:cxnLst>
                <a:rect l="0" t="0" r="r" b="b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24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6" y="12"/>
                  </a:cxn>
                  <a:cxn ang="0">
                    <a:pos x="14" y="28"/>
                  </a:cxn>
                  <a:cxn ang="0">
                    <a:pos x="9" y="42"/>
                  </a:cxn>
                  <a:cxn ang="0">
                    <a:pos x="3" y="49"/>
                  </a:cxn>
                  <a:cxn ang="0">
                    <a:pos x="0" y="42"/>
                  </a:cxn>
                  <a:cxn ang="0">
                    <a:pos x="5" y="28"/>
                  </a:cxn>
                  <a:cxn ang="0">
                    <a:pos x="13" y="11"/>
                  </a:cxn>
                  <a:cxn ang="0">
                    <a:pos x="17" y="0"/>
                  </a:cxn>
                </a:cxnLst>
                <a:rect l="0" t="0" r="r" b="b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25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6"/>
                  </a:cxn>
                  <a:cxn ang="0">
                    <a:pos x="11" y="20"/>
                  </a:cxn>
                  <a:cxn ang="0">
                    <a:pos x="12" y="36"/>
                  </a:cxn>
                  <a:cxn ang="0">
                    <a:pos x="9" y="46"/>
                  </a:cxn>
                  <a:cxn ang="0">
                    <a:pos x="4" y="44"/>
                  </a:cxn>
                  <a:cxn ang="0">
                    <a:pos x="3" y="30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26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7"/>
                  </a:cxn>
                  <a:cxn ang="0">
                    <a:pos x="14" y="23"/>
                  </a:cxn>
                  <a:cxn ang="0">
                    <a:pos x="18" y="39"/>
                  </a:cxn>
                  <a:cxn ang="0">
                    <a:pos x="16" y="48"/>
                  </a:cxn>
                  <a:cxn ang="0">
                    <a:pos x="11" y="45"/>
                  </a:cxn>
                  <a:cxn ang="0">
                    <a:pos x="8" y="32"/>
                  </a:cxn>
                  <a:cxn ang="0">
                    <a:pos x="4" y="15"/>
                  </a:cxn>
                  <a:cxn ang="0">
                    <a:pos x="0" y="0"/>
                  </a:cxn>
                </a:cxnLst>
                <a:rect l="0" t="0" r="r" b="b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27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9"/>
                  </a:cxn>
                  <a:cxn ang="0">
                    <a:pos x="19" y="24"/>
                  </a:cxn>
                  <a:cxn ang="0">
                    <a:pos x="23" y="39"/>
                  </a:cxn>
                  <a:cxn ang="0">
                    <a:pos x="21" y="46"/>
                  </a:cxn>
                  <a:cxn ang="0">
                    <a:pos x="15" y="42"/>
                  </a:cxn>
                  <a:cxn ang="0">
                    <a:pos x="11" y="29"/>
                  </a:cxn>
                  <a:cxn ang="0">
                    <a:pos x="6" y="13"/>
                  </a:cxn>
                  <a:cxn ang="0">
                    <a:pos x="0" y="0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28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2" y="11"/>
                  </a:cxn>
                  <a:cxn ang="0">
                    <a:pos x="19" y="18"/>
                  </a:cxn>
                  <a:cxn ang="0">
                    <a:pos x="25" y="25"/>
                  </a:cxn>
                  <a:cxn ang="0">
                    <a:pos x="30" y="32"/>
                  </a:cxn>
                  <a:cxn ang="0">
                    <a:pos x="33" y="39"/>
                  </a:cxn>
                  <a:cxn ang="0">
                    <a:pos x="34" y="44"/>
                  </a:cxn>
                  <a:cxn ang="0">
                    <a:pos x="32" y="47"/>
                  </a:cxn>
                  <a:cxn ang="0">
                    <a:pos x="24" y="44"/>
                  </a:cxn>
                  <a:cxn ang="0">
                    <a:pos x="15" y="29"/>
                  </a:cxn>
                  <a:cxn ang="0">
                    <a:pos x="7" y="12"/>
                  </a:cxn>
                  <a:cxn ang="0">
                    <a:pos x="0" y="0"/>
                  </a:cxn>
                </a:cxnLst>
                <a:rect l="0" t="0" r="r" b="b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29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2" y="9"/>
                  </a:cxn>
                  <a:cxn ang="0">
                    <a:pos x="20" y="17"/>
                  </a:cxn>
                  <a:cxn ang="0">
                    <a:pos x="29" y="23"/>
                  </a:cxn>
                  <a:cxn ang="0">
                    <a:pos x="36" y="31"/>
                  </a:cxn>
                  <a:cxn ang="0">
                    <a:pos x="42" y="37"/>
                  </a:cxn>
                  <a:cxn ang="0">
                    <a:pos x="44" y="43"/>
                  </a:cxn>
                  <a:cxn ang="0">
                    <a:pos x="43" y="45"/>
                  </a:cxn>
                  <a:cxn ang="0">
                    <a:pos x="38" y="45"/>
                  </a:cxn>
                  <a:cxn ang="0">
                    <a:pos x="33" y="40"/>
                  </a:cxn>
                  <a:cxn ang="0">
                    <a:pos x="26" y="34"/>
                  </a:cxn>
                  <a:cxn ang="0">
                    <a:pos x="19" y="26"/>
                  </a:cxn>
                  <a:cxn ang="0">
                    <a:pos x="13" y="17"/>
                  </a:cxn>
                  <a:cxn ang="0">
                    <a:pos x="8" y="9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30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8"/>
                  </a:cxn>
                  <a:cxn ang="0">
                    <a:pos x="22" y="15"/>
                  </a:cxn>
                  <a:cxn ang="0">
                    <a:pos x="31" y="23"/>
                  </a:cxn>
                  <a:cxn ang="0">
                    <a:pos x="40" y="31"/>
                  </a:cxn>
                  <a:cxn ang="0">
                    <a:pos x="46" y="38"/>
                  </a:cxn>
                  <a:cxn ang="0">
                    <a:pos x="49" y="43"/>
                  </a:cxn>
                  <a:cxn ang="0">
                    <a:pos x="48" y="48"/>
                  </a:cxn>
                  <a:cxn ang="0">
                    <a:pos x="44" y="48"/>
                  </a:cxn>
                  <a:cxn ang="0">
                    <a:pos x="38" y="45"/>
                  </a:cxn>
                  <a:cxn ang="0">
                    <a:pos x="31" y="38"/>
                  </a:cxn>
                  <a:cxn ang="0">
                    <a:pos x="25" y="29"/>
                  </a:cxn>
                  <a:cxn ang="0">
                    <a:pos x="17" y="20"/>
                  </a:cxn>
                  <a:cxn ang="0">
                    <a:pos x="10" y="12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31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6"/>
                  </a:cxn>
                  <a:cxn ang="0">
                    <a:pos x="25" y="10"/>
                  </a:cxn>
                  <a:cxn ang="0">
                    <a:pos x="34" y="15"/>
                  </a:cxn>
                  <a:cxn ang="0">
                    <a:pos x="43" y="22"/>
                  </a:cxn>
                  <a:cxn ang="0">
                    <a:pos x="49" y="27"/>
                  </a:cxn>
                  <a:cxn ang="0">
                    <a:pos x="54" y="35"/>
                  </a:cxn>
                  <a:cxn ang="0">
                    <a:pos x="56" y="42"/>
                  </a:cxn>
                  <a:cxn ang="0">
                    <a:pos x="54" y="43"/>
                  </a:cxn>
                  <a:cxn ang="0">
                    <a:pos x="49" y="41"/>
                  </a:cxn>
                  <a:cxn ang="0">
                    <a:pos x="40" y="35"/>
                  </a:cxn>
                  <a:cxn ang="0">
                    <a:pos x="31" y="27"/>
                  </a:cxn>
                  <a:cxn ang="0">
                    <a:pos x="21" y="19"/>
                  </a:cxn>
                  <a:cxn ang="0">
                    <a:pos x="12" y="11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32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8" y="20"/>
                  </a:cxn>
                  <a:cxn ang="0">
                    <a:pos x="51" y="19"/>
                  </a:cxn>
                  <a:cxn ang="0">
                    <a:pos x="43" y="17"/>
                  </a:cxn>
                  <a:cxn ang="0">
                    <a:pos x="34" y="14"/>
                  </a:cxn>
                  <a:cxn ang="0">
                    <a:pos x="24" y="10"/>
                  </a:cxn>
                  <a:cxn ang="0">
                    <a:pos x="15" y="7"/>
                  </a:cxn>
                  <a:cxn ang="0">
                    <a:pos x="6" y="3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33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7" y="19"/>
                  </a:cxn>
                  <a:cxn ang="0">
                    <a:pos x="51" y="18"/>
                  </a:cxn>
                  <a:cxn ang="0">
                    <a:pos x="42" y="16"/>
                  </a:cxn>
                  <a:cxn ang="0">
                    <a:pos x="33" y="14"/>
                  </a:cxn>
                  <a:cxn ang="0">
                    <a:pos x="23" y="10"/>
                  </a:cxn>
                  <a:cxn ang="0">
                    <a:pos x="14" y="7"/>
                  </a:cxn>
                  <a:cxn ang="0">
                    <a:pos x="6" y="4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34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/>
                <a:ahLst/>
                <a:cxnLst>
                  <a:cxn ang="0">
                    <a:pos x="4" y="69"/>
                  </a:cxn>
                  <a:cxn ang="0">
                    <a:pos x="3" y="72"/>
                  </a:cxn>
                  <a:cxn ang="0">
                    <a:pos x="1" y="74"/>
                  </a:cxn>
                  <a:cxn ang="0">
                    <a:pos x="1" y="77"/>
                  </a:cxn>
                  <a:cxn ang="0">
                    <a:pos x="0" y="80"/>
                  </a:cxn>
                  <a:cxn ang="0">
                    <a:pos x="21" y="66"/>
                  </a:cxn>
                  <a:cxn ang="0">
                    <a:pos x="42" y="55"/>
                  </a:cxn>
                  <a:cxn ang="0">
                    <a:pos x="63" y="46"/>
                  </a:cxn>
                  <a:cxn ang="0">
                    <a:pos x="83" y="37"/>
                  </a:cxn>
                  <a:cxn ang="0">
                    <a:pos x="103" y="30"/>
                  </a:cxn>
                  <a:cxn ang="0">
                    <a:pos x="123" y="24"/>
                  </a:cxn>
                  <a:cxn ang="0">
                    <a:pos x="142" y="20"/>
                  </a:cxn>
                  <a:cxn ang="0">
                    <a:pos x="160" y="15"/>
                  </a:cxn>
                  <a:cxn ang="0">
                    <a:pos x="179" y="13"/>
                  </a:cxn>
                  <a:cxn ang="0">
                    <a:pos x="196" y="11"/>
                  </a:cxn>
                  <a:cxn ang="0">
                    <a:pos x="213" y="8"/>
                  </a:cxn>
                  <a:cxn ang="0">
                    <a:pos x="230" y="7"/>
                  </a:cxn>
                  <a:cxn ang="0">
                    <a:pos x="246" y="7"/>
                  </a:cxn>
                  <a:cxn ang="0">
                    <a:pos x="261" y="6"/>
                  </a:cxn>
                  <a:cxn ang="0">
                    <a:pos x="276" y="6"/>
                  </a:cxn>
                  <a:cxn ang="0">
                    <a:pos x="289" y="5"/>
                  </a:cxn>
                  <a:cxn ang="0">
                    <a:pos x="280" y="3"/>
                  </a:cxn>
                  <a:cxn ang="0">
                    <a:pos x="268" y="1"/>
                  </a:cxn>
                  <a:cxn ang="0">
                    <a:pos x="254" y="0"/>
                  </a:cxn>
                  <a:cxn ang="0">
                    <a:pos x="237" y="0"/>
                  </a:cxn>
                  <a:cxn ang="0">
                    <a:pos x="218" y="0"/>
                  </a:cxn>
                  <a:cxn ang="0">
                    <a:pos x="199" y="3"/>
                  </a:cxn>
                  <a:cxn ang="0">
                    <a:pos x="177" y="5"/>
                  </a:cxn>
                  <a:cxn ang="0">
                    <a:pos x="156" y="8"/>
                  </a:cxn>
                  <a:cxn ang="0">
                    <a:pos x="133" y="12"/>
                  </a:cxn>
                  <a:cxn ang="0">
                    <a:pos x="111" y="17"/>
                  </a:cxn>
                  <a:cxn ang="0">
                    <a:pos x="90" y="23"/>
                  </a:cxn>
                  <a:cxn ang="0">
                    <a:pos x="69" y="30"/>
                  </a:cxn>
                  <a:cxn ang="0">
                    <a:pos x="50" y="39"/>
                  </a:cxn>
                  <a:cxn ang="0">
                    <a:pos x="32" y="48"/>
                  </a:cxn>
                  <a:cxn ang="0">
                    <a:pos x="17" y="58"/>
                  </a:cxn>
                  <a:cxn ang="0">
                    <a:pos x="4" y="69"/>
                  </a:cxn>
                </a:cxnLst>
                <a:rect l="0" t="0" r="r" b="b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35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/>
                <a:ahLst/>
                <a:cxnLst>
                  <a:cxn ang="0">
                    <a:pos x="43" y="41"/>
                  </a:cxn>
                  <a:cxn ang="0">
                    <a:pos x="44" y="38"/>
                  </a:cxn>
                  <a:cxn ang="0">
                    <a:pos x="43" y="34"/>
                  </a:cxn>
                  <a:cxn ang="0">
                    <a:pos x="40" y="27"/>
                  </a:cxn>
                  <a:cxn ang="0">
                    <a:pos x="34" y="20"/>
                  </a:cxn>
                  <a:cxn ang="0">
                    <a:pos x="27" y="13"/>
                  </a:cxn>
                  <a:cxn ang="0">
                    <a:pos x="19" y="7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2" y="10"/>
                  </a:cxn>
                  <a:cxn ang="0">
                    <a:pos x="18" y="17"/>
                  </a:cxn>
                  <a:cxn ang="0">
                    <a:pos x="24" y="25"/>
                  </a:cxn>
                  <a:cxn ang="0">
                    <a:pos x="31" y="32"/>
                  </a:cxn>
                  <a:cxn ang="0">
                    <a:pos x="36" y="37"/>
                  </a:cxn>
                  <a:cxn ang="0">
                    <a:pos x="40" y="41"/>
                  </a:cxn>
                  <a:cxn ang="0">
                    <a:pos x="43" y="41"/>
                  </a:cxn>
                </a:cxnLst>
                <a:rect l="0" t="0" r="r" b="b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36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/>
                <a:ahLst/>
                <a:cxnLst>
                  <a:cxn ang="0">
                    <a:pos x="57" y="46"/>
                  </a:cxn>
                  <a:cxn ang="0">
                    <a:pos x="58" y="43"/>
                  </a:cxn>
                  <a:cxn ang="0">
                    <a:pos x="55" y="39"/>
                  </a:cxn>
                  <a:cxn ang="0">
                    <a:pos x="50" y="31"/>
                  </a:cxn>
                  <a:cxn ang="0">
                    <a:pos x="42" y="23"/>
                  </a:cxn>
                  <a:cxn ang="0">
                    <a:pos x="33" y="15"/>
                  </a:cxn>
                  <a:cxn ang="0">
                    <a:pos x="21" y="8"/>
                  </a:cxn>
                  <a:cxn ang="0">
                    <a:pos x="11" y="2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1" y="10"/>
                  </a:cxn>
                  <a:cxn ang="0">
                    <a:pos x="19" y="18"/>
                  </a:cxn>
                  <a:cxn ang="0">
                    <a:pos x="28" y="26"/>
                  </a:cxn>
                  <a:cxn ang="0">
                    <a:pos x="36" y="35"/>
                  </a:cxn>
                  <a:cxn ang="0">
                    <a:pos x="45" y="42"/>
                  </a:cxn>
                  <a:cxn ang="0">
                    <a:pos x="52" y="46"/>
                  </a:cxn>
                  <a:cxn ang="0">
                    <a:pos x="57" y="46"/>
                  </a:cxn>
                </a:cxnLst>
                <a:rect l="0" t="0" r="r" b="b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37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/>
                <a:ahLst/>
                <a:cxnLst>
                  <a:cxn ang="0">
                    <a:pos x="50" y="53"/>
                  </a:cxn>
                  <a:cxn ang="0">
                    <a:pos x="51" y="50"/>
                  </a:cxn>
                  <a:cxn ang="0">
                    <a:pos x="50" y="43"/>
                  </a:cxn>
                  <a:cxn ang="0">
                    <a:pos x="44" y="34"/>
                  </a:cxn>
                  <a:cxn ang="0">
                    <a:pos x="37" y="25"/>
                  </a:cxn>
                  <a:cxn ang="0">
                    <a:pos x="29" y="16"/>
                  </a:cxn>
                  <a:cxn ang="0">
                    <a:pos x="19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9" y="11"/>
                  </a:cxn>
                  <a:cxn ang="0">
                    <a:pos x="16" y="20"/>
                  </a:cxn>
                  <a:cxn ang="0">
                    <a:pos x="24" y="29"/>
                  </a:cxn>
                  <a:cxn ang="0">
                    <a:pos x="32" y="39"/>
                  </a:cxn>
                  <a:cxn ang="0">
                    <a:pos x="40" y="47"/>
                  </a:cxn>
                  <a:cxn ang="0">
                    <a:pos x="46" y="52"/>
                  </a:cxn>
                  <a:cxn ang="0">
                    <a:pos x="50" y="53"/>
                  </a:cxn>
                </a:cxnLst>
                <a:rect l="0" t="0" r="r" b="b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38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/>
                <a:ahLst/>
                <a:cxnLst>
                  <a:cxn ang="0">
                    <a:pos x="43" y="50"/>
                  </a:cxn>
                  <a:cxn ang="0">
                    <a:pos x="44" y="46"/>
                  </a:cxn>
                  <a:cxn ang="0">
                    <a:pos x="42" y="41"/>
                  </a:cxn>
                  <a:cxn ang="0">
                    <a:pos x="38" y="33"/>
                  </a:cxn>
                  <a:cxn ang="0">
                    <a:pos x="31" y="24"/>
                  </a:cxn>
                  <a:cxn ang="0">
                    <a:pos x="24" y="14"/>
                  </a:cxn>
                  <a:cxn ang="0">
                    <a:pos x="16" y="7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8" y="11"/>
                  </a:cxn>
                  <a:cxn ang="0">
                    <a:pos x="14" y="20"/>
                  </a:cxn>
                  <a:cxn ang="0">
                    <a:pos x="21" y="29"/>
                  </a:cxn>
                  <a:cxn ang="0">
                    <a:pos x="26" y="38"/>
                  </a:cxn>
                  <a:cxn ang="0">
                    <a:pos x="33" y="45"/>
                  </a:cxn>
                  <a:cxn ang="0">
                    <a:pos x="39" y="50"/>
                  </a:cxn>
                  <a:cxn ang="0">
                    <a:pos x="43" y="50"/>
                  </a:cxn>
                </a:cxnLst>
                <a:rect l="0" t="0" r="r" b="b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39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/>
                <a:ahLst/>
                <a:cxnLst>
                  <a:cxn ang="0">
                    <a:pos x="29" y="45"/>
                  </a:cxn>
                  <a:cxn ang="0">
                    <a:pos x="32" y="43"/>
                  </a:cxn>
                  <a:cxn ang="0">
                    <a:pos x="32" y="37"/>
                  </a:cxn>
                  <a:cxn ang="0">
                    <a:pos x="30" y="30"/>
                  </a:cxn>
                  <a:cxn ang="0">
                    <a:pos x="27" y="22"/>
                  </a:cxn>
                  <a:cxn ang="0">
                    <a:pos x="22" y="16"/>
                  </a:cxn>
                  <a:cxn ang="0">
                    <a:pos x="17" y="9"/>
                  </a:cxn>
                  <a:cxn ang="0">
                    <a:pos x="9" y="3"/>
                  </a:cxn>
                  <a:cxn ang="0">
                    <a:pos x="0" y="0"/>
                  </a:cxn>
                  <a:cxn ang="0">
                    <a:pos x="7" y="11"/>
                  </a:cxn>
                  <a:cxn ang="0">
                    <a:pos x="15" y="27"/>
                  </a:cxn>
                  <a:cxn ang="0">
                    <a:pos x="22" y="40"/>
                  </a:cxn>
                  <a:cxn ang="0">
                    <a:pos x="29" y="45"/>
                  </a:cxn>
                </a:cxnLst>
                <a:rect l="0" t="0" r="r" b="b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40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/>
                <a:ahLst/>
                <a:cxnLst>
                  <a:cxn ang="0">
                    <a:pos x="22" y="34"/>
                  </a:cxn>
                  <a:cxn ang="0">
                    <a:pos x="25" y="27"/>
                  </a:cxn>
                  <a:cxn ang="0">
                    <a:pos x="19" y="15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4" y="8"/>
                  </a:cxn>
                  <a:cxn ang="0">
                    <a:pos x="10" y="19"/>
                  </a:cxn>
                  <a:cxn ang="0">
                    <a:pos x="17" y="30"/>
                  </a:cxn>
                  <a:cxn ang="0">
                    <a:pos x="22" y="34"/>
                  </a:cxn>
                </a:cxnLst>
                <a:rect l="0" t="0" r="r" b="b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41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/>
                <a:ahLst/>
                <a:cxnLst>
                  <a:cxn ang="0">
                    <a:pos x="17" y="23"/>
                  </a:cxn>
                  <a:cxn ang="0">
                    <a:pos x="18" y="16"/>
                  </a:cxn>
                  <a:cxn ang="0">
                    <a:pos x="15" y="7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7" y="6"/>
                  </a:cxn>
                  <a:cxn ang="0">
                    <a:pos x="11" y="15"/>
                  </a:cxn>
                  <a:cxn ang="0">
                    <a:pos x="14" y="24"/>
                  </a:cxn>
                  <a:cxn ang="0">
                    <a:pos x="17" y="23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42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/>
                <a:ahLst/>
                <a:cxnLst>
                  <a:cxn ang="0">
                    <a:pos x="50" y="44"/>
                  </a:cxn>
                  <a:cxn ang="0">
                    <a:pos x="51" y="41"/>
                  </a:cxn>
                  <a:cxn ang="0">
                    <a:pos x="50" y="36"/>
                  </a:cxn>
                  <a:cxn ang="0">
                    <a:pos x="45" y="29"/>
                  </a:cxn>
                  <a:cxn ang="0">
                    <a:pos x="38" y="21"/>
                  </a:cxn>
                  <a:cxn ang="0">
                    <a:pos x="30" y="15"/>
                  </a:cxn>
                  <a:cxn ang="0">
                    <a:pos x="21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0" y="9"/>
                  </a:cxn>
                  <a:cxn ang="0">
                    <a:pos x="17" y="17"/>
                  </a:cxn>
                  <a:cxn ang="0">
                    <a:pos x="25" y="25"/>
                  </a:cxn>
                  <a:cxn ang="0">
                    <a:pos x="33" y="33"/>
                  </a:cxn>
                  <a:cxn ang="0">
                    <a:pos x="40" y="40"/>
                  </a:cxn>
                  <a:cxn ang="0">
                    <a:pos x="45" y="44"/>
                  </a:cxn>
                  <a:cxn ang="0">
                    <a:pos x="50" y="44"/>
                  </a:cxn>
                </a:cxnLst>
                <a:rect l="0" t="0" r="r" b="b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43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/>
                <a:ahLst/>
                <a:cxnLst>
                  <a:cxn ang="0">
                    <a:pos x="39" y="35"/>
                  </a:cxn>
                  <a:cxn ang="0">
                    <a:pos x="40" y="32"/>
                  </a:cxn>
                  <a:cxn ang="0">
                    <a:pos x="40" y="29"/>
                  </a:cxn>
                  <a:cxn ang="0">
                    <a:pos x="36" y="23"/>
                  </a:cxn>
                  <a:cxn ang="0">
                    <a:pos x="33" y="18"/>
                  </a:cxn>
                  <a:cxn ang="0">
                    <a:pos x="26" y="12"/>
                  </a:cxn>
                  <a:cxn ang="0">
                    <a:pos x="19" y="6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10"/>
                  </a:cxn>
                  <a:cxn ang="0">
                    <a:pos x="16" y="15"/>
                  </a:cxn>
                  <a:cxn ang="0">
                    <a:pos x="22" y="22"/>
                  </a:cxn>
                  <a:cxn ang="0">
                    <a:pos x="27" y="28"/>
                  </a:cxn>
                  <a:cxn ang="0">
                    <a:pos x="32" y="32"/>
                  </a:cxn>
                  <a:cxn ang="0">
                    <a:pos x="36" y="35"/>
                  </a:cxn>
                  <a:cxn ang="0">
                    <a:pos x="39" y="35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44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/>
                <a:ahLst/>
                <a:cxnLst>
                  <a:cxn ang="0">
                    <a:pos x="43" y="49"/>
                  </a:cxn>
                  <a:cxn ang="0">
                    <a:pos x="44" y="46"/>
                  </a:cxn>
                  <a:cxn ang="0">
                    <a:pos x="42" y="40"/>
                  </a:cxn>
                  <a:cxn ang="0">
                    <a:pos x="37" y="33"/>
                  </a:cxn>
                  <a:cxn ang="0">
                    <a:pos x="30" y="24"/>
                  </a:cxn>
                  <a:cxn ang="0">
                    <a:pos x="23" y="15"/>
                  </a:cxn>
                  <a:cxn ang="0">
                    <a:pos x="15" y="7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8" y="11"/>
                  </a:cxn>
                  <a:cxn ang="0">
                    <a:pos x="13" y="20"/>
                  </a:cxn>
                  <a:cxn ang="0">
                    <a:pos x="20" y="29"/>
                  </a:cxn>
                  <a:cxn ang="0">
                    <a:pos x="26" y="37"/>
                  </a:cxn>
                  <a:cxn ang="0">
                    <a:pos x="32" y="44"/>
                  </a:cxn>
                  <a:cxn ang="0">
                    <a:pos x="38" y="49"/>
                  </a:cxn>
                  <a:cxn ang="0">
                    <a:pos x="43" y="49"/>
                  </a:cxn>
                </a:cxnLst>
                <a:rect l="0" t="0" r="r" b="b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45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33" y="38"/>
                  </a:cxn>
                  <a:cxn ang="0">
                    <a:pos x="32" y="33"/>
                  </a:cxn>
                  <a:cxn ang="0">
                    <a:pos x="28" y="26"/>
                  </a:cxn>
                  <a:cxn ang="0">
                    <a:pos x="23" y="18"/>
                  </a:cxn>
                  <a:cxn ang="0">
                    <a:pos x="17" y="11"/>
                  </a:cxn>
                  <a:cxn ang="0">
                    <a:pos x="11" y="5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6" y="9"/>
                  </a:cxn>
                  <a:cxn ang="0">
                    <a:pos x="14" y="22"/>
                  </a:cxn>
                  <a:cxn ang="0">
                    <a:pos x="23" y="35"/>
                  </a:cxn>
                  <a:cxn ang="0">
                    <a:pos x="31" y="41"/>
                  </a:cxn>
                </a:cxnLst>
                <a:rect l="0" t="0" r="r" b="b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46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6"/>
                  </a:cxn>
                  <a:cxn ang="0">
                    <a:pos x="9" y="5"/>
                  </a:cxn>
                  <a:cxn ang="0">
                    <a:pos x="16" y="4"/>
                  </a:cxn>
                  <a:cxn ang="0">
                    <a:pos x="24" y="2"/>
                  </a:cxn>
                  <a:cxn ang="0">
                    <a:pos x="32" y="1"/>
                  </a:cxn>
                  <a:cxn ang="0">
                    <a:pos x="39" y="0"/>
                  </a:cxn>
                  <a:cxn ang="0">
                    <a:pos x="43" y="0"/>
                  </a:cxn>
                  <a:cxn ang="0">
                    <a:pos x="45" y="2"/>
                  </a:cxn>
                  <a:cxn ang="0">
                    <a:pos x="43" y="5"/>
                  </a:cxn>
                  <a:cxn ang="0">
                    <a:pos x="39" y="7"/>
                  </a:cxn>
                  <a:cxn ang="0">
                    <a:pos x="33" y="7"/>
                  </a:cxn>
                  <a:cxn ang="0">
                    <a:pos x="26" y="7"/>
                  </a:cxn>
                  <a:cxn ang="0">
                    <a:pos x="19" y="7"/>
                  </a:cxn>
                  <a:cxn ang="0">
                    <a:pos x="11" y="7"/>
                  </a:cxn>
                  <a:cxn ang="0">
                    <a:pos x="5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47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7" y="49"/>
                  </a:cxn>
                  <a:cxn ang="0">
                    <a:pos x="16" y="43"/>
                  </a:cxn>
                  <a:cxn ang="0">
                    <a:pos x="28" y="35"/>
                  </a:cxn>
                  <a:cxn ang="0">
                    <a:pos x="39" y="26"/>
                  </a:cxn>
                  <a:cxn ang="0">
                    <a:pos x="48" y="18"/>
                  </a:cxn>
                  <a:cxn ang="0">
                    <a:pos x="56" y="10"/>
                  </a:cxn>
                  <a:cxn ang="0">
                    <a:pos x="59" y="3"/>
                  </a:cxn>
                  <a:cxn ang="0">
                    <a:pos x="58" y="0"/>
                  </a:cxn>
                  <a:cxn ang="0">
                    <a:pos x="54" y="0"/>
                  </a:cxn>
                  <a:cxn ang="0">
                    <a:pos x="47" y="4"/>
                  </a:cxn>
                  <a:cxn ang="0">
                    <a:pos x="39" y="11"/>
                  </a:cxn>
                  <a:cxn ang="0">
                    <a:pos x="31" y="21"/>
                  </a:cxn>
                  <a:cxn ang="0">
                    <a:pos x="22" y="30"/>
                  </a:cxn>
                  <a:cxn ang="0">
                    <a:pos x="14" y="40"/>
                  </a:cxn>
                  <a:cxn ang="0">
                    <a:pos x="6" y="48"/>
                  </a:cxn>
                  <a:cxn ang="0">
                    <a:pos x="0" y="53"/>
                  </a:cxn>
                </a:cxnLst>
                <a:rect l="0" t="0" r="r" b="b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48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7" y="50"/>
                  </a:cxn>
                  <a:cxn ang="0">
                    <a:pos x="16" y="43"/>
                  </a:cxn>
                  <a:cxn ang="0">
                    <a:pos x="25" y="35"/>
                  </a:cxn>
                  <a:cxn ang="0">
                    <a:pos x="35" y="24"/>
                  </a:cxn>
                  <a:cxn ang="0">
                    <a:pos x="44" y="15"/>
                  </a:cxn>
                  <a:cxn ang="0">
                    <a:pos x="51" y="7"/>
                  </a:cxn>
                  <a:cxn ang="0">
                    <a:pos x="53" y="2"/>
                  </a:cxn>
                  <a:cxn ang="0">
                    <a:pos x="52" y="0"/>
                  </a:cxn>
                  <a:cxn ang="0">
                    <a:pos x="46" y="2"/>
                  </a:cxn>
                  <a:cxn ang="0">
                    <a:pos x="40" y="7"/>
                  </a:cxn>
                  <a:cxn ang="0">
                    <a:pos x="33" y="15"/>
                  </a:cxn>
                  <a:cxn ang="0">
                    <a:pos x="25" y="26"/>
                  </a:cxn>
                  <a:cxn ang="0">
                    <a:pos x="17" y="35"/>
                  </a:cxn>
                  <a:cxn ang="0">
                    <a:pos x="10" y="45"/>
                  </a:cxn>
                  <a:cxn ang="0">
                    <a:pos x="4" y="52"/>
                  </a:cxn>
                  <a:cxn ang="0">
                    <a:pos x="0" y="55"/>
                  </a:cxn>
                </a:cxnLst>
                <a:rect l="0" t="0" r="r" b="b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49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7" y="54"/>
                  </a:cxn>
                  <a:cxn ang="0">
                    <a:pos x="16" y="46"/>
                  </a:cxn>
                  <a:cxn ang="0">
                    <a:pos x="25" y="35"/>
                  </a:cxn>
                  <a:cxn ang="0">
                    <a:pos x="33" y="26"/>
                  </a:cxn>
                  <a:cxn ang="0">
                    <a:pos x="40" y="16"/>
                  </a:cxn>
                  <a:cxn ang="0">
                    <a:pos x="45" y="8"/>
                  </a:cxn>
                  <a:cxn ang="0">
                    <a:pos x="46" y="3"/>
                  </a:cxn>
                  <a:cxn ang="0">
                    <a:pos x="45" y="0"/>
                  </a:cxn>
                  <a:cxn ang="0">
                    <a:pos x="41" y="3"/>
                  </a:cxn>
                  <a:cxn ang="0">
                    <a:pos x="35" y="8"/>
                  </a:cxn>
                  <a:cxn ang="0">
                    <a:pos x="29" y="16"/>
                  </a:cxn>
                  <a:cxn ang="0">
                    <a:pos x="23" y="26"/>
                  </a:cxn>
                  <a:cxn ang="0">
                    <a:pos x="17" y="38"/>
                  </a:cxn>
                  <a:cxn ang="0">
                    <a:pos x="10" y="47"/>
                  </a:cxn>
                  <a:cxn ang="0">
                    <a:pos x="5" y="55"/>
                  </a:cxn>
                  <a:cxn ang="0">
                    <a:pos x="0" y="59"/>
                  </a:cxn>
                </a:cxnLst>
                <a:rect l="0" t="0" r="r" b="b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50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6" y="49"/>
                  </a:cxn>
                  <a:cxn ang="0">
                    <a:pos x="13" y="41"/>
                  </a:cxn>
                  <a:cxn ang="0">
                    <a:pos x="19" y="32"/>
                  </a:cxn>
                  <a:cxn ang="0">
                    <a:pos x="26" y="23"/>
                  </a:cxn>
                  <a:cxn ang="0">
                    <a:pos x="32" y="14"/>
                  </a:cxn>
                  <a:cxn ang="0">
                    <a:pos x="35" y="6"/>
                  </a:cxn>
                  <a:cxn ang="0">
                    <a:pos x="35" y="2"/>
                  </a:cxn>
                  <a:cxn ang="0">
                    <a:pos x="32" y="0"/>
                  </a:cxn>
                  <a:cxn ang="0">
                    <a:pos x="22" y="7"/>
                  </a:cxn>
                  <a:cxn ang="0">
                    <a:pos x="15" y="23"/>
                  </a:cxn>
                  <a:cxn ang="0">
                    <a:pos x="7" y="41"/>
                  </a:cxn>
                  <a:cxn ang="0">
                    <a:pos x="0" y="54"/>
                  </a:cxn>
                </a:cxnLst>
                <a:rect l="0" t="0" r="r" b="b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51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" y="48"/>
                  </a:cxn>
                  <a:cxn ang="0">
                    <a:pos x="10" y="40"/>
                  </a:cxn>
                  <a:cxn ang="0">
                    <a:pos x="16" y="31"/>
                  </a:cxn>
                  <a:cxn ang="0">
                    <a:pos x="23" y="21"/>
                  </a:cxn>
                  <a:cxn ang="0">
                    <a:pos x="27" y="13"/>
                  </a:cxn>
                  <a:cxn ang="0">
                    <a:pos x="30" y="5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18" y="9"/>
                  </a:cxn>
                  <a:cxn ang="0">
                    <a:pos x="10" y="25"/>
                  </a:cxn>
                  <a:cxn ang="0">
                    <a:pos x="4" y="42"/>
                  </a:cxn>
                  <a:cxn ang="0">
                    <a:pos x="0" y="52"/>
                  </a:cxn>
                </a:cxnLst>
                <a:rect l="0" t="0" r="r" b="b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52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8" y="33"/>
                  </a:cxn>
                  <a:cxn ang="0">
                    <a:pos x="13" y="17"/>
                  </a:cxn>
                  <a:cxn ang="0">
                    <a:pos x="16" y="4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2" y="19"/>
                  </a:cxn>
                  <a:cxn ang="0">
                    <a:pos x="2" y="34"/>
                  </a:cxn>
                  <a:cxn ang="0">
                    <a:pos x="0" y="45"/>
                  </a:cxn>
                </a:cxnLst>
                <a:rect l="0" t="0" r="r" b="b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53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/>
                <a:ahLst/>
                <a:cxnLst>
                  <a:cxn ang="0">
                    <a:pos x="2" y="40"/>
                  </a:cxn>
                  <a:cxn ang="0">
                    <a:pos x="6" y="30"/>
                  </a:cxn>
                  <a:cxn ang="0">
                    <a:pos x="9" y="16"/>
                  </a:cxn>
                  <a:cxn ang="0">
                    <a:pos x="9" y="4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1" y="16"/>
                  </a:cxn>
                  <a:cxn ang="0">
                    <a:pos x="2" y="29"/>
                  </a:cxn>
                  <a:cxn ang="0">
                    <a:pos x="2" y="40"/>
                  </a:cxn>
                </a:cxnLst>
                <a:rect l="0" t="0" r="r" b="b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54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1" y="30"/>
                  </a:cxn>
                  <a:cxn ang="0">
                    <a:pos x="12" y="17"/>
                  </a:cxn>
                  <a:cxn ang="0">
                    <a:pos x="9" y="5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3" y="14"/>
                  </a:cxn>
                  <a:cxn ang="0">
                    <a:pos x="6" y="26"/>
                  </a:cxn>
                  <a:cxn ang="0">
                    <a:pos x="8" y="39"/>
                  </a:cxn>
                </a:cxnLst>
                <a:rect l="0" t="0" r="r" b="b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55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7" y="32"/>
                  </a:cxn>
                  <a:cxn ang="0">
                    <a:pos x="12" y="20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0" y="14"/>
                  </a:cxn>
                  <a:cxn ang="0">
                    <a:pos x="1" y="27"/>
                  </a:cxn>
                  <a:cxn ang="0">
                    <a:pos x="1" y="37"/>
                  </a:cxn>
                </a:cxnLst>
                <a:rect l="0" t="0" r="r" b="b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56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/>
                <a:ahLst/>
                <a:cxnLst>
                  <a:cxn ang="0">
                    <a:pos x="3" y="42"/>
                  </a:cxn>
                  <a:cxn ang="0">
                    <a:pos x="6" y="33"/>
                  </a:cxn>
                  <a:cxn ang="0">
                    <a:pos x="10" y="21"/>
                  </a:cxn>
                  <a:cxn ang="0">
                    <a:pos x="10" y="8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1" y="32"/>
                  </a:cxn>
                  <a:cxn ang="0">
                    <a:pos x="3" y="42"/>
                  </a:cxn>
                </a:cxnLst>
                <a:rect l="0" t="0" r="r" b="b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57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6" y="1"/>
                  </a:cxn>
                  <a:cxn ang="0">
                    <a:pos x="51" y="5"/>
                  </a:cxn>
                  <a:cxn ang="0">
                    <a:pos x="43" y="12"/>
                  </a:cxn>
                  <a:cxn ang="0">
                    <a:pos x="35" y="20"/>
                  </a:cxn>
                  <a:cxn ang="0">
                    <a:pos x="26" y="28"/>
                  </a:cxn>
                  <a:cxn ang="0">
                    <a:pos x="17" y="35"/>
                  </a:cxn>
                  <a:cxn ang="0">
                    <a:pos x="8" y="40"/>
                  </a:cxn>
                  <a:cxn ang="0">
                    <a:pos x="0" y="44"/>
                  </a:cxn>
                  <a:cxn ang="0">
                    <a:pos x="10" y="40"/>
                  </a:cxn>
                  <a:cxn ang="0">
                    <a:pos x="22" y="35"/>
                  </a:cxn>
                  <a:cxn ang="0">
                    <a:pos x="33" y="29"/>
                  </a:cxn>
                  <a:cxn ang="0">
                    <a:pos x="43" y="21"/>
                  </a:cxn>
                  <a:cxn ang="0">
                    <a:pos x="52" y="14"/>
                  </a:cxn>
                  <a:cxn ang="0">
                    <a:pos x="59" y="7"/>
                  </a:cxn>
                  <a:cxn ang="0">
                    <a:pos x="61" y="3"/>
                  </a:cxn>
                  <a:cxn ang="0">
                    <a:pos x="59" y="0"/>
                  </a:cxn>
                </a:cxnLst>
                <a:rect l="0" t="0" r="r" b="b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58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6" y="24"/>
                  </a:cxn>
                  <a:cxn ang="0">
                    <a:pos x="14" y="21"/>
                  </a:cxn>
                  <a:cxn ang="0">
                    <a:pos x="22" y="17"/>
                  </a:cxn>
                  <a:cxn ang="0">
                    <a:pos x="30" y="12"/>
                  </a:cxn>
                  <a:cxn ang="0">
                    <a:pos x="38" y="9"/>
                  </a:cxn>
                  <a:cxn ang="0">
                    <a:pos x="43" y="4"/>
                  </a:cxn>
                  <a:cxn ang="0">
                    <a:pos x="46" y="2"/>
                  </a:cxn>
                  <a:cxn ang="0">
                    <a:pos x="46" y="0"/>
                  </a:cxn>
                  <a:cxn ang="0">
                    <a:pos x="42" y="0"/>
                  </a:cxn>
                  <a:cxn ang="0">
                    <a:pos x="37" y="2"/>
                  </a:cxn>
                  <a:cxn ang="0">
                    <a:pos x="31" y="6"/>
                  </a:cxn>
                  <a:cxn ang="0">
                    <a:pos x="23" y="11"/>
                  </a:cxn>
                  <a:cxn ang="0">
                    <a:pos x="16" y="17"/>
                  </a:cxn>
                  <a:cxn ang="0">
                    <a:pos x="9" y="21"/>
                  </a:cxn>
                  <a:cxn ang="0">
                    <a:pos x="4" y="26"/>
                  </a:cxn>
                  <a:cxn ang="0">
                    <a:pos x="0" y="28"/>
                  </a:cxn>
                </a:cxnLst>
                <a:rect l="0" t="0" r="r" b="b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59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18" y="14"/>
                  </a:cxn>
                  <a:cxn ang="0">
                    <a:pos x="34" y="24"/>
                  </a:cxn>
                  <a:cxn ang="0">
                    <a:pos x="51" y="33"/>
                  </a:cxn>
                  <a:cxn ang="0">
                    <a:pos x="68" y="40"/>
                  </a:cxn>
                  <a:cxn ang="0">
                    <a:pos x="85" y="45"/>
                  </a:cxn>
                  <a:cxn ang="0">
                    <a:pos x="102" y="49"/>
                  </a:cxn>
                  <a:cxn ang="0">
                    <a:pos x="119" y="50"/>
                  </a:cxn>
                  <a:cxn ang="0">
                    <a:pos x="136" y="51"/>
                  </a:cxn>
                  <a:cxn ang="0">
                    <a:pos x="152" y="51"/>
                  </a:cxn>
                  <a:cxn ang="0">
                    <a:pos x="169" y="50"/>
                  </a:cxn>
                  <a:cxn ang="0">
                    <a:pos x="184" y="48"/>
                  </a:cxn>
                  <a:cxn ang="0">
                    <a:pos x="199" y="45"/>
                  </a:cxn>
                  <a:cxn ang="0">
                    <a:pos x="213" y="43"/>
                  </a:cxn>
                  <a:cxn ang="0">
                    <a:pos x="226" y="41"/>
                  </a:cxn>
                  <a:cxn ang="0">
                    <a:pos x="239" y="37"/>
                  </a:cxn>
                  <a:cxn ang="0">
                    <a:pos x="250" y="35"/>
                  </a:cxn>
                  <a:cxn ang="0">
                    <a:pos x="242" y="41"/>
                  </a:cxn>
                  <a:cxn ang="0">
                    <a:pos x="232" y="45"/>
                  </a:cxn>
                  <a:cxn ang="0">
                    <a:pos x="218" y="50"/>
                  </a:cxn>
                  <a:cxn ang="0">
                    <a:pos x="204" y="53"/>
                  </a:cxn>
                  <a:cxn ang="0">
                    <a:pos x="187" y="57"/>
                  </a:cxn>
                  <a:cxn ang="0">
                    <a:pos x="169" y="58"/>
                  </a:cxn>
                  <a:cxn ang="0">
                    <a:pos x="149" y="59"/>
                  </a:cxn>
                  <a:cxn ang="0">
                    <a:pos x="130" y="58"/>
                  </a:cxn>
                  <a:cxn ang="0">
                    <a:pos x="111" y="57"/>
                  </a:cxn>
                  <a:cxn ang="0">
                    <a:pos x="91" y="54"/>
                  </a:cxn>
                  <a:cxn ang="0">
                    <a:pos x="72" y="51"/>
                  </a:cxn>
                  <a:cxn ang="0">
                    <a:pos x="54" y="45"/>
                  </a:cxn>
                  <a:cxn ang="0">
                    <a:pos x="38" y="39"/>
                  </a:cxn>
                  <a:cxn ang="0">
                    <a:pos x="23" y="31"/>
                  </a:cxn>
                  <a:cxn ang="0">
                    <a:pos x="11" y="22"/>
                  </a:cxn>
                  <a:cxn ang="0">
                    <a:pos x="1" y="10"/>
                  </a:cxn>
                </a:cxnLst>
                <a:rect l="0" t="0" r="r" b="b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60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6" y="46"/>
                  </a:cxn>
                  <a:cxn ang="0">
                    <a:pos x="13" y="39"/>
                  </a:cxn>
                  <a:cxn ang="0">
                    <a:pos x="19" y="31"/>
                  </a:cxn>
                  <a:cxn ang="0">
                    <a:pos x="24" y="22"/>
                  </a:cxn>
                  <a:cxn ang="0">
                    <a:pos x="28" y="14"/>
                  </a:cxn>
                  <a:cxn ang="0">
                    <a:pos x="30" y="8"/>
                  </a:cxn>
                  <a:cxn ang="0">
                    <a:pos x="31" y="2"/>
                  </a:cxn>
                  <a:cxn ang="0">
                    <a:pos x="30" y="0"/>
                  </a:cxn>
                  <a:cxn ang="0">
                    <a:pos x="24" y="4"/>
                  </a:cxn>
                  <a:cxn ang="0">
                    <a:pos x="19" y="18"/>
                  </a:cxn>
                  <a:cxn ang="0">
                    <a:pos x="11" y="36"/>
                  </a:cxn>
                  <a:cxn ang="0">
                    <a:pos x="0" y="51"/>
                  </a:cxn>
                </a:cxnLst>
                <a:rect l="0" t="0" r="r" b="b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61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3"/>
                  </a:cxn>
                  <a:cxn ang="0">
                    <a:pos x="44" y="9"/>
                  </a:cxn>
                  <a:cxn ang="0">
                    <a:pos x="39" y="18"/>
                  </a:cxn>
                  <a:cxn ang="0">
                    <a:pos x="34" y="28"/>
                  </a:cxn>
                  <a:cxn ang="0">
                    <a:pos x="27" y="40"/>
                  </a:cxn>
                  <a:cxn ang="0">
                    <a:pos x="19" y="49"/>
                  </a:cxn>
                  <a:cxn ang="0">
                    <a:pos x="9" y="57"/>
                  </a:cxn>
                  <a:cxn ang="0">
                    <a:pos x="0" y="62"/>
                  </a:cxn>
                  <a:cxn ang="0">
                    <a:pos x="5" y="55"/>
                  </a:cxn>
                  <a:cxn ang="0">
                    <a:pos x="11" y="46"/>
                  </a:cxn>
                  <a:cxn ang="0">
                    <a:pos x="18" y="36"/>
                  </a:cxn>
                  <a:cxn ang="0">
                    <a:pos x="25" y="25"/>
                  </a:cxn>
                  <a:cxn ang="0">
                    <a:pos x="31" y="15"/>
                  </a:cxn>
                  <a:cxn ang="0">
                    <a:pos x="37" y="7"/>
                  </a:cxn>
                  <a:cxn ang="0">
                    <a:pos x="42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62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9" y="4"/>
                  </a:cxn>
                  <a:cxn ang="0">
                    <a:pos x="56" y="12"/>
                  </a:cxn>
                  <a:cxn ang="0">
                    <a:pos x="50" y="22"/>
                  </a:cxn>
                  <a:cxn ang="0">
                    <a:pos x="41" y="34"/>
                  </a:cxn>
                  <a:cxn ang="0">
                    <a:pos x="32" y="47"/>
                  </a:cxn>
                  <a:cxn ang="0">
                    <a:pos x="21" y="58"/>
                  </a:cxn>
                  <a:cxn ang="0">
                    <a:pos x="11" y="67"/>
                  </a:cxn>
                  <a:cxn ang="0">
                    <a:pos x="0" y="73"/>
                  </a:cxn>
                  <a:cxn ang="0">
                    <a:pos x="5" y="67"/>
                  </a:cxn>
                  <a:cxn ang="0">
                    <a:pos x="12" y="57"/>
                  </a:cxn>
                  <a:cxn ang="0">
                    <a:pos x="20" y="46"/>
                  </a:cxn>
                  <a:cxn ang="0">
                    <a:pos x="30" y="32"/>
                  </a:cxn>
                  <a:cxn ang="0">
                    <a:pos x="39" y="19"/>
                  </a:cxn>
                  <a:cxn ang="0">
                    <a:pos x="47" y="8"/>
                  </a:cxn>
                  <a:cxn ang="0">
                    <a:pos x="54" y="1"/>
                  </a:cxn>
                  <a:cxn ang="0">
                    <a:pos x="58" y="0"/>
                  </a:cxn>
                </a:cxnLst>
                <a:rect l="0" t="0" r="r" b="b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63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3" y="5"/>
                  </a:cxn>
                  <a:cxn ang="0">
                    <a:pos x="51" y="14"/>
                  </a:cxn>
                  <a:cxn ang="0">
                    <a:pos x="45" y="25"/>
                  </a:cxn>
                  <a:cxn ang="0">
                    <a:pos x="37" y="39"/>
                  </a:cxn>
                  <a:cxn ang="0">
                    <a:pos x="28" y="52"/>
                  </a:cxn>
                  <a:cxn ang="0">
                    <a:pos x="19" y="65"/>
                  </a:cxn>
                  <a:cxn ang="0">
                    <a:pos x="9" y="74"/>
                  </a:cxn>
                  <a:cxn ang="0">
                    <a:pos x="0" y="79"/>
                  </a:cxn>
                  <a:cxn ang="0">
                    <a:pos x="3" y="74"/>
                  </a:cxn>
                  <a:cxn ang="0">
                    <a:pos x="9" y="62"/>
                  </a:cxn>
                  <a:cxn ang="0">
                    <a:pos x="17" y="50"/>
                  </a:cxn>
                  <a:cxn ang="0">
                    <a:pos x="25" y="35"/>
                  </a:cxn>
                  <a:cxn ang="0">
                    <a:pos x="34" y="22"/>
                  </a:cxn>
                  <a:cxn ang="0">
                    <a:pos x="42" y="10"/>
                  </a:cxn>
                  <a:cxn ang="0">
                    <a:pos x="48" y="2"/>
                  </a:cxn>
                  <a:cxn ang="0">
                    <a:pos x="52" y="0"/>
                  </a:cxn>
                </a:cxnLst>
                <a:rect l="0" t="0" r="r" b="b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64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4"/>
                  </a:cxn>
                  <a:cxn ang="0">
                    <a:pos x="43" y="11"/>
                  </a:cxn>
                  <a:cxn ang="0">
                    <a:pos x="37" y="22"/>
                  </a:cxn>
                  <a:cxn ang="0">
                    <a:pos x="32" y="34"/>
                  </a:cxn>
                  <a:cxn ang="0">
                    <a:pos x="24" y="48"/>
                  </a:cxn>
                  <a:cxn ang="0">
                    <a:pos x="15" y="59"/>
                  </a:cxn>
                  <a:cxn ang="0">
                    <a:pos x="7" y="67"/>
                  </a:cxn>
                  <a:cxn ang="0">
                    <a:pos x="0" y="72"/>
                  </a:cxn>
                  <a:cxn ang="0">
                    <a:pos x="3" y="65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28"/>
                  </a:cxn>
                  <a:cxn ang="0">
                    <a:pos x="28" y="17"/>
                  </a:cxn>
                  <a:cxn ang="0">
                    <a:pos x="35" y="7"/>
                  </a:cxn>
                  <a:cxn ang="0">
                    <a:pos x="41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65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7" y="10"/>
                  </a:cxn>
                  <a:cxn ang="0">
                    <a:pos x="35" y="19"/>
                  </a:cxn>
                  <a:cxn ang="0">
                    <a:pos x="30" y="28"/>
                  </a:cxn>
                  <a:cxn ang="0">
                    <a:pos x="25" y="38"/>
                  </a:cxn>
                  <a:cxn ang="0">
                    <a:pos x="17" y="47"/>
                  </a:cxn>
                  <a:cxn ang="0">
                    <a:pos x="9" y="55"/>
                  </a:cxn>
                  <a:cxn ang="0">
                    <a:pos x="0" y="60"/>
                  </a:cxn>
                  <a:cxn ang="0">
                    <a:pos x="4" y="54"/>
                  </a:cxn>
                  <a:cxn ang="0">
                    <a:pos x="9" y="45"/>
                  </a:cxn>
                  <a:cxn ang="0">
                    <a:pos x="14" y="35"/>
                  </a:cxn>
                  <a:cxn ang="0">
                    <a:pos x="20" y="24"/>
                  </a:cxn>
                  <a:cxn ang="0">
                    <a:pos x="25" y="14"/>
                  </a:cxn>
                  <a:cxn ang="0">
                    <a:pos x="30" y="6"/>
                  </a:cxn>
                  <a:cxn ang="0">
                    <a:pos x="34" y="1"/>
                  </a:cxn>
                  <a:cxn ang="0">
                    <a:pos x="37" y="0"/>
                  </a:cxn>
                </a:cxnLst>
                <a:rect l="0" t="0" r="r" b="b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66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9" y="5"/>
                  </a:cxn>
                  <a:cxn ang="0">
                    <a:pos x="10" y="17"/>
                  </a:cxn>
                  <a:cxn ang="0">
                    <a:pos x="7" y="28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3" y="12"/>
                  </a:cxn>
                  <a:cxn ang="0">
                    <a:pos x="2" y="2"/>
                  </a:cxn>
                  <a:cxn ang="0">
                    <a:pos x="6" y="0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67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52" y="3"/>
                  </a:cxn>
                  <a:cxn ang="0">
                    <a:pos x="50" y="11"/>
                  </a:cxn>
                  <a:cxn ang="0">
                    <a:pos x="45" y="20"/>
                  </a:cxn>
                  <a:cxn ang="0">
                    <a:pos x="38" y="31"/>
                  </a:cxn>
                  <a:cxn ang="0">
                    <a:pos x="29" y="42"/>
                  </a:cxn>
                  <a:cxn ang="0">
                    <a:pos x="20" y="53"/>
                  </a:cxn>
                  <a:cxn ang="0">
                    <a:pos x="10" y="61"/>
                  </a:cxn>
                  <a:cxn ang="0">
                    <a:pos x="0" y="67"/>
                  </a:cxn>
                  <a:cxn ang="0">
                    <a:pos x="4" y="61"/>
                  </a:cxn>
                  <a:cxn ang="0">
                    <a:pos x="10" y="52"/>
                  </a:cxn>
                  <a:cxn ang="0">
                    <a:pos x="17" y="41"/>
                  </a:cxn>
                  <a:cxn ang="0">
                    <a:pos x="26" y="29"/>
                  </a:cxn>
                  <a:cxn ang="0">
                    <a:pos x="34" y="18"/>
                  </a:cxn>
                  <a:cxn ang="0">
                    <a:pos x="41" y="8"/>
                  </a:cxn>
                  <a:cxn ang="0">
                    <a:pos x="46" y="1"/>
                  </a:cxn>
                  <a:cxn ang="0">
                    <a:pos x="51" y="0"/>
                  </a:cxn>
                </a:cxnLst>
                <a:rect l="0" t="0" r="r" b="b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68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1" y="4"/>
                  </a:cxn>
                  <a:cxn ang="0">
                    <a:pos x="49" y="13"/>
                  </a:cxn>
                  <a:cxn ang="0">
                    <a:pos x="44" y="25"/>
                  </a:cxn>
                  <a:cxn ang="0">
                    <a:pos x="37" y="38"/>
                  </a:cxn>
                  <a:cxn ang="0">
                    <a:pos x="28" y="51"/>
                  </a:cxn>
                  <a:cxn ang="0">
                    <a:pos x="18" y="63"/>
                  </a:cxn>
                  <a:cxn ang="0">
                    <a:pos x="9" y="72"/>
                  </a:cxn>
                  <a:cxn ang="0">
                    <a:pos x="0" y="77"/>
                  </a:cxn>
                  <a:cxn ang="0">
                    <a:pos x="3" y="71"/>
                  </a:cxn>
                  <a:cxn ang="0">
                    <a:pos x="9" y="61"/>
                  </a:cxn>
                  <a:cxn ang="0">
                    <a:pos x="16" y="47"/>
                  </a:cxn>
                  <a:cxn ang="0">
                    <a:pos x="25" y="34"/>
                  </a:cxn>
                  <a:cxn ang="0">
                    <a:pos x="33" y="20"/>
                  </a:cxn>
                  <a:cxn ang="0">
                    <a:pos x="41" y="9"/>
                  </a:cxn>
                  <a:cxn ang="0">
                    <a:pos x="46" y="2"/>
                  </a:cxn>
                  <a:cxn ang="0">
                    <a:pos x="50" y="0"/>
                  </a:cxn>
                </a:cxnLst>
                <a:rect l="0" t="0" r="r" b="b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69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7" y="3"/>
                  </a:cxn>
                  <a:cxn ang="0">
                    <a:pos x="36" y="11"/>
                  </a:cxn>
                  <a:cxn ang="0">
                    <a:pos x="34" y="23"/>
                  </a:cxn>
                  <a:cxn ang="0">
                    <a:pos x="29" y="34"/>
                  </a:cxn>
                  <a:cxn ang="0">
                    <a:pos x="24" y="46"/>
                  </a:cxn>
                  <a:cxn ang="0">
                    <a:pos x="17" y="58"/>
                  </a:cxn>
                  <a:cxn ang="0">
                    <a:pos x="9" y="68"/>
                  </a:cxn>
                  <a:cxn ang="0">
                    <a:pos x="0" y="74"/>
                  </a:cxn>
                  <a:cxn ang="0">
                    <a:pos x="3" y="67"/>
                  </a:cxn>
                  <a:cxn ang="0">
                    <a:pos x="8" y="56"/>
                  </a:cxn>
                  <a:cxn ang="0">
                    <a:pos x="12" y="43"/>
                  </a:cxn>
                  <a:cxn ang="0">
                    <a:pos x="18" y="31"/>
                  </a:cxn>
                  <a:cxn ang="0">
                    <a:pos x="24" y="18"/>
                  </a:cxn>
                  <a:cxn ang="0">
                    <a:pos x="28" y="8"/>
                  </a:cxn>
                  <a:cxn ang="0">
                    <a:pos x="33" y="1"/>
                  </a:cxn>
                  <a:cxn ang="0">
                    <a:pos x="36" y="0"/>
                  </a:cxn>
                </a:cxnLst>
                <a:rect l="0" t="0" r="r" b="b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70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6" y="10"/>
                  </a:cxn>
                  <a:cxn ang="0">
                    <a:pos x="32" y="20"/>
                  </a:cxn>
                  <a:cxn ang="0">
                    <a:pos x="26" y="29"/>
                  </a:cxn>
                  <a:cxn ang="0">
                    <a:pos x="18" y="39"/>
                  </a:cxn>
                  <a:cxn ang="0">
                    <a:pos x="11" y="47"/>
                  </a:cxn>
                  <a:cxn ang="0">
                    <a:pos x="5" y="52"/>
                  </a:cxn>
                  <a:cxn ang="0">
                    <a:pos x="0" y="55"/>
                  </a:cxn>
                  <a:cxn ang="0">
                    <a:pos x="3" y="49"/>
                  </a:cxn>
                  <a:cxn ang="0">
                    <a:pos x="8" y="42"/>
                  </a:cxn>
                  <a:cxn ang="0">
                    <a:pos x="14" y="33"/>
                  </a:cxn>
                  <a:cxn ang="0">
                    <a:pos x="19" y="24"/>
                  </a:cxn>
                  <a:cxn ang="0">
                    <a:pos x="25" y="15"/>
                  </a:cxn>
                  <a:cxn ang="0">
                    <a:pos x="31" y="8"/>
                  </a:cxn>
                  <a:cxn ang="0">
                    <a:pos x="35" y="3"/>
                  </a:cxn>
                  <a:cxn ang="0">
                    <a:pos x="39" y="0"/>
                  </a:cxn>
                </a:cxnLst>
                <a:rect l="0" t="0" r="r" b="b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71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5" y="7"/>
                  </a:cxn>
                  <a:cxn ang="0">
                    <a:pos x="13" y="21"/>
                  </a:cxn>
                  <a:cxn ang="0">
                    <a:pos x="8" y="33"/>
                  </a:cxn>
                  <a:cxn ang="0">
                    <a:pos x="0" y="40"/>
                  </a:cxn>
                  <a:cxn ang="0">
                    <a:pos x="5" y="30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13" y="0"/>
                  </a:cxn>
                </a:cxnLst>
                <a:rect l="0" t="0" r="r" b="b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72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" y="24"/>
                  </a:cxn>
                  <a:cxn ang="0">
                    <a:pos x="13" y="12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31" y="4"/>
                  </a:cxn>
                  <a:cxn ang="0">
                    <a:pos x="30" y="8"/>
                  </a:cxn>
                  <a:cxn ang="0">
                    <a:pos x="26" y="13"/>
                  </a:cxn>
                  <a:cxn ang="0">
                    <a:pos x="20" y="17"/>
                  </a:cxn>
                  <a:cxn ang="0">
                    <a:pos x="14" y="22"/>
                  </a:cxn>
                  <a:cxn ang="0">
                    <a:pos x="9" y="25"/>
                  </a:cxn>
                  <a:cxn ang="0">
                    <a:pos x="3" y="30"/>
                  </a:cxn>
                  <a:cxn ang="0">
                    <a:pos x="0" y="32"/>
                  </a:cxn>
                </a:cxnLst>
                <a:rect l="0" t="0" r="r" b="b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73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5" y="8"/>
                  </a:cxn>
                  <a:cxn ang="0">
                    <a:pos x="39" y="5"/>
                  </a:cxn>
                  <a:cxn ang="0">
                    <a:pos x="40" y="3"/>
                  </a:cxn>
                  <a:cxn ang="0">
                    <a:pos x="39" y="1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1"/>
                  </a:cxn>
                  <a:cxn ang="0">
                    <a:pos x="15" y="3"/>
                  </a:cxn>
                  <a:cxn ang="0">
                    <a:pos x="10" y="4"/>
                  </a:cxn>
                  <a:cxn ang="0">
                    <a:pos x="4" y="7"/>
                  </a:cxn>
                  <a:cxn ang="0">
                    <a:pos x="0" y="8"/>
                  </a:cxn>
                </a:cxnLst>
                <a:rect l="0" t="0" r="r" b="b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74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12" y="7"/>
                  </a:cxn>
                  <a:cxn ang="0">
                    <a:pos x="19" y="11"/>
                  </a:cxn>
                  <a:cxn ang="0">
                    <a:pos x="27" y="16"/>
                  </a:cxn>
                  <a:cxn ang="0">
                    <a:pos x="32" y="20"/>
                  </a:cxn>
                  <a:cxn ang="0">
                    <a:pos x="38" y="25"/>
                  </a:cxn>
                  <a:cxn ang="0">
                    <a:pos x="40" y="28"/>
                  </a:cxn>
                  <a:cxn ang="0">
                    <a:pos x="39" y="30"/>
                  </a:cxn>
                  <a:cxn ang="0">
                    <a:pos x="36" y="30"/>
                  </a:cxn>
                  <a:cxn ang="0">
                    <a:pos x="31" y="28"/>
                  </a:cxn>
                  <a:cxn ang="0">
                    <a:pos x="26" y="25"/>
                  </a:cxn>
                  <a:cxn ang="0">
                    <a:pos x="20" y="19"/>
                  </a:cxn>
                  <a:cxn ang="0">
                    <a:pos x="13" y="13"/>
                  </a:cxn>
                  <a:cxn ang="0">
                    <a:pos x="8" y="8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75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4"/>
                  </a:cxn>
                  <a:cxn ang="0">
                    <a:pos x="11" y="30"/>
                  </a:cxn>
                  <a:cxn ang="0">
                    <a:pos x="11" y="45"/>
                  </a:cxn>
                  <a:cxn ang="0">
                    <a:pos x="5" y="51"/>
                  </a:cxn>
                  <a:cxn ang="0">
                    <a:pos x="0" y="46"/>
                  </a:cxn>
                  <a:cxn ang="0">
                    <a:pos x="2" y="31"/>
                  </a:cxn>
                  <a:cxn ang="0">
                    <a:pos x="4" y="14"/>
                  </a:cxn>
                  <a:cxn ang="0">
                    <a:pos x="6" y="0"/>
                  </a:cxn>
                </a:cxnLst>
                <a:rect l="0" t="0" r="r" b="b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76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" y="12"/>
                  </a:cxn>
                  <a:cxn ang="0">
                    <a:pos x="15" y="29"/>
                  </a:cxn>
                  <a:cxn ang="0">
                    <a:pos x="10" y="44"/>
                  </a:cxn>
                  <a:cxn ang="0">
                    <a:pos x="2" y="50"/>
                  </a:cxn>
                  <a:cxn ang="0">
                    <a:pos x="0" y="44"/>
                  </a:cxn>
                  <a:cxn ang="0">
                    <a:pos x="6" y="29"/>
                  </a:cxn>
                  <a:cxn ang="0">
                    <a:pos x="13" y="12"/>
                  </a:cxn>
                  <a:cxn ang="0">
                    <a:pos x="19" y="0"/>
                  </a:cxn>
                </a:cxnLst>
                <a:rect l="0" t="0" r="r" b="b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77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10" y="21"/>
                  </a:cxn>
                  <a:cxn ang="0">
                    <a:pos x="10" y="37"/>
                  </a:cxn>
                  <a:cxn ang="0">
                    <a:pos x="4" y="47"/>
                  </a:cxn>
                  <a:cxn ang="0">
                    <a:pos x="0" y="44"/>
                  </a:cxn>
                  <a:cxn ang="0">
                    <a:pos x="0" y="30"/>
                  </a:cxn>
                  <a:cxn ang="0">
                    <a:pos x="2" y="13"/>
                  </a:cxn>
                  <a:cxn ang="0">
                    <a:pos x="2" y="0"/>
                  </a:cxn>
                </a:cxnLst>
                <a:rect l="0" t="0" r="r" b="b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78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0"/>
                  </a:cxn>
                  <a:cxn ang="0">
                    <a:pos x="9" y="26"/>
                  </a:cxn>
                  <a:cxn ang="0">
                    <a:pos x="11" y="42"/>
                  </a:cxn>
                  <a:cxn ang="0">
                    <a:pos x="8" y="51"/>
                  </a:cxn>
                  <a:cxn ang="0">
                    <a:pos x="5" y="47"/>
                  </a:cxn>
                  <a:cxn ang="0">
                    <a:pos x="2" y="34"/>
                  </a:cxn>
                  <a:cxn ang="0">
                    <a:pos x="2" y="15"/>
                  </a:cxn>
                  <a:cxn ang="0">
                    <a:pos x="0" y="0"/>
                  </a:cxn>
                </a:cxnLst>
                <a:rect l="0" t="0" r="r" b="b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79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1"/>
                  </a:cxn>
                  <a:cxn ang="0">
                    <a:pos x="11" y="28"/>
                  </a:cxn>
                  <a:cxn ang="0">
                    <a:pos x="14" y="44"/>
                  </a:cxn>
                  <a:cxn ang="0">
                    <a:pos x="11" y="51"/>
                  </a:cxn>
                  <a:cxn ang="0">
                    <a:pos x="6" y="45"/>
                  </a:cxn>
                  <a:cxn ang="0">
                    <a:pos x="4" y="30"/>
                  </a:cxn>
                  <a:cxn ang="0">
                    <a:pos x="2" y="14"/>
                  </a:cxn>
                  <a:cxn ang="0">
                    <a:pos x="0" y="0"/>
                  </a:cxn>
                </a:cxnLst>
                <a:rect l="0" t="0" r="r" b="b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80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5" y="33"/>
                  </a:cxn>
                  <a:cxn ang="0">
                    <a:pos x="17" y="49"/>
                  </a:cxn>
                  <a:cxn ang="0">
                    <a:pos x="13" y="57"/>
                  </a:cxn>
                  <a:cxn ang="0">
                    <a:pos x="6" y="50"/>
                  </a:cxn>
                  <a:cxn ang="0">
                    <a:pos x="4" y="33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81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4"/>
                  </a:cxn>
                  <a:cxn ang="0">
                    <a:pos x="17" y="35"/>
                  </a:cxn>
                  <a:cxn ang="0">
                    <a:pos x="22" y="54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82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6"/>
                  </a:cxn>
                  <a:cxn ang="0">
                    <a:pos x="12" y="15"/>
                  </a:cxn>
                  <a:cxn ang="0">
                    <a:pos x="18" y="25"/>
                  </a:cxn>
                  <a:cxn ang="0">
                    <a:pos x="23" y="36"/>
                  </a:cxn>
                  <a:cxn ang="0">
                    <a:pos x="27" y="48"/>
                  </a:cxn>
                  <a:cxn ang="0">
                    <a:pos x="29" y="57"/>
                  </a:cxn>
                  <a:cxn ang="0">
                    <a:pos x="28" y="64"/>
                  </a:cxn>
                  <a:cxn ang="0">
                    <a:pos x="25" y="66"/>
                  </a:cxn>
                  <a:cxn ang="0">
                    <a:pos x="16" y="59"/>
                  </a:cxn>
                  <a:cxn ang="0">
                    <a:pos x="8" y="40"/>
                  </a:cxn>
                  <a:cxn ang="0">
                    <a:pos x="3" y="17"/>
                  </a:cxn>
                  <a:cxn ang="0">
                    <a:pos x="0" y="0"/>
                  </a:cxn>
                </a:cxnLst>
                <a:rect l="0" t="0" r="r" b="b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83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4" y="12"/>
                  </a:cxn>
                  <a:cxn ang="0">
                    <a:pos x="23" y="21"/>
                  </a:cxn>
                  <a:cxn ang="0">
                    <a:pos x="31" y="32"/>
                  </a:cxn>
                  <a:cxn ang="0">
                    <a:pos x="38" y="42"/>
                  </a:cxn>
                  <a:cxn ang="0">
                    <a:pos x="43" y="50"/>
                  </a:cxn>
                  <a:cxn ang="0">
                    <a:pos x="45" y="57"/>
                  </a:cxn>
                  <a:cxn ang="0">
                    <a:pos x="44" y="60"/>
                  </a:cxn>
                  <a:cxn ang="0">
                    <a:pos x="39" y="60"/>
                  </a:cxn>
                  <a:cxn ang="0">
                    <a:pos x="34" y="55"/>
                  </a:cxn>
                  <a:cxn ang="0">
                    <a:pos x="27" y="49"/>
                  </a:cxn>
                  <a:cxn ang="0">
                    <a:pos x="20" y="40"/>
                  </a:cxn>
                  <a:cxn ang="0">
                    <a:pos x="13" y="29"/>
                  </a:cxn>
                  <a:cxn ang="0">
                    <a:pos x="8" y="19"/>
                  </a:cxn>
                  <a:cxn ang="0">
                    <a:pos x="2" y="9"/>
                  </a:cxn>
                  <a:cxn ang="0">
                    <a:pos x="0" y="0"/>
                  </a:cxn>
                </a:cxnLst>
                <a:rect l="0" t="0" r="r" b="b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84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3"/>
                  </a:cxn>
                  <a:cxn ang="0">
                    <a:pos x="16" y="10"/>
                  </a:cxn>
                  <a:cxn ang="0">
                    <a:pos x="26" y="17"/>
                  </a:cxn>
                  <a:cxn ang="0">
                    <a:pos x="37" y="25"/>
                  </a:cxn>
                  <a:cxn ang="0">
                    <a:pos x="47" y="33"/>
                  </a:cxn>
                  <a:cxn ang="0">
                    <a:pos x="54" y="39"/>
                  </a:cxn>
                  <a:cxn ang="0">
                    <a:pos x="57" y="46"/>
                  </a:cxn>
                  <a:cxn ang="0">
                    <a:pos x="56" y="50"/>
                  </a:cxn>
                  <a:cxn ang="0">
                    <a:pos x="50" y="50"/>
                  </a:cxn>
                  <a:cxn ang="0">
                    <a:pos x="43" y="46"/>
                  </a:cxn>
                  <a:cxn ang="0">
                    <a:pos x="34" y="39"/>
                  </a:cxn>
                  <a:cxn ang="0">
                    <a:pos x="24" y="31"/>
                  </a:cxn>
                  <a:cxn ang="0">
                    <a:pos x="15" y="21"/>
                  </a:cxn>
                  <a:cxn ang="0">
                    <a:pos x="7" y="13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85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/>
                <a:ahLst/>
                <a:cxnLst>
                  <a:cxn ang="0">
                    <a:pos x="48" y="46"/>
                  </a:cxn>
                  <a:cxn ang="0">
                    <a:pos x="45" y="44"/>
                  </a:cxn>
                  <a:cxn ang="0">
                    <a:pos x="41" y="41"/>
                  </a:cxn>
                  <a:cxn ang="0">
                    <a:pos x="34" y="34"/>
                  </a:cxn>
                  <a:cxn ang="0">
                    <a:pos x="27" y="26"/>
                  </a:cxn>
                  <a:cxn ang="0">
                    <a:pos x="20" y="18"/>
                  </a:cxn>
                  <a:cxn ang="0">
                    <a:pos x="13" y="10"/>
                  </a:cxn>
                  <a:cxn ang="0">
                    <a:pos x="6" y="5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8" y="7"/>
                  </a:cxn>
                  <a:cxn ang="0">
                    <a:pos x="27" y="14"/>
                  </a:cxn>
                  <a:cxn ang="0">
                    <a:pos x="36" y="21"/>
                  </a:cxn>
                  <a:cxn ang="0">
                    <a:pos x="43" y="29"/>
                  </a:cxn>
                  <a:cxn ang="0">
                    <a:pos x="49" y="35"/>
                  </a:cxn>
                  <a:cxn ang="0">
                    <a:pos x="50" y="41"/>
                  </a:cxn>
                  <a:cxn ang="0">
                    <a:pos x="48" y="46"/>
                  </a:cxn>
                </a:cxnLst>
                <a:rect l="0" t="0" r="r" b="b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86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20" y="11"/>
                  </a:cxn>
                  <a:cxn ang="0">
                    <a:pos x="35" y="21"/>
                  </a:cxn>
                  <a:cxn ang="0">
                    <a:pos x="50" y="28"/>
                  </a:cxn>
                  <a:cxn ang="0">
                    <a:pos x="66" y="34"/>
                  </a:cxn>
                  <a:cxn ang="0">
                    <a:pos x="82" y="37"/>
                  </a:cxn>
                  <a:cxn ang="0">
                    <a:pos x="98" y="39"/>
                  </a:cxn>
                  <a:cxn ang="0">
                    <a:pos x="114" y="39"/>
                  </a:cxn>
                  <a:cxn ang="0">
                    <a:pos x="129" y="39"/>
                  </a:cxn>
                  <a:cxn ang="0">
                    <a:pos x="144" y="38"/>
                  </a:cxn>
                  <a:cxn ang="0">
                    <a:pos x="159" y="36"/>
                  </a:cxn>
                  <a:cxn ang="0">
                    <a:pos x="174" y="33"/>
                  </a:cxn>
                  <a:cxn ang="0">
                    <a:pos x="187" y="29"/>
                  </a:cxn>
                  <a:cxn ang="0">
                    <a:pos x="200" y="26"/>
                  </a:cxn>
                  <a:cxn ang="0">
                    <a:pos x="212" y="21"/>
                  </a:cxn>
                  <a:cxn ang="0">
                    <a:pos x="222" y="18"/>
                  </a:cxn>
                  <a:cxn ang="0">
                    <a:pos x="233" y="15"/>
                  </a:cxn>
                  <a:cxn ang="0">
                    <a:pos x="228" y="21"/>
                  </a:cxn>
                  <a:cxn ang="0">
                    <a:pos x="219" y="28"/>
                  </a:cxn>
                  <a:cxn ang="0">
                    <a:pos x="209" y="34"/>
                  </a:cxn>
                  <a:cxn ang="0">
                    <a:pos x="195" y="38"/>
                  </a:cxn>
                  <a:cxn ang="0">
                    <a:pos x="180" y="43"/>
                  </a:cxn>
                  <a:cxn ang="0">
                    <a:pos x="163" y="46"/>
                  </a:cxn>
                  <a:cxn ang="0">
                    <a:pos x="145" y="48"/>
                  </a:cxn>
                  <a:cxn ang="0">
                    <a:pos x="127" y="50"/>
                  </a:cxn>
                  <a:cxn ang="0">
                    <a:pos x="108" y="50"/>
                  </a:cxn>
                  <a:cxn ang="0">
                    <a:pos x="90" y="48"/>
                  </a:cxn>
                  <a:cxn ang="0">
                    <a:pos x="70" y="45"/>
                  </a:cxn>
                  <a:cxn ang="0">
                    <a:pos x="53" y="42"/>
                  </a:cxn>
                  <a:cxn ang="0">
                    <a:pos x="38" y="35"/>
                  </a:cxn>
                  <a:cxn ang="0">
                    <a:pos x="23" y="28"/>
                  </a:cxn>
                  <a:cxn ang="0">
                    <a:pos x="10" y="18"/>
                  </a:cxn>
                  <a:cxn ang="0">
                    <a:pos x="0" y="7"/>
                  </a:cxn>
                </a:cxnLst>
                <a:rect l="0" t="0" r="r" b="b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87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1" y="40"/>
                  </a:cxn>
                  <a:cxn ang="0">
                    <a:pos x="20" y="23"/>
                  </a:cxn>
                  <a:cxn ang="0">
                    <a:pos x="26" y="8"/>
                  </a:cxn>
                  <a:cxn ang="0">
                    <a:pos x="25" y="0"/>
                  </a:cxn>
                  <a:cxn ang="0">
                    <a:pos x="20" y="5"/>
                  </a:cxn>
                  <a:cxn ang="0">
                    <a:pos x="15" y="20"/>
                  </a:cxn>
                  <a:cxn ang="0">
                    <a:pos x="8" y="37"/>
                  </a:cxn>
                  <a:cxn ang="0">
                    <a:pos x="0" y="52"/>
                  </a:cxn>
                </a:cxnLst>
                <a:rect l="0" t="0" r="r" b="b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88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8" y="7"/>
                  </a:cxn>
                  <a:cxn ang="0">
                    <a:pos x="23" y="23"/>
                  </a:cxn>
                  <a:cxn ang="0">
                    <a:pos x="13" y="43"/>
                  </a:cxn>
                  <a:cxn ang="0">
                    <a:pos x="0" y="57"/>
                  </a:cxn>
                  <a:cxn ang="0">
                    <a:pos x="6" y="41"/>
                  </a:cxn>
                  <a:cxn ang="0">
                    <a:pos x="16" y="22"/>
                  </a:cxn>
                  <a:cxn ang="0">
                    <a:pos x="22" y="6"/>
                  </a:cxn>
                  <a:cxn ang="0">
                    <a:pos x="28" y="0"/>
                  </a:cxn>
                </a:cxnLst>
                <a:rect l="0" t="0" r="r" b="b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89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1" y="4"/>
                  </a:cxn>
                  <a:cxn ang="0">
                    <a:pos x="40" y="12"/>
                  </a:cxn>
                  <a:cxn ang="0">
                    <a:pos x="36" y="22"/>
                  </a:cxn>
                  <a:cxn ang="0">
                    <a:pos x="31" y="34"/>
                  </a:cxn>
                  <a:cxn ang="0">
                    <a:pos x="24" y="47"/>
                  </a:cxn>
                  <a:cxn ang="0">
                    <a:pos x="17" y="58"/>
                  </a:cxn>
                  <a:cxn ang="0">
                    <a:pos x="8" y="68"/>
                  </a:cxn>
                  <a:cxn ang="0">
                    <a:pos x="0" y="75"/>
                  </a:cxn>
                  <a:cxn ang="0">
                    <a:pos x="4" y="70"/>
                  </a:cxn>
                  <a:cxn ang="0">
                    <a:pos x="8" y="59"/>
                  </a:cxn>
                  <a:cxn ang="0">
                    <a:pos x="14" y="47"/>
                  </a:cxn>
                  <a:cxn ang="0">
                    <a:pos x="21" y="33"/>
                  </a:cxn>
                  <a:cxn ang="0">
                    <a:pos x="26" y="20"/>
                  </a:cxn>
                  <a:cxn ang="0">
                    <a:pos x="32" y="10"/>
                  </a:cxn>
                  <a:cxn ang="0">
                    <a:pos x="36" y="3"/>
                  </a:cxn>
                  <a:cxn ang="0">
                    <a:pos x="40" y="0"/>
                  </a:cxn>
                </a:cxnLst>
                <a:rect l="0" t="0" r="r" b="b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90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5" y="4"/>
                  </a:cxn>
                  <a:cxn ang="0">
                    <a:pos x="43" y="13"/>
                  </a:cxn>
                  <a:cxn ang="0">
                    <a:pos x="39" y="24"/>
                  </a:cxn>
                  <a:cxn ang="0">
                    <a:pos x="33" y="38"/>
                  </a:cxn>
                  <a:cxn ang="0">
                    <a:pos x="25" y="53"/>
                  </a:cxn>
                  <a:cxn ang="0">
                    <a:pos x="17" y="65"/>
                  </a:cxn>
                  <a:cxn ang="0">
                    <a:pos x="8" y="75"/>
                  </a:cxn>
                  <a:cxn ang="0">
                    <a:pos x="0" y="81"/>
                  </a:cxn>
                  <a:cxn ang="0">
                    <a:pos x="4" y="75"/>
                  </a:cxn>
                  <a:cxn ang="0">
                    <a:pos x="8" y="64"/>
                  </a:cxn>
                  <a:cxn ang="0">
                    <a:pos x="15" y="51"/>
                  </a:cxn>
                  <a:cxn ang="0">
                    <a:pos x="22" y="36"/>
                  </a:cxn>
                  <a:cxn ang="0">
                    <a:pos x="30" y="22"/>
                  </a:cxn>
                  <a:cxn ang="0">
                    <a:pos x="35" y="10"/>
                  </a:cxn>
                  <a:cxn ang="0">
                    <a:pos x="41" y="2"/>
                  </a:cxn>
                  <a:cxn ang="0">
                    <a:pos x="44" y="0"/>
                  </a:cxn>
                </a:cxnLst>
                <a:rect l="0" t="0" r="r" b="b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91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9" y="3"/>
                  </a:cxn>
                  <a:cxn ang="0">
                    <a:pos x="45" y="11"/>
                  </a:cxn>
                  <a:cxn ang="0">
                    <a:pos x="39" y="21"/>
                  </a:cxn>
                  <a:cxn ang="0">
                    <a:pos x="33" y="32"/>
                  </a:cxn>
                  <a:cxn ang="0">
                    <a:pos x="24" y="45"/>
                  </a:cxn>
                  <a:cxn ang="0">
                    <a:pos x="15" y="55"/>
                  </a:cxn>
                  <a:cxn ang="0">
                    <a:pos x="7" y="63"/>
                  </a:cxn>
                  <a:cxn ang="0">
                    <a:pos x="0" y="66"/>
                  </a:cxn>
                  <a:cxn ang="0">
                    <a:pos x="4" y="60"/>
                  </a:cxn>
                  <a:cxn ang="0">
                    <a:pos x="10" y="51"/>
                  </a:cxn>
                  <a:cxn ang="0">
                    <a:pos x="17" y="39"/>
                  </a:cxn>
                  <a:cxn ang="0">
                    <a:pos x="24" y="27"/>
                  </a:cxn>
                  <a:cxn ang="0">
                    <a:pos x="32" y="15"/>
                  </a:cxn>
                  <a:cxn ang="0">
                    <a:pos x="38" y="6"/>
                  </a:cxn>
                  <a:cxn ang="0">
                    <a:pos x="44" y="1"/>
                  </a:cxn>
                  <a:cxn ang="0">
                    <a:pos x="49" y="0"/>
                  </a:cxn>
                </a:cxnLst>
                <a:rect l="0" t="0" r="r" b="b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92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3" y="4"/>
                  </a:cxn>
                  <a:cxn ang="0">
                    <a:pos x="41" y="9"/>
                  </a:cxn>
                  <a:cxn ang="0">
                    <a:pos x="38" y="17"/>
                  </a:cxn>
                  <a:cxn ang="0">
                    <a:pos x="33" y="26"/>
                  </a:cxn>
                  <a:cxn ang="0">
                    <a:pos x="26" y="36"/>
                  </a:cxn>
                  <a:cxn ang="0">
                    <a:pos x="18" y="44"/>
                  </a:cxn>
                  <a:cxn ang="0">
                    <a:pos x="9" y="51"/>
                  </a:cxn>
                  <a:cxn ang="0">
                    <a:pos x="0" y="56"/>
                  </a:cxn>
                  <a:cxn ang="0">
                    <a:pos x="5" y="50"/>
                  </a:cxn>
                  <a:cxn ang="0">
                    <a:pos x="10" y="42"/>
                  </a:cxn>
                  <a:cxn ang="0">
                    <a:pos x="16" y="32"/>
                  </a:cxn>
                  <a:cxn ang="0">
                    <a:pos x="23" y="22"/>
                  </a:cxn>
                  <a:cxn ang="0">
                    <a:pos x="28" y="13"/>
                  </a:cxn>
                  <a:cxn ang="0">
                    <a:pos x="34" y="6"/>
                  </a:cxn>
                  <a:cxn ang="0">
                    <a:pos x="39" y="1"/>
                  </a:cxn>
                  <a:cxn ang="0">
                    <a:pos x="42" y="0"/>
                  </a:cxn>
                </a:cxnLst>
                <a:rect l="0" t="0" r="r" b="b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93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6" y="4"/>
                  </a:cxn>
                  <a:cxn ang="0">
                    <a:pos x="34" y="8"/>
                  </a:cxn>
                  <a:cxn ang="0">
                    <a:pos x="29" y="15"/>
                  </a:cxn>
                  <a:cxn ang="0">
                    <a:pos x="23" y="23"/>
                  </a:cxn>
                  <a:cxn ang="0">
                    <a:pos x="17" y="30"/>
                  </a:cxn>
                  <a:cxn ang="0">
                    <a:pos x="10" y="35"/>
                  </a:cxn>
                  <a:cxn ang="0">
                    <a:pos x="4" y="40"/>
                  </a:cxn>
                  <a:cxn ang="0">
                    <a:pos x="0" y="41"/>
                  </a:cxn>
                  <a:cxn ang="0">
                    <a:pos x="3" y="37"/>
                  </a:cxn>
                  <a:cxn ang="0">
                    <a:pos x="8" y="31"/>
                  </a:cxn>
                  <a:cxn ang="0">
                    <a:pos x="12" y="24"/>
                  </a:cxn>
                  <a:cxn ang="0">
                    <a:pos x="18" y="17"/>
                  </a:cxn>
                  <a:cxn ang="0">
                    <a:pos x="23" y="12"/>
                  </a:cxn>
                  <a:cxn ang="0">
                    <a:pos x="28" y="6"/>
                  </a:cxn>
                  <a:cxn ang="0">
                    <a:pos x="32" y="3"/>
                  </a:cxn>
                  <a:cxn ang="0">
                    <a:pos x="36" y="0"/>
                  </a:cxn>
                </a:cxnLst>
                <a:rect l="0" t="0" r="r" b="b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94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4" y="7"/>
                  </a:cxn>
                  <a:cxn ang="0">
                    <a:pos x="18" y="16"/>
                  </a:cxn>
                  <a:cxn ang="0">
                    <a:pos x="9" y="25"/>
                  </a:cxn>
                  <a:cxn ang="0">
                    <a:pos x="0" y="26"/>
                  </a:cxn>
                  <a:cxn ang="0">
                    <a:pos x="9" y="20"/>
                  </a:cxn>
                  <a:cxn ang="0">
                    <a:pos x="16" y="9"/>
                  </a:cxn>
                  <a:cxn ang="0">
                    <a:pos x="21" y="0"/>
                  </a:cxn>
                  <a:cxn ang="0">
                    <a:pos x="25" y="0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95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" y="25"/>
                  </a:cxn>
                  <a:cxn ang="0">
                    <a:pos x="11" y="13"/>
                  </a:cxn>
                  <a:cxn ang="0">
                    <a:pos x="19" y="3"/>
                  </a:cxn>
                  <a:cxn ang="0">
                    <a:pos x="26" y="0"/>
                  </a:cxn>
                  <a:cxn ang="0">
                    <a:pos x="27" y="4"/>
                  </a:cxn>
                  <a:cxn ang="0">
                    <a:pos x="26" y="7"/>
                  </a:cxn>
                  <a:cxn ang="0">
                    <a:pos x="23" y="12"/>
                  </a:cxn>
                  <a:cxn ang="0">
                    <a:pos x="18" y="17"/>
                  </a:cxn>
                  <a:cxn ang="0">
                    <a:pos x="13" y="22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0" y="33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96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7" y="3"/>
                  </a:cxn>
                  <a:cxn ang="0">
                    <a:pos x="11" y="5"/>
                  </a:cxn>
                  <a:cxn ang="0">
                    <a:pos x="17" y="9"/>
                  </a:cxn>
                  <a:cxn ang="0">
                    <a:pos x="23" y="11"/>
                  </a:cxn>
                  <a:cxn ang="0">
                    <a:pos x="28" y="13"/>
                  </a:cxn>
                  <a:cxn ang="0">
                    <a:pos x="33" y="13"/>
                  </a:cxn>
                  <a:cxn ang="0">
                    <a:pos x="35" y="12"/>
                  </a:cxn>
                  <a:cxn ang="0">
                    <a:pos x="35" y="10"/>
                  </a:cxn>
                  <a:cxn ang="0">
                    <a:pos x="33" y="6"/>
                  </a:cxn>
                  <a:cxn ang="0">
                    <a:pos x="28" y="5"/>
                  </a:cxn>
                  <a:cxn ang="0">
                    <a:pos x="23" y="3"/>
                  </a:cxn>
                  <a:cxn ang="0">
                    <a:pos x="16" y="2"/>
                  </a:cxn>
                  <a:cxn ang="0">
                    <a:pos x="9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97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13" y="10"/>
                  </a:cxn>
                  <a:cxn ang="0">
                    <a:pos x="21" y="10"/>
                  </a:cxn>
                  <a:cxn ang="0">
                    <a:pos x="27" y="9"/>
                  </a:cxn>
                  <a:cxn ang="0">
                    <a:pos x="34" y="8"/>
                  </a:cxn>
                  <a:cxn ang="0">
                    <a:pos x="37" y="7"/>
                  </a:cxn>
                  <a:cxn ang="0">
                    <a:pos x="38" y="3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28" y="1"/>
                  </a:cxn>
                  <a:cxn ang="0">
                    <a:pos x="22" y="3"/>
                  </a:cxn>
                  <a:cxn ang="0">
                    <a:pos x="16" y="5"/>
                  </a:cxn>
                  <a:cxn ang="0">
                    <a:pos x="9" y="8"/>
                  </a:cxn>
                  <a:cxn ang="0">
                    <a:pos x="3" y="10"/>
                  </a:cxn>
                  <a:cxn ang="0">
                    <a:pos x="0" y="11"/>
                  </a:cxn>
                </a:cxnLst>
                <a:rect l="0" t="0" r="r" b="b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98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11" y="6"/>
                  </a:cxn>
                  <a:cxn ang="0">
                    <a:pos x="17" y="9"/>
                  </a:cxn>
                  <a:cxn ang="0">
                    <a:pos x="23" y="14"/>
                  </a:cxn>
                  <a:cxn ang="0">
                    <a:pos x="29" y="18"/>
                  </a:cxn>
                  <a:cxn ang="0">
                    <a:pos x="34" y="22"/>
                  </a:cxn>
                  <a:cxn ang="0">
                    <a:pos x="36" y="25"/>
                  </a:cxn>
                  <a:cxn ang="0">
                    <a:pos x="36" y="27"/>
                  </a:cxn>
                  <a:cxn ang="0">
                    <a:pos x="32" y="29"/>
                  </a:cxn>
                  <a:cxn ang="0">
                    <a:pos x="28" y="26"/>
                  </a:cxn>
                  <a:cxn ang="0">
                    <a:pos x="23" y="23"/>
                  </a:cxn>
                  <a:cxn ang="0">
                    <a:pos x="18" y="17"/>
                  </a:cxn>
                  <a:cxn ang="0">
                    <a:pos x="12" y="13"/>
                  </a:cxn>
                  <a:cxn ang="0">
                    <a:pos x="6" y="7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99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2"/>
                  </a:cxn>
                  <a:cxn ang="0">
                    <a:pos x="9" y="28"/>
                  </a:cxn>
                  <a:cxn ang="0">
                    <a:pos x="8" y="43"/>
                  </a:cxn>
                  <a:cxn ang="0">
                    <a:pos x="4" y="50"/>
                  </a:cxn>
                  <a:cxn ang="0">
                    <a:pos x="0" y="45"/>
                  </a:cxn>
                  <a:cxn ang="0">
                    <a:pos x="1" y="30"/>
                  </a:cxn>
                  <a:cxn ang="0">
                    <a:pos x="4" y="13"/>
                  </a:cxn>
                  <a:cxn ang="0">
                    <a:pos x="6" y="0"/>
                  </a:cxn>
                </a:cxnLst>
                <a:rect l="0" t="0" r="r" b="b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00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11"/>
                  </a:cxn>
                  <a:cxn ang="0">
                    <a:pos x="13" y="28"/>
                  </a:cxn>
                  <a:cxn ang="0">
                    <a:pos x="10" y="43"/>
                  </a:cxn>
                  <a:cxn ang="0">
                    <a:pos x="3" y="50"/>
                  </a:cxn>
                  <a:cxn ang="0">
                    <a:pos x="0" y="43"/>
                  </a:cxn>
                  <a:cxn ang="0">
                    <a:pos x="4" y="28"/>
                  </a:cxn>
                  <a:cxn ang="0">
                    <a:pos x="10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01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7"/>
                  </a:cxn>
                  <a:cxn ang="0">
                    <a:pos x="8" y="22"/>
                  </a:cxn>
                  <a:cxn ang="0">
                    <a:pos x="9" y="38"/>
                  </a:cxn>
                  <a:cxn ang="0">
                    <a:pos x="5" y="4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1" y="14"/>
                  </a:cxn>
                  <a:cxn ang="0">
                    <a:pos x="1" y="0"/>
                  </a:cxn>
                </a:cxnLst>
                <a:rect l="0" t="0" r="r" b="b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02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4"/>
                  </a:cxn>
                  <a:cxn ang="0">
                    <a:pos x="16" y="31"/>
                  </a:cxn>
                  <a:cxn ang="0">
                    <a:pos x="19" y="46"/>
                  </a:cxn>
                  <a:cxn ang="0">
                    <a:pos x="16" y="54"/>
                  </a:cxn>
                  <a:cxn ang="0">
                    <a:pos x="9" y="49"/>
                  </a:cxn>
                  <a:cxn ang="0">
                    <a:pos x="5" y="32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03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3"/>
                  </a:cxn>
                  <a:cxn ang="0">
                    <a:pos x="16" y="34"/>
                  </a:cxn>
                  <a:cxn ang="0">
                    <a:pos x="21" y="52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2"/>
                  </a:cxn>
                  <a:cxn ang="0">
                    <a:pos x="0" y="0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04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3" y="13"/>
                  </a:cxn>
                  <a:cxn ang="0">
                    <a:pos x="19" y="22"/>
                  </a:cxn>
                  <a:cxn ang="0">
                    <a:pos x="26" y="32"/>
                  </a:cxn>
                  <a:cxn ang="0">
                    <a:pos x="32" y="43"/>
                  </a:cxn>
                  <a:cxn ang="0">
                    <a:pos x="35" y="52"/>
                  </a:cxn>
                  <a:cxn ang="0">
                    <a:pos x="36" y="58"/>
                  </a:cxn>
                  <a:cxn ang="0">
                    <a:pos x="35" y="62"/>
                  </a:cxn>
                  <a:cxn ang="0">
                    <a:pos x="32" y="61"/>
                  </a:cxn>
                  <a:cxn ang="0">
                    <a:pos x="27" y="55"/>
                  </a:cxn>
                  <a:cxn ang="0">
                    <a:pos x="23" y="46"/>
                  </a:cxn>
                  <a:cxn ang="0">
                    <a:pos x="18" y="35"/>
                  </a:cxn>
                  <a:cxn ang="0">
                    <a:pos x="14" y="23"/>
                  </a:cxn>
                  <a:cxn ang="0">
                    <a:pos x="9" y="12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05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40"/>
                  </a:cxn>
                  <a:cxn ang="0">
                    <a:pos x="40" y="48"/>
                  </a:cxn>
                  <a:cxn ang="0">
                    <a:pos x="41" y="55"/>
                  </a:cxn>
                  <a:cxn ang="0">
                    <a:pos x="40" y="58"/>
                  </a:cxn>
                  <a:cxn ang="0">
                    <a:pos x="35" y="57"/>
                  </a:cxn>
                  <a:cxn ang="0">
                    <a:pos x="31" y="51"/>
                  </a:cxn>
                  <a:cxn ang="0">
                    <a:pos x="25" y="44"/>
                  </a:cxn>
                  <a:cxn ang="0">
                    <a:pos x="19" y="32"/>
                  </a:cxn>
                  <a:cxn ang="0">
                    <a:pos x="14" y="22"/>
                  </a:cxn>
                  <a:cxn ang="0">
                    <a:pos x="8" y="12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06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1" y="11"/>
                  </a:cxn>
                  <a:cxn ang="0">
                    <a:pos x="17" y="20"/>
                  </a:cxn>
                  <a:cxn ang="0">
                    <a:pos x="24" y="29"/>
                  </a:cxn>
                  <a:cxn ang="0">
                    <a:pos x="31" y="37"/>
                  </a:cxn>
                  <a:cxn ang="0">
                    <a:pos x="36" y="45"/>
                  </a:cxn>
                  <a:cxn ang="0">
                    <a:pos x="37" y="51"/>
                  </a:cxn>
                  <a:cxn ang="0">
                    <a:pos x="34" y="53"/>
                  </a:cxn>
                  <a:cxn ang="0">
                    <a:pos x="30" y="52"/>
                  </a:cxn>
                  <a:cxn ang="0">
                    <a:pos x="24" y="46"/>
                  </a:cxn>
                  <a:cxn ang="0">
                    <a:pos x="20" y="40"/>
                  </a:cxn>
                  <a:cxn ang="0">
                    <a:pos x="14" y="29"/>
                  </a:cxn>
                  <a:cxn ang="0">
                    <a:pos x="9" y="20"/>
                  </a:cxn>
                  <a:cxn ang="0">
                    <a:pos x="6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07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44" y="4"/>
                  </a:cxn>
                  <a:cxn ang="0">
                    <a:pos x="43" y="14"/>
                  </a:cxn>
                  <a:cxn ang="0">
                    <a:pos x="38" y="25"/>
                  </a:cxn>
                  <a:cxn ang="0">
                    <a:pos x="32" y="38"/>
                  </a:cxn>
                  <a:cxn ang="0">
                    <a:pos x="25" y="53"/>
                  </a:cxn>
                  <a:cxn ang="0">
                    <a:pos x="17" y="66"/>
                  </a:cxn>
                  <a:cxn ang="0">
                    <a:pos x="8" y="76"/>
                  </a:cxn>
                  <a:cxn ang="0">
                    <a:pos x="0" y="81"/>
                  </a:cxn>
                  <a:cxn ang="0">
                    <a:pos x="2" y="76"/>
                  </a:cxn>
                  <a:cxn ang="0">
                    <a:pos x="8" y="64"/>
                  </a:cxn>
                  <a:cxn ang="0">
                    <a:pos x="13" y="51"/>
                  </a:cxn>
                  <a:cxn ang="0">
                    <a:pos x="20" y="36"/>
                  </a:cxn>
                  <a:cxn ang="0">
                    <a:pos x="28" y="23"/>
                  </a:cxn>
                  <a:cxn ang="0">
                    <a:pos x="34" y="10"/>
                  </a:cxn>
                  <a:cxn ang="0">
                    <a:pos x="39" y="2"/>
                  </a:cxn>
                  <a:cxn ang="0">
                    <a:pos x="43" y="0"/>
                  </a:cxn>
                </a:cxnLst>
                <a:rect l="0" t="0" r="r" b="b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08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8" y="9"/>
                  </a:cxn>
                  <a:cxn ang="0">
                    <a:pos x="36" y="18"/>
                  </a:cxn>
                  <a:cxn ang="0">
                    <a:pos x="30" y="29"/>
                  </a:cxn>
                  <a:cxn ang="0">
                    <a:pos x="24" y="40"/>
                  </a:cxn>
                  <a:cxn ang="0">
                    <a:pos x="17" y="50"/>
                  </a:cxn>
                  <a:cxn ang="0">
                    <a:pos x="10" y="59"/>
                  </a:cxn>
                  <a:cxn ang="0">
                    <a:pos x="0" y="65"/>
                  </a:cxn>
                  <a:cxn ang="0">
                    <a:pos x="5" y="58"/>
                  </a:cxn>
                  <a:cxn ang="0">
                    <a:pos x="11" y="48"/>
                  </a:cxn>
                  <a:cxn ang="0">
                    <a:pos x="16" y="38"/>
                  </a:cxn>
                  <a:cxn ang="0">
                    <a:pos x="22" y="26"/>
                  </a:cxn>
                  <a:cxn ang="0">
                    <a:pos x="28" y="16"/>
                  </a:cxn>
                  <a:cxn ang="0">
                    <a:pos x="32" y="7"/>
                  </a:cxn>
                  <a:cxn ang="0">
                    <a:pos x="37" y="1"/>
                  </a:cxn>
                  <a:cxn ang="0">
                    <a:pos x="39" y="0"/>
                  </a:cxn>
                </a:cxnLst>
                <a:rect l="0" t="0" r="r" b="b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09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39"/>
                  </a:cxn>
                  <a:cxn ang="0">
                    <a:pos x="40" y="47"/>
                  </a:cxn>
                  <a:cxn ang="0">
                    <a:pos x="41" y="54"/>
                  </a:cxn>
                  <a:cxn ang="0">
                    <a:pos x="40" y="57"/>
                  </a:cxn>
                  <a:cxn ang="0">
                    <a:pos x="35" y="56"/>
                  </a:cxn>
                  <a:cxn ang="0">
                    <a:pos x="31" y="51"/>
                  </a:cxn>
                  <a:cxn ang="0">
                    <a:pos x="25" y="42"/>
                  </a:cxn>
                  <a:cxn ang="0">
                    <a:pos x="18" y="32"/>
                  </a:cxn>
                  <a:cxn ang="0">
                    <a:pos x="13" y="21"/>
                  </a:cxn>
                  <a:cxn ang="0">
                    <a:pos x="8" y="12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110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7" y="10"/>
                  </a:cxn>
                  <a:cxn ang="0">
                    <a:pos x="29" y="18"/>
                  </a:cxn>
                  <a:cxn ang="0">
                    <a:pos x="43" y="24"/>
                  </a:cxn>
                  <a:cxn ang="0">
                    <a:pos x="56" y="29"/>
                  </a:cxn>
                  <a:cxn ang="0">
                    <a:pos x="70" y="32"/>
                  </a:cxn>
                  <a:cxn ang="0">
                    <a:pos x="83" y="33"/>
                  </a:cxn>
                  <a:cxn ang="0">
                    <a:pos x="96" y="33"/>
                  </a:cxn>
                  <a:cxn ang="0">
                    <a:pos x="109" y="33"/>
                  </a:cxn>
                  <a:cxn ang="0">
                    <a:pos x="122" y="32"/>
                  </a:cxn>
                  <a:cxn ang="0">
                    <a:pos x="134" y="30"/>
                  </a:cxn>
                  <a:cxn ang="0">
                    <a:pos x="147" y="27"/>
                  </a:cxn>
                  <a:cxn ang="0">
                    <a:pos x="158" y="24"/>
                  </a:cxn>
                  <a:cxn ang="0">
                    <a:pos x="169" y="21"/>
                  </a:cxn>
                  <a:cxn ang="0">
                    <a:pos x="180" y="17"/>
                  </a:cxn>
                  <a:cxn ang="0">
                    <a:pos x="189" y="15"/>
                  </a:cxn>
                  <a:cxn ang="0">
                    <a:pos x="198" y="12"/>
                  </a:cxn>
                  <a:cxn ang="0">
                    <a:pos x="193" y="17"/>
                  </a:cxn>
                  <a:cxn ang="0">
                    <a:pos x="186" y="23"/>
                  </a:cxn>
                  <a:cxn ang="0">
                    <a:pos x="177" y="27"/>
                  </a:cxn>
                  <a:cxn ang="0">
                    <a:pos x="166" y="32"/>
                  </a:cxn>
                  <a:cxn ang="0">
                    <a:pos x="152" y="37"/>
                  </a:cxn>
                  <a:cxn ang="0">
                    <a:pos x="139" y="39"/>
                  </a:cxn>
                  <a:cxn ang="0">
                    <a:pos x="123" y="41"/>
                  </a:cxn>
                  <a:cxn ang="0">
                    <a:pos x="107" y="42"/>
                  </a:cxn>
                  <a:cxn ang="0">
                    <a:pos x="91" y="42"/>
                  </a:cxn>
                  <a:cxn ang="0">
                    <a:pos x="75" y="41"/>
                  </a:cxn>
                  <a:cxn ang="0">
                    <a:pos x="60" y="38"/>
                  </a:cxn>
                  <a:cxn ang="0">
                    <a:pos x="45" y="34"/>
                  </a:cxn>
                  <a:cxn ang="0">
                    <a:pos x="31" y="30"/>
                  </a:cxn>
                  <a:cxn ang="0">
                    <a:pos x="19" y="23"/>
                  </a:cxn>
                  <a:cxn ang="0">
                    <a:pos x="9" y="15"/>
                  </a:cxn>
                  <a:cxn ang="0">
                    <a:pos x="0" y="5"/>
                  </a:cxn>
                </a:cxnLst>
                <a:rect l="0" t="0" r="r" b="b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11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9" y="33"/>
                  </a:cxn>
                  <a:cxn ang="0">
                    <a:pos x="17" y="19"/>
                  </a:cxn>
                  <a:cxn ang="0">
                    <a:pos x="21" y="7"/>
                  </a:cxn>
                  <a:cxn ang="0">
                    <a:pos x="20" y="0"/>
                  </a:cxn>
                  <a:cxn ang="0">
                    <a:pos x="16" y="4"/>
                  </a:cxn>
                  <a:cxn ang="0">
                    <a:pos x="12" y="16"/>
                  </a:cxn>
                  <a:cxn ang="0">
                    <a:pos x="7" y="31"/>
                  </a:cxn>
                  <a:cxn ang="0">
                    <a:pos x="0" y="44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12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5" y="7"/>
                  </a:cxn>
                  <a:cxn ang="0">
                    <a:pos x="20" y="21"/>
                  </a:cxn>
                  <a:cxn ang="0">
                    <a:pos x="12" y="37"/>
                  </a:cxn>
                  <a:cxn ang="0">
                    <a:pos x="0" y="49"/>
                  </a:cxn>
                  <a:cxn ang="0">
                    <a:pos x="5" y="35"/>
                  </a:cxn>
                  <a:cxn ang="0">
                    <a:pos x="13" y="20"/>
                  </a:cxn>
                  <a:cxn ang="0">
                    <a:pos x="19" y="6"/>
                  </a:cxn>
                  <a:cxn ang="0">
                    <a:pos x="24" y="0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13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5" y="4"/>
                  </a:cxn>
                  <a:cxn ang="0">
                    <a:pos x="34" y="9"/>
                  </a:cxn>
                  <a:cxn ang="0">
                    <a:pos x="31" y="18"/>
                  </a:cxn>
                  <a:cxn ang="0">
                    <a:pos x="26" y="29"/>
                  </a:cxn>
                  <a:cxn ang="0">
                    <a:pos x="20" y="39"/>
                  </a:cxn>
                  <a:cxn ang="0">
                    <a:pos x="15" y="49"/>
                  </a:cxn>
                  <a:cxn ang="0">
                    <a:pos x="7" y="58"/>
                  </a:cxn>
                  <a:cxn ang="0">
                    <a:pos x="0" y="64"/>
                  </a:cxn>
                  <a:cxn ang="0">
                    <a:pos x="3" y="58"/>
                  </a:cxn>
                  <a:cxn ang="0">
                    <a:pos x="7" y="50"/>
                  </a:cxn>
                  <a:cxn ang="0">
                    <a:pos x="13" y="39"/>
                  </a:cxn>
                  <a:cxn ang="0">
                    <a:pos x="17" y="28"/>
                  </a:cxn>
                  <a:cxn ang="0">
                    <a:pos x="22" y="17"/>
                  </a:cxn>
                  <a:cxn ang="0">
                    <a:pos x="27" y="7"/>
                  </a:cxn>
                  <a:cxn ang="0">
                    <a:pos x="31" y="1"/>
                  </a:cxn>
                  <a:cxn ang="0">
                    <a:pos x="34" y="0"/>
                  </a:cxn>
                </a:cxnLst>
                <a:rect l="0" t="0" r="r" b="b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114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6" y="11"/>
                  </a:cxn>
                  <a:cxn ang="0">
                    <a:pos x="33" y="21"/>
                  </a:cxn>
                  <a:cxn ang="0">
                    <a:pos x="27" y="32"/>
                  </a:cxn>
                  <a:cxn ang="0">
                    <a:pos x="21" y="44"/>
                  </a:cxn>
                  <a:cxn ang="0">
                    <a:pos x="13" y="55"/>
                  </a:cxn>
                  <a:cxn ang="0">
                    <a:pos x="7" y="63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7" y="54"/>
                  </a:cxn>
                  <a:cxn ang="0">
                    <a:pos x="12" y="43"/>
                  </a:cxn>
                  <a:cxn ang="0">
                    <a:pos x="18" y="30"/>
                  </a:cxn>
                  <a:cxn ang="0">
                    <a:pos x="25" y="19"/>
                  </a:cxn>
                  <a:cxn ang="0">
                    <a:pos x="30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115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3"/>
                  </a:cxn>
                  <a:cxn ang="0">
                    <a:pos x="40" y="10"/>
                  </a:cxn>
                  <a:cxn ang="0">
                    <a:pos x="34" y="19"/>
                  </a:cxn>
                  <a:cxn ang="0">
                    <a:pos x="28" y="29"/>
                  </a:cxn>
                  <a:cxn ang="0">
                    <a:pos x="20" y="39"/>
                  </a:cxn>
                  <a:cxn ang="0">
                    <a:pos x="12" y="47"/>
                  </a:cxn>
                  <a:cxn ang="0">
                    <a:pos x="6" y="54"/>
                  </a:cxn>
                  <a:cxn ang="0">
                    <a:pos x="0" y="57"/>
                  </a:cxn>
                  <a:cxn ang="0">
                    <a:pos x="3" y="51"/>
                  </a:cxn>
                  <a:cxn ang="0">
                    <a:pos x="9" y="44"/>
                  </a:cxn>
                  <a:cxn ang="0">
                    <a:pos x="15" y="34"/>
                  </a:cxn>
                  <a:cxn ang="0">
                    <a:pos x="21" y="23"/>
                  </a:cxn>
                  <a:cxn ang="0">
                    <a:pos x="28" y="14"/>
                  </a:cxn>
                  <a:cxn ang="0">
                    <a:pos x="34" y="6"/>
                  </a:cxn>
                  <a:cxn ang="0">
                    <a:pos x="38" y="2"/>
                  </a:cxn>
                  <a:cxn ang="0">
                    <a:pos x="42" y="0"/>
                  </a:cxn>
                </a:cxnLst>
                <a:rect l="0" t="0" r="r" b="b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16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6" y="2"/>
                  </a:cxn>
                  <a:cxn ang="0">
                    <a:pos x="34" y="8"/>
                  </a:cxn>
                  <a:cxn ang="0">
                    <a:pos x="32" y="15"/>
                  </a:cxn>
                  <a:cxn ang="0">
                    <a:pos x="27" y="23"/>
                  </a:cxn>
                  <a:cxn ang="0">
                    <a:pos x="21" y="30"/>
                  </a:cxn>
                  <a:cxn ang="0">
                    <a:pos x="15" y="38"/>
                  </a:cxn>
                  <a:cxn ang="0">
                    <a:pos x="8" y="44"/>
                  </a:cxn>
                  <a:cxn ang="0">
                    <a:pos x="0" y="47"/>
                  </a:cxn>
                  <a:cxn ang="0">
                    <a:pos x="3" y="42"/>
                  </a:cxn>
                  <a:cxn ang="0">
                    <a:pos x="8" y="35"/>
                  </a:cxn>
                  <a:cxn ang="0">
                    <a:pos x="13" y="27"/>
                  </a:cxn>
                  <a:cxn ang="0">
                    <a:pos x="19" y="18"/>
                  </a:cxn>
                  <a:cxn ang="0">
                    <a:pos x="24" y="11"/>
                  </a:cxn>
                  <a:cxn ang="0">
                    <a:pos x="28" y="4"/>
                  </a:cxn>
                  <a:cxn ang="0">
                    <a:pos x="33" y="1"/>
                  </a:cxn>
                  <a:cxn ang="0">
                    <a:pos x="35" y="0"/>
                  </a:cxn>
                </a:cxnLst>
                <a:rect l="0" t="0" r="r" b="b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17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1" y="2"/>
                  </a:cxn>
                  <a:cxn ang="0">
                    <a:pos x="29" y="7"/>
                  </a:cxn>
                  <a:cxn ang="0">
                    <a:pos x="26" y="12"/>
                  </a:cxn>
                  <a:cxn ang="0">
                    <a:pos x="20" y="19"/>
                  </a:cxn>
                  <a:cxn ang="0">
                    <a:pos x="14" y="25"/>
                  </a:cxn>
                  <a:cxn ang="0">
                    <a:pos x="9" y="31"/>
                  </a:cxn>
                  <a:cxn ang="0">
                    <a:pos x="3" y="33"/>
                  </a:cxn>
                  <a:cxn ang="0">
                    <a:pos x="0" y="34"/>
                  </a:cxn>
                  <a:cxn ang="0">
                    <a:pos x="6" y="26"/>
                  </a:cxn>
                  <a:cxn ang="0">
                    <a:pos x="15" y="15"/>
                  </a:cxn>
                  <a:cxn ang="0">
                    <a:pos x="24" y="5"/>
                  </a:cxn>
                  <a:cxn ang="0">
                    <a:pos x="30" y="0"/>
                  </a:cxn>
                </a:cxnLst>
                <a:rect l="0" t="0" r="r" b="b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18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1" y="5"/>
                  </a:cxn>
                  <a:cxn ang="0">
                    <a:pos x="15" y="13"/>
                  </a:cxn>
                  <a:cxn ang="0">
                    <a:pos x="8" y="20"/>
                  </a:cxn>
                  <a:cxn ang="0">
                    <a:pos x="0" y="21"/>
                  </a:cxn>
                  <a:cxn ang="0">
                    <a:pos x="7" y="17"/>
                  </a:cxn>
                  <a:cxn ang="0">
                    <a:pos x="13" y="8"/>
                  </a:cxn>
                  <a:cxn ang="0">
                    <a:pos x="17" y="0"/>
                  </a:cxn>
                  <a:cxn ang="0">
                    <a:pos x="21" y="0"/>
                  </a:cxn>
                </a:cxnLst>
                <a:rect l="0" t="0" r="r" b="b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19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" y="23"/>
                  </a:cxn>
                  <a:cxn ang="0">
                    <a:pos x="11" y="11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23" y="7"/>
                  </a:cxn>
                  <a:cxn ang="0">
                    <a:pos x="16" y="15"/>
                  </a:cxn>
                  <a:cxn ang="0">
                    <a:pos x="7" y="24"/>
                  </a:cxn>
                  <a:cxn ang="0">
                    <a:pos x="0" y="29"/>
                  </a:cxn>
                </a:cxnLst>
                <a:rect l="0" t="0" r="r" b="b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20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7"/>
                  </a:cxn>
                  <a:cxn ang="0">
                    <a:pos x="25" y="11"/>
                  </a:cxn>
                  <a:cxn ang="0">
                    <a:pos x="31" y="10"/>
                  </a:cxn>
                  <a:cxn ang="0">
                    <a:pos x="31" y="7"/>
                  </a:cxn>
                  <a:cxn ang="0">
                    <a:pos x="29" y="5"/>
                  </a:cxn>
                  <a:cxn ang="0">
                    <a:pos x="24" y="4"/>
                  </a:cxn>
                  <a:cxn ang="0">
                    <a:pos x="20" y="3"/>
                  </a:cxn>
                  <a:cxn ang="0">
                    <a:pos x="14" y="2"/>
                  </a:cxn>
                  <a:cxn ang="0">
                    <a:pos x="8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21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0"/>
                  </a:cxn>
                  <a:cxn ang="0">
                    <a:pos x="7" y="9"/>
                  </a:cxn>
                  <a:cxn ang="0">
                    <a:pos x="12" y="9"/>
                  </a:cxn>
                  <a:cxn ang="0">
                    <a:pos x="18" y="9"/>
                  </a:cxn>
                  <a:cxn ang="0">
                    <a:pos x="24" y="8"/>
                  </a:cxn>
                  <a:cxn ang="0">
                    <a:pos x="28" y="7"/>
                  </a:cxn>
                  <a:cxn ang="0">
                    <a:pos x="32" y="4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8" y="7"/>
                  </a:cxn>
                  <a:cxn ang="0">
                    <a:pos x="0" y="10"/>
                  </a:cxn>
                </a:cxnLst>
                <a:rect l="0" t="0" r="r" b="b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22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1"/>
                  </a:cxn>
                  <a:cxn ang="0">
                    <a:pos x="26" y="16"/>
                  </a:cxn>
                  <a:cxn ang="0">
                    <a:pos x="30" y="19"/>
                  </a:cxn>
                  <a:cxn ang="0">
                    <a:pos x="32" y="22"/>
                  </a:cxn>
                  <a:cxn ang="0">
                    <a:pos x="32" y="24"/>
                  </a:cxn>
                  <a:cxn ang="0">
                    <a:pos x="26" y="23"/>
                  </a:cxn>
                  <a:cxn ang="0">
                    <a:pos x="16" y="15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23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0"/>
                  </a:cxn>
                  <a:cxn ang="0">
                    <a:pos x="9" y="25"/>
                  </a:cxn>
                  <a:cxn ang="0">
                    <a:pos x="8" y="36"/>
                  </a:cxn>
                  <a:cxn ang="0">
                    <a:pos x="4" y="43"/>
                  </a:cxn>
                  <a:cxn ang="0">
                    <a:pos x="0" y="38"/>
                  </a:cxn>
                  <a:cxn ang="0">
                    <a:pos x="1" y="26"/>
                  </a:cxn>
                  <a:cxn ang="0">
                    <a:pos x="5" y="11"/>
                  </a:cxn>
                  <a:cxn ang="0">
                    <a:pos x="6" y="0"/>
                  </a:cxn>
                </a:cxnLst>
                <a:rect l="0" t="0" r="r" b="b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24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10"/>
                  </a:cxn>
                  <a:cxn ang="0">
                    <a:pos x="11" y="24"/>
                  </a:cxn>
                  <a:cxn ang="0">
                    <a:pos x="8" y="36"/>
                  </a:cxn>
                  <a:cxn ang="0">
                    <a:pos x="2" y="42"/>
                  </a:cxn>
                  <a:cxn ang="0">
                    <a:pos x="0" y="36"/>
                  </a:cxn>
                  <a:cxn ang="0">
                    <a:pos x="4" y="24"/>
                  </a:cxn>
                  <a:cxn ang="0">
                    <a:pos x="9" y="9"/>
                  </a:cxn>
                  <a:cxn ang="0">
                    <a:pos x="13" y="0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25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6"/>
                  </a:cxn>
                  <a:cxn ang="0">
                    <a:pos x="8" y="18"/>
                  </a:cxn>
                  <a:cxn ang="0">
                    <a:pos x="8" y="32"/>
                  </a:cxn>
                  <a:cxn ang="0">
                    <a:pos x="4" y="40"/>
                  </a:cxn>
                  <a:cxn ang="0">
                    <a:pos x="0" y="38"/>
                  </a:cxn>
                  <a:cxn ang="0">
                    <a:pos x="0" y="26"/>
                  </a:cxn>
                  <a:cxn ang="0">
                    <a:pos x="2" y="12"/>
                  </a:cxn>
                  <a:cxn ang="0">
                    <a:pos x="2" y="0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26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6"/>
                  </a:cxn>
                  <a:cxn ang="0">
                    <a:pos x="16" y="39"/>
                  </a:cxn>
                  <a:cxn ang="0">
                    <a:pos x="14" y="46"/>
                  </a:cxn>
                  <a:cxn ang="0">
                    <a:pos x="8" y="42"/>
                  </a:cxn>
                  <a:cxn ang="0">
                    <a:pos x="4" y="27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27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8"/>
                  </a:cxn>
                  <a:cxn ang="0">
                    <a:pos x="19" y="44"/>
                  </a:cxn>
                  <a:cxn ang="0">
                    <a:pos x="16" y="49"/>
                  </a:cxn>
                  <a:cxn ang="0">
                    <a:pos x="11" y="43"/>
                  </a:cxn>
                  <a:cxn ang="0">
                    <a:pos x="6" y="27"/>
                  </a:cxn>
                  <a:cxn ang="0">
                    <a:pos x="3" y="10"/>
                  </a:cxn>
                  <a:cxn ang="0">
                    <a:pos x="0" y="0"/>
                  </a:cxn>
                </a:cxnLst>
                <a:rect l="0" t="0" r="r" b="b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28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1" y="12"/>
                  </a:cxn>
                  <a:cxn ang="0">
                    <a:pos x="17" y="20"/>
                  </a:cxn>
                  <a:cxn ang="0">
                    <a:pos x="23" y="29"/>
                  </a:cxn>
                  <a:cxn ang="0">
                    <a:pos x="27" y="37"/>
                  </a:cxn>
                  <a:cxn ang="0">
                    <a:pos x="31" y="44"/>
                  </a:cxn>
                  <a:cxn ang="0">
                    <a:pos x="32" y="50"/>
                  </a:cxn>
                  <a:cxn ang="0">
                    <a:pos x="31" y="54"/>
                  </a:cxn>
                  <a:cxn ang="0">
                    <a:pos x="24" y="47"/>
                  </a:cxn>
                  <a:cxn ang="0">
                    <a:pos x="16" y="30"/>
                  </a:cxn>
                  <a:cxn ang="0">
                    <a:pos x="8" y="10"/>
                  </a:cxn>
                  <a:cxn ang="0">
                    <a:pos x="0" y="0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29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0" y="11"/>
                  </a:cxn>
                  <a:cxn ang="0">
                    <a:pos x="17" y="17"/>
                  </a:cxn>
                  <a:cxn ang="0">
                    <a:pos x="24" y="25"/>
                  </a:cxn>
                  <a:cxn ang="0">
                    <a:pos x="29" y="33"/>
                  </a:cxn>
                  <a:cxn ang="0">
                    <a:pos x="34" y="40"/>
                  </a:cxn>
                  <a:cxn ang="0">
                    <a:pos x="36" y="46"/>
                  </a:cxn>
                  <a:cxn ang="0">
                    <a:pos x="35" y="49"/>
                  </a:cxn>
                  <a:cxn ang="0">
                    <a:pos x="32" y="48"/>
                  </a:cxn>
                  <a:cxn ang="0">
                    <a:pos x="27" y="43"/>
                  </a:cxn>
                  <a:cxn ang="0">
                    <a:pos x="22" y="37"/>
                  </a:cxn>
                  <a:cxn ang="0">
                    <a:pos x="17" y="28"/>
                  </a:cxn>
                  <a:cxn ang="0">
                    <a:pos x="11" y="18"/>
                  </a:cxn>
                  <a:cxn ang="0">
                    <a:pos x="7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30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9" y="9"/>
                  </a:cxn>
                  <a:cxn ang="0">
                    <a:pos x="14" y="16"/>
                  </a:cxn>
                  <a:cxn ang="0">
                    <a:pos x="21" y="23"/>
                  </a:cxn>
                  <a:cxn ang="0">
                    <a:pos x="26" y="30"/>
                  </a:cxn>
                  <a:cxn ang="0">
                    <a:pos x="29" y="37"/>
                  </a:cxn>
                  <a:cxn ang="0">
                    <a:pos x="30" y="42"/>
                  </a:cxn>
                  <a:cxn ang="0">
                    <a:pos x="28" y="44"/>
                  </a:cxn>
                  <a:cxn ang="0">
                    <a:pos x="20" y="38"/>
                  </a:cxn>
                  <a:cxn ang="0">
                    <a:pos x="12" y="25"/>
                  </a:cxn>
                  <a:cxn ang="0">
                    <a:pos x="4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31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4"/>
                  </a:cxn>
                  <a:cxn ang="0">
                    <a:pos x="37" y="11"/>
                  </a:cxn>
                  <a:cxn ang="0">
                    <a:pos x="33" y="22"/>
                  </a:cxn>
                  <a:cxn ang="0">
                    <a:pos x="28" y="34"/>
                  </a:cxn>
                  <a:cxn ang="0">
                    <a:pos x="21" y="45"/>
                  </a:cxn>
                  <a:cxn ang="0">
                    <a:pos x="15" y="56"/>
                  </a:cxn>
                  <a:cxn ang="0">
                    <a:pos x="7" y="64"/>
                  </a:cxn>
                  <a:cxn ang="0">
                    <a:pos x="0" y="70"/>
                  </a:cxn>
                  <a:cxn ang="0">
                    <a:pos x="2" y="64"/>
                  </a:cxn>
                  <a:cxn ang="0">
                    <a:pos x="7" y="55"/>
                  </a:cxn>
                  <a:cxn ang="0">
                    <a:pos x="12" y="44"/>
                  </a:cxn>
                  <a:cxn ang="0">
                    <a:pos x="18" y="32"/>
                  </a:cxn>
                  <a:cxn ang="0">
                    <a:pos x="25" y="19"/>
                  </a:cxn>
                  <a:cxn ang="0">
                    <a:pos x="31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32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3" y="2"/>
                  </a:cxn>
                  <a:cxn ang="0">
                    <a:pos x="32" y="8"/>
                  </a:cxn>
                  <a:cxn ang="0">
                    <a:pos x="30" y="16"/>
                  </a:cxn>
                  <a:cxn ang="0">
                    <a:pos x="25" y="24"/>
                  </a:cxn>
                  <a:cxn ang="0">
                    <a:pos x="19" y="34"/>
                  </a:cxn>
                  <a:cxn ang="0">
                    <a:pos x="14" y="42"/>
                  </a:cxn>
                  <a:cxn ang="0">
                    <a:pos x="7" y="50"/>
                  </a:cxn>
                  <a:cxn ang="0">
                    <a:pos x="0" y="54"/>
                  </a:cxn>
                  <a:cxn ang="0">
                    <a:pos x="8" y="41"/>
                  </a:cxn>
                  <a:cxn ang="0">
                    <a:pos x="18" y="22"/>
                  </a:cxn>
                  <a:cxn ang="0">
                    <a:pos x="27" y="6"/>
                  </a:cxn>
                  <a:cxn ang="0">
                    <a:pos x="33" y="0"/>
                  </a:cxn>
                </a:cxnLst>
                <a:rect l="0" t="0" r="r" b="b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33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10" y="10"/>
                  </a:cxn>
                  <a:cxn ang="0">
                    <a:pos x="15" y="17"/>
                  </a:cxn>
                  <a:cxn ang="0">
                    <a:pos x="22" y="25"/>
                  </a:cxn>
                  <a:cxn ang="0">
                    <a:pos x="28" y="33"/>
                  </a:cxn>
                  <a:cxn ang="0">
                    <a:pos x="32" y="40"/>
                  </a:cxn>
                  <a:cxn ang="0">
                    <a:pos x="35" y="44"/>
                  </a:cxn>
                  <a:cxn ang="0">
                    <a:pos x="34" y="48"/>
                  </a:cxn>
                  <a:cxn ang="0">
                    <a:pos x="30" y="48"/>
                  </a:cxn>
                  <a:cxn ang="0">
                    <a:pos x="26" y="43"/>
                  </a:cxn>
                  <a:cxn ang="0">
                    <a:pos x="20" y="36"/>
                  </a:cxn>
                  <a:cxn ang="0">
                    <a:pos x="15" y="27"/>
                  </a:cxn>
                  <a:cxn ang="0">
                    <a:pos x="11" y="18"/>
                  </a:cxn>
                  <a:cxn ang="0">
                    <a:pos x="6" y="10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34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0"/>
                  </a:cxn>
                  <a:cxn ang="0">
                    <a:pos x="18" y="2"/>
                  </a:cxn>
                  <a:cxn ang="0">
                    <a:pos x="19" y="5"/>
                  </a:cxn>
                  <a:cxn ang="0">
                    <a:pos x="20" y="6"/>
                  </a:cxn>
                  <a:cxn ang="0">
                    <a:pos x="11" y="41"/>
                  </a:cxn>
                  <a:cxn ang="0">
                    <a:pos x="10" y="75"/>
                  </a:cxn>
                  <a:cxn ang="0">
                    <a:pos x="16" y="107"/>
                  </a:cxn>
                  <a:cxn ang="0">
                    <a:pos x="27" y="135"/>
                  </a:cxn>
                  <a:cxn ang="0">
                    <a:pos x="41" y="162"/>
                  </a:cxn>
                  <a:cxn ang="0">
                    <a:pos x="57" y="186"/>
                  </a:cxn>
                  <a:cxn ang="0">
                    <a:pos x="73" y="207"/>
                  </a:cxn>
                  <a:cxn ang="0">
                    <a:pos x="86" y="224"/>
                  </a:cxn>
                  <a:cxn ang="0">
                    <a:pos x="69" y="215"/>
                  </a:cxn>
                  <a:cxn ang="0">
                    <a:pos x="51" y="195"/>
                  </a:cxn>
                  <a:cxn ang="0">
                    <a:pos x="33" y="168"/>
                  </a:cxn>
                  <a:cxn ang="0">
                    <a:pos x="17" y="134"/>
                  </a:cxn>
                  <a:cxn ang="0">
                    <a:pos x="6" y="99"/>
                  </a:cxn>
                  <a:cxn ang="0">
                    <a:pos x="0" y="62"/>
                  </a:cxn>
                  <a:cxn ang="0">
                    <a:pos x="3" y="28"/>
                  </a:cxn>
                  <a:cxn ang="0">
                    <a:pos x="16" y="0"/>
                  </a:cxn>
                </a:cxnLst>
                <a:rect l="0" t="0" r="r" b="b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35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/>
                <a:ahLst/>
                <a:cxnLst>
                  <a:cxn ang="0">
                    <a:pos x="75" y="13"/>
                  </a:cxn>
                  <a:cxn ang="0">
                    <a:pos x="73" y="14"/>
                  </a:cxn>
                  <a:cxn ang="0">
                    <a:pos x="66" y="15"/>
                  </a:cxn>
                  <a:cxn ang="0">
                    <a:pos x="57" y="15"/>
                  </a:cxn>
                  <a:cxn ang="0">
                    <a:pos x="44" y="14"/>
                  </a:cxn>
                  <a:cxn ang="0">
                    <a:pos x="32" y="13"/>
                  </a:cxn>
                  <a:cxn ang="0">
                    <a:pos x="19" y="10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3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6" y="8"/>
                  </a:cxn>
                  <a:cxn ang="0">
                    <a:pos x="66" y="10"/>
                  </a:cxn>
                  <a:cxn ang="0">
                    <a:pos x="73" y="11"/>
                  </a:cxn>
                  <a:cxn ang="0">
                    <a:pos x="75" y="13"/>
                  </a:cxn>
                </a:cxnLst>
                <a:rect l="0" t="0" r="r" b="b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36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/>
                <a:ahLst/>
                <a:cxnLst>
                  <a:cxn ang="0">
                    <a:pos x="89" y="19"/>
                  </a:cxn>
                  <a:cxn ang="0">
                    <a:pos x="86" y="22"/>
                  </a:cxn>
                  <a:cxn ang="0">
                    <a:pos x="78" y="23"/>
                  </a:cxn>
                  <a:cxn ang="0">
                    <a:pos x="65" y="22"/>
                  </a:cxn>
                  <a:cxn ang="0">
                    <a:pos x="52" y="19"/>
                  </a:cxn>
                  <a:cxn ang="0">
                    <a:pos x="37" y="16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8" y="8"/>
                  </a:cxn>
                  <a:cxn ang="0">
                    <a:pos x="64" y="12"/>
                  </a:cxn>
                  <a:cxn ang="0">
                    <a:pos x="77" y="14"/>
                  </a:cxn>
                  <a:cxn ang="0">
                    <a:pos x="86" y="16"/>
                  </a:cxn>
                  <a:cxn ang="0">
                    <a:pos x="89" y="19"/>
                  </a:cxn>
                </a:cxnLst>
                <a:rect l="0" t="0" r="r" b="b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37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/>
                <a:ahLst/>
                <a:cxnLst>
                  <a:cxn ang="0">
                    <a:pos x="94" y="13"/>
                  </a:cxn>
                  <a:cxn ang="0">
                    <a:pos x="89" y="15"/>
                  </a:cxn>
                  <a:cxn ang="0">
                    <a:pos x="80" y="17"/>
                  </a:cxn>
                  <a:cxn ang="0">
                    <a:pos x="68" y="17"/>
                  </a:cxn>
                  <a:cxn ang="0">
                    <a:pos x="52" y="16"/>
                  </a:cxn>
                  <a:cxn ang="0">
                    <a:pos x="36" y="14"/>
                  </a:cxn>
                  <a:cxn ang="0">
                    <a:pos x="21" y="11"/>
                  </a:cxn>
                  <a:cxn ang="0">
                    <a:pos x="9" y="6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2"/>
                  </a:cxn>
                  <a:cxn ang="0">
                    <a:pos x="34" y="4"/>
                  </a:cxn>
                  <a:cxn ang="0">
                    <a:pos x="51" y="5"/>
                  </a:cxn>
                  <a:cxn ang="0">
                    <a:pos x="67" y="7"/>
                  </a:cxn>
                  <a:cxn ang="0">
                    <a:pos x="80" y="8"/>
                  </a:cxn>
                  <a:cxn ang="0">
                    <a:pos x="90" y="11"/>
                  </a:cxn>
                  <a:cxn ang="0">
                    <a:pos x="94" y="13"/>
                  </a:cxn>
                </a:cxnLst>
                <a:rect l="0" t="0" r="r" b="b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38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81" y="11"/>
                  </a:cxn>
                  <a:cxn ang="0">
                    <a:pos x="72" y="13"/>
                  </a:cxn>
                  <a:cxn ang="0">
                    <a:pos x="60" y="13"/>
                  </a:cxn>
                  <a:cxn ang="0">
                    <a:pos x="45" y="11"/>
                  </a:cxn>
                  <a:cxn ang="0">
                    <a:pos x="31" y="10"/>
                  </a:cxn>
                  <a:cxn ang="0">
                    <a:pos x="17" y="8"/>
                  </a:cxn>
                  <a:cxn ang="0">
                    <a:pos x="7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3" y="1"/>
                  </a:cxn>
                  <a:cxn ang="0">
                    <a:pos x="47" y="2"/>
                  </a:cxn>
                  <a:cxn ang="0">
                    <a:pos x="61" y="3"/>
                  </a:cxn>
                  <a:cxn ang="0">
                    <a:pos x="73" y="5"/>
                  </a:cxn>
                  <a:cxn ang="0">
                    <a:pos x="81" y="7"/>
                  </a:cxn>
                  <a:cxn ang="0">
                    <a:pos x="83" y="10"/>
                  </a:cxn>
                </a:cxnLst>
                <a:rect l="0" t="0" r="r" b="b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39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69" y="5"/>
                  </a:cxn>
                  <a:cxn ang="0">
                    <a:pos x="63" y="9"/>
                  </a:cxn>
                  <a:cxn ang="0">
                    <a:pos x="54" y="10"/>
                  </a:cxn>
                  <a:cxn ang="0">
                    <a:pos x="43" y="11"/>
                  </a:cxn>
                  <a:cxn ang="0">
                    <a:pos x="31" y="11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17" y="1"/>
                  </a:cxn>
                  <a:cxn ang="0">
                    <a:pos x="30" y="1"/>
                  </a:cxn>
                  <a:cxn ang="0">
                    <a:pos x="41" y="0"/>
                  </a:cxn>
                  <a:cxn ang="0">
                    <a:pos x="52" y="0"/>
                  </a:cxn>
                  <a:cxn ang="0">
                    <a:pos x="63" y="0"/>
                  </a:cxn>
                  <a:cxn ang="0">
                    <a:pos x="69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40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3" y="4"/>
                  </a:cxn>
                  <a:cxn ang="0">
                    <a:pos x="30" y="7"/>
                  </a:cxn>
                  <a:cxn ang="0">
                    <a:pos x="25" y="9"/>
                  </a:cxn>
                  <a:cxn ang="0">
                    <a:pos x="20" y="11"/>
                  </a:cxn>
                  <a:cxn ang="0">
                    <a:pos x="14" y="13"/>
                  </a:cxn>
                  <a:cxn ang="0">
                    <a:pos x="8" y="13"/>
                  </a:cxn>
                  <a:cxn ang="0">
                    <a:pos x="4" y="12"/>
                  </a:cxn>
                  <a:cxn ang="0">
                    <a:pos x="0" y="10"/>
                  </a:cxn>
                  <a:cxn ang="0">
                    <a:pos x="5" y="11"/>
                  </a:cxn>
                  <a:cxn ang="0">
                    <a:pos x="11" y="10"/>
                  </a:cxn>
                  <a:cxn ang="0">
                    <a:pos x="16" y="8"/>
                  </a:cxn>
                  <a:cxn ang="0">
                    <a:pos x="22" y="4"/>
                  </a:cxn>
                  <a:cxn ang="0">
                    <a:pos x="26" y="2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4" y="2"/>
                  </a:cxn>
                </a:cxnLst>
                <a:rect l="0" t="0" r="r" b="b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41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/>
                <a:ahLst/>
                <a:cxnLst>
                  <a:cxn ang="0">
                    <a:pos x="63" y="14"/>
                  </a:cxn>
                  <a:cxn ang="0">
                    <a:pos x="61" y="15"/>
                  </a:cxn>
                  <a:cxn ang="0">
                    <a:pos x="57" y="16"/>
                  </a:cxn>
                  <a:cxn ang="0">
                    <a:pos x="49" y="16"/>
                  </a:cxn>
                  <a:cxn ang="0">
                    <a:pos x="39" y="15"/>
                  </a:cxn>
                  <a:cxn ang="0">
                    <a:pos x="28" y="14"/>
                  </a:cxn>
                  <a:cxn ang="0">
                    <a:pos x="18" y="10"/>
                  </a:cxn>
                  <a:cxn ang="0">
                    <a:pos x="8" y="6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7" y="4"/>
                  </a:cxn>
                  <a:cxn ang="0">
                    <a:pos x="27" y="6"/>
                  </a:cxn>
                  <a:cxn ang="0">
                    <a:pos x="39" y="7"/>
                  </a:cxn>
                  <a:cxn ang="0">
                    <a:pos x="48" y="8"/>
                  </a:cxn>
                  <a:cxn ang="0">
                    <a:pos x="56" y="10"/>
                  </a:cxn>
                  <a:cxn ang="0">
                    <a:pos x="61" y="11"/>
                  </a:cxn>
                  <a:cxn ang="0">
                    <a:pos x="63" y="14"/>
                  </a:cxn>
                </a:cxnLst>
                <a:rect l="0" t="0" r="r" b="b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42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/>
                <a:ahLst/>
                <a:cxnLst>
                  <a:cxn ang="0">
                    <a:pos x="90" y="12"/>
                  </a:cxn>
                  <a:cxn ang="0">
                    <a:pos x="87" y="14"/>
                  </a:cxn>
                  <a:cxn ang="0">
                    <a:pos x="78" y="17"/>
                  </a:cxn>
                  <a:cxn ang="0">
                    <a:pos x="65" y="17"/>
                  </a:cxn>
                  <a:cxn ang="0">
                    <a:pos x="51" y="15"/>
                  </a:cxn>
                  <a:cxn ang="0">
                    <a:pos x="35" y="13"/>
                  </a:cxn>
                  <a:cxn ang="0">
                    <a:pos x="20" y="10"/>
                  </a:cxn>
                  <a:cxn ang="0">
                    <a:pos x="8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8" y="1"/>
                  </a:cxn>
                  <a:cxn ang="0">
                    <a:pos x="33" y="2"/>
                  </a:cxn>
                  <a:cxn ang="0">
                    <a:pos x="48" y="4"/>
                  </a:cxn>
                  <a:cxn ang="0">
                    <a:pos x="64" y="5"/>
                  </a:cxn>
                  <a:cxn ang="0">
                    <a:pos x="78" y="8"/>
                  </a:cxn>
                  <a:cxn ang="0">
                    <a:pos x="87" y="10"/>
                  </a:cxn>
                  <a:cxn ang="0">
                    <a:pos x="90" y="12"/>
                  </a:cxn>
                </a:cxnLst>
                <a:rect l="0" t="0" r="r" b="b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43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78" y="5"/>
                  </a:cxn>
                  <a:cxn ang="0">
                    <a:pos x="71" y="8"/>
                  </a:cxn>
                  <a:cxn ang="0">
                    <a:pos x="60" y="10"/>
                  </a:cxn>
                  <a:cxn ang="0">
                    <a:pos x="47" y="10"/>
                  </a:cxn>
                  <a:cxn ang="0">
                    <a:pos x="34" y="10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1" y="1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1" y="0"/>
                  </a:cxn>
                  <a:cxn ang="0">
                    <a:pos x="78" y="1"/>
                  </a:cxn>
                  <a:cxn ang="0">
                    <a:pos x="81" y="3"/>
                  </a:cxn>
                </a:cxnLst>
                <a:rect l="0" t="0" r="r" b="b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44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/>
                <a:ahLst/>
                <a:cxnLst>
                  <a:cxn ang="0">
                    <a:pos x="67" y="6"/>
                  </a:cxn>
                  <a:cxn ang="0">
                    <a:pos x="65" y="8"/>
                  </a:cxn>
                  <a:cxn ang="0">
                    <a:pos x="57" y="9"/>
                  </a:cxn>
                  <a:cxn ang="0">
                    <a:pos x="47" y="9"/>
                  </a:cxn>
                  <a:cxn ang="0">
                    <a:pos x="36" y="9"/>
                  </a:cxn>
                  <a:cxn ang="0">
                    <a:pos x="23" y="8"/>
                  </a:cxn>
                  <a:cxn ang="0">
                    <a:pos x="13" y="6"/>
                  </a:cxn>
                  <a:cxn ang="0">
                    <a:pos x="5" y="3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0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7" y="1"/>
                  </a:cxn>
                  <a:cxn ang="0">
                    <a:pos x="57" y="2"/>
                  </a:cxn>
                  <a:cxn ang="0">
                    <a:pos x="64" y="3"/>
                  </a:cxn>
                  <a:cxn ang="0">
                    <a:pos x="67" y="6"/>
                  </a:cxn>
                </a:cxnLst>
                <a:rect l="0" t="0" r="r" b="b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45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41" y="5"/>
                  </a:cxn>
                  <a:cxn ang="0">
                    <a:pos x="36" y="7"/>
                  </a:cxn>
                  <a:cxn ang="0">
                    <a:pos x="30" y="8"/>
                  </a:cxn>
                  <a:cxn ang="0">
                    <a:pos x="24" y="11"/>
                  </a:cxn>
                  <a:cxn ang="0">
                    <a:pos x="16" y="11"/>
                  </a:cxn>
                  <a:cxn ang="0">
                    <a:pos x="9" y="11"/>
                  </a:cxn>
                  <a:cxn ang="0">
                    <a:pos x="3" y="9"/>
                  </a:cxn>
                  <a:cxn ang="0">
                    <a:pos x="0" y="6"/>
                  </a:cxn>
                  <a:cxn ang="0">
                    <a:pos x="5" y="7"/>
                  </a:cxn>
                  <a:cxn ang="0">
                    <a:pos x="11" y="7"/>
                  </a:cxn>
                  <a:cxn ang="0">
                    <a:pos x="19" y="5"/>
                  </a:cxn>
                  <a:cxn ang="0">
                    <a:pos x="26" y="3"/>
                  </a:cxn>
                  <a:cxn ang="0">
                    <a:pos x="31" y="1"/>
                  </a:cxn>
                  <a:cxn ang="0">
                    <a:pos x="37" y="0"/>
                  </a:cxn>
                  <a:cxn ang="0">
                    <a:pos x="41" y="0"/>
                  </a:cxn>
                  <a:cxn ang="0">
                    <a:pos x="42" y="3"/>
                  </a:cxn>
                </a:cxnLst>
                <a:rect l="0" t="0" r="r" b="b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46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9" y="1"/>
                  </a:cxn>
                  <a:cxn ang="0">
                    <a:pos x="15" y="3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6" y="7"/>
                  </a:cxn>
                  <a:cxn ang="0">
                    <a:pos x="39" y="10"/>
                  </a:cxn>
                  <a:cxn ang="0">
                    <a:pos x="40" y="14"/>
                  </a:cxn>
                  <a:cxn ang="0">
                    <a:pos x="38" y="16"/>
                  </a:cxn>
                  <a:cxn ang="0">
                    <a:pos x="34" y="16"/>
                  </a:cxn>
                  <a:cxn ang="0">
                    <a:pos x="27" y="15"/>
                  </a:cxn>
                  <a:cxn ang="0">
                    <a:pos x="21" y="12"/>
                  </a:cxn>
                  <a:cxn ang="0">
                    <a:pos x="14" y="8"/>
                  </a:cxn>
                  <a:cxn ang="0">
                    <a:pos x="9" y="5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47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7"/>
                  </a:cxn>
                  <a:cxn ang="0">
                    <a:pos x="0" y="20"/>
                  </a:cxn>
                  <a:cxn ang="0">
                    <a:pos x="0" y="33"/>
                  </a:cxn>
                  <a:cxn ang="0">
                    <a:pos x="5" y="38"/>
                  </a:cxn>
                  <a:cxn ang="0">
                    <a:pos x="8" y="34"/>
                  </a:cxn>
                  <a:cxn ang="0">
                    <a:pos x="7" y="23"/>
                  </a:cxn>
                  <a:cxn ang="0">
                    <a:pos x="4" y="9"/>
                  </a:cxn>
                  <a:cxn ang="0">
                    <a:pos x="1" y="0"/>
                  </a:cxn>
                </a:cxnLst>
                <a:rect l="0" t="0" r="r" b="b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148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7"/>
                  </a:cxn>
                  <a:cxn ang="0">
                    <a:pos x="10" y="20"/>
                  </a:cxn>
                  <a:cxn ang="0">
                    <a:pos x="16" y="30"/>
                  </a:cxn>
                  <a:cxn ang="0">
                    <a:pos x="23" y="33"/>
                  </a:cxn>
                  <a:cxn ang="0">
                    <a:pos x="24" y="27"/>
                  </a:cxn>
                  <a:cxn ang="0">
                    <a:pos x="17" y="17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149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46" y="5"/>
                  </a:cxn>
                  <a:cxn ang="0">
                    <a:pos x="39" y="8"/>
                  </a:cxn>
                  <a:cxn ang="0">
                    <a:pos x="31" y="10"/>
                  </a:cxn>
                  <a:cxn ang="0">
                    <a:pos x="23" y="11"/>
                  </a:cxn>
                  <a:cxn ang="0">
                    <a:pos x="14" y="11"/>
                  </a:cxn>
                  <a:cxn ang="0">
                    <a:pos x="7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6" y="0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1"/>
                  </a:cxn>
                  <a:cxn ang="0">
                    <a:pos x="38" y="1"/>
                  </a:cxn>
                  <a:cxn ang="0">
                    <a:pos x="46" y="2"/>
                  </a:cxn>
                  <a:cxn ang="0">
                    <a:pos x="51" y="2"/>
                  </a:cxn>
                </a:cxnLst>
                <a:rect l="0" t="0" r="r" b="b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150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4" y="21"/>
                  </a:cxn>
                  <a:cxn ang="0">
                    <a:pos x="36" y="19"/>
                  </a:cxn>
                  <a:cxn ang="0">
                    <a:pos x="28" y="17"/>
                  </a:cxn>
                  <a:cxn ang="0">
                    <a:pos x="20" y="15"/>
                  </a:cxn>
                  <a:cxn ang="0">
                    <a:pos x="12" y="13"/>
                  </a:cxn>
                  <a:cxn ang="0">
                    <a:pos x="5" y="9"/>
                  </a:cxn>
                  <a:cxn ang="0">
                    <a:pos x="1" y="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13" y="2"/>
                  </a:cxn>
                  <a:cxn ang="0">
                    <a:pos x="22" y="6"/>
                  </a:cxn>
                  <a:cxn ang="0">
                    <a:pos x="30" y="10"/>
                  </a:cxn>
                  <a:cxn ang="0">
                    <a:pos x="38" y="15"/>
                  </a:cxn>
                  <a:cxn ang="0">
                    <a:pos x="45" y="18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151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4" y="3"/>
                  </a:cxn>
                  <a:cxn ang="0">
                    <a:pos x="40" y="7"/>
                  </a:cxn>
                  <a:cxn ang="0">
                    <a:pos x="33" y="9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10" y="11"/>
                  </a:cxn>
                  <a:cxn ang="0">
                    <a:pos x="4" y="9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8" y="1"/>
                  </a:cxn>
                  <a:cxn ang="0">
                    <a:pos x="16" y="1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1" y="1"/>
                  </a:cxn>
                  <a:cxn ang="0">
                    <a:pos x="47" y="0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152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6" y="4"/>
                  </a:cxn>
                  <a:cxn ang="0">
                    <a:pos x="41" y="8"/>
                  </a:cxn>
                  <a:cxn ang="0">
                    <a:pos x="34" y="11"/>
                  </a:cxn>
                  <a:cxn ang="0">
                    <a:pos x="25" y="13"/>
                  </a:cxn>
                  <a:cxn ang="0">
                    <a:pos x="17" y="15"/>
                  </a:cxn>
                  <a:cxn ang="0">
                    <a:pos x="9" y="16"/>
                  </a:cxn>
                  <a:cxn ang="0">
                    <a:pos x="3" y="15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3" y="9"/>
                  </a:cxn>
                  <a:cxn ang="0">
                    <a:pos x="9" y="7"/>
                  </a:cxn>
                  <a:cxn ang="0">
                    <a:pos x="16" y="6"/>
                  </a:cxn>
                  <a:cxn ang="0">
                    <a:pos x="25" y="6"/>
                  </a:cxn>
                  <a:cxn ang="0">
                    <a:pos x="34" y="3"/>
                  </a:cxn>
                  <a:cxn ang="0">
                    <a:pos x="42" y="2"/>
                  </a:cxn>
                  <a:cxn ang="0">
                    <a:pos x="50" y="0"/>
                  </a:cxn>
                </a:cxnLst>
                <a:rect l="0" t="0" r="r" b="b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153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1" y="13"/>
                  </a:cxn>
                  <a:cxn ang="0">
                    <a:pos x="23" y="17"/>
                  </a:cxn>
                  <a:cxn ang="0">
                    <a:pos x="15" y="19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5" y="12"/>
                  </a:cxn>
                  <a:cxn ang="0">
                    <a:pos x="10" y="10"/>
                  </a:cxn>
                  <a:cxn ang="0">
                    <a:pos x="18" y="9"/>
                  </a:cxn>
                  <a:cxn ang="0">
                    <a:pos x="26" y="6"/>
                  </a:cxn>
                  <a:cxn ang="0">
                    <a:pos x="34" y="4"/>
                  </a:cxn>
                  <a:cxn ang="0">
                    <a:pos x="42" y="2"/>
                  </a:cxn>
                  <a:cxn ang="0">
                    <a:pos x="48" y="0"/>
                  </a:cxn>
                </a:cxnLst>
                <a:rect l="0" t="0" r="r" b="b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154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0" y="17"/>
                  </a:cxn>
                  <a:cxn ang="0">
                    <a:pos x="22" y="22"/>
                  </a:cxn>
                  <a:cxn ang="0">
                    <a:pos x="14" y="27"/>
                  </a:cxn>
                  <a:cxn ang="0">
                    <a:pos x="9" y="29"/>
                  </a:cxn>
                  <a:cxn ang="0">
                    <a:pos x="3" y="30"/>
                  </a:cxn>
                  <a:cxn ang="0">
                    <a:pos x="0" y="28"/>
                  </a:cxn>
                  <a:cxn ang="0">
                    <a:pos x="0" y="25"/>
                  </a:cxn>
                  <a:cxn ang="0">
                    <a:pos x="4" y="20"/>
                  </a:cxn>
                  <a:cxn ang="0">
                    <a:pos x="10" y="17"/>
                  </a:cxn>
                  <a:cxn ang="0">
                    <a:pos x="19" y="12"/>
                  </a:cxn>
                  <a:cxn ang="0">
                    <a:pos x="28" y="9"/>
                  </a:cxn>
                  <a:cxn ang="0">
                    <a:pos x="37" y="5"/>
                  </a:cxn>
                  <a:cxn ang="0">
                    <a:pos x="44" y="2"/>
                  </a:cxn>
                  <a:cxn ang="0">
                    <a:pos x="49" y="0"/>
                  </a:cxn>
                </a:cxnLst>
                <a:rect l="0" t="0" r="r" b="b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155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5"/>
                  </a:cxn>
                  <a:cxn ang="0">
                    <a:pos x="38" y="11"/>
                  </a:cxn>
                  <a:cxn ang="0">
                    <a:pos x="30" y="19"/>
                  </a:cxn>
                  <a:cxn ang="0">
                    <a:pos x="22" y="27"/>
                  </a:cxn>
                  <a:cxn ang="0">
                    <a:pos x="14" y="34"/>
                  </a:cxn>
                  <a:cxn ang="0">
                    <a:pos x="8" y="40"/>
                  </a:cxn>
                  <a:cxn ang="0">
                    <a:pos x="2" y="42"/>
                  </a:cxn>
                  <a:cxn ang="0">
                    <a:pos x="0" y="40"/>
                  </a:cxn>
                  <a:cxn ang="0">
                    <a:pos x="1" y="35"/>
                  </a:cxn>
                  <a:cxn ang="0">
                    <a:pos x="5" y="30"/>
                  </a:cxn>
                  <a:cxn ang="0">
                    <a:pos x="12" y="24"/>
                  </a:cxn>
                  <a:cxn ang="0">
                    <a:pos x="21" y="18"/>
                  </a:cxn>
                  <a:cxn ang="0">
                    <a:pos x="29" y="13"/>
                  </a:cxn>
                  <a:cxn ang="0">
                    <a:pos x="38" y="7"/>
                  </a:cxn>
                  <a:cxn ang="0">
                    <a:pos x="45" y="3"/>
                  </a:cxn>
                  <a:cxn ang="0">
                    <a:pos x="48" y="0"/>
                  </a:cxn>
                </a:cxnLst>
                <a:rect l="0" t="0" r="r" b="b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156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7" y="6"/>
                  </a:cxn>
                  <a:cxn ang="0">
                    <a:pos x="41" y="13"/>
                  </a:cxn>
                  <a:cxn ang="0">
                    <a:pos x="33" y="23"/>
                  </a:cxn>
                  <a:cxn ang="0">
                    <a:pos x="25" y="32"/>
                  </a:cxn>
                  <a:cxn ang="0">
                    <a:pos x="17" y="40"/>
                  </a:cxn>
                  <a:cxn ang="0">
                    <a:pos x="11" y="45"/>
                  </a:cxn>
                  <a:cxn ang="0">
                    <a:pos x="4" y="47"/>
                  </a:cxn>
                  <a:cxn ang="0">
                    <a:pos x="0" y="45"/>
                  </a:cxn>
                  <a:cxn ang="0">
                    <a:pos x="0" y="41"/>
                  </a:cxn>
                  <a:cxn ang="0">
                    <a:pos x="4" y="35"/>
                  </a:cxn>
                  <a:cxn ang="0">
                    <a:pos x="12" y="29"/>
                  </a:cxn>
                  <a:cxn ang="0">
                    <a:pos x="21" y="23"/>
                  </a:cxn>
                  <a:cxn ang="0">
                    <a:pos x="30" y="17"/>
                  </a:cxn>
                  <a:cxn ang="0">
                    <a:pos x="39" y="10"/>
                  </a:cxn>
                  <a:cxn ang="0">
                    <a:pos x="46" y="4"/>
                  </a:cxn>
                  <a:cxn ang="0">
                    <a:pos x="50" y="0"/>
                  </a:cxn>
                </a:cxnLst>
                <a:rect l="0" t="0" r="r" b="b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157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5" y="7"/>
                  </a:cxn>
                  <a:cxn ang="0">
                    <a:pos x="41" y="16"/>
                  </a:cxn>
                  <a:cxn ang="0">
                    <a:pos x="35" y="25"/>
                  </a:cxn>
                  <a:cxn ang="0">
                    <a:pos x="29" y="34"/>
                  </a:cxn>
                  <a:cxn ang="0">
                    <a:pos x="23" y="42"/>
                  </a:cxn>
                  <a:cxn ang="0">
                    <a:pos x="16" y="49"/>
                  </a:cxn>
                  <a:cxn ang="0">
                    <a:pos x="8" y="53"/>
                  </a:cxn>
                  <a:cxn ang="0">
                    <a:pos x="1" y="54"/>
                  </a:cxn>
                  <a:cxn ang="0">
                    <a:pos x="0" y="52"/>
                  </a:cxn>
                  <a:cxn ang="0">
                    <a:pos x="2" y="46"/>
                  </a:cxn>
                  <a:cxn ang="0">
                    <a:pos x="9" y="39"/>
                  </a:cxn>
                  <a:cxn ang="0">
                    <a:pos x="17" y="29"/>
                  </a:cxn>
                  <a:cxn ang="0">
                    <a:pos x="26" y="20"/>
                  </a:cxn>
                  <a:cxn ang="0">
                    <a:pos x="35" y="11"/>
                  </a:cxn>
                  <a:cxn ang="0">
                    <a:pos x="43" y="5"/>
                  </a:cxn>
                  <a:cxn ang="0">
                    <a:pos x="48" y="0"/>
                  </a:cxn>
                </a:cxnLst>
                <a:rect l="0" t="0" r="r" b="b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158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51"/>
                  </a:cxn>
                  <a:cxn ang="0">
                    <a:pos x="6" y="32"/>
                  </a:cxn>
                  <a:cxn ang="0">
                    <a:pos x="14" y="13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9"/>
                  </a:cxn>
                  <a:cxn ang="0">
                    <a:pos x="10" y="55"/>
                  </a:cxn>
                  <a:cxn ang="0">
                    <a:pos x="0" y="60"/>
                  </a:cxn>
                </a:cxnLst>
                <a:rect l="0" t="0" r="r" b="b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159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49"/>
                  </a:cxn>
                  <a:cxn ang="0">
                    <a:pos x="8" y="31"/>
                  </a:cxn>
                  <a:cxn ang="0">
                    <a:pos x="15" y="12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8"/>
                  </a:cxn>
                  <a:cxn ang="0">
                    <a:pos x="10" y="54"/>
                  </a:cxn>
                  <a:cxn ang="0">
                    <a:pos x="0" y="58"/>
                  </a:cxn>
                </a:cxnLst>
                <a:rect l="0" t="0" r="r" b="b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160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2" y="43"/>
                  </a:cxn>
                  <a:cxn ang="0">
                    <a:pos x="37" y="85"/>
                  </a:cxn>
                  <a:cxn ang="0">
                    <a:pos x="48" y="126"/>
                  </a:cxn>
                  <a:cxn ang="0">
                    <a:pos x="53" y="164"/>
                  </a:cxn>
                  <a:cxn ang="0">
                    <a:pos x="56" y="201"/>
                  </a:cxn>
                  <a:cxn ang="0">
                    <a:pos x="57" y="235"/>
                  </a:cxn>
                  <a:cxn ang="0">
                    <a:pos x="57" y="265"/>
                  </a:cxn>
                  <a:cxn ang="0">
                    <a:pos x="56" y="293"/>
                  </a:cxn>
                  <a:cxn ang="0">
                    <a:pos x="60" y="272"/>
                  </a:cxn>
                  <a:cxn ang="0">
                    <a:pos x="64" y="241"/>
                  </a:cxn>
                  <a:cxn ang="0">
                    <a:pos x="64" y="202"/>
                  </a:cxn>
                  <a:cxn ang="0">
                    <a:pos x="61" y="159"/>
                  </a:cxn>
                  <a:cxn ang="0">
                    <a:pos x="54" y="114"/>
                  </a:cxn>
                  <a:cxn ang="0">
                    <a:pos x="44" y="71"/>
                  </a:cxn>
                  <a:cxn ang="0">
                    <a:pos x="30" y="34"/>
                  </a:cxn>
                  <a:cxn ang="0">
                    <a:pos x="9" y="3"/>
                  </a:cxn>
                </a:cxnLst>
                <a:rect l="0" t="0" r="r" b="b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161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3"/>
                  </a:cxn>
                  <a:cxn ang="0">
                    <a:pos x="7" y="42"/>
                  </a:cxn>
                  <a:cxn ang="0">
                    <a:pos x="14" y="39"/>
                  </a:cxn>
                  <a:cxn ang="0">
                    <a:pos x="21" y="34"/>
                  </a:cxn>
                  <a:cxn ang="0">
                    <a:pos x="28" y="27"/>
                  </a:cxn>
                  <a:cxn ang="0">
                    <a:pos x="36" y="20"/>
                  </a:cxn>
                  <a:cxn ang="0">
                    <a:pos x="41" y="10"/>
                  </a:cxn>
                  <a:cxn ang="0">
                    <a:pos x="44" y="0"/>
                  </a:cxn>
                  <a:cxn ang="0">
                    <a:pos x="40" y="6"/>
                  </a:cxn>
                  <a:cxn ang="0">
                    <a:pos x="33" y="12"/>
                  </a:cxn>
                  <a:cxn ang="0">
                    <a:pos x="26" y="17"/>
                  </a:cxn>
                  <a:cxn ang="0">
                    <a:pos x="18" y="23"/>
                  </a:cxn>
                  <a:cxn ang="0">
                    <a:pos x="10" y="30"/>
                  </a:cxn>
                  <a:cxn ang="0">
                    <a:pos x="4" y="34"/>
                  </a:cxn>
                  <a:cxn ang="0">
                    <a:pos x="1" y="39"/>
                  </a:cxn>
                  <a:cxn ang="0">
                    <a:pos x="0" y="42"/>
                  </a:cxn>
                </a:cxnLst>
                <a:rect l="0" t="0" r="r" b="b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162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4" y="55"/>
                  </a:cxn>
                  <a:cxn ang="0">
                    <a:pos x="9" y="53"/>
                  </a:cxn>
                  <a:cxn ang="0">
                    <a:pos x="16" y="48"/>
                  </a:cxn>
                  <a:cxn ang="0">
                    <a:pos x="25" y="41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48" y="12"/>
                  </a:cxn>
                  <a:cxn ang="0">
                    <a:pos x="51" y="0"/>
                  </a:cxn>
                  <a:cxn ang="0">
                    <a:pos x="48" y="5"/>
                  </a:cxn>
                  <a:cxn ang="0">
                    <a:pos x="40" y="10"/>
                  </a:cxn>
                  <a:cxn ang="0">
                    <a:pos x="32" y="18"/>
                  </a:cxn>
                  <a:cxn ang="0">
                    <a:pos x="23" y="26"/>
                  </a:cxn>
                  <a:cxn ang="0">
                    <a:pos x="14" y="34"/>
                  </a:cxn>
                  <a:cxn ang="0">
                    <a:pos x="6" y="42"/>
                  </a:cxn>
                  <a:cxn ang="0">
                    <a:pos x="2" y="49"/>
                  </a:cxn>
                  <a:cxn ang="0">
                    <a:pos x="0" y="53"/>
                  </a:cxn>
                </a:cxnLst>
                <a:rect l="0" t="0" r="r" b="b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163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48"/>
                  </a:cxn>
                  <a:cxn ang="0">
                    <a:pos x="12" y="47"/>
                  </a:cxn>
                  <a:cxn ang="0">
                    <a:pos x="19" y="42"/>
                  </a:cxn>
                  <a:cxn ang="0">
                    <a:pos x="30" y="36"/>
                  </a:cxn>
                  <a:cxn ang="0">
                    <a:pos x="39" y="28"/>
                  </a:cxn>
                  <a:cxn ang="0">
                    <a:pos x="48" y="19"/>
                  </a:cxn>
                  <a:cxn ang="0">
                    <a:pos x="53" y="9"/>
                  </a:cxn>
                  <a:cxn ang="0">
                    <a:pos x="57" y="0"/>
                  </a:cxn>
                  <a:cxn ang="0">
                    <a:pos x="52" y="2"/>
                  </a:cxn>
                  <a:cxn ang="0">
                    <a:pos x="46" y="8"/>
                  </a:cxn>
                  <a:cxn ang="0">
                    <a:pos x="35" y="14"/>
                  </a:cxn>
                  <a:cxn ang="0">
                    <a:pos x="25" y="22"/>
                  </a:cxn>
                  <a:cxn ang="0">
                    <a:pos x="16" y="28"/>
                  </a:cxn>
                  <a:cxn ang="0">
                    <a:pos x="7" y="36"/>
                  </a:cxn>
                  <a:cxn ang="0">
                    <a:pos x="1" y="42"/>
                  </a:cxn>
                  <a:cxn ang="0">
                    <a:pos x="0" y="45"/>
                  </a:cxn>
                </a:cxnLst>
                <a:rect l="0" t="0" r="r" b="b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164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2" y="41"/>
                  </a:cxn>
                  <a:cxn ang="0">
                    <a:pos x="9" y="40"/>
                  </a:cxn>
                  <a:cxn ang="0">
                    <a:pos x="17" y="35"/>
                  </a:cxn>
                  <a:cxn ang="0">
                    <a:pos x="26" y="30"/>
                  </a:cxn>
                  <a:cxn ang="0">
                    <a:pos x="35" y="23"/>
                  </a:cxn>
                  <a:cxn ang="0">
                    <a:pos x="43" y="16"/>
                  </a:cxn>
                  <a:cxn ang="0">
                    <a:pos x="50" y="8"/>
                  </a:cxn>
                  <a:cxn ang="0">
                    <a:pos x="52" y="0"/>
                  </a:cxn>
                  <a:cxn ang="0">
                    <a:pos x="48" y="4"/>
                  </a:cxn>
                  <a:cxn ang="0">
                    <a:pos x="40" y="8"/>
                  </a:cxn>
                  <a:cxn ang="0">
                    <a:pos x="31" y="13"/>
                  </a:cxn>
                  <a:cxn ang="0">
                    <a:pos x="22" y="18"/>
                  </a:cxn>
                  <a:cxn ang="0">
                    <a:pos x="13" y="24"/>
                  </a:cxn>
                  <a:cxn ang="0">
                    <a:pos x="5" y="30"/>
                  </a:cxn>
                  <a:cxn ang="0">
                    <a:pos x="1" y="35"/>
                  </a:cxn>
                  <a:cxn ang="0">
                    <a:pos x="0" y="40"/>
                  </a:cxn>
                </a:cxnLst>
                <a:rect l="0" t="0" r="r" b="b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165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" y="28"/>
                  </a:cxn>
                  <a:cxn ang="0">
                    <a:pos x="8" y="29"/>
                  </a:cxn>
                  <a:cxn ang="0">
                    <a:pos x="15" y="28"/>
                  </a:cxn>
                  <a:cxn ang="0">
                    <a:pos x="22" y="26"/>
                  </a:cxn>
                  <a:cxn ang="0">
                    <a:pos x="30" y="21"/>
                  </a:cxn>
                  <a:cxn ang="0">
                    <a:pos x="38" y="16"/>
                  </a:cxn>
                  <a:cxn ang="0">
                    <a:pos x="44" y="9"/>
                  </a:cxn>
                  <a:cxn ang="0">
                    <a:pos x="47" y="0"/>
                  </a:cxn>
                  <a:cxn ang="0">
                    <a:pos x="43" y="2"/>
                  </a:cxn>
                  <a:cxn ang="0">
                    <a:pos x="36" y="6"/>
                  </a:cxn>
                  <a:cxn ang="0">
                    <a:pos x="27" y="9"/>
                  </a:cxn>
                  <a:cxn ang="0">
                    <a:pos x="19" y="12"/>
                  </a:cxn>
                  <a:cxn ang="0">
                    <a:pos x="11" y="16"/>
                  </a:cxn>
                  <a:cxn ang="0">
                    <a:pos x="4" y="19"/>
                  </a:cxn>
                  <a:cxn ang="0">
                    <a:pos x="1" y="23"/>
                  </a:cxn>
                  <a:cxn ang="0">
                    <a:pos x="0" y="26"/>
                  </a:cxn>
                </a:cxnLst>
                <a:rect l="0" t="0" r="r" b="b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166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" y="22"/>
                  </a:cxn>
                  <a:cxn ang="0">
                    <a:pos x="7" y="22"/>
                  </a:cxn>
                  <a:cxn ang="0">
                    <a:pos x="12" y="20"/>
                  </a:cxn>
                  <a:cxn ang="0">
                    <a:pos x="19" y="18"/>
                  </a:cxn>
                  <a:cxn ang="0">
                    <a:pos x="26" y="13"/>
                  </a:cxn>
                  <a:cxn ang="0">
                    <a:pos x="31" y="9"/>
                  </a:cxn>
                  <a:cxn ang="0">
                    <a:pos x="35" y="4"/>
                  </a:cxn>
                  <a:cxn ang="0">
                    <a:pos x="36" y="0"/>
                  </a:cxn>
                  <a:cxn ang="0">
                    <a:pos x="33" y="2"/>
                  </a:cxn>
                  <a:cxn ang="0">
                    <a:pos x="27" y="4"/>
                  </a:cxn>
                  <a:cxn ang="0">
                    <a:pos x="22" y="6"/>
                  </a:cxn>
                  <a:cxn ang="0">
                    <a:pos x="16" y="9"/>
                  </a:cxn>
                  <a:cxn ang="0">
                    <a:pos x="10" y="11"/>
                  </a:cxn>
                  <a:cxn ang="0">
                    <a:pos x="5" y="14"/>
                  </a:cxn>
                  <a:cxn ang="0">
                    <a:pos x="1" y="17"/>
                  </a:cxn>
                  <a:cxn ang="0">
                    <a:pos x="0" y="20"/>
                  </a:cxn>
                </a:cxnLst>
                <a:rect l="0" t="0" r="r" b="b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167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8" y="17"/>
                  </a:cxn>
                  <a:cxn ang="0">
                    <a:pos x="17" y="15"/>
                  </a:cxn>
                  <a:cxn ang="0">
                    <a:pos x="24" y="8"/>
                  </a:cxn>
                  <a:cxn ang="0">
                    <a:pos x="23" y="0"/>
                  </a:cxn>
                  <a:cxn ang="0">
                    <a:pos x="19" y="7"/>
                  </a:cxn>
                  <a:cxn ang="0">
                    <a:pos x="9" y="9"/>
                  </a:cxn>
                  <a:cxn ang="0">
                    <a:pos x="0" y="12"/>
                  </a:cxn>
                  <a:cxn ang="0">
                    <a:pos x="2" y="16"/>
                  </a:cxn>
                </a:cxnLst>
                <a:rect l="0" t="0" r="r" b="b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168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" y="49"/>
                  </a:cxn>
                  <a:cxn ang="0">
                    <a:pos x="9" y="47"/>
                  </a:cxn>
                  <a:cxn ang="0">
                    <a:pos x="16" y="43"/>
                  </a:cxn>
                  <a:cxn ang="0">
                    <a:pos x="23" y="37"/>
                  </a:cxn>
                  <a:cxn ang="0">
                    <a:pos x="31" y="30"/>
                  </a:cxn>
                  <a:cxn ang="0">
                    <a:pos x="38" y="21"/>
                  </a:cxn>
                  <a:cxn ang="0">
                    <a:pos x="44" y="10"/>
                  </a:cxn>
                  <a:cxn ang="0">
                    <a:pos x="47" y="0"/>
                  </a:cxn>
                  <a:cxn ang="0">
                    <a:pos x="44" y="4"/>
                  </a:cxn>
                  <a:cxn ang="0">
                    <a:pos x="37" y="9"/>
                  </a:cxn>
                  <a:cxn ang="0">
                    <a:pos x="29" y="16"/>
                  </a:cxn>
                  <a:cxn ang="0">
                    <a:pos x="20" y="23"/>
                  </a:cxn>
                  <a:cxn ang="0">
                    <a:pos x="12" y="30"/>
                  </a:cxn>
                  <a:cxn ang="0">
                    <a:pos x="5" y="36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169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38"/>
                  </a:cxn>
                  <a:cxn ang="0">
                    <a:pos x="5" y="38"/>
                  </a:cxn>
                  <a:cxn ang="0">
                    <a:pos x="11" y="35"/>
                  </a:cxn>
                  <a:cxn ang="0">
                    <a:pos x="18" y="32"/>
                  </a:cxn>
                  <a:cxn ang="0">
                    <a:pos x="24" y="26"/>
                  </a:cxn>
                  <a:cxn ang="0">
                    <a:pos x="29" y="18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3" y="5"/>
                  </a:cxn>
                  <a:cxn ang="0">
                    <a:pos x="27" y="11"/>
                  </a:cxn>
                  <a:cxn ang="0">
                    <a:pos x="20" y="15"/>
                  </a:cxn>
                  <a:cxn ang="0">
                    <a:pos x="13" y="21"/>
                  </a:cxn>
                  <a:cxn ang="0">
                    <a:pos x="8" y="25"/>
                  </a:cxn>
                  <a:cxn ang="0">
                    <a:pos x="3" y="30"/>
                  </a:cxn>
                  <a:cxn ang="0">
                    <a:pos x="0" y="34"/>
                  </a:cxn>
                  <a:cxn ang="0">
                    <a:pos x="0" y="37"/>
                  </a:cxn>
                </a:cxnLst>
                <a:rect l="0" t="0" r="r" b="b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170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" y="41"/>
                  </a:cxn>
                  <a:cxn ang="0">
                    <a:pos x="9" y="38"/>
                  </a:cxn>
                  <a:cxn ang="0">
                    <a:pos x="17" y="35"/>
                  </a:cxn>
                  <a:cxn ang="0">
                    <a:pos x="26" y="29"/>
                  </a:cxn>
                  <a:cxn ang="0">
                    <a:pos x="35" y="22"/>
                  </a:cxn>
                  <a:cxn ang="0">
                    <a:pos x="43" y="15"/>
                  </a:cxn>
                  <a:cxn ang="0">
                    <a:pos x="50" y="7"/>
                  </a:cxn>
                  <a:cxn ang="0">
                    <a:pos x="52" y="0"/>
                  </a:cxn>
                  <a:cxn ang="0">
                    <a:pos x="47" y="3"/>
                  </a:cxn>
                  <a:cxn ang="0">
                    <a:pos x="39" y="7"/>
                  </a:cxn>
                  <a:cxn ang="0">
                    <a:pos x="30" y="12"/>
                  </a:cxn>
                  <a:cxn ang="0">
                    <a:pos x="21" y="18"/>
                  </a:cxn>
                  <a:cxn ang="0">
                    <a:pos x="12" y="24"/>
                  </a:cxn>
                  <a:cxn ang="0">
                    <a:pos x="4" y="29"/>
                  </a:cxn>
                  <a:cxn ang="0">
                    <a:pos x="1" y="35"/>
                  </a:cxn>
                  <a:cxn ang="0">
                    <a:pos x="0" y="39"/>
                  </a:cxn>
                </a:cxnLst>
                <a:rect l="0" t="0" r="r" b="b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171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4" y="31"/>
                  </a:cxn>
                  <a:cxn ang="0">
                    <a:pos x="8" y="30"/>
                  </a:cxn>
                  <a:cxn ang="0">
                    <a:pos x="16" y="26"/>
                  </a:cxn>
                  <a:cxn ang="0">
                    <a:pos x="24" y="22"/>
                  </a:cxn>
                  <a:cxn ang="0">
                    <a:pos x="31" y="16"/>
                  </a:cxn>
                  <a:cxn ang="0">
                    <a:pos x="38" y="10"/>
                  </a:cxn>
                  <a:cxn ang="0">
                    <a:pos x="42" y="5"/>
                  </a:cxn>
                  <a:cxn ang="0">
                    <a:pos x="43" y="0"/>
                  </a:cxn>
                  <a:cxn ang="0">
                    <a:pos x="40" y="2"/>
                  </a:cxn>
                  <a:cxn ang="0">
                    <a:pos x="34" y="6"/>
                  </a:cxn>
                  <a:cxn ang="0">
                    <a:pos x="28" y="9"/>
                  </a:cxn>
                  <a:cxn ang="0">
                    <a:pos x="20" y="13"/>
                  </a:cxn>
                  <a:cxn ang="0">
                    <a:pos x="13" y="17"/>
                  </a:cxn>
                  <a:cxn ang="0">
                    <a:pos x="7" y="22"/>
                  </a:cxn>
                  <a:cxn ang="0">
                    <a:pos x="3" y="25"/>
                  </a:cxn>
                  <a:cxn ang="0">
                    <a:pos x="0" y="28"/>
                  </a:cxn>
                </a:cxnLst>
                <a:rect l="0" t="0" r="r" b="b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172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5" y="9"/>
                  </a:cxn>
                  <a:cxn ang="0">
                    <a:pos x="6" y="25"/>
                  </a:cxn>
                  <a:cxn ang="0">
                    <a:pos x="7" y="38"/>
                  </a:cxn>
                  <a:cxn ang="0">
                    <a:pos x="4" y="44"/>
                  </a:cxn>
                  <a:cxn ang="0">
                    <a:pos x="0" y="38"/>
                  </a:cxn>
                  <a:cxn ang="0">
                    <a:pos x="0" y="25"/>
                  </a:cxn>
                  <a:cxn ang="0">
                    <a:pos x="3" y="10"/>
                  </a:cxn>
                  <a:cxn ang="0">
                    <a:pos x="4" y="0"/>
                  </a:cxn>
                </a:cxnLst>
                <a:rect l="0" t="0" r="r" b="b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173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9" y="17"/>
                  </a:cxn>
                  <a:cxn ang="0">
                    <a:pos x="16" y="28"/>
                  </a:cxn>
                  <a:cxn ang="0">
                    <a:pos x="24" y="39"/>
                  </a:cxn>
                  <a:cxn ang="0">
                    <a:pos x="32" y="49"/>
                  </a:cxn>
                  <a:cxn ang="0">
                    <a:pos x="39" y="57"/>
                  </a:cxn>
                  <a:cxn ang="0">
                    <a:pos x="46" y="62"/>
                  </a:cxn>
                  <a:cxn ang="0">
                    <a:pos x="49" y="61"/>
                  </a:cxn>
                  <a:cxn ang="0">
                    <a:pos x="49" y="56"/>
                  </a:cxn>
                  <a:cxn ang="0">
                    <a:pos x="46" y="48"/>
                  </a:cxn>
                  <a:cxn ang="0">
                    <a:pos x="39" y="40"/>
                  </a:cxn>
                  <a:cxn ang="0">
                    <a:pos x="30" y="31"/>
                  </a:cxn>
                  <a:cxn ang="0">
                    <a:pos x="21" y="22"/>
                  </a:cxn>
                  <a:cxn ang="0">
                    <a:pos x="12" y="13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174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7"/>
                  </a:cxn>
                  <a:cxn ang="0">
                    <a:pos x="19" y="27"/>
                  </a:cxn>
                  <a:cxn ang="0">
                    <a:pos x="28" y="37"/>
                  </a:cxn>
                  <a:cxn ang="0">
                    <a:pos x="36" y="47"/>
                  </a:cxn>
                  <a:cxn ang="0">
                    <a:pos x="44" y="53"/>
                  </a:cxn>
                  <a:cxn ang="0">
                    <a:pos x="50" y="57"/>
                  </a:cxn>
                  <a:cxn ang="0">
                    <a:pos x="52" y="56"/>
                  </a:cxn>
                  <a:cxn ang="0">
                    <a:pos x="51" y="50"/>
                  </a:cxn>
                  <a:cxn ang="0">
                    <a:pos x="45" y="43"/>
                  </a:cxn>
                  <a:cxn ang="0">
                    <a:pos x="38" y="35"/>
                  </a:cxn>
                  <a:cxn ang="0">
                    <a:pos x="28" y="26"/>
                  </a:cxn>
                  <a:cxn ang="0">
                    <a:pos x="19" y="18"/>
                  </a:cxn>
                  <a:cxn ang="0">
                    <a:pos x="10" y="1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175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3" y="17"/>
                  </a:cxn>
                  <a:cxn ang="0">
                    <a:pos x="22" y="26"/>
                  </a:cxn>
                  <a:cxn ang="0">
                    <a:pos x="31" y="35"/>
                  </a:cxn>
                  <a:cxn ang="0">
                    <a:pos x="39" y="43"/>
                  </a:cxn>
                  <a:cxn ang="0">
                    <a:pos x="47" y="48"/>
                  </a:cxn>
                  <a:cxn ang="0">
                    <a:pos x="52" y="50"/>
                  </a:cxn>
                  <a:cxn ang="0">
                    <a:pos x="55" y="49"/>
                  </a:cxn>
                  <a:cxn ang="0">
                    <a:pos x="53" y="44"/>
                  </a:cxn>
                  <a:cxn ang="0">
                    <a:pos x="48" y="39"/>
                  </a:cxn>
                  <a:cxn ang="0">
                    <a:pos x="40" y="32"/>
                  </a:cxn>
                  <a:cxn ang="0">
                    <a:pos x="31" y="25"/>
                  </a:cxn>
                  <a:cxn ang="0">
                    <a:pos x="21" y="18"/>
                  </a:cxn>
                  <a:cxn ang="0">
                    <a:pos x="11" y="12"/>
                  </a:cxn>
                  <a:cxn ang="0">
                    <a:pos x="5" y="6"/>
                  </a:cxn>
                  <a:cxn ang="0">
                    <a:pos x="0" y="0"/>
                  </a:cxn>
                </a:cxnLst>
                <a:rect l="0" t="0" r="r" b="b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176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1" y="13"/>
                  </a:cxn>
                  <a:cxn ang="0">
                    <a:pos x="20" y="21"/>
                  </a:cxn>
                  <a:cxn ang="0">
                    <a:pos x="29" y="27"/>
                  </a:cxn>
                  <a:cxn ang="0">
                    <a:pos x="37" y="34"/>
                  </a:cxn>
                  <a:cxn ang="0">
                    <a:pos x="45" y="38"/>
                  </a:cxn>
                  <a:cxn ang="0">
                    <a:pos x="49" y="39"/>
                  </a:cxn>
                  <a:cxn ang="0">
                    <a:pos x="52" y="35"/>
                  </a:cxn>
                  <a:cxn ang="0">
                    <a:pos x="49" y="30"/>
                  </a:cxn>
                  <a:cxn ang="0">
                    <a:pos x="45" y="25"/>
                  </a:cxn>
                  <a:cxn ang="0">
                    <a:pos x="38" y="21"/>
                  </a:cxn>
                  <a:cxn ang="0">
                    <a:pos x="29" y="16"/>
                  </a:cxn>
                  <a:cxn ang="0">
                    <a:pos x="20" y="12"/>
                  </a:cxn>
                  <a:cxn ang="0">
                    <a:pos x="12" y="8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177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11"/>
                  </a:cxn>
                  <a:cxn ang="0">
                    <a:pos x="22" y="18"/>
                  </a:cxn>
                  <a:cxn ang="0">
                    <a:pos x="31" y="25"/>
                  </a:cxn>
                  <a:cxn ang="0">
                    <a:pos x="39" y="31"/>
                  </a:cxn>
                  <a:cxn ang="0">
                    <a:pos x="46" y="34"/>
                  </a:cxn>
                  <a:cxn ang="0">
                    <a:pos x="50" y="35"/>
                  </a:cxn>
                  <a:cxn ang="0">
                    <a:pos x="51" y="32"/>
                  </a:cxn>
                  <a:cxn ang="0">
                    <a:pos x="49" y="26"/>
                  </a:cxn>
                  <a:cxn ang="0">
                    <a:pos x="43" y="21"/>
                  </a:cxn>
                  <a:cxn ang="0">
                    <a:pos x="35" y="17"/>
                  </a:cxn>
                  <a:cxn ang="0">
                    <a:pos x="27" y="12"/>
                  </a:cxn>
                  <a:cxn ang="0">
                    <a:pos x="18" y="9"/>
                  </a:cxn>
                  <a:cxn ang="0">
                    <a:pos x="10" y="6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178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2" y="8"/>
                  </a:cxn>
                  <a:cxn ang="0">
                    <a:pos x="19" y="12"/>
                  </a:cxn>
                  <a:cxn ang="0">
                    <a:pos x="27" y="16"/>
                  </a:cxn>
                  <a:cxn ang="0">
                    <a:pos x="34" y="18"/>
                  </a:cxn>
                  <a:cxn ang="0">
                    <a:pos x="39" y="18"/>
                  </a:cxn>
                  <a:cxn ang="0">
                    <a:pos x="43" y="17"/>
                  </a:cxn>
                  <a:cxn ang="0">
                    <a:pos x="44" y="13"/>
                  </a:cxn>
                  <a:cxn ang="0">
                    <a:pos x="42" y="9"/>
                  </a:cxn>
                  <a:cxn ang="0">
                    <a:pos x="38" y="6"/>
                  </a:cxn>
                  <a:cxn ang="0">
                    <a:pos x="33" y="4"/>
                  </a:cxn>
                  <a:cxn ang="0">
                    <a:pos x="26" y="3"/>
                  </a:cxn>
                  <a:cxn ang="0">
                    <a:pos x="18" y="3"/>
                  </a:cxn>
                  <a:cxn ang="0">
                    <a:pos x="11" y="2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179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6" y="5"/>
                  </a:cxn>
                  <a:cxn ang="0">
                    <a:pos x="23" y="7"/>
                  </a:cxn>
                  <a:cxn ang="0">
                    <a:pos x="30" y="9"/>
                  </a:cxn>
                  <a:cxn ang="0">
                    <a:pos x="34" y="9"/>
                  </a:cxn>
                  <a:cxn ang="0">
                    <a:pos x="38" y="7"/>
                  </a:cxn>
                  <a:cxn ang="0">
                    <a:pos x="39" y="4"/>
                  </a:cxn>
                  <a:cxn ang="0">
                    <a:pos x="36" y="1"/>
                  </a:cxn>
                  <a:cxn ang="0">
                    <a:pos x="33" y="0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1"/>
                  </a:cxn>
                  <a:cxn ang="0">
                    <a:pos x="10" y="1"/>
                  </a:cxn>
                  <a:cxn ang="0">
                    <a:pos x="5" y="1"/>
                  </a:cxn>
                  <a:cxn ang="0">
                    <a:pos x="0" y="0"/>
                  </a:cxn>
                </a:cxnLst>
                <a:rect l="0" t="0" r="r" b="b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180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8"/>
                  </a:cxn>
                  <a:cxn ang="0">
                    <a:pos x="9" y="9"/>
                  </a:cxn>
                  <a:cxn ang="0">
                    <a:pos x="15" y="10"/>
                  </a:cxn>
                  <a:cxn ang="0">
                    <a:pos x="22" y="11"/>
                  </a:cxn>
                  <a:cxn ang="0">
                    <a:pos x="28" y="10"/>
                  </a:cxn>
                  <a:cxn ang="0">
                    <a:pos x="33" y="9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5" y="1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6" y="5"/>
                  </a:cxn>
                  <a:cxn ang="0">
                    <a:pos x="0" y="5"/>
                  </a:cxn>
                </a:cxnLst>
                <a:rect l="0" t="0" r="r" b="b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181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0"/>
                  </a:cxn>
                  <a:cxn ang="0">
                    <a:pos x="27" y="11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42" y="8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6" y="0"/>
                  </a:cxn>
                  <a:cxn ang="0">
                    <a:pos x="18" y="1"/>
                  </a:cxn>
                  <a:cxn ang="0">
                    <a:pos x="10" y="1"/>
                  </a:cxn>
                  <a:cxn ang="0">
                    <a:pos x="5" y="2"/>
                  </a:cxn>
                  <a:cxn ang="0">
                    <a:pos x="0" y="2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182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39" y="59"/>
                  </a:cxn>
                  <a:cxn ang="0">
                    <a:pos x="34" y="54"/>
                  </a:cxn>
                  <a:cxn ang="0">
                    <a:pos x="28" y="46"/>
                  </a:cxn>
                  <a:cxn ang="0">
                    <a:pos x="22" y="37"/>
                  </a:cxn>
                  <a:cxn ang="0">
                    <a:pos x="14" y="28"/>
                  </a:cxn>
                  <a:cxn ang="0">
                    <a:pos x="7" y="17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2" y="11"/>
                  </a:cxn>
                  <a:cxn ang="0">
                    <a:pos x="7" y="22"/>
                  </a:cxn>
                  <a:cxn ang="0">
                    <a:pos x="14" y="34"/>
                  </a:cxn>
                  <a:cxn ang="0">
                    <a:pos x="19" y="46"/>
                  </a:cxn>
                  <a:cxn ang="0">
                    <a:pos x="26" y="55"/>
                  </a:cxn>
                  <a:cxn ang="0">
                    <a:pos x="32" y="62"/>
                  </a:cxn>
                  <a:cxn ang="0">
                    <a:pos x="36" y="65"/>
                  </a:cxn>
                  <a:cxn ang="0">
                    <a:pos x="40" y="63"/>
                  </a:cxn>
                </a:cxnLst>
                <a:rect l="0" t="0" r="r" b="b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183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4"/>
                  </a:cxn>
                  <a:cxn ang="0">
                    <a:pos x="13" y="30"/>
                  </a:cxn>
                  <a:cxn ang="0">
                    <a:pos x="20" y="44"/>
                  </a:cxn>
                  <a:cxn ang="0">
                    <a:pos x="25" y="46"/>
                  </a:cxn>
                  <a:cxn ang="0">
                    <a:pos x="22" y="37"/>
                  </a:cxn>
                  <a:cxn ang="0">
                    <a:pos x="16" y="23"/>
                  </a:cxn>
                  <a:cxn ang="0">
                    <a:pos x="7" y="10"/>
                  </a:cxn>
                  <a:cxn ang="0">
                    <a:pos x="0" y="0"/>
                  </a:cxn>
                </a:cxnLst>
                <a:rect l="0" t="0" r="r" b="b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184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61" y="0"/>
                  </a:cxn>
                  <a:cxn ang="0">
                    <a:pos x="64" y="0"/>
                  </a:cxn>
                  <a:cxn ang="0">
                    <a:pos x="66" y="1"/>
                  </a:cxn>
                  <a:cxn ang="0">
                    <a:pos x="68" y="1"/>
                  </a:cxn>
                  <a:cxn ang="0">
                    <a:pos x="42" y="32"/>
                  </a:cxn>
                  <a:cxn ang="0">
                    <a:pos x="25" y="65"/>
                  </a:cxn>
                  <a:cxn ang="0">
                    <a:pos x="14" y="99"/>
                  </a:cxn>
                  <a:cxn ang="0">
                    <a:pos x="9" y="133"/>
                  </a:cxn>
                  <a:cxn ang="0">
                    <a:pos x="8" y="165"/>
                  </a:cxn>
                  <a:cxn ang="0">
                    <a:pos x="10" y="196"/>
                  </a:cxn>
                  <a:cxn ang="0">
                    <a:pos x="15" y="223"/>
                  </a:cxn>
                  <a:cxn ang="0">
                    <a:pos x="18" y="247"/>
                  </a:cxn>
                  <a:cxn ang="0">
                    <a:pos x="9" y="228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2" y="126"/>
                  </a:cxn>
                  <a:cxn ang="0">
                    <a:pos x="9" y="87"/>
                  </a:cxn>
                  <a:cxn ang="0">
                    <a:pos x="21" y="51"/>
                  </a:cxn>
                  <a:cxn ang="0">
                    <a:pos x="36" y="22"/>
                  </a:cxn>
                  <a:cxn ang="0">
                    <a:pos x="59" y="0"/>
                  </a:cxn>
                </a:cxnLst>
                <a:rect l="0" t="0" r="r" b="b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185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4"/>
                  </a:cxn>
                  <a:cxn ang="0">
                    <a:pos x="18" y="20"/>
                  </a:cxn>
                  <a:cxn ang="0">
                    <a:pos x="26" y="25"/>
                  </a:cxn>
                  <a:cxn ang="0">
                    <a:pos x="34" y="30"/>
                  </a:cxn>
                  <a:cxn ang="0">
                    <a:pos x="41" y="32"/>
                  </a:cxn>
                  <a:cxn ang="0">
                    <a:pos x="47" y="33"/>
                  </a:cxn>
                  <a:cxn ang="0">
                    <a:pos x="49" y="32"/>
                  </a:cxn>
                  <a:cxn ang="0">
                    <a:pos x="49" y="30"/>
                  </a:cxn>
                  <a:cxn ang="0">
                    <a:pos x="44" y="26"/>
                  </a:cxn>
                  <a:cxn ang="0">
                    <a:pos x="39" y="23"/>
                  </a:cxn>
                  <a:cxn ang="0">
                    <a:pos x="32" y="20"/>
                  </a:cxn>
                  <a:cxn ang="0">
                    <a:pos x="23" y="15"/>
                  </a:cxn>
                  <a:cxn ang="0">
                    <a:pos x="15" y="11"/>
                  </a:cxn>
                  <a:cxn ang="0">
                    <a:pos x="7" y="6"/>
                  </a:cxn>
                  <a:cxn ang="0">
                    <a:pos x="0" y="0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186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/>
                <a:ahLst/>
                <a:cxnLst>
                  <a:cxn ang="0">
                    <a:pos x="58" y="48"/>
                  </a:cxn>
                  <a:cxn ang="0">
                    <a:pos x="54" y="48"/>
                  </a:cxn>
                  <a:cxn ang="0">
                    <a:pos x="49" y="46"/>
                  </a:cxn>
                  <a:cxn ang="0">
                    <a:pos x="41" y="41"/>
                  </a:cxn>
                  <a:cxn ang="0">
                    <a:pos x="30" y="36"/>
                  </a:cxn>
                  <a:cxn ang="0">
                    <a:pos x="20" y="28"/>
                  </a:cxn>
                  <a:cxn ang="0">
                    <a:pos x="11" y="19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5" y="12"/>
                  </a:cxn>
                  <a:cxn ang="0">
                    <a:pos x="25" y="20"/>
                  </a:cxn>
                  <a:cxn ang="0">
                    <a:pos x="35" y="27"/>
                  </a:cxn>
                  <a:cxn ang="0">
                    <a:pos x="44" y="34"/>
                  </a:cxn>
                  <a:cxn ang="0">
                    <a:pos x="52" y="40"/>
                  </a:cxn>
                  <a:cxn ang="0">
                    <a:pos x="56" y="45"/>
                  </a:cxn>
                  <a:cxn ang="0">
                    <a:pos x="58" y="48"/>
                  </a:cxn>
                </a:cxnLst>
                <a:rect l="0" t="0" r="r" b="b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187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65" y="64"/>
                  </a:cxn>
                  <a:cxn ang="0">
                    <a:pos x="57" y="60"/>
                  </a:cxn>
                  <a:cxn ang="0">
                    <a:pos x="47" y="53"/>
                  </a:cxn>
                  <a:cxn ang="0">
                    <a:pos x="36" y="44"/>
                  </a:cxn>
                  <a:cxn ang="0">
                    <a:pos x="25" y="33"/>
                  </a:cxn>
                  <a:cxn ang="0">
                    <a:pos x="13" y="22"/>
                  </a:cxn>
                  <a:cxn ang="0">
                    <a:pos x="5" y="1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4" y="13"/>
                  </a:cxn>
                  <a:cxn ang="0">
                    <a:pos x="26" y="22"/>
                  </a:cxn>
                  <a:cxn ang="0">
                    <a:pos x="39" y="32"/>
                  </a:cxn>
                  <a:cxn ang="0">
                    <a:pos x="51" y="42"/>
                  </a:cxn>
                  <a:cxn ang="0">
                    <a:pos x="61" y="51"/>
                  </a:cxn>
                  <a:cxn ang="0">
                    <a:pos x="68" y="58"/>
                  </a:cxn>
                  <a:cxn ang="0">
                    <a:pos x="69" y="62"/>
                  </a:cxn>
                </a:cxnLst>
                <a:rect l="0" t="0" r="r" b="b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188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/>
                <a:ahLst/>
                <a:cxnLst>
                  <a:cxn ang="0">
                    <a:pos x="75" y="57"/>
                  </a:cxn>
                  <a:cxn ang="0">
                    <a:pos x="70" y="58"/>
                  </a:cxn>
                  <a:cxn ang="0">
                    <a:pos x="61" y="54"/>
                  </a:cxn>
                  <a:cxn ang="0">
                    <a:pos x="50" y="49"/>
                  </a:cxn>
                  <a:cxn ang="0">
                    <a:pos x="38" y="40"/>
                  </a:cxn>
                  <a:cxn ang="0">
                    <a:pos x="25" y="29"/>
                  </a:cxn>
                  <a:cxn ang="0">
                    <a:pos x="14" y="19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16" y="10"/>
                  </a:cxn>
                  <a:cxn ang="0">
                    <a:pos x="29" y="18"/>
                  </a:cxn>
                  <a:cxn ang="0">
                    <a:pos x="42" y="28"/>
                  </a:cxn>
                  <a:cxn ang="0">
                    <a:pos x="55" y="37"/>
                  </a:cxn>
                  <a:cxn ang="0">
                    <a:pos x="66" y="46"/>
                  </a:cxn>
                  <a:cxn ang="0">
                    <a:pos x="73" y="53"/>
                  </a:cxn>
                  <a:cxn ang="0">
                    <a:pos x="75" y="57"/>
                  </a:cxn>
                </a:cxnLst>
                <a:rect l="0" t="0" r="r" b="b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189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/>
                <a:ahLst/>
                <a:cxnLst>
                  <a:cxn ang="0">
                    <a:pos x="68" y="50"/>
                  </a:cxn>
                  <a:cxn ang="0">
                    <a:pos x="65" y="50"/>
                  </a:cxn>
                  <a:cxn ang="0">
                    <a:pos x="57" y="46"/>
                  </a:cxn>
                  <a:cxn ang="0">
                    <a:pos x="47" y="41"/>
                  </a:cxn>
                  <a:cxn ang="0">
                    <a:pos x="34" y="33"/>
                  </a:cxn>
                  <a:cxn ang="0">
                    <a:pos x="22" y="25"/>
                  </a:cxn>
                  <a:cxn ang="0">
                    <a:pos x="12" y="16"/>
                  </a:cxn>
                  <a:cxn ang="0">
                    <a:pos x="4" y="7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6" y="10"/>
                  </a:cxn>
                  <a:cxn ang="0">
                    <a:pos x="29" y="17"/>
                  </a:cxn>
                  <a:cxn ang="0">
                    <a:pos x="41" y="24"/>
                  </a:cxn>
                  <a:cxn ang="0">
                    <a:pos x="52" y="32"/>
                  </a:cxn>
                  <a:cxn ang="0">
                    <a:pos x="61" y="38"/>
                  </a:cxn>
                  <a:cxn ang="0">
                    <a:pos x="67" y="45"/>
                  </a:cxn>
                  <a:cxn ang="0">
                    <a:pos x="68" y="50"/>
                  </a:cxn>
                </a:cxnLst>
                <a:rect l="0" t="0" r="r" b="b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190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/>
                <a:ahLst/>
                <a:cxnLst>
                  <a:cxn ang="0">
                    <a:pos x="58" y="40"/>
                  </a:cxn>
                  <a:cxn ang="0">
                    <a:pos x="55" y="42"/>
                  </a:cxn>
                  <a:cxn ang="0">
                    <a:pos x="48" y="40"/>
                  </a:cxn>
                  <a:cxn ang="0">
                    <a:pos x="40" y="37"/>
                  </a:cxn>
                  <a:cxn ang="0">
                    <a:pos x="30" y="31"/>
                  </a:cxn>
                  <a:cxn ang="0">
                    <a:pos x="21" y="26"/>
                  </a:cxn>
                  <a:cxn ang="0">
                    <a:pos x="12" y="18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5" y="9"/>
                  </a:cxn>
                  <a:cxn ang="0">
                    <a:pos x="25" y="16"/>
                  </a:cxn>
                  <a:cxn ang="0">
                    <a:pos x="35" y="21"/>
                  </a:cxn>
                  <a:cxn ang="0">
                    <a:pos x="45" y="28"/>
                  </a:cxn>
                  <a:cxn ang="0">
                    <a:pos x="52" y="33"/>
                  </a:cxn>
                  <a:cxn ang="0">
                    <a:pos x="57" y="37"/>
                  </a:cxn>
                  <a:cxn ang="0">
                    <a:pos x="58" y="40"/>
                  </a:cxn>
                </a:cxnLst>
                <a:rect l="0" t="0" r="r" b="b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191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32" y="10"/>
                  </a:cxn>
                  <a:cxn ang="0">
                    <a:pos x="28" y="11"/>
                  </a:cxn>
                  <a:cxn ang="0">
                    <a:pos x="23" y="11"/>
                  </a:cxn>
                  <a:cxn ang="0">
                    <a:pos x="16" y="11"/>
                  </a:cxn>
                  <a:cxn ang="0">
                    <a:pos x="11" y="10"/>
                  </a:cxn>
                  <a:cxn ang="0">
                    <a:pos x="5" y="8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5"/>
                  </a:cxn>
                  <a:cxn ang="0">
                    <a:pos x="16" y="5"/>
                  </a:cxn>
                  <a:cxn ang="0">
                    <a:pos x="23" y="5"/>
                  </a:cxn>
                  <a:cxn ang="0">
                    <a:pos x="29" y="5"/>
                  </a:cxn>
                  <a:cxn ang="0">
                    <a:pos x="32" y="5"/>
                  </a:cxn>
                  <a:cxn ang="0">
                    <a:pos x="34" y="6"/>
                  </a:cxn>
                  <a:cxn ang="0">
                    <a:pos x="34" y="8"/>
                  </a:cxn>
                </a:cxnLst>
                <a:rect l="0" t="0" r="r" b="b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192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2" y="55"/>
                  </a:cxn>
                  <a:cxn ang="0">
                    <a:pos x="55" y="52"/>
                  </a:cxn>
                  <a:cxn ang="0">
                    <a:pos x="45" y="47"/>
                  </a:cxn>
                  <a:cxn ang="0">
                    <a:pos x="34" y="39"/>
                  </a:cxn>
                  <a:cxn ang="0">
                    <a:pos x="23" y="30"/>
                  </a:cxn>
                  <a:cxn ang="0">
                    <a:pos x="14" y="20"/>
                  </a:cxn>
                  <a:cxn ang="0">
                    <a:pos x="6" y="10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4" y="10"/>
                  </a:cxn>
                  <a:cxn ang="0">
                    <a:pos x="25" y="18"/>
                  </a:cxn>
                  <a:cxn ang="0">
                    <a:pos x="37" y="27"/>
                  </a:cxn>
                  <a:cxn ang="0">
                    <a:pos x="48" y="36"/>
                  </a:cxn>
                  <a:cxn ang="0">
                    <a:pos x="57" y="44"/>
                  </a:cxn>
                  <a:cxn ang="0">
                    <a:pos x="64" y="49"/>
                  </a:cxn>
                  <a:cxn ang="0">
                    <a:pos x="65" y="54"/>
                  </a:cxn>
                </a:cxnLst>
                <a:rect l="0" t="0" r="r" b="b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193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/>
                <a:ahLst/>
                <a:cxnLst>
                  <a:cxn ang="0">
                    <a:pos x="73" y="54"/>
                  </a:cxn>
                  <a:cxn ang="0">
                    <a:pos x="69" y="55"/>
                  </a:cxn>
                  <a:cxn ang="0">
                    <a:pos x="60" y="52"/>
                  </a:cxn>
                  <a:cxn ang="0">
                    <a:pos x="50" y="46"/>
                  </a:cxn>
                  <a:cxn ang="0">
                    <a:pos x="37" y="38"/>
                  </a:cxn>
                  <a:cxn ang="0">
                    <a:pos x="24" y="29"/>
                  </a:cxn>
                  <a:cxn ang="0">
                    <a:pos x="13" y="1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6" y="9"/>
                  </a:cxn>
                  <a:cxn ang="0">
                    <a:pos x="27" y="18"/>
                  </a:cxn>
                  <a:cxn ang="0">
                    <a:pos x="41" y="27"/>
                  </a:cxn>
                  <a:cxn ang="0">
                    <a:pos x="54" y="36"/>
                  </a:cxn>
                  <a:cxn ang="0">
                    <a:pos x="64" y="44"/>
                  </a:cxn>
                  <a:cxn ang="0">
                    <a:pos x="71" y="51"/>
                  </a:cxn>
                  <a:cxn ang="0">
                    <a:pos x="73" y="54"/>
                  </a:cxn>
                </a:cxnLst>
                <a:rect l="0" t="0" r="r" b="b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194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/>
                <a:ahLst/>
                <a:cxnLst>
                  <a:cxn ang="0">
                    <a:pos x="71" y="40"/>
                  </a:cxn>
                  <a:cxn ang="0">
                    <a:pos x="67" y="42"/>
                  </a:cxn>
                  <a:cxn ang="0">
                    <a:pos x="59" y="40"/>
                  </a:cxn>
                  <a:cxn ang="0">
                    <a:pos x="49" y="37"/>
                  </a:cxn>
                  <a:cxn ang="0">
                    <a:pos x="38" y="31"/>
                  </a:cxn>
                  <a:cxn ang="0">
                    <a:pos x="25" y="25"/>
                  </a:cxn>
                  <a:cxn ang="0">
                    <a:pos x="14" y="18"/>
                  </a:cxn>
                  <a:cxn ang="0">
                    <a:pos x="6" y="9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7" y="9"/>
                  </a:cxn>
                  <a:cxn ang="0">
                    <a:pos x="30" y="14"/>
                  </a:cxn>
                  <a:cxn ang="0">
                    <a:pos x="42" y="21"/>
                  </a:cxn>
                  <a:cxn ang="0">
                    <a:pos x="54" y="27"/>
                  </a:cxn>
                  <a:cxn ang="0">
                    <a:pos x="64" y="33"/>
                  </a:cxn>
                  <a:cxn ang="0">
                    <a:pos x="69" y="37"/>
                  </a:cxn>
                  <a:cxn ang="0">
                    <a:pos x="71" y="40"/>
                  </a:cxn>
                </a:cxnLst>
                <a:rect l="0" t="0" r="r" b="b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195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/>
                <a:ahLst/>
                <a:cxnLst>
                  <a:cxn ang="0">
                    <a:pos x="53" y="42"/>
                  </a:cxn>
                  <a:cxn ang="0">
                    <a:pos x="49" y="43"/>
                  </a:cxn>
                  <a:cxn ang="0">
                    <a:pos x="42" y="40"/>
                  </a:cxn>
                  <a:cxn ang="0">
                    <a:pos x="34" y="34"/>
                  </a:cxn>
                  <a:cxn ang="0">
                    <a:pos x="25" y="27"/>
                  </a:cxn>
                  <a:cxn ang="0">
                    <a:pos x="15" y="19"/>
                  </a:cxn>
                  <a:cxn ang="0">
                    <a:pos x="7" y="11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3" y="8"/>
                  </a:cxn>
                  <a:cxn ang="0">
                    <a:pos x="22" y="14"/>
                  </a:cxn>
                  <a:cxn ang="0">
                    <a:pos x="30" y="20"/>
                  </a:cxn>
                  <a:cxn ang="0">
                    <a:pos x="39" y="27"/>
                  </a:cxn>
                  <a:cxn ang="0">
                    <a:pos x="46" y="33"/>
                  </a:cxn>
                  <a:cxn ang="0">
                    <a:pos x="50" y="39"/>
                  </a:cxn>
                  <a:cxn ang="0">
                    <a:pos x="53" y="42"/>
                  </a:cxn>
                </a:cxnLst>
                <a:rect l="0" t="0" r="r" b="b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196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6" y="16"/>
                  </a:cxn>
                  <a:cxn ang="0">
                    <a:pos x="32" y="17"/>
                  </a:cxn>
                  <a:cxn ang="0">
                    <a:pos x="26" y="16"/>
                  </a:cxn>
                  <a:cxn ang="0">
                    <a:pos x="19" y="15"/>
                  </a:cxn>
                  <a:cxn ang="0">
                    <a:pos x="13" y="13"/>
                  </a:cxn>
                  <a:cxn ang="0">
                    <a:pos x="7" y="9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6"/>
                  </a:cxn>
                  <a:cxn ang="0">
                    <a:pos x="18" y="7"/>
                  </a:cxn>
                  <a:cxn ang="0">
                    <a:pos x="25" y="8"/>
                  </a:cxn>
                  <a:cxn ang="0">
                    <a:pos x="32" y="9"/>
                  </a:cxn>
                  <a:cxn ang="0">
                    <a:pos x="36" y="11"/>
                  </a:cxn>
                  <a:cxn ang="0">
                    <a:pos x="39" y="13"/>
                  </a:cxn>
                  <a:cxn ang="0">
                    <a:pos x="39" y="15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197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19" y="14"/>
                  </a:cxn>
                  <a:cxn ang="0">
                    <a:pos x="25" y="20"/>
                  </a:cxn>
                  <a:cxn ang="0">
                    <a:pos x="28" y="25"/>
                  </a:cxn>
                  <a:cxn ang="0">
                    <a:pos x="30" y="29"/>
                  </a:cxn>
                  <a:cxn ang="0">
                    <a:pos x="29" y="32"/>
                  </a:cxn>
                  <a:cxn ang="0">
                    <a:pos x="22" y="31"/>
                  </a:cxn>
                  <a:cxn ang="0">
                    <a:pos x="13" y="21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198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8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1"/>
                  </a:cxn>
                  <a:cxn ang="0">
                    <a:pos x="7" y="36"/>
                  </a:cxn>
                  <a:cxn ang="0">
                    <a:pos x="7" y="24"/>
                  </a:cxn>
                  <a:cxn ang="0">
                    <a:pos x="4" y="11"/>
                  </a:cxn>
                  <a:cxn ang="0">
                    <a:pos x="2" y="0"/>
                  </a:cxn>
                </a:cxnLst>
                <a:rect l="0" t="0" r="r" b="b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199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5" y="12"/>
                  </a:cxn>
                  <a:cxn ang="0">
                    <a:pos x="15" y="25"/>
                  </a:cxn>
                  <a:cxn ang="0">
                    <a:pos x="6" y="37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2" y="30"/>
                  </a:cxn>
                  <a:cxn ang="0">
                    <a:pos x="7" y="25"/>
                  </a:cxn>
                  <a:cxn ang="0">
                    <a:pos x="12" y="19"/>
                  </a:cxn>
                  <a:cxn ang="0">
                    <a:pos x="19" y="13"/>
                  </a:cxn>
                  <a:cxn ang="0">
                    <a:pos x="25" y="8"/>
                  </a:cxn>
                  <a:cxn ang="0">
                    <a:pos x="29" y="4"/>
                  </a:cxn>
                  <a:cxn ang="0">
                    <a:pos x="33" y="0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200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/>
                <a:ahLst/>
                <a:cxnLst>
                  <a:cxn ang="0">
                    <a:pos x="51" y="9"/>
                  </a:cxn>
                  <a:cxn ang="0">
                    <a:pos x="45" y="10"/>
                  </a:cxn>
                  <a:cxn ang="0">
                    <a:pos x="37" y="12"/>
                  </a:cxn>
                  <a:cxn ang="0">
                    <a:pos x="29" y="12"/>
                  </a:cxn>
                  <a:cxn ang="0">
                    <a:pos x="21" y="12"/>
                  </a:cxn>
                  <a:cxn ang="0">
                    <a:pos x="13" y="12"/>
                  </a:cxn>
                  <a:cxn ang="0">
                    <a:pos x="7" y="10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2" y="1"/>
                  </a:cxn>
                  <a:cxn ang="0">
                    <a:pos x="20" y="2"/>
                  </a:cxn>
                  <a:cxn ang="0">
                    <a:pos x="28" y="5"/>
                  </a:cxn>
                  <a:cxn ang="0">
                    <a:pos x="37" y="7"/>
                  </a:cxn>
                  <a:cxn ang="0">
                    <a:pos x="45" y="8"/>
                  </a:cxn>
                  <a:cxn ang="0">
                    <a:pos x="51" y="9"/>
                  </a:cxn>
                </a:cxnLst>
                <a:rect l="0" t="0" r="r" b="b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201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3" y="21"/>
                  </a:cxn>
                  <a:cxn ang="0">
                    <a:pos x="36" y="20"/>
                  </a:cxn>
                  <a:cxn ang="0">
                    <a:pos x="28" y="18"/>
                  </a:cxn>
                  <a:cxn ang="0">
                    <a:pos x="20" y="16"/>
                  </a:cxn>
                  <a:cxn ang="0">
                    <a:pos x="14" y="12"/>
                  </a:cxn>
                  <a:cxn ang="0">
                    <a:pos x="7" y="9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" y="0"/>
                  </a:cxn>
                  <a:cxn ang="0">
                    <a:pos x="14" y="2"/>
                  </a:cxn>
                  <a:cxn ang="0">
                    <a:pos x="22" y="6"/>
                  </a:cxn>
                  <a:cxn ang="0">
                    <a:pos x="30" y="11"/>
                  </a:cxn>
                  <a:cxn ang="0">
                    <a:pos x="37" y="16"/>
                  </a:cxn>
                  <a:cxn ang="0">
                    <a:pos x="44" y="19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202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5" y="6"/>
                  </a:cxn>
                  <a:cxn ang="0">
                    <a:pos x="41" y="9"/>
                  </a:cxn>
                  <a:cxn ang="0">
                    <a:pos x="33" y="10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9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3" y="0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6" y="2"/>
                  </a:cxn>
                  <a:cxn ang="0">
                    <a:pos x="34" y="3"/>
                  </a:cxn>
                  <a:cxn ang="0">
                    <a:pos x="42" y="4"/>
                  </a:cxn>
                  <a:cxn ang="0">
                    <a:pos x="47" y="4"/>
                  </a:cxn>
                </a:cxnLst>
                <a:rect l="0" t="0" r="r" b="b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203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2"/>
                  </a:cxn>
                  <a:cxn ang="0">
                    <a:pos x="41" y="3"/>
                  </a:cxn>
                  <a:cxn ang="0">
                    <a:pos x="33" y="6"/>
                  </a:cxn>
                  <a:cxn ang="0">
                    <a:pos x="24" y="7"/>
                  </a:cxn>
                  <a:cxn ang="0">
                    <a:pos x="16" y="8"/>
                  </a:cxn>
                  <a:cxn ang="0">
                    <a:pos x="8" y="8"/>
                  </a:cxn>
                  <a:cxn ang="0">
                    <a:pos x="4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35" y="1"/>
                  </a:cxn>
                  <a:cxn ang="0">
                    <a:pos x="43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204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1"/>
                  </a:cxn>
                  <a:cxn ang="0">
                    <a:pos x="40" y="3"/>
                  </a:cxn>
                  <a:cxn ang="0">
                    <a:pos x="31" y="7"/>
                  </a:cxn>
                  <a:cxn ang="0">
                    <a:pos x="23" y="9"/>
                  </a:cxn>
                  <a:cxn ang="0">
                    <a:pos x="14" y="10"/>
                  </a:cxn>
                  <a:cxn ang="0">
                    <a:pos x="7" y="11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6" y="3"/>
                  </a:cxn>
                  <a:cxn ang="0">
                    <a:pos x="13" y="2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6" y="1"/>
                  </a:cxn>
                  <a:cxn ang="0">
                    <a:pos x="44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205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0" y="4"/>
                  </a:cxn>
                  <a:cxn ang="0">
                    <a:pos x="42" y="7"/>
                  </a:cxn>
                  <a:cxn ang="0">
                    <a:pos x="33" y="9"/>
                  </a:cxn>
                  <a:cxn ang="0">
                    <a:pos x="24" y="13"/>
                  </a:cxn>
                  <a:cxn ang="0">
                    <a:pos x="15" y="14"/>
                  </a:cxn>
                  <a:cxn ang="0">
                    <a:pos x="7" y="14"/>
                  </a:cxn>
                  <a:cxn ang="0">
                    <a:pos x="2" y="12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7" y="2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4" y="1"/>
                  </a:cxn>
                  <a:cxn ang="0">
                    <a:pos x="43" y="1"/>
                  </a:cxn>
                  <a:cxn ang="0">
                    <a:pos x="51" y="1"/>
                  </a:cxn>
                  <a:cxn ang="0">
                    <a:pos x="57" y="0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206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57" y="2"/>
                  </a:cxn>
                  <a:cxn ang="0">
                    <a:pos x="48" y="6"/>
                  </a:cxn>
                  <a:cxn ang="0">
                    <a:pos x="36" y="11"/>
                  </a:cxn>
                  <a:cxn ang="0">
                    <a:pos x="26" y="14"/>
                  </a:cxn>
                  <a:cxn ang="0">
                    <a:pos x="15" y="18"/>
                  </a:cxn>
                  <a:cxn ang="0">
                    <a:pos x="7" y="19"/>
                  </a:cxn>
                  <a:cxn ang="0">
                    <a:pos x="1" y="19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9" y="9"/>
                  </a:cxn>
                  <a:cxn ang="0">
                    <a:pos x="18" y="6"/>
                  </a:cxn>
                  <a:cxn ang="0">
                    <a:pos x="29" y="4"/>
                  </a:cxn>
                  <a:cxn ang="0">
                    <a:pos x="40" y="3"/>
                  </a:cxn>
                  <a:cxn ang="0">
                    <a:pos x="50" y="2"/>
                  </a:cxn>
                  <a:cxn ang="0">
                    <a:pos x="58" y="1"/>
                  </a:cxn>
                  <a:cxn ang="0">
                    <a:pos x="62" y="0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207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1" y="6"/>
                  </a:cxn>
                  <a:cxn ang="0">
                    <a:pos x="52" y="13"/>
                  </a:cxn>
                  <a:cxn ang="0">
                    <a:pos x="41" y="17"/>
                  </a:cxn>
                  <a:cxn ang="0">
                    <a:pos x="30" y="22"/>
                  </a:cxn>
                  <a:cxn ang="0">
                    <a:pos x="18" y="25"/>
                  </a:cxn>
                  <a:cxn ang="0">
                    <a:pos x="9" y="27"/>
                  </a:cxn>
                  <a:cxn ang="0">
                    <a:pos x="3" y="25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8" y="13"/>
                  </a:cxn>
                  <a:cxn ang="0">
                    <a:pos x="16" y="10"/>
                  </a:cxn>
                  <a:cxn ang="0">
                    <a:pos x="27" y="7"/>
                  </a:cxn>
                  <a:cxn ang="0">
                    <a:pos x="39" y="5"/>
                  </a:cxn>
                  <a:cxn ang="0">
                    <a:pos x="50" y="3"/>
                  </a:cxn>
                  <a:cxn ang="0">
                    <a:pos x="60" y="2"/>
                  </a:cxn>
                  <a:cxn ang="0">
                    <a:pos x="67" y="0"/>
                  </a:cxn>
                </a:cxnLst>
                <a:rect l="0" t="0" r="r" b="b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" name="Freeform 208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58" y="6"/>
                </a:cxn>
                <a:cxn ang="0">
                  <a:pos x="50" y="13"/>
                </a:cxn>
                <a:cxn ang="0">
                  <a:pos x="39" y="21"/>
                </a:cxn>
                <a:cxn ang="0">
                  <a:pos x="29" y="29"/>
                </a:cxn>
                <a:cxn ang="0">
                  <a:pos x="19" y="35"/>
                </a:cxn>
                <a:cxn ang="0">
                  <a:pos x="10" y="39"/>
                </a:cxn>
                <a:cxn ang="0">
                  <a:pos x="3" y="41"/>
                </a:cxn>
                <a:cxn ang="0">
                  <a:pos x="0" y="39"/>
                </a:cxn>
                <a:cxn ang="0">
                  <a:pos x="1" y="35"/>
                </a:cxn>
                <a:cxn ang="0">
                  <a:pos x="5" y="29"/>
                </a:cxn>
                <a:cxn ang="0">
                  <a:pos x="12" y="23"/>
                </a:cxn>
                <a:cxn ang="0">
                  <a:pos x="22" y="17"/>
                </a:cxn>
                <a:cxn ang="0">
                  <a:pos x="33" y="11"/>
                </a:cxn>
                <a:cxn ang="0">
                  <a:pos x="44" y="5"/>
                </a:cxn>
                <a:cxn ang="0">
                  <a:pos x="54" y="2"/>
                </a:cxn>
                <a:cxn ang="0">
                  <a:pos x="63" y="0"/>
                </a:cxn>
              </a:cxnLst>
              <a:rect l="0" t="0" r="r" b="b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209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0" y="7"/>
                </a:cxn>
                <a:cxn ang="0">
                  <a:pos x="43" y="15"/>
                </a:cxn>
                <a:cxn ang="0">
                  <a:pos x="35" y="25"/>
                </a:cxn>
                <a:cxn ang="0">
                  <a:pos x="27" y="34"/>
                </a:cxn>
                <a:cxn ang="0">
                  <a:pos x="18" y="43"/>
                </a:cxn>
                <a:cxn ang="0">
                  <a:pos x="10" y="50"/>
                </a:cxn>
                <a:cxn ang="0">
                  <a:pos x="3" y="54"/>
                </a:cxn>
                <a:cxn ang="0">
                  <a:pos x="0" y="52"/>
                </a:cxn>
                <a:cxn ang="0">
                  <a:pos x="0" y="47"/>
                </a:cxn>
                <a:cxn ang="0">
                  <a:pos x="5" y="40"/>
                </a:cxn>
                <a:cxn ang="0">
                  <a:pos x="11" y="31"/>
                </a:cxn>
                <a:cxn ang="0">
                  <a:pos x="20" y="23"/>
                </a:cxn>
                <a:cxn ang="0">
                  <a:pos x="31" y="14"/>
                </a:cxn>
                <a:cxn ang="0">
                  <a:pos x="40" y="7"/>
                </a:cxn>
                <a:cxn ang="0">
                  <a:pos x="48" y="3"/>
                </a:cxn>
                <a:cxn ang="0">
                  <a:pos x="53" y="0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210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" y="42"/>
                </a:cxn>
                <a:cxn ang="0">
                  <a:pos x="5" y="37"/>
                </a:cxn>
                <a:cxn ang="0">
                  <a:pos x="12" y="33"/>
                </a:cxn>
                <a:cxn ang="0">
                  <a:pos x="20" y="26"/>
                </a:cxn>
                <a:cxn ang="0">
                  <a:pos x="29" y="19"/>
                </a:cxn>
                <a:cxn ang="0">
                  <a:pos x="37" y="12"/>
                </a:cxn>
                <a:cxn ang="0">
                  <a:pos x="44" y="6"/>
                </a:cxn>
                <a:cxn ang="0">
                  <a:pos x="49" y="0"/>
                </a:cxn>
                <a:cxn ang="0">
                  <a:pos x="46" y="8"/>
                </a:cxn>
                <a:cxn ang="0">
                  <a:pos x="41" y="17"/>
                </a:cxn>
                <a:cxn ang="0">
                  <a:pos x="34" y="26"/>
                </a:cxn>
                <a:cxn ang="0">
                  <a:pos x="26" y="35"/>
                </a:cxn>
                <a:cxn ang="0">
                  <a:pos x="18" y="42"/>
                </a:cxn>
                <a:cxn ang="0">
                  <a:pos x="11" y="46"/>
                </a:cxn>
                <a:cxn ang="0">
                  <a:pos x="4" y="48"/>
                </a:cxn>
                <a:cxn ang="0">
                  <a:pos x="0" y="45"/>
                </a:cxn>
              </a:cxnLst>
              <a:rect l="0" t="0" r="r" b="b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211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3" y="0"/>
                </a:cxn>
                <a:cxn ang="0">
                  <a:pos x="55" y="1"/>
                </a:cxn>
                <a:cxn ang="0">
                  <a:pos x="56" y="3"/>
                </a:cxn>
                <a:cxn ang="0">
                  <a:pos x="58" y="5"/>
                </a:cxn>
                <a:cxn ang="0">
                  <a:pos x="35" y="34"/>
                </a:cxn>
                <a:cxn ang="0">
                  <a:pos x="20" y="64"/>
                </a:cxn>
                <a:cxn ang="0">
                  <a:pos x="12" y="96"/>
                </a:cxn>
                <a:cxn ang="0">
                  <a:pos x="11" y="127"/>
                </a:cxn>
                <a:cxn ang="0">
                  <a:pos x="12" y="157"/>
                </a:cxn>
                <a:cxn ang="0">
                  <a:pos x="17" y="184"/>
                </a:cxn>
                <a:cxn ang="0">
                  <a:pos x="22" y="211"/>
                </a:cxn>
                <a:cxn ang="0">
                  <a:pos x="28" y="232"/>
                </a:cxn>
                <a:cxn ang="0">
                  <a:pos x="16" y="217"/>
                </a:cxn>
                <a:cxn ang="0">
                  <a:pos x="7" y="192"/>
                </a:cxn>
                <a:cxn ang="0">
                  <a:pos x="1" y="161"/>
                </a:cxn>
                <a:cxn ang="0">
                  <a:pos x="0" y="124"/>
                </a:cxn>
                <a:cxn ang="0">
                  <a:pos x="4" y="87"/>
                </a:cxn>
                <a:cxn ang="0">
                  <a:pos x="13" y="51"/>
                </a:cxn>
                <a:cxn ang="0">
                  <a:pos x="29" y="21"/>
                </a:cxn>
                <a:cxn ang="0">
                  <a:pos x="52" y="0"/>
                </a:cxn>
              </a:cxnLst>
              <a:rect l="0" t="0" r="r" b="b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212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3" y="12"/>
                </a:cxn>
                <a:cxn ang="0">
                  <a:pos x="21" y="17"/>
                </a:cxn>
                <a:cxn ang="0">
                  <a:pos x="29" y="22"/>
                </a:cxn>
                <a:cxn ang="0">
                  <a:pos x="37" y="25"/>
                </a:cxn>
                <a:cxn ang="0">
                  <a:pos x="43" y="29"/>
                </a:cxn>
                <a:cxn ang="0">
                  <a:pos x="48" y="29"/>
                </a:cxn>
                <a:cxn ang="0">
                  <a:pos x="50" y="27"/>
                </a:cxn>
                <a:cxn ang="0">
                  <a:pos x="50" y="25"/>
                </a:cxn>
                <a:cxn ang="0">
                  <a:pos x="46" y="23"/>
                </a:cxn>
                <a:cxn ang="0">
                  <a:pos x="40" y="20"/>
                </a:cxn>
                <a:cxn ang="0">
                  <a:pos x="32" y="16"/>
                </a:cxn>
                <a:cxn ang="0">
                  <a:pos x="24" y="13"/>
                </a:cxn>
                <a:cxn ang="0">
                  <a:pos x="15" y="9"/>
                </a:cxn>
                <a:cxn ang="0">
                  <a:pos x="7" y="5"/>
                </a:cxn>
                <a:cxn ang="0">
                  <a:pos x="0" y="0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13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/>
              <a:ahLst/>
              <a:cxnLst>
                <a:cxn ang="0">
                  <a:pos x="56" y="33"/>
                </a:cxn>
                <a:cxn ang="0">
                  <a:pos x="54" y="34"/>
                </a:cxn>
                <a:cxn ang="0">
                  <a:pos x="48" y="33"/>
                </a:cxn>
                <a:cxn ang="0">
                  <a:pos x="42" y="31"/>
                </a:cxn>
                <a:cxn ang="0">
                  <a:pos x="33" y="26"/>
                </a:cxn>
                <a:cxn ang="0">
                  <a:pos x="24" y="21"/>
                </a:cxn>
                <a:cxn ang="0">
                  <a:pos x="14" y="16"/>
                </a:cxn>
                <a:cxn ang="0">
                  <a:pos x="7" y="8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6" y="8"/>
                </a:cxn>
                <a:cxn ang="0">
                  <a:pos x="25" y="12"/>
                </a:cxn>
                <a:cxn ang="0">
                  <a:pos x="35" y="18"/>
                </a:cxn>
                <a:cxn ang="0">
                  <a:pos x="43" y="23"/>
                </a:cxn>
                <a:cxn ang="0">
                  <a:pos x="51" y="26"/>
                </a:cxn>
                <a:cxn ang="0">
                  <a:pos x="55" y="31"/>
                </a:cxn>
                <a:cxn ang="0">
                  <a:pos x="56" y="33"/>
                </a:cxn>
              </a:cxnLst>
              <a:rect l="0" t="0" r="r" b="b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14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/>
              <a:ahLst/>
              <a:cxnLst>
                <a:cxn ang="0">
                  <a:pos x="73" y="45"/>
                </a:cxn>
                <a:cxn ang="0">
                  <a:pos x="69" y="46"/>
                </a:cxn>
                <a:cxn ang="0">
                  <a:pos x="61" y="44"/>
                </a:cxn>
                <a:cxn ang="0">
                  <a:pos x="51" y="40"/>
                </a:cxn>
                <a:cxn ang="0">
                  <a:pos x="40" y="34"/>
                </a:cxn>
                <a:cxn ang="0">
                  <a:pos x="27" y="27"/>
                </a:cxn>
                <a:cxn ang="0">
                  <a:pos x="16" y="19"/>
                </a:cxn>
                <a:cxn ang="0">
                  <a:pos x="6" y="10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5" y="10"/>
                </a:cxn>
                <a:cxn ang="0">
                  <a:pos x="27" y="16"/>
                </a:cxn>
                <a:cxn ang="0">
                  <a:pos x="41" y="23"/>
                </a:cxn>
                <a:cxn ang="0">
                  <a:pos x="53" y="30"/>
                </a:cxn>
                <a:cxn ang="0">
                  <a:pos x="64" y="36"/>
                </a:cxn>
                <a:cxn ang="0">
                  <a:pos x="70" y="41"/>
                </a:cxn>
                <a:cxn ang="0">
                  <a:pos x="73" y="45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15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4" y="50"/>
                </a:cxn>
                <a:cxn ang="0">
                  <a:pos x="65" y="48"/>
                </a:cxn>
                <a:cxn ang="0">
                  <a:pos x="54" y="42"/>
                </a:cxn>
                <a:cxn ang="0">
                  <a:pos x="40" y="36"/>
                </a:cxn>
                <a:cxn ang="0">
                  <a:pos x="27" y="28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7" y="9"/>
                </a:cxn>
                <a:cxn ang="0">
                  <a:pos x="29" y="16"/>
                </a:cxn>
                <a:cxn ang="0">
                  <a:pos x="44" y="24"/>
                </a:cxn>
                <a:cxn ang="0">
                  <a:pos x="57" y="33"/>
                </a:cxn>
                <a:cxn ang="0">
                  <a:pos x="69" y="40"/>
                </a:cxn>
                <a:cxn ang="0">
                  <a:pos x="77" y="46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16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/>
              <a:ahLst/>
              <a:cxnLst>
                <a:cxn ang="0">
                  <a:pos x="63" y="53"/>
                </a:cxn>
                <a:cxn ang="0">
                  <a:pos x="60" y="53"/>
                </a:cxn>
                <a:cxn ang="0">
                  <a:pos x="53" y="50"/>
                </a:cxn>
                <a:cxn ang="0">
                  <a:pos x="43" y="43"/>
                </a:cxn>
                <a:cxn ang="0">
                  <a:pos x="31" y="35"/>
                </a:cxn>
                <a:cxn ang="0">
                  <a:pos x="20" y="25"/>
                </a:cxn>
                <a:cxn ang="0">
                  <a:pos x="10" y="1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4" y="11"/>
                </a:cxn>
                <a:cxn ang="0">
                  <a:pos x="26" y="19"/>
                </a:cxn>
                <a:cxn ang="0">
                  <a:pos x="38" y="27"/>
                </a:cxn>
                <a:cxn ang="0">
                  <a:pos x="48" y="35"/>
                </a:cxn>
                <a:cxn ang="0">
                  <a:pos x="57" y="43"/>
                </a:cxn>
                <a:cxn ang="0">
                  <a:pos x="63" y="49"/>
                </a:cxn>
                <a:cxn ang="0">
                  <a:pos x="63" y="53"/>
                </a:cxn>
              </a:cxnLst>
              <a:rect l="0" t="0" r="r" b="b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17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/>
              <a:ahLst/>
              <a:cxnLst>
                <a:cxn ang="0">
                  <a:pos x="54" y="45"/>
                </a:cxn>
                <a:cxn ang="0">
                  <a:pos x="50" y="45"/>
                </a:cxn>
                <a:cxn ang="0">
                  <a:pos x="45" y="44"/>
                </a:cxn>
                <a:cxn ang="0">
                  <a:pos x="37" y="39"/>
                </a:cxn>
                <a:cxn ang="0">
                  <a:pos x="28" y="34"/>
                </a:cxn>
                <a:cxn ang="0">
                  <a:pos x="19" y="26"/>
                </a:cxn>
                <a:cxn ang="0">
                  <a:pos x="11" y="18"/>
                </a:cxn>
                <a:cxn ang="0">
                  <a:pos x="4" y="9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4" y="11"/>
                </a:cxn>
                <a:cxn ang="0">
                  <a:pos x="23" y="18"/>
                </a:cxn>
                <a:cxn ang="0">
                  <a:pos x="33" y="25"/>
                </a:cxn>
                <a:cxn ang="0">
                  <a:pos x="42" y="31"/>
                </a:cxn>
                <a:cxn ang="0">
                  <a:pos x="49" y="37"/>
                </a:cxn>
                <a:cxn ang="0">
                  <a:pos x="54" y="41"/>
                </a:cxn>
                <a:cxn ang="0">
                  <a:pos x="54" y="45"/>
                </a:cxn>
              </a:cxnLst>
              <a:rect l="0" t="0" r="r" b="b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18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/>
              <a:ahLst/>
              <a:cxnLst>
                <a:cxn ang="0">
                  <a:pos x="38" y="40"/>
                </a:cxn>
                <a:cxn ang="0">
                  <a:pos x="34" y="40"/>
                </a:cxn>
                <a:cxn ang="0">
                  <a:pos x="30" y="36"/>
                </a:cxn>
                <a:cxn ang="0">
                  <a:pos x="23" y="32"/>
                </a:cxn>
                <a:cxn ang="0">
                  <a:pos x="16" y="25"/>
                </a:cxn>
                <a:cxn ang="0">
                  <a:pos x="11" y="18"/>
                </a:cxn>
                <a:cxn ang="0">
                  <a:pos x="5" y="10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9" y="9"/>
                </a:cxn>
                <a:cxn ang="0">
                  <a:pos x="16" y="15"/>
                </a:cxn>
                <a:cxn ang="0">
                  <a:pos x="22" y="20"/>
                </a:cxn>
                <a:cxn ang="0">
                  <a:pos x="28" y="26"/>
                </a:cxn>
                <a:cxn ang="0">
                  <a:pos x="33" y="32"/>
                </a:cxn>
                <a:cxn ang="0">
                  <a:pos x="37" y="36"/>
                </a:cxn>
                <a:cxn ang="0">
                  <a:pos x="38" y="40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9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7" y="25"/>
                </a:cxn>
                <a:cxn ang="0">
                  <a:pos x="8" y="18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9"/>
                </a:cxn>
                <a:cxn ang="0">
                  <a:pos x="15" y="15"/>
                </a:cxn>
                <a:cxn ang="0">
                  <a:pos x="23" y="21"/>
                </a:cxn>
                <a:cxn ang="0">
                  <a:pos x="23" y="26"/>
                </a:cxn>
              </a:cxnLst>
              <a:rect l="0" t="0" r="r" b="b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20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3"/>
                </a:cxn>
                <a:cxn ang="0">
                  <a:pos x="7" y="5"/>
                </a:cxn>
                <a:cxn ang="0">
                  <a:pos x="14" y="9"/>
                </a:cxn>
                <a:cxn ang="0">
                  <a:pos x="20" y="13"/>
                </a:cxn>
                <a:cxn ang="0">
                  <a:pos x="27" y="17"/>
                </a:cxn>
                <a:cxn ang="0">
                  <a:pos x="31" y="22"/>
                </a:cxn>
                <a:cxn ang="0">
                  <a:pos x="33" y="25"/>
                </a:cxn>
                <a:cxn ang="0">
                  <a:pos x="32" y="29"/>
                </a:cxn>
                <a:cxn ang="0">
                  <a:pos x="25" y="29"/>
                </a:cxn>
                <a:cxn ang="0">
                  <a:pos x="16" y="20"/>
                </a:cxn>
                <a:cxn ang="0">
                  <a:pos x="7" y="8"/>
                </a:cxn>
                <a:cxn ang="0">
                  <a:pos x="0" y="0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21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6"/>
                </a:cxn>
                <a:cxn ang="0">
                  <a:pos x="6" y="1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33"/>
                </a:cxn>
                <a:cxn ang="0">
                  <a:pos x="11" y="23"/>
                </a:cxn>
                <a:cxn ang="0">
                  <a:pos x="14" y="9"/>
                </a:cxn>
                <a:cxn ang="0">
                  <a:pos x="16" y="0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22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8"/>
                </a:cxn>
                <a:cxn ang="0">
                  <a:pos x="1" y="22"/>
                </a:cxn>
                <a:cxn ang="0">
                  <a:pos x="2" y="34"/>
                </a:cxn>
                <a:cxn ang="0">
                  <a:pos x="6" y="40"/>
                </a:cxn>
                <a:cxn ang="0">
                  <a:pos x="10" y="35"/>
                </a:cxn>
                <a:cxn ang="0">
                  <a:pos x="8" y="23"/>
                </a:cxn>
                <a:cxn ang="0">
                  <a:pos x="3" y="9"/>
                </a:cxn>
                <a:cxn ang="0">
                  <a:pos x="0" y="0"/>
                </a:cxn>
              </a:cxnLst>
              <a:rect l="0" t="0" r="r" b="b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23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3" y="11"/>
                </a:cxn>
                <a:cxn ang="0">
                  <a:pos x="15" y="24"/>
                </a:cxn>
                <a:cxn ang="0">
                  <a:pos x="6" y="34"/>
                </a:cxn>
                <a:cxn ang="0">
                  <a:pos x="0" y="35"/>
                </a:cxn>
                <a:cxn ang="0">
                  <a:pos x="0" y="32"/>
                </a:cxn>
                <a:cxn ang="0">
                  <a:pos x="3" y="28"/>
                </a:cxn>
                <a:cxn ang="0">
                  <a:pos x="6" y="22"/>
                </a:cxn>
                <a:cxn ang="0">
                  <a:pos x="12" y="17"/>
                </a:cxn>
                <a:cxn ang="0">
                  <a:pos x="17" y="12"/>
                </a:cxn>
                <a:cxn ang="0">
                  <a:pos x="23" y="7"/>
                </a:cxn>
                <a:cxn ang="0">
                  <a:pos x="27" y="3"/>
                </a:cxn>
                <a:cxn ang="0">
                  <a:pos x="30" y="0"/>
                </a:cxn>
              </a:cxnLst>
              <a:rect l="0" t="0" r="r" b="b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24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/>
              <a:ahLst/>
              <a:cxnLst>
                <a:cxn ang="0">
                  <a:pos x="51" y="9"/>
                </a:cxn>
                <a:cxn ang="0">
                  <a:pos x="45" y="9"/>
                </a:cxn>
                <a:cxn ang="0">
                  <a:pos x="37" y="11"/>
                </a:cxn>
                <a:cxn ang="0">
                  <a:pos x="29" y="11"/>
                </a:cxn>
                <a:cxn ang="0">
                  <a:pos x="21" y="11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12" y="0"/>
                </a:cxn>
                <a:cxn ang="0">
                  <a:pos x="20" y="3"/>
                </a:cxn>
                <a:cxn ang="0">
                  <a:pos x="28" y="5"/>
                </a:cxn>
                <a:cxn ang="0">
                  <a:pos x="37" y="7"/>
                </a:cxn>
                <a:cxn ang="0">
                  <a:pos x="45" y="8"/>
                </a:cxn>
                <a:cxn ang="0">
                  <a:pos x="51" y="9"/>
                </a:cxn>
              </a:cxnLst>
              <a:rect l="0" t="0" r="r" b="b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25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/>
              <a:ahLst/>
              <a:cxnLst>
                <a:cxn ang="0">
                  <a:pos x="48" y="17"/>
                </a:cxn>
                <a:cxn ang="0">
                  <a:pos x="44" y="17"/>
                </a:cxn>
                <a:cxn ang="0">
                  <a:pos x="37" y="16"/>
                </a:cxn>
                <a:cxn ang="0">
                  <a:pos x="29" y="15"/>
                </a:cxn>
                <a:cxn ang="0">
                  <a:pos x="21" y="14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1" y="6"/>
                </a:cxn>
                <a:cxn ang="0">
                  <a:pos x="30" y="9"/>
                </a:cxn>
                <a:cxn ang="0">
                  <a:pos x="38" y="12"/>
                </a:cxn>
                <a:cxn ang="0">
                  <a:pos x="45" y="16"/>
                </a:cxn>
                <a:cxn ang="0">
                  <a:pos x="48" y="17"/>
                </a:cxn>
              </a:cxnLst>
              <a:rect l="0" t="0" r="r" b="b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26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/>
              <a:ahLst/>
              <a:cxnLst>
                <a:cxn ang="0">
                  <a:pos x="48" y="5"/>
                </a:cxn>
                <a:cxn ang="0">
                  <a:pos x="45" y="7"/>
                </a:cxn>
                <a:cxn ang="0">
                  <a:pos x="41" y="8"/>
                </a:cxn>
                <a:cxn ang="0">
                  <a:pos x="34" y="11"/>
                </a:cxn>
                <a:cxn ang="0">
                  <a:pos x="26" y="11"/>
                </a:cxn>
                <a:cxn ang="0">
                  <a:pos x="17" y="11"/>
                </a:cxn>
                <a:cxn ang="0">
                  <a:pos x="10" y="9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7" y="1"/>
                </a:cxn>
                <a:cxn ang="0">
                  <a:pos x="26" y="3"/>
                </a:cxn>
                <a:cxn ang="0">
                  <a:pos x="34" y="4"/>
                </a:cxn>
                <a:cxn ang="0">
                  <a:pos x="42" y="5"/>
                </a:cxn>
                <a:cxn ang="0">
                  <a:pos x="48" y="5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27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0" y="4"/>
                </a:cxn>
                <a:cxn ang="0">
                  <a:pos x="42" y="7"/>
                </a:cxn>
                <a:cxn ang="0">
                  <a:pos x="33" y="10"/>
                </a:cxn>
                <a:cxn ang="0">
                  <a:pos x="25" y="14"/>
                </a:cxn>
                <a:cxn ang="0">
                  <a:pos x="16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2" y="9"/>
                </a:cxn>
                <a:cxn ang="0">
                  <a:pos x="7" y="7"/>
                </a:cxn>
                <a:cxn ang="0">
                  <a:pos x="14" y="5"/>
                </a:cxn>
                <a:cxn ang="0">
                  <a:pos x="23" y="4"/>
                </a:cxn>
                <a:cxn ang="0">
                  <a:pos x="33" y="4"/>
                </a:cxn>
                <a:cxn ang="0">
                  <a:pos x="42" y="2"/>
                </a:cxn>
                <a:cxn ang="0">
                  <a:pos x="50" y="1"/>
                </a:cxn>
                <a:cxn ang="0">
                  <a:pos x="56" y="0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28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4" y="2"/>
                </a:cxn>
                <a:cxn ang="0">
                  <a:pos x="46" y="7"/>
                </a:cxn>
                <a:cxn ang="0">
                  <a:pos x="36" y="10"/>
                </a:cxn>
                <a:cxn ang="0">
                  <a:pos x="26" y="15"/>
                </a:cxn>
                <a:cxn ang="0">
                  <a:pos x="16" y="17"/>
                </a:cxn>
                <a:cxn ang="0">
                  <a:pos x="8" y="19"/>
                </a:cxn>
                <a:cxn ang="0">
                  <a:pos x="2" y="18"/>
                </a:cxn>
                <a:cxn ang="0">
                  <a:pos x="0" y="16"/>
                </a:cxn>
                <a:cxn ang="0">
                  <a:pos x="2" y="11"/>
                </a:cxn>
                <a:cxn ang="0">
                  <a:pos x="9" y="9"/>
                </a:cxn>
                <a:cxn ang="0">
                  <a:pos x="18" y="7"/>
                </a:cxn>
                <a:cxn ang="0">
                  <a:pos x="28" y="5"/>
                </a:cxn>
                <a:cxn ang="0">
                  <a:pos x="38" y="3"/>
                </a:cxn>
                <a:cxn ang="0">
                  <a:pos x="47" y="2"/>
                </a:cxn>
                <a:cxn ang="0">
                  <a:pos x="55" y="1"/>
                </a:cxn>
                <a:cxn ang="0">
                  <a:pos x="60" y="0"/>
                </a:cxn>
              </a:cxnLst>
              <a:rect l="0" t="0" r="r" b="b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29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59" y="6"/>
                </a:cxn>
                <a:cxn ang="0">
                  <a:pos x="50" y="13"/>
                </a:cxn>
                <a:cxn ang="0">
                  <a:pos x="41" y="18"/>
                </a:cxn>
                <a:cxn ang="0">
                  <a:pos x="30" y="24"/>
                </a:cxn>
                <a:cxn ang="0">
                  <a:pos x="20" y="30"/>
                </a:cxn>
                <a:cxn ang="0">
                  <a:pos x="11" y="33"/>
                </a:cxn>
                <a:cxn ang="0">
                  <a:pos x="4" y="34"/>
                </a:cxn>
                <a:cxn ang="0">
                  <a:pos x="0" y="32"/>
                </a:cxn>
                <a:cxn ang="0">
                  <a:pos x="1" y="29"/>
                </a:cxn>
                <a:cxn ang="0">
                  <a:pos x="8" y="25"/>
                </a:cxn>
                <a:cxn ang="0">
                  <a:pos x="17" y="21"/>
                </a:cxn>
                <a:cxn ang="0">
                  <a:pos x="29" y="16"/>
                </a:cxn>
                <a:cxn ang="0">
                  <a:pos x="41" y="13"/>
                </a:cxn>
                <a:cxn ang="0">
                  <a:pos x="51" y="8"/>
                </a:cxn>
                <a:cxn ang="0">
                  <a:pos x="60" y="4"/>
                </a:cxn>
                <a:cxn ang="0">
                  <a:pos x="65" y="0"/>
                </a:cxn>
              </a:cxnLst>
              <a:rect l="0" t="0" r="r" b="b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30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5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5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3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2"/>
                </a:cxn>
                <a:cxn ang="0">
                  <a:pos x="27" y="16"/>
                </a:cxn>
                <a:cxn ang="0">
                  <a:pos x="37" y="12"/>
                </a:cxn>
                <a:cxn ang="0">
                  <a:pos x="47" y="7"/>
                </a:cxn>
                <a:cxn ang="0">
                  <a:pos x="55" y="3"/>
                </a:cxn>
                <a:cxn ang="0">
                  <a:pos x="60" y="0"/>
                </a:cxn>
              </a:cxnLst>
              <a:rect l="0" t="0" r="r" b="b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31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0" y="4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4" y="22"/>
                </a:cxn>
                <a:cxn ang="0">
                  <a:pos x="16" y="28"/>
                </a:cxn>
                <a:cxn ang="0">
                  <a:pos x="8" y="31"/>
                </a:cxn>
                <a:cxn ang="0">
                  <a:pos x="3" y="33"/>
                </a:cxn>
                <a:cxn ang="0">
                  <a:pos x="0" y="30"/>
                </a:cxn>
                <a:cxn ang="0">
                  <a:pos x="3" y="26"/>
                </a:cxn>
                <a:cxn ang="0">
                  <a:pos x="7" y="21"/>
                </a:cxn>
                <a:cxn ang="0">
                  <a:pos x="15" y="17"/>
                </a:cxn>
                <a:cxn ang="0">
                  <a:pos x="25" y="12"/>
                </a:cxn>
                <a:cxn ang="0">
                  <a:pos x="34" y="8"/>
                </a:cxn>
                <a:cxn ang="0">
                  <a:pos x="43" y="4"/>
                </a:cxn>
                <a:cxn ang="0">
                  <a:pos x="50" y="2"/>
                </a:cxn>
                <a:cxn ang="0">
                  <a:pos x="55" y="0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32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5" y="50"/>
                </a:cxn>
                <a:cxn ang="0">
                  <a:pos x="66" y="48"/>
                </a:cxn>
                <a:cxn ang="0">
                  <a:pos x="54" y="42"/>
                </a:cxn>
                <a:cxn ang="0">
                  <a:pos x="41" y="35"/>
                </a:cxn>
                <a:cxn ang="0">
                  <a:pos x="27" y="27"/>
                </a:cxn>
                <a:cxn ang="0">
                  <a:pos x="15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7" y="9"/>
                </a:cxn>
                <a:cxn ang="0">
                  <a:pos x="30" y="16"/>
                </a:cxn>
                <a:cxn ang="0">
                  <a:pos x="44" y="24"/>
                </a:cxn>
                <a:cxn ang="0">
                  <a:pos x="58" y="33"/>
                </a:cxn>
                <a:cxn ang="0">
                  <a:pos x="69" y="40"/>
                </a:cxn>
                <a:cxn ang="0">
                  <a:pos x="77" y="45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33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/>
              <a:ahLst/>
              <a:cxnLst>
                <a:cxn ang="0">
                  <a:pos x="63" y="43"/>
                </a:cxn>
                <a:cxn ang="0">
                  <a:pos x="59" y="43"/>
                </a:cxn>
                <a:cxn ang="0">
                  <a:pos x="54" y="42"/>
                </a:cxn>
                <a:cxn ang="0">
                  <a:pos x="45" y="38"/>
                </a:cxn>
                <a:cxn ang="0">
                  <a:pos x="34" y="33"/>
                </a:cxn>
                <a:cxn ang="0">
                  <a:pos x="24" y="26"/>
                </a:cxn>
                <a:cxn ang="0">
                  <a:pos x="14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7" y="5"/>
                </a:cxn>
                <a:cxn ang="0">
                  <a:pos x="16" y="11"/>
                </a:cxn>
                <a:cxn ang="0">
                  <a:pos x="28" y="18"/>
                </a:cxn>
                <a:cxn ang="0">
                  <a:pos x="38" y="25"/>
                </a:cxn>
                <a:cxn ang="0">
                  <a:pos x="48" y="30"/>
                </a:cxn>
                <a:cxn ang="0">
                  <a:pos x="56" y="36"/>
                </a:cxn>
                <a:cxn ang="0">
                  <a:pos x="62" y="41"/>
                </a:cxn>
                <a:cxn ang="0">
                  <a:pos x="63" y="43"/>
                </a:cxn>
              </a:cxnLst>
              <a:rect l="0" t="0" r="r" b="b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34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4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6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4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3"/>
                </a:cxn>
                <a:cxn ang="0">
                  <a:pos x="26" y="17"/>
                </a:cxn>
                <a:cxn ang="0">
                  <a:pos x="36" y="12"/>
                </a:cxn>
                <a:cxn ang="0">
                  <a:pos x="47" y="7"/>
                </a:cxn>
                <a:cxn ang="0">
                  <a:pos x="54" y="4"/>
                </a:cxn>
                <a:cxn ang="0">
                  <a:pos x="59" y="0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35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4" y="0"/>
                </a:cxn>
                <a:cxn ang="0">
                  <a:pos x="47" y="1"/>
                </a:cxn>
                <a:cxn ang="0">
                  <a:pos x="48" y="3"/>
                </a:cxn>
                <a:cxn ang="0">
                  <a:pos x="48" y="4"/>
                </a:cxn>
                <a:cxn ang="0">
                  <a:pos x="28" y="28"/>
                </a:cxn>
                <a:cxn ang="0">
                  <a:pos x="16" y="54"/>
                </a:cxn>
                <a:cxn ang="0">
                  <a:pos x="10" y="81"/>
                </a:cxn>
                <a:cxn ang="0">
                  <a:pos x="8" y="107"/>
                </a:cxn>
                <a:cxn ang="0">
                  <a:pos x="10" y="133"/>
                </a:cxn>
                <a:cxn ang="0">
                  <a:pos x="14" y="157"/>
                </a:cxn>
                <a:cxn ang="0">
                  <a:pos x="19" y="179"/>
                </a:cxn>
                <a:cxn ang="0">
                  <a:pos x="24" y="197"/>
                </a:cxn>
                <a:cxn ang="0">
                  <a:pos x="14" y="184"/>
                </a:cxn>
                <a:cxn ang="0">
                  <a:pos x="6" y="164"/>
                </a:cxn>
                <a:cxn ang="0">
                  <a:pos x="1" y="136"/>
                </a:cxn>
                <a:cxn ang="0">
                  <a:pos x="0" y="105"/>
                </a:cxn>
                <a:cxn ang="0">
                  <a:pos x="3" y="73"/>
                </a:cxn>
                <a:cxn ang="0">
                  <a:pos x="11" y="43"/>
                </a:cxn>
                <a:cxn ang="0">
                  <a:pos x="24" y="18"/>
                </a:cxn>
                <a:cxn ang="0">
                  <a:pos x="43" y="0"/>
                </a:cxn>
              </a:cxnLst>
              <a:rect l="0" t="0" r="r" b="b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36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0" y="10"/>
                </a:cxn>
                <a:cxn ang="0">
                  <a:pos x="17" y="14"/>
                </a:cxn>
                <a:cxn ang="0">
                  <a:pos x="25" y="18"/>
                </a:cxn>
                <a:cxn ang="0">
                  <a:pos x="31" y="21"/>
                </a:cxn>
                <a:cxn ang="0">
                  <a:pos x="37" y="23"/>
                </a:cxn>
                <a:cxn ang="0">
                  <a:pos x="41" y="25"/>
                </a:cxn>
                <a:cxn ang="0">
                  <a:pos x="43" y="23"/>
                </a:cxn>
                <a:cxn ang="0">
                  <a:pos x="43" y="21"/>
                </a:cxn>
                <a:cxn ang="0">
                  <a:pos x="40" y="19"/>
                </a:cxn>
                <a:cxn ang="0">
                  <a:pos x="35" y="17"/>
                </a:cxn>
                <a:cxn ang="0">
                  <a:pos x="29" y="13"/>
                </a:cxn>
                <a:cxn ang="0">
                  <a:pos x="22" y="11"/>
                </a:cxn>
                <a:cxn ang="0">
                  <a:pos x="14" y="8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37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/>
              <a:ahLst/>
              <a:cxnLst>
                <a:cxn ang="0">
                  <a:pos x="46" y="27"/>
                </a:cxn>
                <a:cxn ang="0">
                  <a:pos x="44" y="28"/>
                </a:cxn>
                <a:cxn ang="0">
                  <a:pos x="41" y="27"/>
                </a:cxn>
                <a:cxn ang="0">
                  <a:pos x="34" y="26"/>
                </a:cxn>
                <a:cxn ang="0">
                  <a:pos x="27" y="22"/>
                </a:cxn>
                <a:cxn ang="0">
                  <a:pos x="19" y="18"/>
                </a:cxn>
                <a:cxn ang="0">
                  <a:pos x="11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2" y="6"/>
                </a:cxn>
                <a:cxn ang="0">
                  <a:pos x="20" y="11"/>
                </a:cxn>
                <a:cxn ang="0">
                  <a:pos x="28" y="14"/>
                </a:cxn>
                <a:cxn ang="0">
                  <a:pos x="36" y="19"/>
                </a:cxn>
                <a:cxn ang="0">
                  <a:pos x="42" y="22"/>
                </a:cxn>
                <a:cxn ang="0">
                  <a:pos x="45" y="25"/>
                </a:cxn>
                <a:cxn ang="0">
                  <a:pos x="46" y="27"/>
                </a:cxn>
              </a:cxnLst>
              <a:rect l="0" t="0" r="r" b="b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38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/>
              <a:ahLst/>
              <a:cxnLst>
                <a:cxn ang="0">
                  <a:pos x="62" y="37"/>
                </a:cxn>
                <a:cxn ang="0">
                  <a:pos x="58" y="39"/>
                </a:cxn>
                <a:cxn ang="0">
                  <a:pos x="51" y="37"/>
                </a:cxn>
                <a:cxn ang="0">
                  <a:pos x="43" y="34"/>
                </a:cxn>
                <a:cxn ang="0">
                  <a:pos x="33" y="28"/>
                </a:cxn>
                <a:cxn ang="0">
                  <a:pos x="23" y="23"/>
                </a:cxn>
                <a:cxn ang="0">
                  <a:pos x="13" y="1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5" y="3"/>
                </a:cxn>
                <a:cxn ang="0">
                  <a:pos x="13" y="8"/>
                </a:cxn>
                <a:cxn ang="0">
                  <a:pos x="24" y="14"/>
                </a:cxn>
                <a:cxn ang="0">
                  <a:pos x="34" y="19"/>
                </a:cxn>
                <a:cxn ang="0">
                  <a:pos x="46" y="25"/>
                </a:cxn>
                <a:cxn ang="0">
                  <a:pos x="55" y="31"/>
                </a:cxn>
                <a:cxn ang="0">
                  <a:pos x="60" y="34"/>
                </a:cxn>
                <a:cxn ang="0">
                  <a:pos x="62" y="37"/>
                </a:cxn>
              </a:cxnLst>
              <a:rect l="0" t="0" r="r" b="b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39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3" y="43"/>
                </a:cxn>
                <a:cxn ang="0">
                  <a:pos x="55" y="41"/>
                </a:cxn>
                <a:cxn ang="0">
                  <a:pos x="45" y="36"/>
                </a:cxn>
                <a:cxn ang="0">
                  <a:pos x="34" y="29"/>
                </a:cxn>
                <a:cxn ang="0">
                  <a:pos x="22" y="22"/>
                </a:cxn>
                <a:cxn ang="0">
                  <a:pos x="12" y="14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13" y="8"/>
                </a:cxn>
                <a:cxn ang="0">
                  <a:pos x="25" y="13"/>
                </a:cxn>
                <a:cxn ang="0">
                  <a:pos x="37" y="20"/>
                </a:cxn>
                <a:cxn ang="0">
                  <a:pos x="48" y="28"/>
                </a:cxn>
                <a:cxn ang="0">
                  <a:pos x="58" y="34"/>
                </a:cxn>
                <a:cxn ang="0">
                  <a:pos x="64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40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/>
              <a:ahLst/>
              <a:cxnLst>
                <a:cxn ang="0">
                  <a:pos x="55" y="45"/>
                </a:cxn>
                <a:cxn ang="0">
                  <a:pos x="51" y="45"/>
                </a:cxn>
                <a:cxn ang="0">
                  <a:pos x="46" y="42"/>
                </a:cxn>
                <a:cxn ang="0">
                  <a:pos x="37" y="36"/>
                </a:cxn>
                <a:cxn ang="0">
                  <a:pos x="28" y="29"/>
                </a:cxn>
                <a:cxn ang="0">
                  <a:pos x="17" y="21"/>
                </a:cxn>
                <a:cxn ang="0">
                  <a:pos x="9" y="14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9"/>
                </a:cxn>
                <a:cxn ang="0">
                  <a:pos x="23" y="16"/>
                </a:cxn>
                <a:cxn ang="0">
                  <a:pos x="33" y="23"/>
                </a:cxn>
                <a:cxn ang="0">
                  <a:pos x="42" y="31"/>
                </a:cxn>
                <a:cxn ang="0">
                  <a:pos x="50" y="36"/>
                </a:cxn>
                <a:cxn ang="0">
                  <a:pos x="55" y="42"/>
                </a:cxn>
                <a:cxn ang="0">
                  <a:pos x="55" y="45"/>
                </a:cxn>
              </a:cxnLst>
              <a:rect l="0" t="0" r="r" b="b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41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/>
              <a:ahLst/>
              <a:cxnLst>
                <a:cxn ang="0">
                  <a:pos x="45" y="37"/>
                </a:cxn>
                <a:cxn ang="0">
                  <a:pos x="42" y="37"/>
                </a:cxn>
                <a:cxn ang="0">
                  <a:pos x="37" y="36"/>
                </a:cxn>
                <a:cxn ang="0">
                  <a:pos x="30" y="33"/>
                </a:cxn>
                <a:cxn ang="0">
                  <a:pos x="23" y="28"/>
                </a:cxn>
                <a:cxn ang="0">
                  <a:pos x="15" y="21"/>
                </a:cxn>
                <a:cxn ang="0">
                  <a:pos x="8" y="15"/>
                </a:cxn>
                <a:cxn ang="0">
                  <a:pos x="3" y="8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2" y="9"/>
                </a:cxn>
                <a:cxn ang="0">
                  <a:pos x="18" y="15"/>
                </a:cxn>
                <a:cxn ang="0">
                  <a:pos x="28" y="20"/>
                </a:cxn>
                <a:cxn ang="0">
                  <a:pos x="34" y="26"/>
                </a:cxn>
                <a:cxn ang="0">
                  <a:pos x="41" y="32"/>
                </a:cxn>
                <a:cxn ang="0">
                  <a:pos x="45" y="35"/>
                </a:cxn>
                <a:cxn ang="0">
                  <a:pos x="45" y="37"/>
                </a:cxn>
              </a:cxnLst>
              <a:rect l="0" t="0" r="r" b="b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42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/>
              <a:ahLst/>
              <a:cxnLst>
                <a:cxn ang="0">
                  <a:pos x="32" y="33"/>
                </a:cxn>
                <a:cxn ang="0">
                  <a:pos x="29" y="33"/>
                </a:cxn>
                <a:cxn ang="0">
                  <a:pos x="25" y="30"/>
                </a:cxn>
                <a:cxn ang="0">
                  <a:pos x="19" y="26"/>
                </a:cxn>
                <a:cxn ang="0">
                  <a:pos x="13" y="20"/>
                </a:cxn>
                <a:cxn ang="0">
                  <a:pos x="8" y="14"/>
                </a:cxn>
                <a:cxn ang="0">
                  <a:pos x="3" y="9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18" y="17"/>
                </a:cxn>
                <a:cxn ang="0">
                  <a:pos x="27" y="26"/>
                </a:cxn>
                <a:cxn ang="0">
                  <a:pos x="32" y="33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43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/>
              <a:ahLst/>
              <a:cxnLst>
                <a:cxn ang="0">
                  <a:pos x="19" y="22"/>
                </a:cxn>
                <a:cxn ang="0">
                  <a:pos x="13" y="21"/>
                </a:cxn>
                <a:cxn ang="0">
                  <a:pos x="7" y="16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13" y="14"/>
                </a:cxn>
                <a:cxn ang="0">
                  <a:pos x="19" y="18"/>
                </a:cxn>
                <a:cxn ang="0">
                  <a:pos x="19" y="22"/>
                </a:cxn>
              </a:cxnLst>
              <a:rect l="0" t="0" r="r" b="b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44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4"/>
                </a:cxn>
                <a:cxn ang="0">
                  <a:pos x="17" y="11"/>
                </a:cxn>
                <a:cxn ang="0">
                  <a:pos x="26" y="19"/>
                </a:cxn>
                <a:cxn ang="0">
                  <a:pos x="27" y="25"/>
                </a:cxn>
                <a:cxn ang="0">
                  <a:pos x="22" y="24"/>
                </a:cxn>
                <a:cxn ang="0">
                  <a:pos x="14" y="17"/>
                </a:cxn>
                <a:cxn ang="0">
                  <a:pos x="6" y="7"/>
                </a:cxn>
                <a:cxn ang="0">
                  <a:pos x="0" y="0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45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6"/>
                </a:cxn>
                <a:cxn ang="0">
                  <a:pos x="5" y="15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6" y="28"/>
                </a:cxn>
                <a:cxn ang="0">
                  <a:pos x="10" y="20"/>
                </a:cxn>
                <a:cxn ang="0">
                  <a:pos x="13" y="8"/>
                </a:cxn>
                <a:cxn ang="0">
                  <a:pos x="14" y="0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46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7"/>
                </a:cxn>
                <a:cxn ang="0">
                  <a:pos x="2" y="28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6" y="18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47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9" y="9"/>
                </a:cxn>
                <a:cxn ang="0">
                  <a:pos x="12" y="21"/>
                </a:cxn>
                <a:cxn ang="0">
                  <a:pos x="5" y="28"/>
                </a:cxn>
                <a:cxn ang="0">
                  <a:pos x="0" y="30"/>
                </a:cxn>
                <a:cxn ang="0">
                  <a:pos x="1" y="24"/>
                </a:cxn>
                <a:cxn ang="0">
                  <a:pos x="9" y="15"/>
                </a:cxn>
                <a:cxn ang="0">
                  <a:pos x="18" y="6"/>
                </a:cxn>
                <a:cxn ang="0">
                  <a:pos x="25" y="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48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/>
              <a:ahLst/>
              <a:cxnLst>
                <a:cxn ang="0">
                  <a:pos x="43" y="8"/>
                </a:cxn>
                <a:cxn ang="0">
                  <a:pos x="39" y="8"/>
                </a:cxn>
                <a:cxn ang="0">
                  <a:pos x="32" y="9"/>
                </a:cxn>
                <a:cxn ang="0">
                  <a:pos x="25" y="9"/>
                </a:cxn>
                <a:cxn ang="0">
                  <a:pos x="18" y="9"/>
                </a:cxn>
                <a:cxn ang="0">
                  <a:pos x="11" y="9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7" y="2"/>
                </a:cxn>
                <a:cxn ang="0">
                  <a:pos x="24" y="3"/>
                </a:cxn>
                <a:cxn ang="0">
                  <a:pos x="32" y="6"/>
                </a:cxn>
                <a:cxn ang="0">
                  <a:pos x="37" y="7"/>
                </a:cxn>
                <a:cxn ang="0">
                  <a:pos x="43" y="8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49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37" y="15"/>
                </a:cxn>
                <a:cxn ang="0">
                  <a:pos x="32" y="14"/>
                </a:cxn>
                <a:cxn ang="0">
                  <a:pos x="25" y="13"/>
                </a:cxn>
                <a:cxn ang="0">
                  <a:pos x="18" y="11"/>
                </a:cxn>
                <a:cxn ang="0">
                  <a:pos x="11" y="10"/>
                </a:cxn>
                <a:cxn ang="0">
                  <a:pos x="5" y="8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1"/>
                </a:cxn>
                <a:cxn ang="0">
                  <a:pos x="18" y="5"/>
                </a:cxn>
                <a:cxn ang="0">
                  <a:pos x="26" y="8"/>
                </a:cxn>
                <a:cxn ang="0">
                  <a:pos x="33" y="10"/>
                </a:cxn>
                <a:cxn ang="0">
                  <a:pos x="38" y="14"/>
                </a:cxn>
                <a:cxn ang="0">
                  <a:pos x="42" y="15"/>
                </a:cxn>
              </a:cxnLst>
              <a:rect l="0" t="0" r="r" b="b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50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/>
              <a:ahLst/>
              <a:cxnLst>
                <a:cxn ang="0">
                  <a:pos x="39" y="3"/>
                </a:cxn>
                <a:cxn ang="0">
                  <a:pos x="38" y="5"/>
                </a:cxn>
                <a:cxn ang="0">
                  <a:pos x="34" y="6"/>
                </a:cxn>
                <a:cxn ang="0">
                  <a:pos x="28" y="7"/>
                </a:cxn>
                <a:cxn ang="0">
                  <a:pos x="21" y="9"/>
                </a:cxn>
                <a:cxn ang="0">
                  <a:pos x="13" y="9"/>
                </a:cxn>
                <a:cxn ang="0">
                  <a:pos x="8" y="7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20" y="2"/>
                </a:cxn>
                <a:cxn ang="0">
                  <a:pos x="28" y="2"/>
                </a:cxn>
                <a:cxn ang="0">
                  <a:pos x="34" y="3"/>
                </a:cxn>
                <a:cxn ang="0">
                  <a:pos x="39" y="3"/>
                </a:cxn>
              </a:cxnLst>
              <a:rect l="0" t="0" r="r" b="b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51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1" y="3"/>
                </a:cxn>
                <a:cxn ang="0">
                  <a:pos x="35" y="7"/>
                </a:cxn>
                <a:cxn ang="0">
                  <a:pos x="28" y="9"/>
                </a:cxn>
                <a:cxn ang="0">
                  <a:pos x="20" y="12"/>
                </a:cxn>
                <a:cxn ang="0">
                  <a:pos x="13" y="13"/>
                </a:cxn>
                <a:cxn ang="0">
                  <a:pos x="6" y="15"/>
                </a:cxn>
                <a:cxn ang="0">
                  <a:pos x="3" y="13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5" y="5"/>
                </a:cxn>
                <a:cxn ang="0">
                  <a:pos x="12" y="4"/>
                </a:cxn>
                <a:cxn ang="0">
                  <a:pos x="20" y="3"/>
                </a:cxn>
                <a:cxn ang="0">
                  <a:pos x="28" y="3"/>
                </a:cxn>
                <a:cxn ang="0">
                  <a:pos x="35" y="2"/>
                </a:cxn>
                <a:cxn ang="0">
                  <a:pos x="42" y="1"/>
                </a:cxn>
                <a:cxn ang="0">
                  <a:pos x="47" y="0"/>
                </a:cxn>
              </a:cxnLst>
              <a:rect l="0" t="0" r="r" b="b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52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6" y="3"/>
                </a:cxn>
                <a:cxn ang="0">
                  <a:pos x="38" y="6"/>
                </a:cxn>
                <a:cxn ang="0">
                  <a:pos x="30" y="9"/>
                </a:cxn>
                <a:cxn ang="0">
                  <a:pos x="21" y="13"/>
                </a:cxn>
                <a:cxn ang="0">
                  <a:pos x="13" y="15"/>
                </a:cxn>
                <a:cxn ang="0">
                  <a:pos x="6" y="17"/>
                </a:cxn>
                <a:cxn ang="0">
                  <a:pos x="1" y="16"/>
                </a:cxn>
                <a:cxn ang="0">
                  <a:pos x="0" y="14"/>
                </a:cxn>
                <a:cxn ang="0">
                  <a:pos x="2" y="11"/>
                </a:cxn>
                <a:cxn ang="0">
                  <a:pos x="8" y="8"/>
                </a:cxn>
                <a:cxn ang="0">
                  <a:pos x="15" y="6"/>
                </a:cxn>
                <a:cxn ang="0">
                  <a:pos x="24" y="5"/>
                </a:cxn>
                <a:cxn ang="0">
                  <a:pos x="33" y="4"/>
                </a:cxn>
                <a:cxn ang="0">
                  <a:pos x="41" y="3"/>
                </a:cxn>
                <a:cxn ang="0">
                  <a:pos x="47" y="1"/>
                </a:cxn>
                <a:cxn ang="0">
                  <a:pos x="51" y="0"/>
                </a:cxn>
              </a:cxnLst>
              <a:rect l="0" t="0" r="r" b="b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53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9" y="5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5" y="20"/>
                </a:cxn>
                <a:cxn ang="0">
                  <a:pos x="16" y="24"/>
                </a:cxn>
                <a:cxn ang="0">
                  <a:pos x="10" y="27"/>
                </a:cxn>
                <a:cxn ang="0">
                  <a:pos x="4" y="27"/>
                </a:cxn>
                <a:cxn ang="0">
                  <a:pos x="0" y="26"/>
                </a:cxn>
                <a:cxn ang="0">
                  <a:pos x="2" y="23"/>
                </a:cxn>
                <a:cxn ang="0">
                  <a:pos x="7" y="19"/>
                </a:cxn>
                <a:cxn ang="0">
                  <a:pos x="15" y="16"/>
                </a:cxn>
                <a:cxn ang="0">
                  <a:pos x="24" y="12"/>
                </a:cxn>
                <a:cxn ang="0">
                  <a:pos x="34" y="10"/>
                </a:cxn>
                <a:cxn ang="0">
                  <a:pos x="44" y="7"/>
                </a:cxn>
                <a:cxn ang="0">
                  <a:pos x="50" y="3"/>
                </a:cxn>
                <a:cxn ang="0">
                  <a:pos x="55" y="0"/>
                </a:cxn>
              </a:cxnLst>
              <a:rect l="0" t="0" r="r" b="b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54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6" y="5"/>
                </a:cxn>
                <a:cxn ang="0">
                  <a:pos x="39" y="10"/>
                </a:cxn>
                <a:cxn ang="0">
                  <a:pos x="31" y="16"/>
                </a:cxn>
                <a:cxn ang="0">
                  <a:pos x="23" y="23"/>
                </a:cxn>
                <a:cxn ang="0">
                  <a:pos x="15" y="27"/>
                </a:cxn>
                <a:cxn ang="0">
                  <a:pos x="7" y="32"/>
                </a:cxn>
                <a:cxn ang="0">
                  <a:pos x="3" y="33"/>
                </a:cxn>
                <a:cxn ang="0">
                  <a:pos x="0" y="32"/>
                </a:cxn>
                <a:cxn ang="0">
                  <a:pos x="1" y="28"/>
                </a:cxn>
                <a:cxn ang="0">
                  <a:pos x="5" y="24"/>
                </a:cxn>
                <a:cxn ang="0">
                  <a:pos x="12" y="19"/>
                </a:cxn>
                <a:cxn ang="0">
                  <a:pos x="21" y="15"/>
                </a:cxn>
                <a:cxn ang="0">
                  <a:pos x="31" y="10"/>
                </a:cxn>
                <a:cxn ang="0">
                  <a:pos x="39" y="6"/>
                </a:cxn>
                <a:cxn ang="0">
                  <a:pos x="46" y="2"/>
                </a:cxn>
                <a:cxn ang="0">
                  <a:pos x="49" y="0"/>
                </a:cxn>
              </a:cxnLst>
              <a:rect l="0" t="0" r="r" b="b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55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2" y="3"/>
                </a:cxn>
                <a:cxn ang="0">
                  <a:pos x="35" y="8"/>
                </a:cxn>
                <a:cxn ang="0">
                  <a:pos x="29" y="13"/>
                </a:cxn>
                <a:cxn ang="0">
                  <a:pos x="21" y="19"/>
                </a:cxn>
                <a:cxn ang="0">
                  <a:pos x="14" y="23"/>
                </a:cxn>
                <a:cxn ang="0">
                  <a:pos x="7" y="27"/>
                </a:cxn>
                <a:cxn ang="0">
                  <a:pos x="3" y="28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6" y="18"/>
                </a:cxn>
                <a:cxn ang="0">
                  <a:pos x="13" y="14"/>
                </a:cxn>
                <a:cxn ang="0">
                  <a:pos x="21" y="11"/>
                </a:cxn>
                <a:cxn ang="0">
                  <a:pos x="29" y="8"/>
                </a:cxn>
                <a:cxn ang="0">
                  <a:pos x="37" y="4"/>
                </a:cxn>
                <a:cxn ang="0">
                  <a:pos x="42" y="2"/>
                </a:cxn>
                <a:cxn ang="0">
                  <a:pos x="46" y="0"/>
                </a:cxn>
              </a:cxnLst>
              <a:rect l="0" t="0" r="r" b="b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56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4" y="43"/>
                </a:cxn>
                <a:cxn ang="0">
                  <a:pos x="56" y="41"/>
                </a:cxn>
                <a:cxn ang="0">
                  <a:pos x="46" y="36"/>
                </a:cxn>
                <a:cxn ang="0">
                  <a:pos x="34" y="30"/>
                </a:cxn>
                <a:cxn ang="0">
                  <a:pos x="23" y="23"/>
                </a:cxn>
                <a:cxn ang="0">
                  <a:pos x="13" y="15"/>
                </a:cxn>
                <a:cxn ang="0">
                  <a:pos x="5" y="7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8"/>
                </a:cxn>
                <a:cxn ang="0">
                  <a:pos x="25" y="13"/>
                </a:cxn>
                <a:cxn ang="0">
                  <a:pos x="38" y="20"/>
                </a:cxn>
                <a:cxn ang="0">
                  <a:pos x="49" y="28"/>
                </a:cxn>
                <a:cxn ang="0">
                  <a:pos x="59" y="34"/>
                </a:cxn>
                <a:cxn ang="0">
                  <a:pos x="65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57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/>
              <a:ahLst/>
              <a:cxnLst>
                <a:cxn ang="0">
                  <a:pos x="52" y="36"/>
                </a:cxn>
                <a:cxn ang="0">
                  <a:pos x="49" y="36"/>
                </a:cxn>
                <a:cxn ang="0">
                  <a:pos x="44" y="35"/>
                </a:cxn>
                <a:cxn ang="0">
                  <a:pos x="36" y="32"/>
                </a:cxn>
                <a:cxn ang="0">
                  <a:pos x="28" y="27"/>
                </a:cxn>
                <a:cxn ang="0">
                  <a:pos x="19" y="22"/>
                </a:cxn>
                <a:cxn ang="0">
                  <a:pos x="11" y="15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3" y="9"/>
                </a:cxn>
                <a:cxn ang="0">
                  <a:pos x="21" y="15"/>
                </a:cxn>
                <a:cxn ang="0">
                  <a:pos x="31" y="20"/>
                </a:cxn>
                <a:cxn ang="0">
                  <a:pos x="39" y="26"/>
                </a:cxn>
                <a:cxn ang="0">
                  <a:pos x="46" y="31"/>
                </a:cxn>
                <a:cxn ang="0">
                  <a:pos x="51" y="34"/>
                </a:cxn>
                <a:cxn ang="0">
                  <a:pos x="52" y="36"/>
                </a:cxn>
              </a:cxnLst>
              <a:rect l="0" t="0" r="r" b="b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58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8" y="4"/>
                </a:cxn>
                <a:cxn ang="0">
                  <a:pos x="41" y="10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6" y="27"/>
                </a:cxn>
                <a:cxn ang="0">
                  <a:pos x="9" y="30"/>
                </a:cxn>
                <a:cxn ang="0">
                  <a:pos x="3" y="31"/>
                </a:cxn>
                <a:cxn ang="0">
                  <a:pos x="0" y="30"/>
                </a:cxn>
                <a:cxn ang="0">
                  <a:pos x="1" y="27"/>
                </a:cxn>
                <a:cxn ang="0">
                  <a:pos x="6" y="23"/>
                </a:cxn>
                <a:cxn ang="0">
                  <a:pos x="14" y="19"/>
                </a:cxn>
                <a:cxn ang="0">
                  <a:pos x="23" y="14"/>
                </a:cxn>
                <a:cxn ang="0">
                  <a:pos x="33" y="10"/>
                </a:cxn>
                <a:cxn ang="0">
                  <a:pos x="41" y="5"/>
                </a:cxn>
                <a:cxn ang="0">
                  <a:pos x="48" y="2"/>
                </a:cxn>
                <a:cxn ang="0">
                  <a:pos x="51" y="0"/>
                </a:cxn>
              </a:cxnLst>
              <a:rect l="0" t="0" r="r" b="b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59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/>
              <a:ahLst/>
              <a:cxnLst>
                <a:cxn ang="0">
                  <a:pos x="198" y="114"/>
                </a:cxn>
                <a:cxn ang="0">
                  <a:pos x="137" y="72"/>
                </a:cxn>
                <a:cxn ang="0">
                  <a:pos x="58" y="55"/>
                </a:cxn>
                <a:cxn ang="0">
                  <a:pos x="29" y="46"/>
                </a:cxn>
                <a:cxn ang="0">
                  <a:pos x="49" y="113"/>
                </a:cxn>
                <a:cxn ang="0">
                  <a:pos x="80" y="172"/>
                </a:cxn>
                <a:cxn ang="0">
                  <a:pos x="140" y="208"/>
                </a:cxn>
                <a:cxn ang="0">
                  <a:pos x="186" y="234"/>
                </a:cxn>
                <a:cxn ang="0">
                  <a:pos x="166" y="244"/>
                </a:cxn>
                <a:cxn ang="0">
                  <a:pos x="127" y="236"/>
                </a:cxn>
                <a:cxn ang="0">
                  <a:pos x="76" y="259"/>
                </a:cxn>
                <a:cxn ang="0">
                  <a:pos x="42" y="304"/>
                </a:cxn>
                <a:cxn ang="0">
                  <a:pos x="8" y="327"/>
                </a:cxn>
                <a:cxn ang="0">
                  <a:pos x="13" y="343"/>
                </a:cxn>
                <a:cxn ang="0">
                  <a:pos x="42" y="357"/>
                </a:cxn>
                <a:cxn ang="0">
                  <a:pos x="104" y="365"/>
                </a:cxn>
                <a:cxn ang="0">
                  <a:pos x="173" y="323"/>
                </a:cxn>
                <a:cxn ang="0">
                  <a:pos x="188" y="289"/>
                </a:cxn>
                <a:cxn ang="0">
                  <a:pos x="209" y="258"/>
                </a:cxn>
                <a:cxn ang="0">
                  <a:pos x="222" y="272"/>
                </a:cxn>
                <a:cxn ang="0">
                  <a:pos x="201" y="315"/>
                </a:cxn>
                <a:cxn ang="0">
                  <a:pos x="165" y="341"/>
                </a:cxn>
                <a:cxn ang="0">
                  <a:pos x="142" y="394"/>
                </a:cxn>
                <a:cxn ang="0">
                  <a:pos x="145" y="438"/>
                </a:cxn>
                <a:cxn ang="0">
                  <a:pos x="140" y="485"/>
                </a:cxn>
                <a:cxn ang="0">
                  <a:pos x="184" y="486"/>
                </a:cxn>
                <a:cxn ang="0">
                  <a:pos x="270" y="379"/>
                </a:cxn>
                <a:cxn ang="0">
                  <a:pos x="246" y="296"/>
                </a:cxn>
                <a:cxn ang="0">
                  <a:pos x="261" y="280"/>
                </a:cxn>
                <a:cxn ang="0">
                  <a:pos x="280" y="343"/>
                </a:cxn>
                <a:cxn ang="0">
                  <a:pos x="306" y="394"/>
                </a:cxn>
                <a:cxn ang="0">
                  <a:pos x="377" y="426"/>
                </a:cxn>
                <a:cxn ang="0">
                  <a:pos x="425" y="464"/>
                </a:cxn>
                <a:cxn ang="0">
                  <a:pos x="424" y="353"/>
                </a:cxn>
                <a:cxn ang="0">
                  <a:pos x="356" y="300"/>
                </a:cxn>
                <a:cxn ang="0">
                  <a:pos x="324" y="292"/>
                </a:cxn>
                <a:cxn ang="0">
                  <a:pos x="330" y="275"/>
                </a:cxn>
                <a:cxn ang="0">
                  <a:pos x="411" y="298"/>
                </a:cxn>
                <a:cxn ang="0">
                  <a:pos x="466" y="284"/>
                </a:cxn>
                <a:cxn ang="0">
                  <a:pos x="496" y="275"/>
                </a:cxn>
                <a:cxn ang="0">
                  <a:pos x="464" y="253"/>
                </a:cxn>
                <a:cxn ang="0">
                  <a:pos x="430" y="211"/>
                </a:cxn>
                <a:cxn ang="0">
                  <a:pos x="362" y="183"/>
                </a:cxn>
                <a:cxn ang="0">
                  <a:pos x="318" y="202"/>
                </a:cxn>
                <a:cxn ang="0">
                  <a:pos x="300" y="210"/>
                </a:cxn>
                <a:cxn ang="0">
                  <a:pos x="302" y="189"/>
                </a:cxn>
                <a:cxn ang="0">
                  <a:pos x="322" y="183"/>
                </a:cxn>
                <a:cxn ang="0">
                  <a:pos x="360" y="144"/>
                </a:cxn>
                <a:cxn ang="0">
                  <a:pos x="365" y="68"/>
                </a:cxn>
                <a:cxn ang="0">
                  <a:pos x="347" y="10"/>
                </a:cxn>
                <a:cxn ang="0">
                  <a:pos x="306" y="48"/>
                </a:cxn>
                <a:cxn ang="0">
                  <a:pos x="252" y="84"/>
                </a:cxn>
                <a:cxn ang="0">
                  <a:pos x="236" y="179"/>
                </a:cxn>
              </a:cxnLst>
              <a:rect l="0" t="0" r="r" b="b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60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/>
              <a:ahLst/>
              <a:cxnLst>
                <a:cxn ang="0">
                  <a:pos x="152" y="88"/>
                </a:cxn>
                <a:cxn ang="0">
                  <a:pos x="143" y="92"/>
                </a:cxn>
                <a:cxn ang="0">
                  <a:pos x="133" y="97"/>
                </a:cxn>
                <a:cxn ang="0">
                  <a:pos x="124" y="104"/>
                </a:cxn>
                <a:cxn ang="0">
                  <a:pos x="115" y="112"/>
                </a:cxn>
                <a:cxn ang="0">
                  <a:pos x="109" y="121"/>
                </a:cxn>
                <a:cxn ang="0">
                  <a:pos x="102" y="133"/>
                </a:cxn>
                <a:cxn ang="0">
                  <a:pos x="96" y="144"/>
                </a:cxn>
                <a:cxn ang="0">
                  <a:pos x="93" y="156"/>
                </a:cxn>
                <a:cxn ang="0">
                  <a:pos x="92" y="161"/>
                </a:cxn>
                <a:cxn ang="0">
                  <a:pos x="92" y="164"/>
                </a:cxn>
                <a:cxn ang="0">
                  <a:pos x="90" y="169"/>
                </a:cxn>
                <a:cxn ang="0">
                  <a:pos x="90" y="173"/>
                </a:cxn>
                <a:cxn ang="0">
                  <a:pos x="90" y="182"/>
                </a:cxn>
                <a:cxn ang="0">
                  <a:pos x="92" y="193"/>
                </a:cxn>
                <a:cxn ang="0">
                  <a:pos x="93" y="203"/>
                </a:cxn>
                <a:cxn ang="0">
                  <a:pos x="96" y="213"/>
                </a:cxn>
                <a:cxn ang="0">
                  <a:pos x="93" y="212"/>
                </a:cxn>
                <a:cxn ang="0">
                  <a:pos x="87" y="212"/>
                </a:cxn>
                <a:cxn ang="0">
                  <a:pos x="81" y="212"/>
                </a:cxn>
                <a:cxn ang="0">
                  <a:pos x="78" y="214"/>
                </a:cxn>
                <a:cxn ang="0">
                  <a:pos x="77" y="197"/>
                </a:cxn>
                <a:cxn ang="0">
                  <a:pos x="72" y="180"/>
                </a:cxn>
                <a:cxn ang="0">
                  <a:pos x="67" y="164"/>
                </a:cxn>
                <a:cxn ang="0">
                  <a:pos x="58" y="148"/>
                </a:cxn>
                <a:cxn ang="0">
                  <a:pos x="47" y="135"/>
                </a:cxn>
                <a:cxn ang="0">
                  <a:pos x="36" y="123"/>
                </a:cxn>
                <a:cxn ang="0">
                  <a:pos x="24" y="114"/>
                </a:cxn>
                <a:cxn ang="0">
                  <a:pos x="11" y="110"/>
                </a:cxn>
                <a:cxn ang="0">
                  <a:pos x="12" y="100"/>
                </a:cxn>
                <a:cxn ang="0">
                  <a:pos x="12" y="89"/>
                </a:cxn>
                <a:cxn ang="0">
                  <a:pos x="8" y="82"/>
                </a:cxn>
                <a:cxn ang="0">
                  <a:pos x="0" y="76"/>
                </a:cxn>
                <a:cxn ang="0">
                  <a:pos x="9" y="61"/>
                </a:cxn>
                <a:cxn ang="0">
                  <a:pos x="17" y="41"/>
                </a:cxn>
                <a:cxn ang="0">
                  <a:pos x="20" y="18"/>
                </a:cxn>
                <a:cxn ang="0">
                  <a:pos x="13" y="0"/>
                </a:cxn>
                <a:cxn ang="0">
                  <a:pos x="20" y="6"/>
                </a:cxn>
                <a:cxn ang="0">
                  <a:pos x="28" y="12"/>
                </a:cxn>
                <a:cxn ang="0">
                  <a:pos x="36" y="19"/>
                </a:cxn>
                <a:cxn ang="0">
                  <a:pos x="45" y="25"/>
                </a:cxn>
                <a:cxn ang="0">
                  <a:pos x="55" y="29"/>
                </a:cxn>
                <a:cxn ang="0">
                  <a:pos x="67" y="33"/>
                </a:cxn>
                <a:cxn ang="0">
                  <a:pos x="79" y="34"/>
                </a:cxn>
                <a:cxn ang="0">
                  <a:pos x="93" y="33"/>
                </a:cxn>
                <a:cxn ang="0">
                  <a:pos x="93" y="43"/>
                </a:cxn>
                <a:cxn ang="0">
                  <a:pos x="94" y="54"/>
                </a:cxn>
                <a:cxn ang="0">
                  <a:pos x="96" y="66"/>
                </a:cxn>
                <a:cxn ang="0">
                  <a:pos x="101" y="76"/>
                </a:cxn>
                <a:cxn ang="0">
                  <a:pos x="109" y="85"/>
                </a:cxn>
                <a:cxn ang="0">
                  <a:pos x="119" y="89"/>
                </a:cxn>
                <a:cxn ang="0">
                  <a:pos x="133" y="92"/>
                </a:cxn>
                <a:cxn ang="0">
                  <a:pos x="152" y="88"/>
                </a:cxn>
              </a:cxnLst>
              <a:rect l="0" t="0" r="r" b="b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61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/>
              <a:ahLst/>
              <a:cxnLst>
                <a:cxn ang="0">
                  <a:pos x="61" y="39"/>
                </a:cxn>
                <a:cxn ang="0">
                  <a:pos x="71" y="42"/>
                </a:cxn>
                <a:cxn ang="0">
                  <a:pos x="81" y="42"/>
                </a:cxn>
                <a:cxn ang="0">
                  <a:pos x="93" y="42"/>
                </a:cxn>
                <a:cxn ang="0">
                  <a:pos x="104" y="42"/>
                </a:cxn>
                <a:cxn ang="0">
                  <a:pos x="114" y="39"/>
                </a:cxn>
                <a:cxn ang="0">
                  <a:pos x="127" y="36"/>
                </a:cxn>
                <a:cxn ang="0">
                  <a:pos x="140" y="29"/>
                </a:cxn>
                <a:cxn ang="0">
                  <a:pos x="153" y="20"/>
                </a:cxn>
                <a:cxn ang="0">
                  <a:pos x="164" y="8"/>
                </a:cxn>
                <a:cxn ang="0">
                  <a:pos x="171" y="2"/>
                </a:cxn>
                <a:cxn ang="0">
                  <a:pos x="171" y="8"/>
                </a:cxn>
                <a:cxn ang="0">
                  <a:pos x="162" y="18"/>
                </a:cxn>
                <a:cxn ang="0">
                  <a:pos x="149" y="37"/>
                </a:cxn>
                <a:cxn ang="0">
                  <a:pos x="141" y="59"/>
                </a:cxn>
                <a:cxn ang="0">
                  <a:pos x="138" y="83"/>
                </a:cxn>
                <a:cxn ang="0">
                  <a:pos x="140" y="102"/>
                </a:cxn>
                <a:cxn ang="0">
                  <a:pos x="142" y="115"/>
                </a:cxn>
                <a:cxn ang="0">
                  <a:pos x="138" y="120"/>
                </a:cxn>
                <a:cxn ang="0">
                  <a:pos x="124" y="127"/>
                </a:cxn>
                <a:cxn ang="0">
                  <a:pos x="112" y="141"/>
                </a:cxn>
                <a:cxn ang="0">
                  <a:pos x="105" y="167"/>
                </a:cxn>
                <a:cxn ang="0">
                  <a:pos x="98" y="179"/>
                </a:cxn>
                <a:cxn ang="0">
                  <a:pos x="78" y="173"/>
                </a:cxn>
                <a:cxn ang="0">
                  <a:pos x="54" y="175"/>
                </a:cxn>
                <a:cxn ang="0">
                  <a:pos x="35" y="188"/>
                </a:cxn>
                <a:cxn ang="0">
                  <a:pos x="29" y="178"/>
                </a:cxn>
                <a:cxn ang="0">
                  <a:pos x="16" y="136"/>
                </a:cxn>
                <a:cxn ang="0">
                  <a:pos x="10" y="113"/>
                </a:cxn>
                <a:cxn ang="0">
                  <a:pos x="18" y="81"/>
                </a:cxn>
                <a:cxn ang="0">
                  <a:pos x="21" y="69"/>
                </a:cxn>
                <a:cxn ang="0">
                  <a:pos x="34" y="63"/>
                </a:cxn>
                <a:cxn ang="0">
                  <a:pos x="45" y="55"/>
                </a:cxn>
                <a:cxn ang="0">
                  <a:pos x="54" y="45"/>
                </a:cxn>
              </a:cxnLst>
              <a:rect l="0" t="0" r="r" b="b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62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/>
              <a:ahLst/>
              <a:cxnLst>
                <a:cxn ang="0">
                  <a:pos x="84" y="137"/>
                </a:cxn>
                <a:cxn ang="0">
                  <a:pos x="82" y="145"/>
                </a:cxn>
                <a:cxn ang="0">
                  <a:pos x="78" y="141"/>
                </a:cxn>
                <a:cxn ang="0">
                  <a:pos x="69" y="121"/>
                </a:cxn>
                <a:cxn ang="0">
                  <a:pos x="64" y="113"/>
                </a:cxn>
                <a:cxn ang="0">
                  <a:pos x="55" y="109"/>
                </a:cxn>
                <a:cxn ang="0">
                  <a:pos x="44" y="105"/>
                </a:cxn>
                <a:cxn ang="0">
                  <a:pos x="34" y="102"/>
                </a:cxn>
                <a:cxn ang="0">
                  <a:pos x="29" y="101"/>
                </a:cxn>
                <a:cxn ang="0">
                  <a:pos x="27" y="98"/>
                </a:cxn>
                <a:cxn ang="0">
                  <a:pos x="29" y="97"/>
                </a:cxn>
                <a:cxn ang="0">
                  <a:pos x="40" y="98"/>
                </a:cxn>
                <a:cxn ang="0">
                  <a:pos x="53" y="101"/>
                </a:cxn>
                <a:cxn ang="0">
                  <a:pos x="63" y="102"/>
                </a:cxn>
                <a:cxn ang="0">
                  <a:pos x="63" y="94"/>
                </a:cxn>
                <a:cxn ang="0">
                  <a:pos x="57" y="82"/>
                </a:cxn>
                <a:cxn ang="0">
                  <a:pos x="47" y="75"/>
                </a:cxn>
                <a:cxn ang="0">
                  <a:pos x="31" y="67"/>
                </a:cxn>
                <a:cxn ang="0">
                  <a:pos x="18" y="59"/>
                </a:cxn>
                <a:cxn ang="0">
                  <a:pos x="6" y="53"/>
                </a:cxn>
                <a:cxn ang="0">
                  <a:pos x="1" y="51"/>
                </a:cxn>
                <a:cxn ang="0">
                  <a:pos x="1" y="47"/>
                </a:cxn>
                <a:cxn ang="0">
                  <a:pos x="9" y="51"/>
                </a:cxn>
                <a:cxn ang="0">
                  <a:pos x="20" y="55"/>
                </a:cxn>
                <a:cxn ang="0">
                  <a:pos x="34" y="62"/>
                </a:cxn>
                <a:cxn ang="0">
                  <a:pos x="47" y="68"/>
                </a:cxn>
                <a:cxn ang="0">
                  <a:pos x="50" y="53"/>
                </a:cxn>
                <a:cxn ang="0">
                  <a:pos x="31" y="16"/>
                </a:cxn>
                <a:cxn ang="0">
                  <a:pos x="21" y="1"/>
                </a:cxn>
                <a:cxn ang="0">
                  <a:pos x="26" y="1"/>
                </a:cxn>
                <a:cxn ang="0">
                  <a:pos x="39" y="18"/>
                </a:cxn>
                <a:cxn ang="0">
                  <a:pos x="56" y="50"/>
                </a:cxn>
                <a:cxn ang="0">
                  <a:pos x="68" y="54"/>
                </a:cxn>
                <a:cxn ang="0">
                  <a:pos x="78" y="29"/>
                </a:cxn>
                <a:cxn ang="0">
                  <a:pos x="79" y="16"/>
                </a:cxn>
                <a:cxn ang="0">
                  <a:pos x="81" y="18"/>
                </a:cxn>
                <a:cxn ang="0">
                  <a:pos x="81" y="33"/>
                </a:cxn>
                <a:cxn ang="0">
                  <a:pos x="76" y="62"/>
                </a:cxn>
                <a:cxn ang="0">
                  <a:pos x="69" y="82"/>
                </a:cxn>
                <a:cxn ang="0">
                  <a:pos x="73" y="98"/>
                </a:cxn>
                <a:cxn ang="0">
                  <a:pos x="82" y="98"/>
                </a:cxn>
                <a:cxn ang="0">
                  <a:pos x="95" y="88"/>
                </a:cxn>
                <a:cxn ang="0">
                  <a:pos x="102" y="76"/>
                </a:cxn>
                <a:cxn ang="0">
                  <a:pos x="105" y="77"/>
                </a:cxn>
                <a:cxn ang="0">
                  <a:pos x="102" y="89"/>
                </a:cxn>
                <a:cxn ang="0">
                  <a:pos x="86" y="109"/>
                </a:cxn>
                <a:cxn ang="0">
                  <a:pos x="80" y="119"/>
                </a:cxn>
                <a:cxn ang="0">
                  <a:pos x="84" y="129"/>
                </a:cxn>
              </a:cxnLst>
              <a:rect l="0" t="0" r="r" b="b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63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/>
              <a:ahLst/>
              <a:cxnLst>
                <a:cxn ang="0">
                  <a:pos x="98" y="1"/>
                </a:cxn>
                <a:cxn ang="0">
                  <a:pos x="88" y="4"/>
                </a:cxn>
                <a:cxn ang="0">
                  <a:pos x="81" y="9"/>
                </a:cxn>
                <a:cxn ang="0">
                  <a:pos x="73" y="22"/>
                </a:cxn>
                <a:cxn ang="0">
                  <a:pos x="62" y="25"/>
                </a:cxn>
                <a:cxn ang="0">
                  <a:pos x="48" y="28"/>
                </a:cxn>
                <a:cxn ang="0">
                  <a:pos x="32" y="31"/>
                </a:cxn>
                <a:cxn ang="0">
                  <a:pos x="20" y="37"/>
                </a:cxn>
                <a:cxn ang="0">
                  <a:pos x="15" y="42"/>
                </a:cxn>
                <a:cxn ang="0">
                  <a:pos x="15" y="42"/>
                </a:cxn>
                <a:cxn ang="0">
                  <a:pos x="22" y="40"/>
                </a:cxn>
                <a:cxn ang="0">
                  <a:pos x="32" y="37"/>
                </a:cxn>
                <a:cxn ang="0">
                  <a:pos x="45" y="33"/>
                </a:cxn>
                <a:cxn ang="0">
                  <a:pos x="58" y="33"/>
                </a:cxn>
                <a:cxn ang="0">
                  <a:pos x="60" y="43"/>
                </a:cxn>
                <a:cxn ang="0">
                  <a:pos x="51" y="63"/>
                </a:cxn>
                <a:cxn ang="0">
                  <a:pos x="43" y="68"/>
                </a:cxn>
                <a:cxn ang="0">
                  <a:pos x="31" y="72"/>
                </a:cxn>
                <a:cxn ang="0">
                  <a:pos x="18" y="75"/>
                </a:cxn>
                <a:cxn ang="0">
                  <a:pos x="6" y="77"/>
                </a:cxn>
                <a:cxn ang="0">
                  <a:pos x="1" y="80"/>
                </a:cxn>
                <a:cxn ang="0">
                  <a:pos x="1" y="81"/>
                </a:cxn>
                <a:cxn ang="0">
                  <a:pos x="9" y="81"/>
                </a:cxn>
                <a:cxn ang="0">
                  <a:pos x="18" y="80"/>
                </a:cxn>
                <a:cxn ang="0">
                  <a:pos x="28" y="77"/>
                </a:cxn>
                <a:cxn ang="0">
                  <a:pos x="39" y="76"/>
                </a:cxn>
                <a:cxn ang="0">
                  <a:pos x="37" y="84"/>
                </a:cxn>
                <a:cxn ang="0">
                  <a:pos x="24" y="109"/>
                </a:cxn>
                <a:cxn ang="0">
                  <a:pos x="28" y="123"/>
                </a:cxn>
                <a:cxn ang="0">
                  <a:pos x="44" y="90"/>
                </a:cxn>
                <a:cxn ang="0">
                  <a:pos x="54" y="91"/>
                </a:cxn>
                <a:cxn ang="0">
                  <a:pos x="64" y="114"/>
                </a:cxn>
                <a:cxn ang="0">
                  <a:pos x="73" y="125"/>
                </a:cxn>
                <a:cxn ang="0">
                  <a:pos x="72" y="122"/>
                </a:cxn>
                <a:cxn ang="0">
                  <a:pos x="65" y="106"/>
                </a:cxn>
                <a:cxn ang="0">
                  <a:pos x="60" y="82"/>
                </a:cxn>
                <a:cxn ang="0">
                  <a:pos x="62" y="64"/>
                </a:cxn>
                <a:cxn ang="0">
                  <a:pos x="73" y="42"/>
                </a:cxn>
                <a:cxn ang="0">
                  <a:pos x="83" y="43"/>
                </a:cxn>
                <a:cxn ang="0">
                  <a:pos x="97" y="65"/>
                </a:cxn>
                <a:cxn ang="0">
                  <a:pos x="100" y="86"/>
                </a:cxn>
                <a:cxn ang="0">
                  <a:pos x="104" y="83"/>
                </a:cxn>
                <a:cxn ang="0">
                  <a:pos x="102" y="64"/>
                </a:cxn>
                <a:cxn ang="0">
                  <a:pos x="92" y="37"/>
                </a:cxn>
                <a:cxn ang="0">
                  <a:pos x="92" y="23"/>
                </a:cxn>
                <a:cxn ang="0">
                  <a:pos x="102" y="7"/>
                </a:cxn>
                <a:cxn ang="0">
                  <a:pos x="104" y="0"/>
                </a:cxn>
              </a:cxnLst>
              <a:rect l="0" t="0" r="r" b="b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64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103" y="7"/>
                </a:cxn>
                <a:cxn ang="0">
                  <a:pos x="116" y="15"/>
                </a:cxn>
                <a:cxn ang="0">
                  <a:pos x="119" y="22"/>
                </a:cxn>
                <a:cxn ang="0">
                  <a:pos x="115" y="35"/>
                </a:cxn>
                <a:cxn ang="0">
                  <a:pos x="95" y="41"/>
                </a:cxn>
                <a:cxn ang="0">
                  <a:pos x="86" y="49"/>
                </a:cxn>
                <a:cxn ang="0">
                  <a:pos x="85" y="52"/>
                </a:cxn>
                <a:cxn ang="0">
                  <a:pos x="89" y="50"/>
                </a:cxn>
                <a:cxn ang="0">
                  <a:pos x="104" y="46"/>
                </a:cxn>
                <a:cxn ang="0">
                  <a:pos x="111" y="52"/>
                </a:cxn>
                <a:cxn ang="0">
                  <a:pos x="114" y="56"/>
                </a:cxn>
                <a:cxn ang="0">
                  <a:pos x="114" y="63"/>
                </a:cxn>
                <a:cxn ang="0">
                  <a:pos x="110" y="71"/>
                </a:cxn>
                <a:cxn ang="0">
                  <a:pos x="114" y="75"/>
                </a:cxn>
                <a:cxn ang="0">
                  <a:pos x="130" y="72"/>
                </a:cxn>
                <a:cxn ang="0">
                  <a:pos x="146" y="86"/>
                </a:cxn>
                <a:cxn ang="0">
                  <a:pos x="142" y="107"/>
                </a:cxn>
                <a:cxn ang="0">
                  <a:pos x="121" y="114"/>
                </a:cxn>
                <a:cxn ang="0">
                  <a:pos x="107" y="100"/>
                </a:cxn>
                <a:cxn ang="0">
                  <a:pos x="104" y="85"/>
                </a:cxn>
                <a:cxn ang="0">
                  <a:pos x="85" y="71"/>
                </a:cxn>
                <a:cxn ang="0">
                  <a:pos x="82" y="71"/>
                </a:cxn>
                <a:cxn ang="0">
                  <a:pos x="86" y="88"/>
                </a:cxn>
                <a:cxn ang="0">
                  <a:pos x="77" y="104"/>
                </a:cxn>
                <a:cxn ang="0">
                  <a:pos x="62" y="110"/>
                </a:cxn>
                <a:cxn ang="0">
                  <a:pos x="46" y="103"/>
                </a:cxn>
                <a:cxn ang="0">
                  <a:pos x="38" y="89"/>
                </a:cxn>
                <a:cxn ang="0">
                  <a:pos x="40" y="75"/>
                </a:cxn>
                <a:cxn ang="0">
                  <a:pos x="48" y="67"/>
                </a:cxn>
                <a:cxn ang="0">
                  <a:pos x="34" y="59"/>
                </a:cxn>
                <a:cxn ang="0">
                  <a:pos x="28" y="64"/>
                </a:cxn>
                <a:cxn ang="0">
                  <a:pos x="8" y="63"/>
                </a:cxn>
                <a:cxn ang="0">
                  <a:pos x="0" y="51"/>
                </a:cxn>
                <a:cxn ang="0">
                  <a:pos x="6" y="34"/>
                </a:cxn>
                <a:cxn ang="0">
                  <a:pos x="12" y="28"/>
                </a:cxn>
                <a:cxn ang="0">
                  <a:pos x="20" y="26"/>
                </a:cxn>
                <a:cxn ang="0">
                  <a:pos x="26" y="25"/>
                </a:cxn>
                <a:cxn ang="0">
                  <a:pos x="29" y="7"/>
                </a:cxn>
                <a:cxn ang="0">
                  <a:pos x="45" y="0"/>
                </a:cxn>
                <a:cxn ang="0">
                  <a:pos x="61" y="4"/>
                </a:cxn>
                <a:cxn ang="0">
                  <a:pos x="59" y="27"/>
                </a:cxn>
                <a:cxn ang="0">
                  <a:pos x="72" y="36"/>
                </a:cxn>
                <a:cxn ang="0">
                  <a:pos x="72" y="45"/>
                </a:cxn>
                <a:cxn ang="0">
                  <a:pos x="77" y="43"/>
                </a:cxn>
                <a:cxn ang="0">
                  <a:pos x="82" y="34"/>
                </a:cxn>
                <a:cxn ang="0">
                  <a:pos x="79" y="18"/>
                </a:cxn>
              </a:cxnLst>
              <a:rect l="0" t="0" r="r" b="b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65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/>
              <a:ahLst/>
              <a:cxnLst>
                <a:cxn ang="0">
                  <a:pos x="134" y="132"/>
                </a:cxn>
                <a:cxn ang="0">
                  <a:pos x="127" y="129"/>
                </a:cxn>
                <a:cxn ang="0">
                  <a:pos x="113" y="125"/>
                </a:cxn>
                <a:cxn ang="0">
                  <a:pos x="99" y="126"/>
                </a:cxn>
                <a:cxn ang="0">
                  <a:pos x="83" y="126"/>
                </a:cxn>
                <a:cxn ang="0">
                  <a:pos x="73" y="122"/>
                </a:cxn>
                <a:cxn ang="0">
                  <a:pos x="79" y="120"/>
                </a:cxn>
                <a:cxn ang="0">
                  <a:pos x="104" y="116"/>
                </a:cxn>
                <a:cxn ang="0">
                  <a:pos x="97" y="100"/>
                </a:cxn>
                <a:cxn ang="0">
                  <a:pos x="82" y="93"/>
                </a:cxn>
                <a:cxn ang="0">
                  <a:pos x="58" y="96"/>
                </a:cxn>
                <a:cxn ang="0">
                  <a:pos x="36" y="94"/>
                </a:cxn>
                <a:cxn ang="0">
                  <a:pos x="28" y="86"/>
                </a:cxn>
                <a:cxn ang="0">
                  <a:pos x="39" y="88"/>
                </a:cxn>
                <a:cxn ang="0">
                  <a:pos x="55" y="87"/>
                </a:cxn>
                <a:cxn ang="0">
                  <a:pos x="71" y="83"/>
                </a:cxn>
                <a:cxn ang="0">
                  <a:pos x="67" y="70"/>
                </a:cxn>
                <a:cxn ang="0">
                  <a:pos x="49" y="64"/>
                </a:cxn>
                <a:cxn ang="0">
                  <a:pos x="24" y="65"/>
                </a:cxn>
                <a:cxn ang="0">
                  <a:pos x="5" y="57"/>
                </a:cxn>
                <a:cxn ang="0">
                  <a:pos x="0" y="49"/>
                </a:cxn>
                <a:cxn ang="0">
                  <a:pos x="10" y="54"/>
                </a:cxn>
                <a:cxn ang="0">
                  <a:pos x="24" y="56"/>
                </a:cxn>
                <a:cxn ang="0">
                  <a:pos x="41" y="55"/>
                </a:cxn>
                <a:cxn ang="0">
                  <a:pos x="34" y="43"/>
                </a:cxn>
                <a:cxn ang="0">
                  <a:pos x="16" y="23"/>
                </a:cxn>
                <a:cxn ang="0">
                  <a:pos x="4" y="8"/>
                </a:cxn>
                <a:cxn ang="0">
                  <a:pos x="5" y="1"/>
                </a:cxn>
                <a:cxn ang="0">
                  <a:pos x="15" y="12"/>
                </a:cxn>
                <a:cxn ang="0">
                  <a:pos x="33" y="31"/>
                </a:cxn>
                <a:cxn ang="0">
                  <a:pos x="48" y="45"/>
                </a:cxn>
                <a:cxn ang="0">
                  <a:pos x="55" y="22"/>
                </a:cxn>
                <a:cxn ang="0">
                  <a:pos x="54" y="8"/>
                </a:cxn>
                <a:cxn ang="0">
                  <a:pos x="61" y="23"/>
                </a:cxn>
                <a:cxn ang="0">
                  <a:pos x="63" y="52"/>
                </a:cxn>
                <a:cxn ang="0">
                  <a:pos x="79" y="69"/>
                </a:cxn>
                <a:cxn ang="0">
                  <a:pos x="96" y="63"/>
                </a:cxn>
                <a:cxn ang="0">
                  <a:pos x="98" y="36"/>
                </a:cxn>
                <a:cxn ang="0">
                  <a:pos x="102" y="38"/>
                </a:cxn>
                <a:cxn ang="0">
                  <a:pos x="106" y="74"/>
                </a:cxn>
                <a:cxn ang="0">
                  <a:pos x="114" y="96"/>
                </a:cxn>
                <a:cxn ang="0">
                  <a:pos x="125" y="103"/>
                </a:cxn>
                <a:cxn ang="0">
                  <a:pos x="131" y="90"/>
                </a:cxn>
                <a:cxn ang="0">
                  <a:pos x="136" y="88"/>
                </a:cxn>
                <a:cxn ang="0">
                  <a:pos x="134" y="105"/>
                </a:cxn>
                <a:cxn ang="0">
                  <a:pos x="132" y="119"/>
                </a:cxn>
                <a:cxn ang="0">
                  <a:pos x="139" y="130"/>
                </a:cxn>
              </a:cxnLst>
              <a:rect l="0" t="0" r="r" b="b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66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/>
              <a:ahLst/>
              <a:cxnLst>
                <a:cxn ang="0">
                  <a:pos x="14" y="141"/>
                </a:cxn>
                <a:cxn ang="0">
                  <a:pos x="0" y="112"/>
                </a:cxn>
                <a:cxn ang="0">
                  <a:pos x="2" y="89"/>
                </a:cxn>
                <a:cxn ang="0">
                  <a:pos x="5" y="90"/>
                </a:cxn>
                <a:cxn ang="0">
                  <a:pos x="6" y="106"/>
                </a:cxn>
                <a:cxn ang="0">
                  <a:pos x="15" y="131"/>
                </a:cxn>
                <a:cxn ang="0">
                  <a:pos x="28" y="136"/>
                </a:cxn>
                <a:cxn ang="0">
                  <a:pos x="31" y="128"/>
                </a:cxn>
                <a:cxn ang="0">
                  <a:pos x="29" y="112"/>
                </a:cxn>
                <a:cxn ang="0">
                  <a:pos x="23" y="80"/>
                </a:cxn>
                <a:cxn ang="0">
                  <a:pos x="25" y="64"/>
                </a:cxn>
                <a:cxn ang="0">
                  <a:pos x="28" y="64"/>
                </a:cxn>
                <a:cxn ang="0">
                  <a:pos x="29" y="80"/>
                </a:cxn>
                <a:cxn ang="0">
                  <a:pos x="35" y="105"/>
                </a:cxn>
                <a:cxn ang="0">
                  <a:pos x="44" y="106"/>
                </a:cxn>
                <a:cxn ang="0">
                  <a:pos x="52" y="88"/>
                </a:cxn>
                <a:cxn ang="0">
                  <a:pos x="48" y="64"/>
                </a:cxn>
                <a:cxn ang="0">
                  <a:pos x="48" y="31"/>
                </a:cxn>
                <a:cxn ang="0">
                  <a:pos x="57" y="17"/>
                </a:cxn>
                <a:cxn ang="0">
                  <a:pos x="60" y="18"/>
                </a:cxn>
                <a:cxn ang="0">
                  <a:pos x="55" y="35"/>
                </a:cxn>
                <a:cxn ang="0">
                  <a:pos x="56" y="60"/>
                </a:cxn>
                <a:cxn ang="0">
                  <a:pos x="66" y="59"/>
                </a:cxn>
                <a:cxn ang="0">
                  <a:pos x="74" y="42"/>
                </a:cxn>
                <a:cxn ang="0">
                  <a:pos x="78" y="26"/>
                </a:cxn>
                <a:cxn ang="0">
                  <a:pos x="87" y="9"/>
                </a:cxn>
                <a:cxn ang="0">
                  <a:pos x="95" y="1"/>
                </a:cxn>
                <a:cxn ang="0">
                  <a:pos x="100" y="1"/>
                </a:cxn>
                <a:cxn ang="0">
                  <a:pos x="91" y="14"/>
                </a:cxn>
                <a:cxn ang="0">
                  <a:pos x="80" y="33"/>
                </a:cxn>
                <a:cxn ang="0">
                  <a:pos x="78" y="47"/>
                </a:cxn>
                <a:cxn ang="0">
                  <a:pos x="72" y="64"/>
                </a:cxn>
                <a:cxn ang="0">
                  <a:pos x="74" y="69"/>
                </a:cxn>
                <a:cxn ang="0">
                  <a:pos x="86" y="64"/>
                </a:cxn>
                <a:cxn ang="0">
                  <a:pos x="97" y="59"/>
                </a:cxn>
                <a:cxn ang="0">
                  <a:pos x="104" y="53"/>
                </a:cxn>
                <a:cxn ang="0">
                  <a:pos x="108" y="48"/>
                </a:cxn>
                <a:cxn ang="0">
                  <a:pos x="111" y="50"/>
                </a:cxn>
                <a:cxn ang="0">
                  <a:pos x="105" y="60"/>
                </a:cxn>
                <a:cxn ang="0">
                  <a:pos x="94" y="70"/>
                </a:cxn>
                <a:cxn ang="0">
                  <a:pos x="81" y="76"/>
                </a:cxn>
                <a:cxn ang="0">
                  <a:pos x="71" y="79"/>
                </a:cxn>
                <a:cxn ang="0">
                  <a:pos x="63" y="88"/>
                </a:cxn>
                <a:cxn ang="0">
                  <a:pos x="52" y="111"/>
                </a:cxn>
                <a:cxn ang="0">
                  <a:pos x="54" y="120"/>
                </a:cxn>
                <a:cxn ang="0">
                  <a:pos x="65" y="121"/>
                </a:cxn>
                <a:cxn ang="0">
                  <a:pos x="77" y="119"/>
                </a:cxn>
                <a:cxn ang="0">
                  <a:pos x="87" y="113"/>
                </a:cxn>
                <a:cxn ang="0">
                  <a:pos x="94" y="104"/>
                </a:cxn>
                <a:cxn ang="0">
                  <a:pos x="96" y="104"/>
                </a:cxn>
                <a:cxn ang="0">
                  <a:pos x="91" y="114"/>
                </a:cxn>
                <a:cxn ang="0">
                  <a:pos x="81" y="124"/>
                </a:cxn>
                <a:cxn ang="0">
                  <a:pos x="68" y="129"/>
                </a:cxn>
                <a:cxn ang="0">
                  <a:pos x="54" y="130"/>
                </a:cxn>
                <a:cxn ang="0">
                  <a:pos x="45" y="132"/>
                </a:cxn>
                <a:cxn ang="0">
                  <a:pos x="40" y="140"/>
                </a:cxn>
                <a:cxn ang="0">
                  <a:pos x="34" y="142"/>
                </a:cxn>
                <a:cxn ang="0">
                  <a:pos x="25" y="146"/>
                </a:cxn>
              </a:cxnLst>
              <a:rect l="0" t="0" r="r" b="b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67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" y="30"/>
                </a:cxn>
                <a:cxn ang="0">
                  <a:pos x="8" y="31"/>
                </a:cxn>
                <a:cxn ang="0">
                  <a:pos x="23" y="31"/>
                </a:cxn>
                <a:cxn ang="0">
                  <a:pos x="39" y="33"/>
                </a:cxn>
                <a:cxn ang="0">
                  <a:pos x="49" y="37"/>
                </a:cxn>
                <a:cxn ang="0">
                  <a:pos x="56" y="46"/>
                </a:cxn>
                <a:cxn ang="0">
                  <a:pos x="68" y="66"/>
                </a:cxn>
                <a:cxn ang="0">
                  <a:pos x="84" y="75"/>
                </a:cxn>
                <a:cxn ang="0">
                  <a:pos x="84" y="72"/>
                </a:cxn>
                <a:cxn ang="0">
                  <a:pos x="74" y="60"/>
                </a:cxn>
                <a:cxn ang="0">
                  <a:pos x="68" y="46"/>
                </a:cxn>
                <a:cxn ang="0">
                  <a:pos x="75" y="40"/>
                </a:cxn>
                <a:cxn ang="0">
                  <a:pos x="93" y="43"/>
                </a:cxn>
                <a:cxn ang="0">
                  <a:pos x="102" y="55"/>
                </a:cxn>
                <a:cxn ang="0">
                  <a:pos x="118" y="73"/>
                </a:cxn>
                <a:cxn ang="0">
                  <a:pos x="136" y="82"/>
                </a:cxn>
                <a:cxn ang="0">
                  <a:pos x="143" y="81"/>
                </a:cxn>
                <a:cxn ang="0">
                  <a:pos x="128" y="71"/>
                </a:cxn>
                <a:cxn ang="0">
                  <a:pos x="112" y="56"/>
                </a:cxn>
                <a:cxn ang="0">
                  <a:pos x="117" y="52"/>
                </a:cxn>
                <a:cxn ang="0">
                  <a:pos x="135" y="57"/>
                </a:cxn>
                <a:cxn ang="0">
                  <a:pos x="154" y="60"/>
                </a:cxn>
                <a:cxn ang="0">
                  <a:pos x="169" y="63"/>
                </a:cxn>
                <a:cxn ang="0">
                  <a:pos x="177" y="63"/>
                </a:cxn>
                <a:cxn ang="0">
                  <a:pos x="174" y="58"/>
                </a:cxn>
                <a:cxn ang="0">
                  <a:pos x="163" y="56"/>
                </a:cxn>
                <a:cxn ang="0">
                  <a:pos x="147" y="52"/>
                </a:cxn>
                <a:cxn ang="0">
                  <a:pos x="131" y="47"/>
                </a:cxn>
                <a:cxn ang="0">
                  <a:pos x="119" y="42"/>
                </a:cxn>
                <a:cxn ang="0">
                  <a:pos x="121" y="35"/>
                </a:cxn>
                <a:cxn ang="0">
                  <a:pos x="133" y="30"/>
                </a:cxn>
                <a:cxn ang="0">
                  <a:pos x="143" y="27"/>
                </a:cxn>
                <a:cxn ang="0">
                  <a:pos x="142" y="24"/>
                </a:cxn>
                <a:cxn ang="0">
                  <a:pos x="129" y="22"/>
                </a:cxn>
                <a:cxn ang="0">
                  <a:pos x="112" y="30"/>
                </a:cxn>
                <a:cxn ang="0">
                  <a:pos x="103" y="35"/>
                </a:cxn>
                <a:cxn ang="0">
                  <a:pos x="92" y="33"/>
                </a:cxn>
                <a:cxn ang="0">
                  <a:pos x="82" y="32"/>
                </a:cxn>
                <a:cxn ang="0">
                  <a:pos x="74" y="32"/>
                </a:cxn>
                <a:cxn ang="0">
                  <a:pos x="70" y="25"/>
                </a:cxn>
                <a:cxn ang="0">
                  <a:pos x="78" y="10"/>
                </a:cxn>
                <a:cxn ang="0">
                  <a:pos x="92" y="3"/>
                </a:cxn>
                <a:cxn ang="0">
                  <a:pos x="91" y="0"/>
                </a:cxn>
                <a:cxn ang="0">
                  <a:pos x="83" y="1"/>
                </a:cxn>
                <a:cxn ang="0">
                  <a:pos x="73" y="7"/>
                </a:cxn>
                <a:cxn ang="0">
                  <a:pos x="62" y="15"/>
                </a:cxn>
                <a:cxn ang="0">
                  <a:pos x="54" y="22"/>
                </a:cxn>
                <a:cxn ang="0">
                  <a:pos x="48" y="24"/>
                </a:cxn>
                <a:cxn ang="0">
                  <a:pos x="34" y="24"/>
                </a:cxn>
                <a:cxn ang="0">
                  <a:pos x="18" y="24"/>
                </a:cxn>
                <a:cxn ang="0">
                  <a:pos x="5" y="24"/>
                </a:cxn>
              </a:cxnLst>
              <a:rect l="0" t="0" r="r" b="b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68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9" y="21"/>
                </a:cxn>
                <a:cxn ang="0">
                  <a:pos x="20" y="38"/>
                </a:cxn>
                <a:cxn ang="0">
                  <a:pos x="21" y="75"/>
                </a:cxn>
                <a:cxn ang="0">
                  <a:pos x="26" y="72"/>
                </a:cxn>
                <a:cxn ang="0">
                  <a:pos x="29" y="44"/>
                </a:cxn>
                <a:cxn ang="0">
                  <a:pos x="36" y="34"/>
                </a:cxn>
                <a:cxn ang="0">
                  <a:pos x="40" y="37"/>
                </a:cxn>
                <a:cxn ang="0">
                  <a:pos x="47" y="46"/>
                </a:cxn>
                <a:cxn ang="0">
                  <a:pos x="61" y="62"/>
                </a:cxn>
                <a:cxn ang="0">
                  <a:pos x="63" y="81"/>
                </a:cxn>
                <a:cxn ang="0">
                  <a:pos x="63" y="112"/>
                </a:cxn>
                <a:cxn ang="0">
                  <a:pos x="70" y="110"/>
                </a:cxn>
                <a:cxn ang="0">
                  <a:pos x="72" y="82"/>
                </a:cxn>
                <a:cxn ang="0">
                  <a:pos x="84" y="80"/>
                </a:cxn>
                <a:cxn ang="0">
                  <a:pos x="100" y="101"/>
                </a:cxn>
                <a:cxn ang="0">
                  <a:pos x="119" y="127"/>
                </a:cxn>
                <a:cxn ang="0">
                  <a:pos x="135" y="150"/>
                </a:cxn>
                <a:cxn ang="0">
                  <a:pos x="143" y="164"/>
                </a:cxn>
                <a:cxn ang="0">
                  <a:pos x="145" y="162"/>
                </a:cxn>
                <a:cxn ang="0">
                  <a:pos x="140" y="149"/>
                </a:cxn>
                <a:cxn ang="0">
                  <a:pos x="127" y="126"/>
                </a:cxn>
                <a:cxn ang="0">
                  <a:pos x="109" y="98"/>
                </a:cxn>
                <a:cxn ang="0">
                  <a:pos x="93" y="77"/>
                </a:cxn>
                <a:cxn ang="0">
                  <a:pos x="91" y="69"/>
                </a:cxn>
                <a:cxn ang="0">
                  <a:pos x="100" y="64"/>
                </a:cxn>
                <a:cxn ang="0">
                  <a:pos x="108" y="62"/>
                </a:cxn>
                <a:cxn ang="0">
                  <a:pos x="117" y="63"/>
                </a:cxn>
                <a:cxn ang="0">
                  <a:pos x="128" y="69"/>
                </a:cxn>
                <a:cxn ang="0">
                  <a:pos x="131" y="69"/>
                </a:cxn>
                <a:cxn ang="0">
                  <a:pos x="126" y="61"/>
                </a:cxn>
                <a:cxn ang="0">
                  <a:pos x="113" y="56"/>
                </a:cxn>
                <a:cxn ang="0">
                  <a:pos x="98" y="55"/>
                </a:cxn>
                <a:cxn ang="0">
                  <a:pos x="85" y="58"/>
                </a:cxn>
                <a:cxn ang="0">
                  <a:pos x="71" y="54"/>
                </a:cxn>
                <a:cxn ang="0">
                  <a:pos x="55" y="39"/>
                </a:cxn>
                <a:cxn ang="0">
                  <a:pos x="57" y="32"/>
                </a:cxn>
                <a:cxn ang="0">
                  <a:pos x="74" y="29"/>
                </a:cxn>
                <a:cxn ang="0">
                  <a:pos x="85" y="32"/>
                </a:cxn>
                <a:cxn ang="0">
                  <a:pos x="84" y="28"/>
                </a:cxn>
                <a:cxn ang="0">
                  <a:pos x="76" y="27"/>
                </a:cxn>
                <a:cxn ang="0">
                  <a:pos x="66" y="25"/>
                </a:cxn>
                <a:cxn ang="0">
                  <a:pos x="54" y="24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5" y="15"/>
                </a:cxn>
                <a:cxn ang="0">
                  <a:pos x="13" y="5"/>
                </a:cxn>
                <a:cxn ang="0">
                  <a:pos x="4" y="0"/>
                </a:cxn>
              </a:cxnLst>
              <a:rect l="0" t="0" r="r" b="b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69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/>
              <a:ahLst/>
              <a:cxnLst>
                <a:cxn ang="0">
                  <a:pos x="72" y="23"/>
                </a:cxn>
                <a:cxn ang="0">
                  <a:pos x="60" y="35"/>
                </a:cxn>
                <a:cxn ang="0">
                  <a:pos x="35" y="47"/>
                </a:cxn>
                <a:cxn ang="0">
                  <a:pos x="14" y="62"/>
                </a:cxn>
                <a:cxn ang="0">
                  <a:pos x="13" y="71"/>
                </a:cxn>
                <a:cxn ang="0">
                  <a:pos x="21" y="64"/>
                </a:cxn>
                <a:cxn ang="0">
                  <a:pos x="36" y="54"/>
                </a:cxn>
                <a:cxn ang="0">
                  <a:pos x="56" y="47"/>
                </a:cxn>
                <a:cxn ang="0">
                  <a:pos x="58" y="66"/>
                </a:cxn>
                <a:cxn ang="0">
                  <a:pos x="44" y="80"/>
                </a:cxn>
                <a:cxn ang="0">
                  <a:pos x="22" y="90"/>
                </a:cxn>
                <a:cxn ang="0">
                  <a:pos x="8" y="105"/>
                </a:cxn>
                <a:cxn ang="0">
                  <a:pos x="8" y="115"/>
                </a:cxn>
                <a:cxn ang="0">
                  <a:pos x="14" y="106"/>
                </a:cxn>
                <a:cxn ang="0">
                  <a:pos x="29" y="96"/>
                </a:cxn>
                <a:cxn ang="0">
                  <a:pos x="48" y="89"/>
                </a:cxn>
                <a:cxn ang="0">
                  <a:pos x="51" y="108"/>
                </a:cxn>
                <a:cxn ang="0">
                  <a:pos x="39" y="124"/>
                </a:cxn>
                <a:cxn ang="0">
                  <a:pos x="21" y="133"/>
                </a:cxn>
                <a:cxn ang="0">
                  <a:pos x="10" y="148"/>
                </a:cxn>
                <a:cxn ang="0">
                  <a:pos x="26" y="138"/>
                </a:cxn>
                <a:cxn ang="0">
                  <a:pos x="41" y="135"/>
                </a:cxn>
                <a:cxn ang="0">
                  <a:pos x="31" y="159"/>
                </a:cxn>
                <a:cxn ang="0">
                  <a:pos x="12" y="181"/>
                </a:cxn>
                <a:cxn ang="0">
                  <a:pos x="0" y="190"/>
                </a:cxn>
                <a:cxn ang="0">
                  <a:pos x="10" y="188"/>
                </a:cxn>
                <a:cxn ang="0">
                  <a:pos x="30" y="171"/>
                </a:cxn>
                <a:cxn ang="0">
                  <a:pos x="48" y="141"/>
                </a:cxn>
                <a:cxn ang="0">
                  <a:pos x="66" y="138"/>
                </a:cxn>
                <a:cxn ang="0">
                  <a:pos x="68" y="159"/>
                </a:cxn>
                <a:cxn ang="0">
                  <a:pos x="73" y="162"/>
                </a:cxn>
                <a:cxn ang="0">
                  <a:pos x="77" y="151"/>
                </a:cxn>
                <a:cxn ang="0">
                  <a:pos x="68" y="131"/>
                </a:cxn>
                <a:cxn ang="0">
                  <a:pos x="63" y="113"/>
                </a:cxn>
                <a:cxn ang="0">
                  <a:pos x="66" y="86"/>
                </a:cxn>
                <a:cxn ang="0">
                  <a:pos x="72" y="83"/>
                </a:cxn>
                <a:cxn ang="0">
                  <a:pos x="90" y="96"/>
                </a:cxn>
                <a:cxn ang="0">
                  <a:pos x="99" y="122"/>
                </a:cxn>
                <a:cxn ang="0">
                  <a:pos x="102" y="116"/>
                </a:cxn>
                <a:cxn ang="0">
                  <a:pos x="99" y="98"/>
                </a:cxn>
                <a:cxn ang="0">
                  <a:pos x="84" y="79"/>
                </a:cxn>
                <a:cxn ang="0">
                  <a:pos x="70" y="65"/>
                </a:cxn>
                <a:cxn ang="0">
                  <a:pos x="75" y="46"/>
                </a:cxn>
                <a:cxn ang="0">
                  <a:pos x="101" y="58"/>
                </a:cxn>
                <a:cxn ang="0">
                  <a:pos x="108" y="74"/>
                </a:cxn>
                <a:cxn ang="0">
                  <a:pos x="106" y="57"/>
                </a:cxn>
                <a:cxn ang="0">
                  <a:pos x="81" y="35"/>
                </a:cxn>
                <a:cxn ang="0">
                  <a:pos x="81" y="11"/>
                </a:cxn>
                <a:cxn ang="0">
                  <a:pos x="76" y="0"/>
                </a:cxn>
              </a:cxnLst>
              <a:rect l="0" t="0" r="r" b="b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70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/>
              <a:ahLst/>
              <a:cxnLst>
                <a:cxn ang="0">
                  <a:pos x="150" y="5"/>
                </a:cxn>
                <a:cxn ang="0">
                  <a:pos x="135" y="11"/>
                </a:cxn>
                <a:cxn ang="0">
                  <a:pos x="118" y="18"/>
                </a:cxn>
                <a:cxn ang="0">
                  <a:pos x="105" y="24"/>
                </a:cxn>
                <a:cxn ang="0">
                  <a:pos x="100" y="24"/>
                </a:cxn>
                <a:cxn ang="0">
                  <a:pos x="90" y="20"/>
                </a:cxn>
                <a:cxn ang="0">
                  <a:pos x="77" y="17"/>
                </a:cxn>
                <a:cxn ang="0">
                  <a:pos x="66" y="17"/>
                </a:cxn>
                <a:cxn ang="0">
                  <a:pos x="57" y="21"/>
                </a:cxn>
                <a:cxn ang="0">
                  <a:pos x="60" y="22"/>
                </a:cxn>
                <a:cxn ang="0">
                  <a:pos x="72" y="23"/>
                </a:cxn>
                <a:cxn ang="0">
                  <a:pos x="90" y="31"/>
                </a:cxn>
                <a:cxn ang="0">
                  <a:pos x="92" y="39"/>
                </a:cxn>
                <a:cxn ang="0">
                  <a:pos x="82" y="48"/>
                </a:cxn>
                <a:cxn ang="0">
                  <a:pos x="72" y="49"/>
                </a:cxn>
                <a:cxn ang="0">
                  <a:pos x="57" y="47"/>
                </a:cxn>
                <a:cxn ang="0">
                  <a:pos x="41" y="45"/>
                </a:cxn>
                <a:cxn ang="0">
                  <a:pos x="28" y="46"/>
                </a:cxn>
                <a:cxn ang="0">
                  <a:pos x="28" y="47"/>
                </a:cxn>
                <a:cxn ang="0">
                  <a:pos x="39" y="49"/>
                </a:cxn>
                <a:cxn ang="0">
                  <a:pos x="50" y="51"/>
                </a:cxn>
                <a:cxn ang="0">
                  <a:pos x="60" y="55"/>
                </a:cxn>
                <a:cxn ang="0">
                  <a:pos x="59" y="63"/>
                </a:cxn>
                <a:cxn ang="0">
                  <a:pos x="44" y="72"/>
                </a:cxn>
                <a:cxn ang="0">
                  <a:pos x="28" y="77"/>
                </a:cxn>
                <a:cxn ang="0">
                  <a:pos x="13" y="80"/>
                </a:cxn>
                <a:cxn ang="0">
                  <a:pos x="2" y="80"/>
                </a:cxn>
                <a:cxn ang="0">
                  <a:pos x="1" y="82"/>
                </a:cxn>
                <a:cxn ang="0">
                  <a:pos x="11" y="83"/>
                </a:cxn>
                <a:cxn ang="0">
                  <a:pos x="27" y="82"/>
                </a:cxn>
                <a:cxn ang="0">
                  <a:pos x="47" y="78"/>
                </a:cxn>
                <a:cxn ang="0">
                  <a:pos x="65" y="71"/>
                </a:cxn>
                <a:cxn ang="0">
                  <a:pos x="77" y="72"/>
                </a:cxn>
                <a:cxn ang="0">
                  <a:pos x="76" y="88"/>
                </a:cxn>
                <a:cxn ang="0">
                  <a:pos x="69" y="98"/>
                </a:cxn>
                <a:cxn ang="0">
                  <a:pos x="73" y="99"/>
                </a:cxn>
                <a:cxn ang="0">
                  <a:pos x="81" y="92"/>
                </a:cxn>
                <a:cxn ang="0">
                  <a:pos x="85" y="73"/>
                </a:cxn>
                <a:cxn ang="0">
                  <a:pos x="92" y="55"/>
                </a:cxn>
                <a:cxn ang="0">
                  <a:pos x="108" y="39"/>
                </a:cxn>
                <a:cxn ang="0">
                  <a:pos x="121" y="42"/>
                </a:cxn>
                <a:cxn ang="0">
                  <a:pos x="124" y="63"/>
                </a:cxn>
                <a:cxn ang="0">
                  <a:pos x="120" y="75"/>
                </a:cxn>
                <a:cxn ang="0">
                  <a:pos x="124" y="76"/>
                </a:cxn>
                <a:cxn ang="0">
                  <a:pos x="129" y="65"/>
                </a:cxn>
                <a:cxn ang="0">
                  <a:pos x="130" y="42"/>
                </a:cxn>
                <a:cxn ang="0">
                  <a:pos x="130" y="26"/>
                </a:cxn>
                <a:cxn ang="0">
                  <a:pos x="142" y="18"/>
                </a:cxn>
                <a:cxn ang="0">
                  <a:pos x="158" y="9"/>
                </a:cxn>
                <a:cxn ang="0">
                  <a:pos x="170" y="4"/>
                </a:cxn>
                <a:cxn ang="0">
                  <a:pos x="171" y="0"/>
                </a:cxn>
                <a:cxn ang="0">
                  <a:pos x="159" y="3"/>
                </a:cxn>
              </a:cxnLst>
              <a:rect l="0" t="0" r="r" b="b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71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3" y="16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1"/>
                </a:cxn>
              </a:cxnLst>
              <a:rect l="0" t="0" r="r" b="b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72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3" y="2"/>
                </a:cxn>
                <a:cxn ang="0">
                  <a:pos x="14" y="4"/>
                </a:cxn>
                <a:cxn ang="0">
                  <a:pos x="14" y="5"/>
                </a:cxn>
                <a:cxn ang="0">
                  <a:pos x="13" y="8"/>
                </a:cxn>
                <a:cxn ang="0">
                  <a:pos x="12" y="10"/>
                </a:cxn>
                <a:cxn ang="0">
                  <a:pos x="9" y="11"/>
                </a:cxn>
                <a:cxn ang="0">
                  <a:pos x="6" y="11"/>
                </a:cxn>
                <a:cxn ang="0">
                  <a:pos x="2" y="10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1" y="1"/>
                </a:cxn>
              </a:cxnLst>
              <a:rect l="0" t="0" r="r" b="b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73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7" y="4"/>
                </a:cxn>
                <a:cxn ang="0">
                  <a:pos x="18" y="8"/>
                </a:cxn>
                <a:cxn ang="0">
                  <a:pos x="18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0" y="17"/>
                </a:cxn>
                <a:cxn ang="0">
                  <a:pos x="5" y="17"/>
                </a:cxn>
                <a:cxn ang="0">
                  <a:pos x="3" y="16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4"/>
                </a:cxn>
              </a:cxnLst>
              <a:rect l="0" t="0" r="r" b="b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74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5" y="1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4"/>
                </a:cxn>
                <a:cxn ang="0">
                  <a:pos x="18" y="17"/>
                </a:cxn>
                <a:cxn ang="0">
                  <a:pos x="15" y="19"/>
                </a:cxn>
                <a:cxn ang="0">
                  <a:pos x="11" y="19"/>
                </a:cxn>
                <a:cxn ang="0">
                  <a:pos x="7" y="18"/>
                </a:cxn>
                <a:cxn ang="0">
                  <a:pos x="3" y="17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10" y="0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75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3" y="18"/>
                </a:cxn>
                <a:cxn ang="0">
                  <a:pos x="10" y="18"/>
                </a:cxn>
                <a:cxn ang="0">
                  <a:pos x="5" y="17"/>
                </a:cxn>
                <a:cxn ang="0">
                  <a:pos x="2" y="14"/>
                </a:cxn>
                <a:cxn ang="0">
                  <a:pos x="0" y="10"/>
                </a:cxn>
              </a:cxnLst>
              <a:rect l="0" t="0" r="r" b="b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76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0" y="16"/>
                </a:cxn>
                <a:cxn ang="0">
                  <a:pos x="7" y="16"/>
                </a:cxn>
                <a:cxn ang="0">
                  <a:pos x="3" y="15"/>
                </a:cxn>
                <a:cxn ang="0">
                  <a:pos x="0" y="14"/>
                </a:cxn>
                <a:cxn ang="0">
                  <a:pos x="0" y="10"/>
                </a:cxn>
              </a:cxnLst>
              <a:rect l="0" t="0" r="r" b="b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77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8" y="9"/>
                </a:cxn>
                <a:cxn ang="0">
                  <a:pos x="17" y="12"/>
                </a:cxn>
                <a:cxn ang="0">
                  <a:pos x="15" y="15"/>
                </a:cxn>
                <a:cxn ang="0">
                  <a:pos x="11" y="17"/>
                </a:cxn>
                <a:cxn ang="0">
                  <a:pos x="8" y="17"/>
                </a:cxn>
                <a:cxn ang="0">
                  <a:pos x="4" y="15"/>
                </a:cxn>
                <a:cxn ang="0">
                  <a:pos x="1" y="12"/>
                </a:cxn>
                <a:cxn ang="0">
                  <a:pos x="0" y="9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78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0" y="64"/>
                </a:cxn>
                <a:cxn ang="0">
                  <a:pos x="32" y="61"/>
                </a:cxn>
                <a:cxn ang="0">
                  <a:pos x="42" y="70"/>
                </a:cxn>
                <a:cxn ang="0">
                  <a:pos x="45" y="77"/>
                </a:cxn>
                <a:cxn ang="0">
                  <a:pos x="34" y="75"/>
                </a:cxn>
                <a:cxn ang="0">
                  <a:pos x="27" y="73"/>
                </a:cxn>
                <a:cxn ang="0">
                  <a:pos x="18" y="67"/>
                </a:cxn>
                <a:cxn ang="0">
                  <a:pos x="2" y="74"/>
                </a:cxn>
                <a:cxn ang="0">
                  <a:pos x="1" y="91"/>
                </a:cxn>
                <a:cxn ang="0">
                  <a:pos x="5" y="99"/>
                </a:cxn>
                <a:cxn ang="0">
                  <a:pos x="26" y="101"/>
                </a:cxn>
                <a:cxn ang="0">
                  <a:pos x="37" y="95"/>
                </a:cxn>
                <a:cxn ang="0">
                  <a:pos x="37" y="102"/>
                </a:cxn>
                <a:cxn ang="0">
                  <a:pos x="31" y="127"/>
                </a:cxn>
                <a:cxn ang="0">
                  <a:pos x="52" y="129"/>
                </a:cxn>
                <a:cxn ang="0">
                  <a:pos x="61" y="111"/>
                </a:cxn>
                <a:cxn ang="0">
                  <a:pos x="54" y="96"/>
                </a:cxn>
                <a:cxn ang="0">
                  <a:pos x="59" y="92"/>
                </a:cxn>
                <a:cxn ang="0">
                  <a:pos x="62" y="99"/>
                </a:cxn>
                <a:cxn ang="0">
                  <a:pos x="69" y="112"/>
                </a:cxn>
                <a:cxn ang="0">
                  <a:pos x="87" y="111"/>
                </a:cxn>
                <a:cxn ang="0">
                  <a:pos x="103" y="116"/>
                </a:cxn>
                <a:cxn ang="0">
                  <a:pos x="118" y="107"/>
                </a:cxn>
                <a:cxn ang="0">
                  <a:pos x="121" y="98"/>
                </a:cxn>
                <a:cxn ang="0">
                  <a:pos x="118" y="92"/>
                </a:cxn>
                <a:cxn ang="0">
                  <a:pos x="101" y="84"/>
                </a:cxn>
                <a:cxn ang="0">
                  <a:pos x="90" y="81"/>
                </a:cxn>
                <a:cxn ang="0">
                  <a:pos x="95" y="68"/>
                </a:cxn>
                <a:cxn ang="0">
                  <a:pos x="111" y="62"/>
                </a:cxn>
                <a:cxn ang="0">
                  <a:pos x="127" y="53"/>
                </a:cxn>
                <a:cxn ang="0">
                  <a:pos x="127" y="37"/>
                </a:cxn>
                <a:cxn ang="0">
                  <a:pos x="112" y="28"/>
                </a:cxn>
                <a:cxn ang="0">
                  <a:pos x="96" y="36"/>
                </a:cxn>
                <a:cxn ang="0">
                  <a:pos x="96" y="47"/>
                </a:cxn>
                <a:cxn ang="0">
                  <a:pos x="82" y="59"/>
                </a:cxn>
                <a:cxn ang="0">
                  <a:pos x="76" y="58"/>
                </a:cxn>
                <a:cxn ang="0">
                  <a:pos x="74" y="50"/>
                </a:cxn>
                <a:cxn ang="0">
                  <a:pos x="78" y="35"/>
                </a:cxn>
                <a:cxn ang="0">
                  <a:pos x="91" y="19"/>
                </a:cxn>
                <a:cxn ang="0">
                  <a:pos x="83" y="2"/>
                </a:cxn>
                <a:cxn ang="0">
                  <a:pos x="66" y="1"/>
                </a:cxn>
                <a:cxn ang="0">
                  <a:pos x="56" y="8"/>
                </a:cxn>
                <a:cxn ang="0">
                  <a:pos x="51" y="16"/>
                </a:cxn>
                <a:cxn ang="0">
                  <a:pos x="56" y="28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7" y="40"/>
                </a:cxn>
              </a:cxnLst>
              <a:rect l="0" t="0" r="r" b="b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79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22" y="15"/>
                </a:cxn>
                <a:cxn ang="0">
                  <a:pos x="109" y="28"/>
                </a:cxn>
                <a:cxn ang="0">
                  <a:pos x="96" y="39"/>
                </a:cxn>
                <a:cxn ang="0">
                  <a:pos x="82" y="47"/>
                </a:cxn>
                <a:cxn ang="0">
                  <a:pos x="67" y="53"/>
                </a:cxn>
                <a:cxn ang="0">
                  <a:pos x="53" y="57"/>
                </a:cxn>
                <a:cxn ang="0">
                  <a:pos x="39" y="59"/>
                </a:cxn>
                <a:cxn ang="0">
                  <a:pos x="25" y="59"/>
                </a:cxn>
                <a:cxn ang="0">
                  <a:pos x="25" y="71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6" y="159"/>
                </a:cxn>
                <a:cxn ang="0">
                  <a:pos x="9" y="175"/>
                </a:cxn>
                <a:cxn ang="0">
                  <a:pos x="15" y="177"/>
                </a:cxn>
                <a:cxn ang="0">
                  <a:pos x="22" y="181"/>
                </a:cxn>
                <a:cxn ang="0">
                  <a:pos x="30" y="184"/>
                </a:cxn>
                <a:cxn ang="0">
                  <a:pos x="39" y="190"/>
                </a:cxn>
                <a:cxn ang="0">
                  <a:pos x="47" y="198"/>
                </a:cxn>
                <a:cxn ang="0">
                  <a:pos x="55" y="207"/>
                </a:cxn>
                <a:cxn ang="0">
                  <a:pos x="60" y="218"/>
                </a:cxn>
                <a:cxn ang="0">
                  <a:pos x="65" y="232"/>
                </a:cxn>
                <a:cxn ang="0">
                  <a:pos x="68" y="224"/>
                </a:cxn>
                <a:cxn ang="0">
                  <a:pos x="73" y="215"/>
                </a:cxn>
                <a:cxn ang="0">
                  <a:pos x="79" y="207"/>
                </a:cxn>
                <a:cxn ang="0">
                  <a:pos x="84" y="199"/>
                </a:cxn>
                <a:cxn ang="0">
                  <a:pos x="92" y="191"/>
                </a:cxn>
                <a:cxn ang="0">
                  <a:pos x="101" y="185"/>
                </a:cxn>
                <a:cxn ang="0">
                  <a:pos x="110" y="182"/>
                </a:cxn>
                <a:cxn ang="0">
                  <a:pos x="121" y="179"/>
                </a:cxn>
                <a:cxn ang="0">
                  <a:pos x="116" y="169"/>
                </a:cxn>
                <a:cxn ang="0">
                  <a:pos x="113" y="156"/>
                </a:cxn>
                <a:cxn ang="0">
                  <a:pos x="115" y="142"/>
                </a:cxn>
                <a:cxn ang="0">
                  <a:pos x="124" y="126"/>
                </a:cxn>
                <a:cxn ang="0">
                  <a:pos x="115" y="101"/>
                </a:cxn>
                <a:cxn ang="0">
                  <a:pos x="113" y="77"/>
                </a:cxn>
                <a:cxn ang="0">
                  <a:pos x="114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1"/>
                </a:cxn>
                <a:cxn ang="0">
                  <a:pos x="128" y="12"/>
                </a:cxn>
                <a:cxn ang="0">
                  <a:pos x="132" y="7"/>
                </a:cxn>
                <a:cxn ang="0">
                  <a:pos x="133" y="6"/>
                </a:cxn>
                <a:cxn ang="0">
                  <a:pos x="133" y="4"/>
                </a:cxn>
                <a:cxn ang="0">
                  <a:pos x="132" y="3"/>
                </a:cxn>
                <a:cxn ang="0">
                  <a:pos x="132" y="3"/>
                </a:cxn>
                <a:cxn ang="0">
                  <a:pos x="132" y="0"/>
                </a:cxn>
              </a:cxnLst>
              <a:rect l="0" t="0" r="r" b="b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80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6"/>
                </a:cxn>
                <a:cxn ang="0">
                  <a:pos x="82" y="10"/>
                </a:cxn>
                <a:cxn ang="0">
                  <a:pos x="68" y="14"/>
                </a:cxn>
                <a:cxn ang="0">
                  <a:pos x="53" y="19"/>
                </a:cxn>
                <a:cxn ang="0">
                  <a:pos x="40" y="22"/>
                </a:cxn>
                <a:cxn ang="0">
                  <a:pos x="27" y="25"/>
                </a:cxn>
                <a:cxn ang="0">
                  <a:pos x="16" y="26"/>
                </a:cxn>
                <a:cxn ang="0">
                  <a:pos x="12" y="25"/>
                </a:cxn>
                <a:cxn ang="0">
                  <a:pos x="7" y="25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4" y="31"/>
                </a:cxn>
                <a:cxn ang="0">
                  <a:pos x="26" y="43"/>
                </a:cxn>
                <a:cxn ang="0">
                  <a:pos x="36" y="56"/>
                </a:cxn>
                <a:cxn ang="0">
                  <a:pos x="47" y="71"/>
                </a:cxn>
                <a:cxn ang="0">
                  <a:pos x="55" y="88"/>
                </a:cxn>
                <a:cxn ang="0">
                  <a:pos x="61" y="106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6" y="142"/>
                </a:cxn>
                <a:cxn ang="0">
                  <a:pos x="84" y="145"/>
                </a:cxn>
                <a:cxn ang="0">
                  <a:pos x="93" y="149"/>
                </a:cxn>
                <a:cxn ang="0">
                  <a:pos x="103" y="154"/>
                </a:cxn>
                <a:cxn ang="0">
                  <a:pos x="112" y="162"/>
                </a:cxn>
                <a:cxn ang="0">
                  <a:pos x="121" y="170"/>
                </a:cxn>
                <a:cxn ang="0">
                  <a:pos x="129" y="180"/>
                </a:cxn>
                <a:cxn ang="0">
                  <a:pos x="135" y="190"/>
                </a:cxn>
                <a:cxn ang="0">
                  <a:pos x="142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3" y="170"/>
                </a:cxn>
                <a:cxn ang="0">
                  <a:pos x="211" y="171"/>
                </a:cxn>
                <a:cxn ang="0">
                  <a:pos x="229" y="176"/>
                </a:cxn>
                <a:cxn ang="0">
                  <a:pos x="249" y="184"/>
                </a:cxn>
                <a:cxn ang="0">
                  <a:pos x="244" y="176"/>
                </a:cxn>
                <a:cxn ang="0">
                  <a:pos x="237" y="168"/>
                </a:cxn>
                <a:cxn ang="0">
                  <a:pos x="232" y="158"/>
                </a:cxn>
                <a:cxn ang="0">
                  <a:pos x="228" y="146"/>
                </a:cxn>
                <a:cxn ang="0">
                  <a:pos x="227" y="132"/>
                </a:cxn>
                <a:cxn ang="0">
                  <a:pos x="227" y="117"/>
                </a:cxn>
                <a:cxn ang="0">
                  <a:pos x="231" y="100"/>
                </a:cxn>
                <a:cxn ang="0">
                  <a:pos x="239" y="81"/>
                </a:cxn>
                <a:cxn ang="0">
                  <a:pos x="228" y="79"/>
                </a:cxn>
                <a:cxn ang="0">
                  <a:pos x="215" y="76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5"/>
                </a:cxn>
                <a:cxn ang="0">
                  <a:pos x="178" y="43"/>
                </a:cxn>
                <a:cxn ang="0">
                  <a:pos x="175" y="29"/>
                </a:cxn>
                <a:cxn ang="0">
                  <a:pos x="174" y="11"/>
                </a:cxn>
                <a:cxn ang="0">
                  <a:pos x="167" y="12"/>
                </a:cxn>
                <a:cxn ang="0">
                  <a:pos x="160" y="14"/>
                </a:cxn>
                <a:cxn ang="0">
                  <a:pos x="153" y="14"/>
                </a:cxn>
                <a:cxn ang="0">
                  <a:pos x="146" y="14"/>
                </a:cxn>
                <a:cxn ang="0">
                  <a:pos x="138" y="13"/>
                </a:cxn>
                <a:cxn ang="0">
                  <a:pos x="130" y="10"/>
                </a:cxn>
                <a:cxn ang="0">
                  <a:pos x="123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81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/>
              <a:ahLst/>
              <a:cxnLst>
                <a:cxn ang="0">
                  <a:pos x="185" y="130"/>
                </a:cxn>
                <a:cxn ang="0">
                  <a:pos x="157" y="133"/>
                </a:cxn>
                <a:cxn ang="0">
                  <a:pos x="119" y="145"/>
                </a:cxn>
                <a:cxn ang="0">
                  <a:pos x="84" y="176"/>
                </a:cxn>
                <a:cxn ang="0">
                  <a:pos x="64" y="224"/>
                </a:cxn>
                <a:cxn ang="0">
                  <a:pos x="49" y="254"/>
                </a:cxn>
                <a:cxn ang="0">
                  <a:pos x="34" y="261"/>
                </a:cxn>
                <a:cxn ang="0">
                  <a:pos x="24" y="263"/>
                </a:cxn>
                <a:cxn ang="0">
                  <a:pos x="14" y="265"/>
                </a:cxn>
                <a:cxn ang="0">
                  <a:pos x="5" y="269"/>
                </a:cxn>
                <a:cxn ang="0">
                  <a:pos x="1" y="269"/>
                </a:cxn>
                <a:cxn ang="0">
                  <a:pos x="0" y="266"/>
                </a:cxn>
                <a:cxn ang="0">
                  <a:pos x="18" y="257"/>
                </a:cxn>
                <a:cxn ang="0">
                  <a:pos x="42" y="230"/>
                </a:cxn>
                <a:cxn ang="0">
                  <a:pos x="52" y="197"/>
                </a:cxn>
                <a:cxn ang="0">
                  <a:pos x="55" y="169"/>
                </a:cxn>
                <a:cxn ang="0">
                  <a:pos x="53" y="150"/>
                </a:cxn>
                <a:cxn ang="0">
                  <a:pos x="49" y="128"/>
                </a:cxn>
                <a:cxn ang="0">
                  <a:pos x="52" y="115"/>
                </a:cxn>
                <a:cxn ang="0">
                  <a:pos x="69" y="102"/>
                </a:cxn>
                <a:cxn ang="0">
                  <a:pos x="85" y="83"/>
                </a:cxn>
                <a:cxn ang="0">
                  <a:pos x="91" y="60"/>
                </a:cxn>
                <a:cxn ang="0">
                  <a:pos x="96" y="47"/>
                </a:cxn>
                <a:cxn ang="0">
                  <a:pos x="121" y="39"/>
                </a:cxn>
                <a:cxn ang="0">
                  <a:pos x="149" y="25"/>
                </a:cxn>
                <a:cxn ang="0">
                  <a:pos x="171" y="8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2" y="61"/>
                </a:cxn>
                <a:cxn ang="0">
                  <a:pos x="209" y="82"/>
                </a:cxn>
                <a:cxn ang="0">
                  <a:pos x="212" y="90"/>
                </a:cxn>
                <a:cxn ang="0">
                  <a:pos x="198" y="95"/>
                </a:cxn>
                <a:cxn ang="0">
                  <a:pos x="188" y="106"/>
                </a:cxn>
                <a:cxn ang="0">
                  <a:pos x="187" y="121"/>
                </a:cxn>
              </a:cxnLst>
              <a:rect l="0" t="0" r="r" b="b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82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/>
              <a:ahLst/>
              <a:cxnLst>
                <a:cxn ang="0">
                  <a:pos x="69" y="257"/>
                </a:cxn>
                <a:cxn ang="0">
                  <a:pos x="60" y="249"/>
                </a:cxn>
                <a:cxn ang="0">
                  <a:pos x="47" y="249"/>
                </a:cxn>
                <a:cxn ang="0">
                  <a:pos x="41" y="246"/>
                </a:cxn>
                <a:cxn ang="0">
                  <a:pos x="42" y="239"/>
                </a:cxn>
                <a:cxn ang="0">
                  <a:pos x="50" y="230"/>
                </a:cxn>
                <a:cxn ang="0">
                  <a:pos x="62" y="227"/>
                </a:cxn>
                <a:cxn ang="0">
                  <a:pos x="73" y="223"/>
                </a:cxn>
                <a:cxn ang="0">
                  <a:pos x="79" y="216"/>
                </a:cxn>
                <a:cxn ang="0">
                  <a:pos x="80" y="210"/>
                </a:cxn>
                <a:cxn ang="0">
                  <a:pos x="79" y="206"/>
                </a:cxn>
                <a:cxn ang="0">
                  <a:pos x="77" y="200"/>
                </a:cxn>
                <a:cxn ang="0">
                  <a:pos x="70" y="195"/>
                </a:cxn>
                <a:cxn ang="0">
                  <a:pos x="56" y="195"/>
                </a:cxn>
                <a:cxn ang="0">
                  <a:pos x="47" y="201"/>
                </a:cxn>
                <a:cxn ang="0">
                  <a:pos x="46" y="208"/>
                </a:cxn>
                <a:cxn ang="0">
                  <a:pos x="43" y="216"/>
                </a:cxn>
                <a:cxn ang="0">
                  <a:pos x="33" y="224"/>
                </a:cxn>
                <a:cxn ang="0">
                  <a:pos x="29" y="224"/>
                </a:cxn>
                <a:cxn ang="0">
                  <a:pos x="25" y="221"/>
                </a:cxn>
                <a:cxn ang="0">
                  <a:pos x="25" y="215"/>
                </a:cxn>
                <a:cxn ang="0">
                  <a:pos x="28" y="205"/>
                </a:cxn>
                <a:cxn ang="0">
                  <a:pos x="34" y="197"/>
                </a:cxn>
                <a:cxn ang="0">
                  <a:pos x="41" y="189"/>
                </a:cxn>
                <a:cxn ang="0">
                  <a:pos x="42" y="182"/>
                </a:cxn>
                <a:cxn ang="0">
                  <a:pos x="42" y="179"/>
                </a:cxn>
                <a:cxn ang="0">
                  <a:pos x="39" y="173"/>
                </a:cxn>
                <a:cxn ang="0">
                  <a:pos x="33" y="167"/>
                </a:cxn>
                <a:cxn ang="0">
                  <a:pos x="24" y="165"/>
                </a:cxn>
                <a:cxn ang="0">
                  <a:pos x="17" y="166"/>
                </a:cxn>
                <a:cxn ang="0">
                  <a:pos x="12" y="168"/>
                </a:cxn>
                <a:cxn ang="0">
                  <a:pos x="8" y="172"/>
                </a:cxn>
                <a:cxn ang="0">
                  <a:pos x="0" y="149"/>
                </a:cxn>
                <a:cxn ang="0">
                  <a:pos x="11" y="98"/>
                </a:cxn>
                <a:cxn ang="0">
                  <a:pos x="46" y="52"/>
                </a:cxn>
                <a:cxn ang="0">
                  <a:pos x="90" y="18"/>
                </a:cxn>
                <a:cxn ang="0">
                  <a:pos x="115" y="4"/>
                </a:cxn>
                <a:cxn ang="0">
                  <a:pos x="129" y="0"/>
                </a:cxn>
                <a:cxn ang="0">
                  <a:pos x="118" y="16"/>
                </a:cxn>
                <a:cxn ang="0">
                  <a:pos x="105" y="45"/>
                </a:cxn>
                <a:cxn ang="0">
                  <a:pos x="105" y="71"/>
                </a:cxn>
                <a:cxn ang="0">
                  <a:pos x="112" y="96"/>
                </a:cxn>
                <a:cxn ang="0">
                  <a:pos x="120" y="123"/>
                </a:cxn>
                <a:cxn ang="0">
                  <a:pos x="124" y="145"/>
                </a:cxn>
                <a:cxn ang="0">
                  <a:pos x="126" y="164"/>
                </a:cxn>
                <a:cxn ang="0">
                  <a:pos x="123" y="192"/>
                </a:cxn>
                <a:cxn ang="0">
                  <a:pos x="113" y="225"/>
                </a:cxn>
                <a:cxn ang="0">
                  <a:pos x="89" y="252"/>
                </a:cxn>
              </a:cxnLst>
              <a:rect l="0" t="0" r="r" b="b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83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8"/>
                </a:cxn>
                <a:cxn ang="0">
                  <a:pos x="229" y="387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5" y="210"/>
                </a:cxn>
                <a:cxn ang="0">
                  <a:pos x="227" y="165"/>
                </a:cxn>
                <a:cxn ang="0">
                  <a:pos x="212" y="174"/>
                </a:cxn>
                <a:cxn ang="0">
                  <a:pos x="195" y="213"/>
                </a:cxn>
                <a:cxn ang="0">
                  <a:pos x="130" y="266"/>
                </a:cxn>
                <a:cxn ang="0">
                  <a:pos x="79" y="270"/>
                </a:cxn>
                <a:cxn ang="0">
                  <a:pos x="48" y="259"/>
                </a:cxn>
                <a:cxn ang="0">
                  <a:pos x="0" y="237"/>
                </a:cxn>
                <a:cxn ang="0">
                  <a:pos x="40" y="222"/>
                </a:cxn>
                <a:cxn ang="0">
                  <a:pos x="74" y="181"/>
                </a:cxn>
                <a:cxn ang="0">
                  <a:pos x="143" y="136"/>
                </a:cxn>
                <a:cxn ang="0">
                  <a:pos x="185" y="138"/>
                </a:cxn>
                <a:cxn ang="0">
                  <a:pos x="193" y="141"/>
                </a:cxn>
                <a:cxn ang="0">
                  <a:pos x="184" y="165"/>
                </a:cxn>
                <a:cxn ang="0">
                  <a:pos x="189" y="169"/>
                </a:cxn>
                <a:cxn ang="0">
                  <a:pos x="212" y="165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9" y="152"/>
                </a:cxn>
                <a:cxn ang="0">
                  <a:pos x="257" y="156"/>
                </a:cxn>
                <a:cxn ang="0">
                  <a:pos x="279" y="139"/>
                </a:cxn>
                <a:cxn ang="0">
                  <a:pos x="304" y="132"/>
                </a:cxn>
                <a:cxn ang="0">
                  <a:pos x="338" y="94"/>
                </a:cxn>
                <a:cxn ang="0">
                  <a:pos x="412" y="7"/>
                </a:cxn>
                <a:cxn ang="0">
                  <a:pos x="471" y="0"/>
                </a:cxn>
                <a:cxn ang="0">
                  <a:pos x="519" y="10"/>
                </a:cxn>
                <a:cxn ang="0">
                  <a:pos x="570" y="29"/>
                </a:cxn>
                <a:cxn ang="0">
                  <a:pos x="620" y="31"/>
                </a:cxn>
                <a:cxn ang="0">
                  <a:pos x="612" y="56"/>
                </a:cxn>
                <a:cxn ang="0">
                  <a:pos x="544" y="139"/>
                </a:cxn>
                <a:cxn ang="0">
                  <a:pos x="484" y="166"/>
                </a:cxn>
                <a:cxn ang="0">
                  <a:pos x="418" y="182"/>
                </a:cxn>
                <a:cxn ang="0">
                  <a:pos x="358" y="167"/>
                </a:cxn>
                <a:cxn ang="0">
                  <a:pos x="326" y="150"/>
                </a:cxn>
                <a:cxn ang="0">
                  <a:pos x="304" y="143"/>
                </a:cxn>
                <a:cxn ang="0">
                  <a:pos x="279" y="150"/>
                </a:cxn>
                <a:cxn ang="0">
                  <a:pos x="281" y="161"/>
                </a:cxn>
                <a:cxn ang="0">
                  <a:pos x="308" y="160"/>
                </a:cxn>
                <a:cxn ang="0">
                  <a:pos x="341" y="158"/>
                </a:cxn>
                <a:cxn ang="0">
                  <a:pos x="402" y="179"/>
                </a:cxn>
                <a:cxn ang="0">
                  <a:pos x="457" y="244"/>
                </a:cxn>
                <a:cxn ang="0">
                  <a:pos x="474" y="323"/>
                </a:cxn>
                <a:cxn ang="0">
                  <a:pos x="441" y="322"/>
                </a:cxn>
                <a:cxn ang="0">
                  <a:pos x="367" y="302"/>
                </a:cxn>
                <a:cxn ang="0">
                  <a:pos x="321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3" y="165"/>
                </a:cxn>
                <a:cxn ang="0">
                  <a:pos x="247" y="188"/>
                </a:cxn>
                <a:cxn ang="0">
                  <a:pos x="293" y="245"/>
                </a:cxn>
              </a:cxnLst>
              <a:rect l="0" t="0" r="r" b="b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84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/>
              <a:ahLst/>
              <a:cxnLst>
                <a:cxn ang="0">
                  <a:pos x="144" y="186"/>
                </a:cxn>
                <a:cxn ang="0">
                  <a:pos x="151" y="174"/>
                </a:cxn>
                <a:cxn ang="0">
                  <a:pos x="162" y="172"/>
                </a:cxn>
                <a:cxn ang="0">
                  <a:pos x="170" y="175"/>
                </a:cxn>
                <a:cxn ang="0">
                  <a:pos x="172" y="179"/>
                </a:cxn>
                <a:cxn ang="0">
                  <a:pos x="178" y="180"/>
                </a:cxn>
                <a:cxn ang="0">
                  <a:pos x="187" y="182"/>
                </a:cxn>
                <a:cxn ang="0">
                  <a:pos x="189" y="181"/>
                </a:cxn>
                <a:cxn ang="0">
                  <a:pos x="186" y="175"/>
                </a:cxn>
                <a:cxn ang="0">
                  <a:pos x="179" y="170"/>
                </a:cxn>
                <a:cxn ang="0">
                  <a:pos x="174" y="169"/>
                </a:cxn>
                <a:cxn ang="0">
                  <a:pos x="164" y="169"/>
                </a:cxn>
                <a:cxn ang="0">
                  <a:pos x="158" y="162"/>
                </a:cxn>
                <a:cxn ang="0">
                  <a:pos x="155" y="153"/>
                </a:cxn>
                <a:cxn ang="0">
                  <a:pos x="155" y="147"/>
                </a:cxn>
                <a:cxn ang="0">
                  <a:pos x="159" y="144"/>
                </a:cxn>
                <a:cxn ang="0">
                  <a:pos x="163" y="138"/>
                </a:cxn>
                <a:cxn ang="0">
                  <a:pos x="172" y="135"/>
                </a:cxn>
                <a:cxn ang="0">
                  <a:pos x="180" y="115"/>
                </a:cxn>
                <a:cxn ang="0">
                  <a:pos x="174" y="79"/>
                </a:cxn>
                <a:cxn ang="0">
                  <a:pos x="150" y="48"/>
                </a:cxn>
                <a:cxn ang="0">
                  <a:pos x="106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2" y="8"/>
                </a:cxn>
                <a:cxn ang="0">
                  <a:pos x="6" y="2"/>
                </a:cxn>
                <a:cxn ang="0">
                  <a:pos x="7" y="9"/>
                </a:cxn>
                <a:cxn ang="0">
                  <a:pos x="18" y="33"/>
                </a:cxn>
                <a:cxn ang="0">
                  <a:pos x="27" y="59"/>
                </a:cxn>
                <a:cxn ang="0">
                  <a:pos x="34" y="84"/>
                </a:cxn>
                <a:cxn ang="0">
                  <a:pos x="40" y="107"/>
                </a:cxn>
                <a:cxn ang="0">
                  <a:pos x="52" y="137"/>
                </a:cxn>
                <a:cxn ang="0">
                  <a:pos x="77" y="169"/>
                </a:cxn>
                <a:cxn ang="0">
                  <a:pos x="117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85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5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7" y="4"/>
                </a:cxn>
                <a:cxn ang="0">
                  <a:pos x="19" y="7"/>
                </a:cxn>
                <a:cxn ang="0">
                  <a:pos x="21" y="10"/>
                </a:cxn>
                <a:cxn ang="0">
                  <a:pos x="19" y="15"/>
                </a:cxn>
                <a:cxn ang="0">
                  <a:pos x="17" y="17"/>
                </a:cxn>
                <a:cxn ang="0">
                  <a:pos x="15" y="19"/>
                </a:cxn>
                <a:cxn ang="0">
                  <a:pos x="11" y="21"/>
                </a:cxn>
                <a:cxn ang="0">
                  <a:pos x="8" y="19"/>
                </a:cxn>
                <a:cxn ang="0">
                  <a:pos x="5" y="16"/>
                </a:cxn>
                <a:cxn ang="0">
                  <a:pos x="1" y="13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86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8" y="4"/>
                </a:cxn>
                <a:cxn ang="0">
                  <a:pos x="20" y="7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9" y="21"/>
                </a:cxn>
                <a:cxn ang="0">
                  <a:pos x="16" y="22"/>
                </a:cxn>
                <a:cxn ang="0">
                  <a:pos x="11" y="22"/>
                </a:cxn>
                <a:cxn ang="0">
                  <a:pos x="6" y="2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1" y="4"/>
                </a:cxn>
              </a:cxnLst>
              <a:rect l="0" t="0" r="r" b="b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87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5" y="3"/>
                </a:cxn>
                <a:cxn ang="0">
                  <a:pos x="9" y="0"/>
                </a:cxn>
                <a:cxn ang="0">
                  <a:pos x="14" y="0"/>
                </a:cxn>
                <a:cxn ang="0">
                  <a:pos x="18" y="3"/>
                </a:cxn>
                <a:cxn ang="0">
                  <a:pos x="21" y="7"/>
                </a:cxn>
                <a:cxn ang="0">
                  <a:pos x="21" y="12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5" y="21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2" y="5"/>
                </a:cxn>
              </a:cxnLst>
              <a:rect l="0" t="0" r="r" b="b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88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5" y="21"/>
                </a:cxn>
                <a:cxn ang="0">
                  <a:pos x="18" y="18"/>
                </a:cxn>
                <a:cxn ang="0">
                  <a:pos x="21" y="16"/>
                </a:cxn>
                <a:cxn ang="0">
                  <a:pos x="22" y="13"/>
                </a:cxn>
                <a:cxn ang="0">
                  <a:pos x="22" y="9"/>
                </a:cxn>
                <a:cxn ang="0">
                  <a:pos x="21" y="6"/>
                </a:cxn>
                <a:cxn ang="0">
                  <a:pos x="17" y="3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4" y="1"/>
                </a:cxn>
              </a:cxnLst>
              <a:rect l="0" t="0" r="r" b="b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89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8" y="9"/>
                </a:cxn>
                <a:cxn ang="0">
                  <a:pos x="17" y="14"/>
                </a:cxn>
                <a:cxn ang="0">
                  <a:pos x="13" y="16"/>
                </a:cxn>
                <a:cxn ang="0">
                  <a:pos x="11" y="18"/>
                </a:cxn>
                <a:cxn ang="0">
                  <a:pos x="8" y="18"/>
                </a:cxn>
                <a:cxn ang="0">
                  <a:pos x="4" y="17"/>
                </a:cxn>
                <a:cxn ang="0">
                  <a:pos x="1" y="15"/>
                </a:cxn>
                <a:cxn ang="0">
                  <a:pos x="0" y="12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90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5" y="22"/>
                </a:cxn>
              </a:cxnLst>
              <a:rect l="0" t="0" r="r" b="b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91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2" y="8"/>
                </a:cxn>
                <a:cxn ang="0">
                  <a:pos x="5" y="5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6" y="1"/>
                </a:cxn>
                <a:cxn ang="0">
                  <a:pos x="19" y="5"/>
                </a:cxn>
                <a:cxn ang="0">
                  <a:pos x="19" y="8"/>
                </a:cxn>
                <a:cxn ang="0">
                  <a:pos x="19" y="13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9" y="23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1" y="13"/>
                </a:cxn>
              </a:cxnLst>
              <a:rect l="0" t="0" r="r" b="b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92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9" y="9"/>
                </a:cxn>
                <a:cxn ang="0">
                  <a:pos x="18" y="12"/>
                </a:cxn>
                <a:cxn ang="0">
                  <a:pos x="16" y="16"/>
                </a:cxn>
                <a:cxn ang="0">
                  <a:pos x="12" y="17"/>
                </a:cxn>
                <a:cxn ang="0">
                  <a:pos x="9" y="18"/>
                </a:cxn>
                <a:cxn ang="0">
                  <a:pos x="6" y="18"/>
                </a:cxn>
                <a:cxn ang="0">
                  <a:pos x="3" y="17"/>
                </a:cxn>
                <a:cxn ang="0">
                  <a:pos x="1" y="13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5" y="1"/>
                </a:cxn>
              </a:cxnLst>
              <a:rect l="0" t="0" r="r" b="b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293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55" y="8"/>
                </a:cxn>
                <a:cxn ang="0">
                  <a:pos x="153" y="3"/>
                </a:cxn>
                <a:cxn ang="0">
                  <a:pos x="145" y="11"/>
                </a:cxn>
                <a:cxn ang="0">
                  <a:pos x="130" y="8"/>
                </a:cxn>
                <a:cxn ang="0">
                  <a:pos x="96" y="1"/>
                </a:cxn>
                <a:cxn ang="0">
                  <a:pos x="70" y="1"/>
                </a:cxn>
                <a:cxn ang="0">
                  <a:pos x="65" y="4"/>
                </a:cxn>
                <a:cxn ang="0">
                  <a:pos x="88" y="3"/>
                </a:cxn>
                <a:cxn ang="0">
                  <a:pos x="116" y="10"/>
                </a:cxn>
                <a:cxn ang="0">
                  <a:pos x="136" y="19"/>
                </a:cxn>
                <a:cxn ang="0">
                  <a:pos x="134" y="24"/>
                </a:cxn>
                <a:cxn ang="0">
                  <a:pos x="121" y="32"/>
                </a:cxn>
                <a:cxn ang="0">
                  <a:pos x="107" y="34"/>
                </a:cxn>
                <a:cxn ang="0">
                  <a:pos x="82" y="26"/>
                </a:cxn>
                <a:cxn ang="0">
                  <a:pos x="55" y="24"/>
                </a:cxn>
                <a:cxn ang="0">
                  <a:pos x="41" y="29"/>
                </a:cxn>
                <a:cxn ang="0">
                  <a:pos x="51" y="29"/>
                </a:cxn>
                <a:cxn ang="0">
                  <a:pos x="65" y="29"/>
                </a:cxn>
                <a:cxn ang="0">
                  <a:pos x="80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6" y="49"/>
                </a:cxn>
                <a:cxn ang="0">
                  <a:pos x="36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6"/>
                </a:cxn>
                <a:cxn ang="0">
                  <a:pos x="14" y="72"/>
                </a:cxn>
                <a:cxn ang="0">
                  <a:pos x="0" y="77"/>
                </a:cxn>
                <a:cxn ang="0">
                  <a:pos x="8" y="79"/>
                </a:cxn>
                <a:cxn ang="0">
                  <a:pos x="31" y="76"/>
                </a:cxn>
                <a:cxn ang="0">
                  <a:pos x="57" y="69"/>
                </a:cxn>
                <a:cxn ang="0">
                  <a:pos x="67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2" y="86"/>
                </a:cxn>
                <a:cxn ang="0">
                  <a:pos x="83" y="63"/>
                </a:cxn>
                <a:cxn ang="0">
                  <a:pos x="98" y="57"/>
                </a:cxn>
                <a:cxn ang="0">
                  <a:pos x="113" y="51"/>
                </a:cxn>
                <a:cxn ang="0">
                  <a:pos x="115" y="72"/>
                </a:cxn>
                <a:cxn ang="0">
                  <a:pos x="108" y="101"/>
                </a:cxn>
                <a:cxn ang="0">
                  <a:pos x="113" y="96"/>
                </a:cxn>
                <a:cxn ang="0">
                  <a:pos x="125" y="59"/>
                </a:cxn>
                <a:cxn ang="0">
                  <a:pos x="136" y="35"/>
                </a:cxn>
                <a:cxn ang="0">
                  <a:pos x="147" y="25"/>
                </a:cxn>
                <a:cxn ang="0">
                  <a:pos x="150" y="30"/>
                </a:cxn>
                <a:cxn ang="0">
                  <a:pos x="147" y="68"/>
                </a:cxn>
                <a:cxn ang="0">
                  <a:pos x="157" y="47"/>
                </a:cxn>
              </a:cxnLst>
              <a:rect l="0" t="0" r="r" b="b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294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/>
              <a:ahLst/>
              <a:cxnLst>
                <a:cxn ang="0">
                  <a:pos x="124" y="120"/>
                </a:cxn>
                <a:cxn ang="0">
                  <a:pos x="128" y="117"/>
                </a:cxn>
                <a:cxn ang="0">
                  <a:pos x="123" y="110"/>
                </a:cxn>
                <a:cxn ang="0">
                  <a:pos x="115" y="100"/>
                </a:cxn>
                <a:cxn ang="0">
                  <a:pos x="114" y="86"/>
                </a:cxn>
                <a:cxn ang="0">
                  <a:pos x="110" y="57"/>
                </a:cxn>
                <a:cxn ang="0">
                  <a:pos x="105" y="42"/>
                </a:cxn>
                <a:cxn ang="0">
                  <a:pos x="102" y="41"/>
                </a:cxn>
                <a:cxn ang="0">
                  <a:pos x="103" y="54"/>
                </a:cxn>
                <a:cxn ang="0">
                  <a:pos x="104" y="79"/>
                </a:cxn>
                <a:cxn ang="0">
                  <a:pos x="97" y="84"/>
                </a:cxn>
                <a:cxn ang="0">
                  <a:pos x="82" y="74"/>
                </a:cxn>
                <a:cxn ang="0">
                  <a:pos x="75" y="61"/>
                </a:cxn>
                <a:cxn ang="0">
                  <a:pos x="69" y="38"/>
                </a:cxn>
                <a:cxn ang="0">
                  <a:pos x="68" y="23"/>
                </a:cxn>
                <a:cxn ang="0">
                  <a:pos x="67" y="9"/>
                </a:cxn>
                <a:cxn ang="0">
                  <a:pos x="62" y="2"/>
                </a:cxn>
                <a:cxn ang="0">
                  <a:pos x="62" y="7"/>
                </a:cxn>
                <a:cxn ang="0">
                  <a:pos x="64" y="17"/>
                </a:cxn>
                <a:cxn ang="0">
                  <a:pos x="62" y="27"/>
                </a:cxn>
                <a:cxn ang="0">
                  <a:pos x="61" y="37"/>
                </a:cxn>
                <a:cxn ang="0">
                  <a:pos x="64" y="54"/>
                </a:cxn>
                <a:cxn ang="0">
                  <a:pos x="56" y="53"/>
                </a:cxn>
                <a:cxn ang="0">
                  <a:pos x="37" y="34"/>
                </a:cxn>
                <a:cxn ang="0">
                  <a:pos x="19" y="15"/>
                </a:cxn>
                <a:cxn ang="0">
                  <a:pos x="4" y="2"/>
                </a:cxn>
                <a:cxn ang="0">
                  <a:pos x="8" y="11"/>
                </a:cxn>
                <a:cxn ang="0">
                  <a:pos x="26" y="34"/>
                </a:cxn>
                <a:cxn ang="0">
                  <a:pos x="35" y="49"/>
                </a:cxn>
                <a:cxn ang="0">
                  <a:pos x="52" y="63"/>
                </a:cxn>
                <a:cxn ang="0">
                  <a:pos x="52" y="68"/>
                </a:cxn>
                <a:cxn ang="0">
                  <a:pos x="35" y="65"/>
                </a:cxn>
                <a:cxn ang="0">
                  <a:pos x="26" y="60"/>
                </a:cxn>
                <a:cxn ang="0">
                  <a:pos x="21" y="61"/>
                </a:cxn>
                <a:cxn ang="0">
                  <a:pos x="27" y="67"/>
                </a:cxn>
                <a:cxn ang="0">
                  <a:pos x="38" y="72"/>
                </a:cxn>
                <a:cxn ang="0">
                  <a:pos x="53" y="78"/>
                </a:cxn>
                <a:cxn ang="0">
                  <a:pos x="68" y="81"/>
                </a:cxn>
                <a:cxn ang="0">
                  <a:pos x="80" y="84"/>
                </a:cxn>
                <a:cxn ang="0">
                  <a:pos x="95" y="94"/>
                </a:cxn>
                <a:cxn ang="0">
                  <a:pos x="96" y="101"/>
                </a:cxn>
                <a:cxn ang="0">
                  <a:pos x="86" y="104"/>
                </a:cxn>
                <a:cxn ang="0">
                  <a:pos x="75" y="105"/>
                </a:cxn>
                <a:cxn ang="0">
                  <a:pos x="64" y="106"/>
                </a:cxn>
                <a:cxn ang="0">
                  <a:pos x="54" y="104"/>
                </a:cxn>
                <a:cxn ang="0">
                  <a:pos x="53" y="108"/>
                </a:cxn>
                <a:cxn ang="0">
                  <a:pos x="67" y="111"/>
                </a:cxn>
                <a:cxn ang="0">
                  <a:pos x="81" y="111"/>
                </a:cxn>
                <a:cxn ang="0">
                  <a:pos x="95" y="111"/>
                </a:cxn>
                <a:cxn ang="0">
                  <a:pos x="106" y="110"/>
                </a:cxn>
                <a:cxn ang="0">
                  <a:pos x="115" y="111"/>
                </a:cxn>
                <a:cxn ang="0">
                  <a:pos x="122" y="118"/>
                </a:cxn>
              </a:cxnLst>
              <a:rect l="0" t="0" r="r" b="b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295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4" y="148"/>
                </a:cxn>
                <a:cxn ang="0">
                  <a:pos x="18" y="150"/>
                </a:cxn>
                <a:cxn ang="0">
                  <a:pos x="22" y="133"/>
                </a:cxn>
                <a:cxn ang="0">
                  <a:pos x="8" y="106"/>
                </a:cxn>
                <a:cxn ang="0">
                  <a:pos x="0" y="77"/>
                </a:cxn>
                <a:cxn ang="0">
                  <a:pos x="4" y="79"/>
                </a:cxn>
                <a:cxn ang="0">
                  <a:pos x="18" y="108"/>
                </a:cxn>
                <a:cxn ang="0">
                  <a:pos x="31" y="88"/>
                </a:cxn>
                <a:cxn ang="0">
                  <a:pos x="30" y="52"/>
                </a:cxn>
                <a:cxn ang="0">
                  <a:pos x="30" y="22"/>
                </a:cxn>
                <a:cxn ang="0">
                  <a:pos x="33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60" y="3"/>
                </a:cxn>
                <a:cxn ang="0">
                  <a:pos x="64" y="3"/>
                </a:cxn>
                <a:cxn ang="0">
                  <a:pos x="52" y="29"/>
                </a:cxn>
                <a:cxn ang="0">
                  <a:pos x="51" y="51"/>
                </a:cxn>
                <a:cxn ang="0">
                  <a:pos x="67" y="45"/>
                </a:cxn>
                <a:cxn ang="0">
                  <a:pos x="70" y="45"/>
                </a:cxn>
                <a:cxn ang="0">
                  <a:pos x="56" y="57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10"/>
                </a:cxn>
                <a:cxn ang="0">
                  <a:pos x="75" y="105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1" y="132"/>
                </a:cxn>
                <a:cxn ang="0">
                  <a:pos x="27" y="151"/>
                </a:cxn>
                <a:cxn ang="0">
                  <a:pos x="39" y="153"/>
                </a:cxn>
                <a:cxn ang="0">
                  <a:pos x="61" y="144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3"/>
                </a:cxn>
                <a:cxn ang="0">
                  <a:pos x="49" y="163"/>
                </a:cxn>
                <a:cxn ang="0">
                  <a:pos x="41" y="156"/>
                </a:cxn>
                <a:cxn ang="0">
                  <a:pos x="22" y="158"/>
                </a:cxn>
                <a:cxn ang="0">
                  <a:pos x="17" y="169"/>
                </a:cxn>
                <a:cxn ang="0">
                  <a:pos x="8" y="182"/>
                </a:cxn>
                <a:cxn ang="0">
                  <a:pos x="6" y="182"/>
                </a:cxn>
                <a:cxn ang="0">
                  <a:pos x="13" y="166"/>
                </a:cxn>
                <a:cxn ang="0">
                  <a:pos x="4" y="160"/>
                </a:cxn>
              </a:cxnLst>
              <a:rect l="0" t="0" r="r" b="b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296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2" y="21"/>
                </a:cxn>
                <a:cxn ang="0">
                  <a:pos x="8" y="21"/>
                </a:cxn>
                <a:cxn ang="0">
                  <a:pos x="5" y="22"/>
                </a:cxn>
                <a:cxn ang="0">
                  <a:pos x="3" y="23"/>
                </a:cxn>
                <a:cxn ang="0">
                  <a:pos x="1" y="17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3"/>
                </a:cxn>
                <a:cxn ang="0">
                  <a:pos x="4" y="6"/>
                </a:cxn>
                <a:cxn ang="0">
                  <a:pos x="7" y="12"/>
                </a:cxn>
                <a:cxn ang="0">
                  <a:pos x="10" y="18"/>
                </a:cxn>
                <a:cxn ang="0">
                  <a:pos x="14" y="21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297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/>
              <a:ahLst/>
              <a:cxnLst>
                <a:cxn ang="0">
                  <a:pos x="25" y="109"/>
                </a:cxn>
                <a:cxn ang="0">
                  <a:pos x="49" y="94"/>
                </a:cxn>
                <a:cxn ang="0">
                  <a:pos x="64" y="58"/>
                </a:cxn>
                <a:cxn ang="0">
                  <a:pos x="83" y="29"/>
                </a:cxn>
                <a:cxn ang="0">
                  <a:pos x="108" y="3"/>
                </a:cxn>
                <a:cxn ang="0">
                  <a:pos x="114" y="2"/>
                </a:cxn>
                <a:cxn ang="0">
                  <a:pos x="100" y="19"/>
                </a:cxn>
                <a:cxn ang="0">
                  <a:pos x="76" y="47"/>
                </a:cxn>
                <a:cxn ang="0">
                  <a:pos x="66" y="76"/>
                </a:cxn>
                <a:cxn ang="0">
                  <a:pos x="68" y="84"/>
                </a:cxn>
                <a:cxn ang="0">
                  <a:pos x="85" y="72"/>
                </a:cxn>
                <a:cxn ang="0">
                  <a:pos x="103" y="61"/>
                </a:cxn>
                <a:cxn ang="0">
                  <a:pos x="128" y="31"/>
                </a:cxn>
                <a:cxn ang="0">
                  <a:pos x="164" y="5"/>
                </a:cxn>
                <a:cxn ang="0">
                  <a:pos x="179" y="3"/>
                </a:cxn>
                <a:cxn ang="0">
                  <a:pos x="148" y="25"/>
                </a:cxn>
                <a:cxn ang="0">
                  <a:pos x="119" y="56"/>
                </a:cxn>
                <a:cxn ang="0">
                  <a:pos x="122" y="62"/>
                </a:cxn>
                <a:cxn ang="0">
                  <a:pos x="152" y="56"/>
                </a:cxn>
                <a:cxn ang="0">
                  <a:pos x="183" y="38"/>
                </a:cxn>
                <a:cxn ang="0">
                  <a:pos x="220" y="21"/>
                </a:cxn>
                <a:cxn ang="0">
                  <a:pos x="230" y="21"/>
                </a:cxn>
                <a:cxn ang="0">
                  <a:pos x="202" y="35"/>
                </a:cxn>
                <a:cxn ang="0">
                  <a:pos x="177" y="54"/>
                </a:cxn>
                <a:cxn ang="0">
                  <a:pos x="203" y="56"/>
                </a:cxn>
                <a:cxn ang="0">
                  <a:pos x="239" y="48"/>
                </a:cxn>
                <a:cxn ang="0">
                  <a:pos x="254" y="44"/>
                </a:cxn>
                <a:cxn ang="0">
                  <a:pos x="232" y="58"/>
                </a:cxn>
                <a:cxn ang="0">
                  <a:pos x="189" y="69"/>
                </a:cxn>
                <a:cxn ang="0">
                  <a:pos x="194" y="81"/>
                </a:cxn>
                <a:cxn ang="0">
                  <a:pos x="221" y="95"/>
                </a:cxn>
                <a:cxn ang="0">
                  <a:pos x="232" y="104"/>
                </a:cxn>
                <a:cxn ang="0">
                  <a:pos x="203" y="95"/>
                </a:cxn>
                <a:cxn ang="0">
                  <a:pos x="166" y="77"/>
                </a:cxn>
                <a:cxn ang="0">
                  <a:pos x="147" y="75"/>
                </a:cxn>
                <a:cxn ang="0">
                  <a:pos x="128" y="77"/>
                </a:cxn>
                <a:cxn ang="0">
                  <a:pos x="135" y="92"/>
                </a:cxn>
                <a:cxn ang="0">
                  <a:pos x="156" y="109"/>
                </a:cxn>
                <a:cxn ang="0">
                  <a:pos x="180" y="122"/>
                </a:cxn>
                <a:cxn ang="0">
                  <a:pos x="188" y="132"/>
                </a:cxn>
                <a:cxn ang="0">
                  <a:pos x="154" y="113"/>
                </a:cxn>
                <a:cxn ang="0">
                  <a:pos x="121" y="92"/>
                </a:cxn>
                <a:cxn ang="0">
                  <a:pos x="104" y="85"/>
                </a:cxn>
                <a:cxn ang="0">
                  <a:pos x="74" y="95"/>
                </a:cxn>
                <a:cxn ang="0">
                  <a:pos x="69" y="105"/>
                </a:cxn>
                <a:cxn ang="0">
                  <a:pos x="92" y="123"/>
                </a:cxn>
                <a:cxn ang="0">
                  <a:pos x="126" y="147"/>
                </a:cxn>
                <a:cxn ang="0">
                  <a:pos x="130" y="155"/>
                </a:cxn>
                <a:cxn ang="0">
                  <a:pos x="97" y="135"/>
                </a:cxn>
                <a:cxn ang="0">
                  <a:pos x="61" y="113"/>
                </a:cxn>
                <a:cxn ang="0">
                  <a:pos x="41" y="116"/>
                </a:cxn>
                <a:cxn ang="0">
                  <a:pos x="7" y="127"/>
                </a:cxn>
                <a:cxn ang="0">
                  <a:pos x="6" y="123"/>
                </a:cxn>
              </a:cxnLst>
              <a:rect l="0" t="0" r="r" b="b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298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45" y="15"/>
                </a:cxn>
                <a:cxn ang="0">
                  <a:pos x="83" y="9"/>
                </a:cxn>
                <a:cxn ang="0">
                  <a:pos x="117" y="9"/>
                </a:cxn>
                <a:cxn ang="0">
                  <a:pos x="128" y="16"/>
                </a:cxn>
                <a:cxn ang="0">
                  <a:pos x="109" y="16"/>
                </a:cxn>
                <a:cxn ang="0">
                  <a:pos x="78" y="17"/>
                </a:cxn>
                <a:cxn ang="0">
                  <a:pos x="50" y="23"/>
                </a:cxn>
                <a:cxn ang="0">
                  <a:pos x="54" y="30"/>
                </a:cxn>
                <a:cxn ang="0">
                  <a:pos x="70" y="36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2" y="47"/>
                </a:cxn>
                <a:cxn ang="0">
                  <a:pos x="172" y="58"/>
                </a:cxn>
                <a:cxn ang="0">
                  <a:pos x="162" y="57"/>
                </a:cxn>
                <a:cxn ang="0">
                  <a:pos x="138" y="51"/>
                </a:cxn>
                <a:cxn ang="0">
                  <a:pos x="108" y="49"/>
                </a:cxn>
                <a:cxn ang="0">
                  <a:pos x="102" y="57"/>
                </a:cxn>
                <a:cxn ang="0">
                  <a:pos x="117" y="68"/>
                </a:cxn>
                <a:cxn ang="0">
                  <a:pos x="142" y="71"/>
                </a:cxn>
                <a:cxn ang="0">
                  <a:pos x="171" y="83"/>
                </a:cxn>
                <a:cxn ang="0">
                  <a:pos x="178" y="96"/>
                </a:cxn>
                <a:cxn ang="0">
                  <a:pos x="157" y="85"/>
                </a:cxn>
                <a:cxn ang="0">
                  <a:pos x="136" y="79"/>
                </a:cxn>
                <a:cxn ang="0">
                  <a:pos x="145" y="96"/>
                </a:cxn>
                <a:cxn ang="0">
                  <a:pos x="166" y="118"/>
                </a:cxn>
                <a:cxn ang="0">
                  <a:pos x="177" y="130"/>
                </a:cxn>
                <a:cxn ang="0">
                  <a:pos x="181" y="147"/>
                </a:cxn>
                <a:cxn ang="0">
                  <a:pos x="171" y="136"/>
                </a:cxn>
                <a:cxn ang="0">
                  <a:pos x="143" y="103"/>
                </a:cxn>
                <a:cxn ang="0">
                  <a:pos x="123" y="84"/>
                </a:cxn>
                <a:cxn ang="0">
                  <a:pos x="118" y="88"/>
                </a:cxn>
                <a:cxn ang="0">
                  <a:pos x="127" y="115"/>
                </a:cxn>
                <a:cxn ang="0">
                  <a:pos x="136" y="139"/>
                </a:cxn>
                <a:cxn ang="0">
                  <a:pos x="129" y="134"/>
                </a:cxn>
                <a:cxn ang="0">
                  <a:pos x="110" y="90"/>
                </a:cxn>
                <a:cxn ang="0">
                  <a:pos x="91" y="62"/>
                </a:cxn>
                <a:cxn ang="0">
                  <a:pos x="77" y="53"/>
                </a:cxn>
                <a:cxn ang="0">
                  <a:pos x="72" y="59"/>
                </a:cxn>
                <a:cxn ang="0">
                  <a:pos x="83" y="103"/>
                </a:cxn>
                <a:cxn ang="0">
                  <a:pos x="96" y="126"/>
                </a:cxn>
                <a:cxn ang="0">
                  <a:pos x="81" y="111"/>
                </a:cxn>
                <a:cxn ang="0">
                  <a:pos x="66" y="48"/>
                </a:cxn>
                <a:cxn ang="0">
                  <a:pos x="43" y="34"/>
                </a:cxn>
                <a:cxn ang="0">
                  <a:pos x="36" y="49"/>
                </a:cxn>
                <a:cxn ang="0">
                  <a:pos x="42" y="78"/>
                </a:cxn>
                <a:cxn ang="0">
                  <a:pos x="50" y="111"/>
                </a:cxn>
                <a:cxn ang="0">
                  <a:pos x="43" y="108"/>
                </a:cxn>
                <a:cxn ang="0">
                  <a:pos x="34" y="64"/>
                </a:cxn>
                <a:cxn ang="0">
                  <a:pos x="17" y="19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299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60" y="24"/>
                </a:cxn>
                <a:cxn ang="0">
                  <a:pos x="63" y="33"/>
                </a:cxn>
                <a:cxn ang="0">
                  <a:pos x="72" y="40"/>
                </a:cxn>
                <a:cxn ang="0">
                  <a:pos x="85" y="51"/>
                </a:cxn>
                <a:cxn ang="0">
                  <a:pos x="98" y="67"/>
                </a:cxn>
                <a:cxn ang="0">
                  <a:pos x="113" y="93"/>
                </a:cxn>
                <a:cxn ang="0">
                  <a:pos x="124" y="112"/>
                </a:cxn>
                <a:cxn ang="0">
                  <a:pos x="127" y="121"/>
                </a:cxn>
                <a:cxn ang="0">
                  <a:pos x="123" y="121"/>
                </a:cxn>
                <a:cxn ang="0">
                  <a:pos x="118" y="111"/>
                </a:cxn>
                <a:cxn ang="0">
                  <a:pos x="110" y="97"/>
                </a:cxn>
                <a:cxn ang="0">
                  <a:pos x="98" y="80"/>
                </a:cxn>
                <a:cxn ang="0">
                  <a:pos x="88" y="65"/>
                </a:cxn>
                <a:cxn ang="0">
                  <a:pos x="79" y="57"/>
                </a:cxn>
                <a:cxn ang="0">
                  <a:pos x="71" y="51"/>
                </a:cxn>
                <a:cxn ang="0">
                  <a:pos x="67" y="61"/>
                </a:cxn>
                <a:cxn ang="0">
                  <a:pos x="68" y="85"/>
                </a:cxn>
                <a:cxn ang="0">
                  <a:pos x="74" y="98"/>
                </a:cxn>
                <a:cxn ang="0">
                  <a:pos x="89" y="111"/>
                </a:cxn>
                <a:cxn ang="0">
                  <a:pos x="105" y="131"/>
                </a:cxn>
                <a:cxn ang="0">
                  <a:pos x="116" y="154"/>
                </a:cxn>
                <a:cxn ang="0">
                  <a:pos x="119" y="174"/>
                </a:cxn>
                <a:cxn ang="0">
                  <a:pos x="113" y="163"/>
                </a:cxn>
                <a:cxn ang="0">
                  <a:pos x="104" y="144"/>
                </a:cxn>
                <a:cxn ang="0">
                  <a:pos x="95" y="131"/>
                </a:cxn>
                <a:cxn ang="0">
                  <a:pos x="85" y="119"/>
                </a:cxn>
                <a:cxn ang="0">
                  <a:pos x="74" y="111"/>
                </a:cxn>
                <a:cxn ang="0">
                  <a:pos x="77" y="128"/>
                </a:cxn>
                <a:cxn ang="0">
                  <a:pos x="85" y="181"/>
                </a:cxn>
                <a:cxn ang="0">
                  <a:pos x="81" y="210"/>
                </a:cxn>
                <a:cxn ang="0">
                  <a:pos x="79" y="208"/>
                </a:cxn>
                <a:cxn ang="0">
                  <a:pos x="77" y="185"/>
                </a:cxn>
                <a:cxn ang="0">
                  <a:pos x="65" y="134"/>
                </a:cxn>
                <a:cxn ang="0">
                  <a:pos x="52" y="126"/>
                </a:cxn>
                <a:cxn ang="0">
                  <a:pos x="34" y="152"/>
                </a:cxn>
                <a:cxn ang="0">
                  <a:pos x="27" y="171"/>
                </a:cxn>
                <a:cxn ang="0">
                  <a:pos x="24" y="167"/>
                </a:cxn>
                <a:cxn ang="0">
                  <a:pos x="31" y="145"/>
                </a:cxn>
                <a:cxn ang="0">
                  <a:pos x="50" y="112"/>
                </a:cxn>
                <a:cxn ang="0">
                  <a:pos x="58" y="90"/>
                </a:cxn>
                <a:cxn ang="0">
                  <a:pos x="58" y="61"/>
                </a:cxn>
                <a:cxn ang="0">
                  <a:pos x="51" y="57"/>
                </a:cxn>
                <a:cxn ang="0">
                  <a:pos x="35" y="72"/>
                </a:cxn>
                <a:cxn ang="0">
                  <a:pos x="19" y="91"/>
                </a:cxn>
                <a:cxn ang="0">
                  <a:pos x="8" y="110"/>
                </a:cxn>
                <a:cxn ang="0">
                  <a:pos x="2" y="123"/>
                </a:cxn>
                <a:cxn ang="0">
                  <a:pos x="0" y="120"/>
                </a:cxn>
                <a:cxn ang="0">
                  <a:pos x="3" y="108"/>
                </a:cxn>
                <a:cxn ang="0">
                  <a:pos x="14" y="89"/>
                </a:cxn>
                <a:cxn ang="0">
                  <a:pos x="29" y="65"/>
                </a:cxn>
                <a:cxn ang="0">
                  <a:pos x="45" y="46"/>
                </a:cxn>
                <a:cxn ang="0">
                  <a:pos x="55" y="32"/>
                </a:cxn>
                <a:cxn ang="0">
                  <a:pos x="53" y="14"/>
                </a:cxn>
                <a:cxn ang="0">
                  <a:pos x="52" y="6"/>
                </a:cxn>
                <a:cxn ang="0">
                  <a:pos x="53" y="2"/>
                </a:cxn>
              </a:cxnLst>
              <a:rect l="0" t="0" r="r" b="b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300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/>
              <a:ahLst/>
              <a:cxnLst>
                <a:cxn ang="0">
                  <a:pos x="4" y="209"/>
                </a:cxn>
                <a:cxn ang="0">
                  <a:pos x="18" y="180"/>
                </a:cxn>
                <a:cxn ang="0">
                  <a:pos x="27" y="160"/>
                </a:cxn>
                <a:cxn ang="0">
                  <a:pos x="38" y="131"/>
                </a:cxn>
                <a:cxn ang="0">
                  <a:pos x="37" y="117"/>
                </a:cxn>
                <a:cxn ang="0">
                  <a:pos x="28" y="105"/>
                </a:cxn>
                <a:cxn ang="0">
                  <a:pos x="27" y="93"/>
                </a:cxn>
                <a:cxn ang="0">
                  <a:pos x="29" y="96"/>
                </a:cxn>
                <a:cxn ang="0">
                  <a:pos x="35" y="104"/>
                </a:cxn>
                <a:cxn ang="0">
                  <a:pos x="44" y="109"/>
                </a:cxn>
                <a:cxn ang="0">
                  <a:pos x="53" y="104"/>
                </a:cxn>
                <a:cxn ang="0">
                  <a:pos x="64" y="91"/>
                </a:cxn>
                <a:cxn ang="0">
                  <a:pos x="76" y="77"/>
                </a:cxn>
                <a:cxn ang="0">
                  <a:pos x="84" y="66"/>
                </a:cxn>
                <a:cxn ang="0">
                  <a:pos x="85" y="54"/>
                </a:cxn>
                <a:cxn ang="0">
                  <a:pos x="79" y="30"/>
                </a:cxn>
                <a:cxn ang="0">
                  <a:pos x="70" y="15"/>
                </a:cxn>
                <a:cxn ang="0">
                  <a:pos x="69" y="10"/>
                </a:cxn>
                <a:cxn ang="0">
                  <a:pos x="78" y="19"/>
                </a:cxn>
                <a:cxn ang="0">
                  <a:pos x="90" y="45"/>
                </a:cxn>
                <a:cxn ang="0">
                  <a:pos x="98" y="41"/>
                </a:cxn>
                <a:cxn ang="0">
                  <a:pos x="115" y="11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20" y="18"/>
                </a:cxn>
                <a:cxn ang="0">
                  <a:pos x="103" y="53"/>
                </a:cxn>
                <a:cxn ang="0">
                  <a:pos x="103" y="60"/>
                </a:cxn>
                <a:cxn ang="0">
                  <a:pos x="118" y="57"/>
                </a:cxn>
                <a:cxn ang="0">
                  <a:pos x="129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3"/>
                </a:cxn>
                <a:cxn ang="0">
                  <a:pos x="146" y="50"/>
                </a:cxn>
                <a:cxn ang="0">
                  <a:pos x="131" y="58"/>
                </a:cxn>
                <a:cxn ang="0">
                  <a:pos x="113" y="67"/>
                </a:cxn>
                <a:cxn ang="0">
                  <a:pos x="98" y="74"/>
                </a:cxn>
                <a:cxn ang="0">
                  <a:pos x="86" y="78"/>
                </a:cxn>
                <a:cxn ang="0">
                  <a:pos x="72" y="96"/>
                </a:cxn>
                <a:cxn ang="0">
                  <a:pos x="72" y="104"/>
                </a:cxn>
                <a:cxn ang="0">
                  <a:pos x="78" y="108"/>
                </a:cxn>
                <a:cxn ang="0">
                  <a:pos x="76" y="110"/>
                </a:cxn>
                <a:cxn ang="0">
                  <a:pos x="69" y="116"/>
                </a:cxn>
                <a:cxn ang="0">
                  <a:pos x="64" y="117"/>
                </a:cxn>
                <a:cxn ang="0">
                  <a:pos x="61" y="117"/>
                </a:cxn>
                <a:cxn ang="0">
                  <a:pos x="58" y="122"/>
                </a:cxn>
                <a:cxn ang="0">
                  <a:pos x="47" y="142"/>
                </a:cxn>
                <a:cxn ang="0">
                  <a:pos x="35" y="165"/>
                </a:cxn>
                <a:cxn ang="0">
                  <a:pos x="28" y="188"/>
                </a:cxn>
                <a:cxn ang="0">
                  <a:pos x="25" y="201"/>
                </a:cxn>
                <a:cxn ang="0">
                  <a:pos x="21" y="210"/>
                </a:cxn>
                <a:cxn ang="0">
                  <a:pos x="14" y="215"/>
                </a:cxn>
                <a:cxn ang="0">
                  <a:pos x="3" y="219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301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/>
              <a:ahLst/>
              <a:cxnLst>
                <a:cxn ang="0">
                  <a:pos x="64" y="10"/>
                </a:cxn>
                <a:cxn ang="0">
                  <a:pos x="55" y="30"/>
                </a:cxn>
                <a:cxn ang="0">
                  <a:pos x="47" y="36"/>
                </a:cxn>
                <a:cxn ang="0">
                  <a:pos x="31" y="42"/>
                </a:cxn>
                <a:cxn ang="0">
                  <a:pos x="15" y="51"/>
                </a:cxn>
                <a:cxn ang="0">
                  <a:pos x="3" y="59"/>
                </a:cxn>
                <a:cxn ang="0">
                  <a:pos x="0" y="64"/>
                </a:cxn>
                <a:cxn ang="0">
                  <a:pos x="1" y="66"/>
                </a:cxn>
                <a:cxn ang="0">
                  <a:pos x="7" y="62"/>
                </a:cxn>
                <a:cxn ang="0">
                  <a:pos x="18" y="57"/>
                </a:cxn>
                <a:cxn ang="0">
                  <a:pos x="31" y="49"/>
                </a:cxn>
                <a:cxn ang="0">
                  <a:pos x="44" y="44"/>
                </a:cxn>
                <a:cxn ang="0">
                  <a:pos x="46" y="51"/>
                </a:cxn>
                <a:cxn ang="0">
                  <a:pos x="41" y="72"/>
                </a:cxn>
                <a:cxn ang="0">
                  <a:pos x="37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5" y="117"/>
                </a:cxn>
                <a:cxn ang="0">
                  <a:pos x="3" y="123"/>
                </a:cxn>
                <a:cxn ang="0">
                  <a:pos x="5" y="126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1" y="105"/>
                </a:cxn>
                <a:cxn ang="0">
                  <a:pos x="45" y="151"/>
                </a:cxn>
                <a:cxn ang="0">
                  <a:pos x="48" y="169"/>
                </a:cxn>
                <a:cxn ang="0">
                  <a:pos x="49" y="168"/>
                </a:cxn>
                <a:cxn ang="0">
                  <a:pos x="51" y="147"/>
                </a:cxn>
                <a:cxn ang="0">
                  <a:pos x="48" y="98"/>
                </a:cxn>
                <a:cxn ang="0">
                  <a:pos x="52" y="83"/>
                </a:cxn>
                <a:cxn ang="0">
                  <a:pos x="54" y="85"/>
                </a:cxn>
                <a:cxn ang="0">
                  <a:pos x="60" y="97"/>
                </a:cxn>
                <a:cxn ang="0">
                  <a:pos x="81" y="122"/>
                </a:cxn>
                <a:cxn ang="0">
                  <a:pos x="91" y="128"/>
                </a:cxn>
                <a:cxn ang="0">
                  <a:pos x="88" y="121"/>
                </a:cxn>
                <a:cxn ang="0">
                  <a:pos x="77" y="107"/>
                </a:cxn>
                <a:cxn ang="0">
                  <a:pos x="62" y="87"/>
                </a:cxn>
                <a:cxn ang="0">
                  <a:pos x="57" y="71"/>
                </a:cxn>
                <a:cxn ang="0">
                  <a:pos x="58" y="51"/>
                </a:cxn>
                <a:cxn ang="0">
                  <a:pos x="61" y="43"/>
                </a:cxn>
                <a:cxn ang="0">
                  <a:pos x="65" y="45"/>
                </a:cxn>
                <a:cxn ang="0">
                  <a:pos x="74" y="54"/>
                </a:cxn>
                <a:cxn ang="0">
                  <a:pos x="91" y="70"/>
                </a:cxn>
                <a:cxn ang="0">
                  <a:pos x="98" y="75"/>
                </a:cxn>
                <a:cxn ang="0">
                  <a:pos x="92" y="66"/>
                </a:cxn>
                <a:cxn ang="0">
                  <a:pos x="82" y="54"/>
                </a:cxn>
                <a:cxn ang="0">
                  <a:pos x="73" y="43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4" y="3"/>
                </a:cxn>
                <a:cxn ang="0">
                  <a:pos x="72" y="0"/>
                </a:cxn>
              </a:cxnLst>
              <a:rect l="0" t="0" r="r" b="b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302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16" y="26"/>
                </a:cxn>
                <a:cxn ang="0">
                  <a:pos x="23" y="32"/>
                </a:cxn>
                <a:cxn ang="0">
                  <a:pos x="39" y="38"/>
                </a:cxn>
                <a:cxn ang="0">
                  <a:pos x="45" y="57"/>
                </a:cxn>
                <a:cxn ang="0">
                  <a:pos x="45" y="87"/>
                </a:cxn>
                <a:cxn ang="0">
                  <a:pos x="49" y="103"/>
                </a:cxn>
                <a:cxn ang="0">
                  <a:pos x="50" y="99"/>
                </a:cxn>
                <a:cxn ang="0">
                  <a:pos x="49" y="84"/>
                </a:cxn>
                <a:cxn ang="0">
                  <a:pos x="53" y="52"/>
                </a:cxn>
                <a:cxn ang="0">
                  <a:pos x="58" y="45"/>
                </a:cxn>
                <a:cxn ang="0">
                  <a:pos x="67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2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6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100"/>
                </a:cxn>
                <a:cxn ang="0">
                  <a:pos x="166" y="117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3" y="121"/>
                </a:cxn>
                <a:cxn ang="0">
                  <a:pos x="160" y="106"/>
                </a:cxn>
                <a:cxn ang="0">
                  <a:pos x="133" y="89"/>
                </a:cxn>
                <a:cxn ang="0">
                  <a:pos x="110" y="76"/>
                </a:cxn>
                <a:cxn ang="0">
                  <a:pos x="100" y="71"/>
                </a:cxn>
                <a:cxn ang="0">
                  <a:pos x="106" y="70"/>
                </a:cxn>
                <a:cxn ang="0">
                  <a:pos x="120" y="66"/>
                </a:cxn>
                <a:cxn ang="0">
                  <a:pos x="141" y="62"/>
                </a:cxn>
                <a:cxn ang="0">
                  <a:pos x="164" y="60"/>
                </a:cxn>
                <a:cxn ang="0">
                  <a:pos x="184" y="62"/>
                </a:cxn>
                <a:cxn ang="0">
                  <a:pos x="196" y="68"/>
                </a:cxn>
                <a:cxn ang="0">
                  <a:pos x="193" y="62"/>
                </a:cxn>
                <a:cxn ang="0">
                  <a:pos x="182" y="58"/>
                </a:cxn>
                <a:cxn ang="0">
                  <a:pos x="159" y="57"/>
                </a:cxn>
                <a:cxn ang="0">
                  <a:pos x="131" y="57"/>
                </a:cxn>
                <a:cxn ang="0">
                  <a:pos x="108" y="58"/>
                </a:cxn>
                <a:cxn ang="0">
                  <a:pos x="99" y="58"/>
                </a:cxn>
                <a:cxn ang="0">
                  <a:pos x="89" y="52"/>
                </a:cxn>
                <a:cxn ang="0">
                  <a:pos x="77" y="43"/>
                </a:cxn>
                <a:cxn ang="0">
                  <a:pos x="68" y="36"/>
                </a:cxn>
                <a:cxn ang="0">
                  <a:pos x="72" y="31"/>
                </a:cxn>
                <a:cxn ang="0">
                  <a:pos x="86" y="21"/>
                </a:cxn>
                <a:cxn ang="0">
                  <a:pos x="103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20" y="0"/>
                </a:cxn>
                <a:cxn ang="0">
                  <a:pos x="107" y="4"/>
                </a:cxn>
                <a:cxn ang="0">
                  <a:pos x="91" y="11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3" y="29"/>
                </a:cxn>
                <a:cxn ang="0">
                  <a:pos x="42" y="28"/>
                </a:cxn>
                <a:cxn ang="0">
                  <a:pos x="32" y="23"/>
                </a:cxn>
                <a:cxn ang="0">
                  <a:pos x="22" y="18"/>
                </a:cxn>
                <a:cxn ang="0">
                  <a:pos x="12" y="15"/>
                </a:cxn>
                <a:cxn ang="0">
                  <a:pos x="3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303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19" y="64"/>
                </a:cxn>
                <a:cxn ang="0">
                  <a:pos x="30" y="62"/>
                </a:cxn>
                <a:cxn ang="0">
                  <a:pos x="42" y="70"/>
                </a:cxn>
                <a:cxn ang="0">
                  <a:pos x="45" y="78"/>
                </a:cxn>
                <a:cxn ang="0">
                  <a:pos x="34" y="76"/>
                </a:cxn>
                <a:cxn ang="0">
                  <a:pos x="27" y="72"/>
                </a:cxn>
                <a:cxn ang="0">
                  <a:pos x="17" y="67"/>
                </a:cxn>
                <a:cxn ang="0">
                  <a:pos x="2" y="75"/>
                </a:cxn>
                <a:cxn ang="0">
                  <a:pos x="0" y="90"/>
                </a:cxn>
                <a:cxn ang="0">
                  <a:pos x="4" y="98"/>
                </a:cxn>
                <a:cxn ang="0">
                  <a:pos x="26" y="102"/>
                </a:cxn>
                <a:cxn ang="0">
                  <a:pos x="37" y="95"/>
                </a:cxn>
                <a:cxn ang="0">
                  <a:pos x="37" y="103"/>
                </a:cxn>
                <a:cxn ang="0">
                  <a:pos x="30" y="128"/>
                </a:cxn>
                <a:cxn ang="0">
                  <a:pos x="52" y="129"/>
                </a:cxn>
                <a:cxn ang="0">
                  <a:pos x="60" y="112"/>
                </a:cxn>
                <a:cxn ang="0">
                  <a:pos x="54" y="97"/>
                </a:cxn>
                <a:cxn ang="0">
                  <a:pos x="57" y="93"/>
                </a:cxn>
                <a:cxn ang="0">
                  <a:pos x="62" y="100"/>
                </a:cxn>
                <a:cxn ang="0">
                  <a:pos x="69" y="112"/>
                </a:cxn>
                <a:cxn ang="0">
                  <a:pos x="87" y="112"/>
                </a:cxn>
                <a:cxn ang="0">
                  <a:pos x="103" y="117"/>
                </a:cxn>
                <a:cxn ang="0">
                  <a:pos x="118" y="107"/>
                </a:cxn>
                <a:cxn ang="0">
                  <a:pos x="121" y="97"/>
                </a:cxn>
                <a:cxn ang="0">
                  <a:pos x="118" y="93"/>
                </a:cxn>
                <a:cxn ang="0">
                  <a:pos x="101" y="84"/>
                </a:cxn>
                <a:cxn ang="0">
                  <a:pos x="88" y="80"/>
                </a:cxn>
                <a:cxn ang="0">
                  <a:pos x="94" y="69"/>
                </a:cxn>
                <a:cxn ang="0">
                  <a:pos x="111" y="63"/>
                </a:cxn>
                <a:cxn ang="0">
                  <a:pos x="125" y="54"/>
                </a:cxn>
                <a:cxn ang="0">
                  <a:pos x="127" y="38"/>
                </a:cxn>
                <a:cxn ang="0">
                  <a:pos x="112" y="29"/>
                </a:cxn>
                <a:cxn ang="0">
                  <a:pos x="95" y="36"/>
                </a:cxn>
                <a:cxn ang="0">
                  <a:pos x="95" y="47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3" y="51"/>
                </a:cxn>
                <a:cxn ang="0">
                  <a:pos x="78" y="36"/>
                </a:cxn>
                <a:cxn ang="0">
                  <a:pos x="90" y="20"/>
                </a:cxn>
                <a:cxn ang="0">
                  <a:pos x="81" y="3"/>
                </a:cxn>
                <a:cxn ang="0">
                  <a:pos x="65" y="1"/>
                </a:cxn>
                <a:cxn ang="0">
                  <a:pos x="54" y="9"/>
                </a:cxn>
                <a:cxn ang="0">
                  <a:pos x="50" y="17"/>
                </a:cxn>
                <a:cxn ang="0">
                  <a:pos x="55" y="29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5" y="41"/>
                </a:cxn>
              </a:cxnLst>
              <a:rect l="0" t="0" r="r" b="b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304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21" y="15"/>
                </a:cxn>
                <a:cxn ang="0">
                  <a:pos x="109" y="27"/>
                </a:cxn>
                <a:cxn ang="0">
                  <a:pos x="95" y="39"/>
                </a:cxn>
                <a:cxn ang="0">
                  <a:pos x="80" y="47"/>
                </a:cxn>
                <a:cxn ang="0">
                  <a:pos x="66" y="52"/>
                </a:cxn>
                <a:cxn ang="0">
                  <a:pos x="51" y="57"/>
                </a:cxn>
                <a:cxn ang="0">
                  <a:pos x="37" y="58"/>
                </a:cxn>
                <a:cxn ang="0">
                  <a:pos x="24" y="58"/>
                </a:cxn>
                <a:cxn ang="0">
                  <a:pos x="25" y="69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5" y="158"/>
                </a:cxn>
                <a:cxn ang="0">
                  <a:pos x="9" y="174"/>
                </a:cxn>
                <a:cxn ang="0">
                  <a:pos x="15" y="176"/>
                </a:cxn>
                <a:cxn ang="0">
                  <a:pos x="22" y="179"/>
                </a:cxn>
                <a:cxn ang="0">
                  <a:pos x="30" y="183"/>
                </a:cxn>
                <a:cxn ang="0">
                  <a:pos x="39" y="188"/>
                </a:cxn>
                <a:cxn ang="0">
                  <a:pos x="47" y="196"/>
                </a:cxn>
                <a:cxn ang="0">
                  <a:pos x="53" y="205"/>
                </a:cxn>
                <a:cxn ang="0">
                  <a:pos x="59" y="217"/>
                </a:cxn>
                <a:cxn ang="0">
                  <a:pos x="63" y="230"/>
                </a:cxn>
                <a:cxn ang="0">
                  <a:pos x="67" y="222"/>
                </a:cxn>
                <a:cxn ang="0">
                  <a:pos x="71" y="213"/>
                </a:cxn>
                <a:cxn ang="0">
                  <a:pos x="77" y="205"/>
                </a:cxn>
                <a:cxn ang="0">
                  <a:pos x="84" y="197"/>
                </a:cxn>
                <a:cxn ang="0">
                  <a:pos x="91" y="189"/>
                </a:cxn>
                <a:cxn ang="0">
                  <a:pos x="100" y="184"/>
                </a:cxn>
                <a:cxn ang="0">
                  <a:pos x="109" y="180"/>
                </a:cxn>
                <a:cxn ang="0">
                  <a:pos x="119" y="178"/>
                </a:cxn>
                <a:cxn ang="0">
                  <a:pos x="114" y="169"/>
                </a:cxn>
                <a:cxn ang="0">
                  <a:pos x="112" y="156"/>
                </a:cxn>
                <a:cxn ang="0">
                  <a:pos x="114" y="142"/>
                </a:cxn>
                <a:cxn ang="0">
                  <a:pos x="124" y="126"/>
                </a:cxn>
                <a:cxn ang="0">
                  <a:pos x="114" y="101"/>
                </a:cxn>
                <a:cxn ang="0">
                  <a:pos x="112" y="77"/>
                </a:cxn>
                <a:cxn ang="0">
                  <a:pos x="113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0"/>
                </a:cxn>
                <a:cxn ang="0">
                  <a:pos x="128" y="12"/>
                </a:cxn>
                <a:cxn ang="0">
                  <a:pos x="131" y="7"/>
                </a:cxn>
                <a:cxn ang="0">
                  <a:pos x="133" y="5"/>
                </a:cxn>
                <a:cxn ang="0">
                  <a:pos x="133" y="4"/>
                </a:cxn>
                <a:cxn ang="0">
                  <a:pos x="131" y="1"/>
                </a:cxn>
                <a:cxn ang="0">
                  <a:pos x="131" y="1"/>
                </a:cxn>
                <a:cxn ang="0">
                  <a:pos x="131" y="0"/>
                </a:cxn>
              </a:cxnLst>
              <a:rect l="0" t="0" r="r" b="b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305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5"/>
                </a:cxn>
                <a:cxn ang="0">
                  <a:pos x="80" y="10"/>
                </a:cxn>
                <a:cxn ang="0">
                  <a:pos x="67" y="13"/>
                </a:cxn>
                <a:cxn ang="0">
                  <a:pos x="53" y="18"/>
                </a:cxn>
                <a:cxn ang="0">
                  <a:pos x="39" y="21"/>
                </a:cxn>
                <a:cxn ang="0">
                  <a:pos x="27" y="23"/>
                </a:cxn>
                <a:cxn ang="0">
                  <a:pos x="16" y="24"/>
                </a:cxn>
                <a:cxn ang="0">
                  <a:pos x="11" y="24"/>
                </a:cxn>
                <a:cxn ang="0">
                  <a:pos x="7" y="23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3" y="31"/>
                </a:cxn>
                <a:cxn ang="0">
                  <a:pos x="25" y="43"/>
                </a:cxn>
                <a:cxn ang="0">
                  <a:pos x="36" y="56"/>
                </a:cxn>
                <a:cxn ang="0">
                  <a:pos x="45" y="71"/>
                </a:cxn>
                <a:cxn ang="0">
                  <a:pos x="54" y="88"/>
                </a:cxn>
                <a:cxn ang="0">
                  <a:pos x="60" y="105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5" y="142"/>
                </a:cxn>
                <a:cxn ang="0">
                  <a:pos x="84" y="143"/>
                </a:cxn>
                <a:cxn ang="0">
                  <a:pos x="93" y="148"/>
                </a:cxn>
                <a:cxn ang="0">
                  <a:pos x="102" y="154"/>
                </a:cxn>
                <a:cxn ang="0">
                  <a:pos x="112" y="160"/>
                </a:cxn>
                <a:cxn ang="0">
                  <a:pos x="121" y="169"/>
                </a:cxn>
                <a:cxn ang="0">
                  <a:pos x="129" y="179"/>
                </a:cxn>
                <a:cxn ang="0">
                  <a:pos x="135" y="190"/>
                </a:cxn>
                <a:cxn ang="0">
                  <a:pos x="141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2" y="169"/>
                </a:cxn>
                <a:cxn ang="0">
                  <a:pos x="211" y="171"/>
                </a:cxn>
                <a:cxn ang="0">
                  <a:pos x="229" y="175"/>
                </a:cxn>
                <a:cxn ang="0">
                  <a:pos x="249" y="183"/>
                </a:cxn>
                <a:cxn ang="0">
                  <a:pos x="243" y="176"/>
                </a:cxn>
                <a:cxn ang="0">
                  <a:pos x="237" y="167"/>
                </a:cxn>
                <a:cxn ang="0">
                  <a:pos x="232" y="157"/>
                </a:cxn>
                <a:cxn ang="0">
                  <a:pos x="228" y="146"/>
                </a:cxn>
                <a:cxn ang="0">
                  <a:pos x="226" y="132"/>
                </a:cxn>
                <a:cxn ang="0">
                  <a:pos x="226" y="116"/>
                </a:cxn>
                <a:cxn ang="0">
                  <a:pos x="231" y="99"/>
                </a:cxn>
                <a:cxn ang="0">
                  <a:pos x="239" y="81"/>
                </a:cxn>
                <a:cxn ang="0">
                  <a:pos x="228" y="78"/>
                </a:cxn>
                <a:cxn ang="0">
                  <a:pos x="215" y="74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4"/>
                </a:cxn>
                <a:cxn ang="0">
                  <a:pos x="178" y="43"/>
                </a:cxn>
                <a:cxn ang="0">
                  <a:pos x="174" y="28"/>
                </a:cxn>
                <a:cxn ang="0">
                  <a:pos x="173" y="11"/>
                </a:cxn>
                <a:cxn ang="0">
                  <a:pos x="166" y="12"/>
                </a:cxn>
                <a:cxn ang="0">
                  <a:pos x="160" y="13"/>
                </a:cxn>
                <a:cxn ang="0">
                  <a:pos x="153" y="14"/>
                </a:cxn>
                <a:cxn ang="0">
                  <a:pos x="146" y="13"/>
                </a:cxn>
                <a:cxn ang="0">
                  <a:pos x="138" y="12"/>
                </a:cxn>
                <a:cxn ang="0">
                  <a:pos x="130" y="10"/>
                </a:cxn>
                <a:cxn ang="0">
                  <a:pos x="122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306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/>
              <a:ahLst/>
              <a:cxnLst>
                <a:cxn ang="0">
                  <a:pos x="184" y="131"/>
                </a:cxn>
                <a:cxn ang="0">
                  <a:pos x="156" y="132"/>
                </a:cxn>
                <a:cxn ang="0">
                  <a:pos x="119" y="145"/>
                </a:cxn>
                <a:cxn ang="0">
                  <a:pos x="84" y="177"/>
                </a:cxn>
                <a:cxn ang="0">
                  <a:pos x="63" y="224"/>
                </a:cxn>
                <a:cxn ang="0">
                  <a:pos x="49" y="254"/>
                </a:cxn>
                <a:cxn ang="0">
                  <a:pos x="34" y="260"/>
                </a:cxn>
                <a:cxn ang="0">
                  <a:pos x="22" y="263"/>
                </a:cxn>
                <a:cxn ang="0">
                  <a:pos x="12" y="265"/>
                </a:cxn>
                <a:cxn ang="0">
                  <a:pos x="4" y="268"/>
                </a:cxn>
                <a:cxn ang="0">
                  <a:pos x="1" y="268"/>
                </a:cxn>
                <a:cxn ang="0">
                  <a:pos x="0" y="267"/>
                </a:cxn>
                <a:cxn ang="0">
                  <a:pos x="18" y="257"/>
                </a:cxn>
                <a:cxn ang="0">
                  <a:pos x="41" y="230"/>
                </a:cxn>
                <a:cxn ang="0">
                  <a:pos x="51" y="198"/>
                </a:cxn>
                <a:cxn ang="0">
                  <a:pos x="54" y="170"/>
                </a:cxn>
                <a:cxn ang="0">
                  <a:pos x="53" y="151"/>
                </a:cxn>
                <a:cxn ang="0">
                  <a:pos x="49" y="128"/>
                </a:cxn>
                <a:cxn ang="0">
                  <a:pos x="52" y="114"/>
                </a:cxn>
                <a:cxn ang="0">
                  <a:pos x="69" y="103"/>
                </a:cxn>
                <a:cxn ang="0">
                  <a:pos x="84" y="84"/>
                </a:cxn>
                <a:cxn ang="0">
                  <a:pos x="89" y="60"/>
                </a:cxn>
                <a:cxn ang="0">
                  <a:pos x="96" y="46"/>
                </a:cxn>
                <a:cxn ang="0">
                  <a:pos x="121" y="38"/>
                </a:cxn>
                <a:cxn ang="0">
                  <a:pos x="148" y="25"/>
                </a:cxn>
                <a:cxn ang="0">
                  <a:pos x="171" y="9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1" y="61"/>
                </a:cxn>
                <a:cxn ang="0">
                  <a:pos x="208" y="83"/>
                </a:cxn>
                <a:cxn ang="0">
                  <a:pos x="212" y="91"/>
                </a:cxn>
                <a:cxn ang="0">
                  <a:pos x="198" y="96"/>
                </a:cxn>
                <a:cxn ang="0">
                  <a:pos x="188" y="106"/>
                </a:cxn>
                <a:cxn ang="0">
                  <a:pos x="187" y="122"/>
                </a:cxn>
              </a:cxnLst>
              <a:rect l="0" t="0" r="r" b="b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307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/>
              <a:ahLst/>
              <a:cxnLst>
                <a:cxn ang="0">
                  <a:pos x="71" y="259"/>
                </a:cxn>
                <a:cxn ang="0">
                  <a:pos x="61" y="250"/>
                </a:cxn>
                <a:cxn ang="0">
                  <a:pos x="49" y="251"/>
                </a:cxn>
                <a:cxn ang="0">
                  <a:pos x="41" y="246"/>
                </a:cxn>
                <a:cxn ang="0">
                  <a:pos x="43" y="239"/>
                </a:cxn>
                <a:cxn ang="0">
                  <a:pos x="51" y="232"/>
                </a:cxn>
                <a:cxn ang="0">
                  <a:pos x="64" y="229"/>
                </a:cxn>
                <a:cxn ang="0">
                  <a:pos x="75" y="225"/>
                </a:cxn>
                <a:cxn ang="0">
                  <a:pos x="80" y="218"/>
                </a:cxn>
                <a:cxn ang="0">
                  <a:pos x="81" y="212"/>
                </a:cxn>
                <a:cxn ang="0">
                  <a:pos x="81" y="207"/>
                </a:cxn>
                <a:cxn ang="0">
                  <a:pos x="77" y="202"/>
                </a:cxn>
                <a:cxn ang="0">
                  <a:pos x="72" y="196"/>
                </a:cxn>
                <a:cxn ang="0">
                  <a:pos x="57" y="196"/>
                </a:cxn>
                <a:cxn ang="0">
                  <a:pos x="48" y="202"/>
                </a:cxn>
                <a:cxn ang="0">
                  <a:pos x="48" y="210"/>
                </a:cxn>
                <a:cxn ang="0">
                  <a:pos x="43" y="218"/>
                </a:cxn>
                <a:cxn ang="0">
                  <a:pos x="34" y="225"/>
                </a:cxn>
                <a:cxn ang="0">
                  <a:pos x="30" y="226"/>
                </a:cxn>
                <a:cxn ang="0">
                  <a:pos x="26" y="222"/>
                </a:cxn>
                <a:cxn ang="0">
                  <a:pos x="26" y="217"/>
                </a:cxn>
                <a:cxn ang="0">
                  <a:pos x="30" y="206"/>
                </a:cxn>
                <a:cxn ang="0">
                  <a:pos x="35" y="199"/>
                </a:cxn>
                <a:cxn ang="0">
                  <a:pos x="42" y="190"/>
                </a:cxn>
                <a:cxn ang="0">
                  <a:pos x="43" y="184"/>
                </a:cxn>
                <a:cxn ang="0">
                  <a:pos x="43" y="181"/>
                </a:cxn>
                <a:cxn ang="0">
                  <a:pos x="41" y="175"/>
                </a:cxn>
                <a:cxn ang="0">
                  <a:pos x="34" y="169"/>
                </a:cxn>
                <a:cxn ang="0">
                  <a:pos x="24" y="166"/>
                </a:cxn>
                <a:cxn ang="0">
                  <a:pos x="18" y="167"/>
                </a:cxn>
                <a:cxn ang="0">
                  <a:pos x="14" y="169"/>
                </a:cxn>
                <a:cxn ang="0">
                  <a:pos x="9" y="173"/>
                </a:cxn>
                <a:cxn ang="0">
                  <a:pos x="0" y="150"/>
                </a:cxn>
                <a:cxn ang="0">
                  <a:pos x="13" y="99"/>
                </a:cxn>
                <a:cxn ang="0">
                  <a:pos x="48" y="53"/>
                </a:cxn>
                <a:cxn ang="0">
                  <a:pos x="91" y="19"/>
                </a:cxn>
                <a:cxn ang="0">
                  <a:pos x="117" y="6"/>
                </a:cxn>
                <a:cxn ang="0">
                  <a:pos x="129" y="0"/>
                </a:cxn>
                <a:cxn ang="0">
                  <a:pos x="119" y="17"/>
                </a:cxn>
                <a:cxn ang="0">
                  <a:pos x="107" y="47"/>
                </a:cxn>
                <a:cxn ang="0">
                  <a:pos x="107" y="72"/>
                </a:cxn>
                <a:cxn ang="0">
                  <a:pos x="114" y="97"/>
                </a:cxn>
                <a:cxn ang="0">
                  <a:pos x="122" y="124"/>
                </a:cxn>
                <a:cxn ang="0">
                  <a:pos x="126" y="147"/>
                </a:cxn>
                <a:cxn ang="0">
                  <a:pos x="127" y="166"/>
                </a:cxn>
                <a:cxn ang="0">
                  <a:pos x="124" y="194"/>
                </a:cxn>
                <a:cxn ang="0">
                  <a:pos x="114" y="226"/>
                </a:cxn>
                <a:cxn ang="0">
                  <a:pos x="91" y="253"/>
                </a:cxn>
              </a:cxnLst>
              <a:rect l="0" t="0" r="r" b="b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308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6"/>
                </a:cxn>
                <a:cxn ang="0">
                  <a:pos x="227" y="385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4" y="209"/>
                </a:cxn>
                <a:cxn ang="0">
                  <a:pos x="225" y="165"/>
                </a:cxn>
                <a:cxn ang="0">
                  <a:pos x="211" y="173"/>
                </a:cxn>
                <a:cxn ang="0">
                  <a:pos x="194" y="213"/>
                </a:cxn>
                <a:cxn ang="0">
                  <a:pos x="129" y="265"/>
                </a:cxn>
                <a:cxn ang="0">
                  <a:pos x="79" y="270"/>
                </a:cxn>
                <a:cxn ang="0">
                  <a:pos x="47" y="257"/>
                </a:cxn>
                <a:cxn ang="0">
                  <a:pos x="0" y="236"/>
                </a:cxn>
                <a:cxn ang="0">
                  <a:pos x="39" y="222"/>
                </a:cxn>
                <a:cxn ang="0">
                  <a:pos x="73" y="179"/>
                </a:cxn>
                <a:cxn ang="0">
                  <a:pos x="141" y="135"/>
                </a:cxn>
                <a:cxn ang="0">
                  <a:pos x="184" y="137"/>
                </a:cxn>
                <a:cxn ang="0">
                  <a:pos x="192" y="141"/>
                </a:cxn>
                <a:cxn ang="0">
                  <a:pos x="183" y="163"/>
                </a:cxn>
                <a:cxn ang="0">
                  <a:pos x="189" y="169"/>
                </a:cxn>
                <a:cxn ang="0">
                  <a:pos x="210" y="163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8" y="152"/>
                </a:cxn>
                <a:cxn ang="0">
                  <a:pos x="257" y="156"/>
                </a:cxn>
                <a:cxn ang="0">
                  <a:pos x="278" y="137"/>
                </a:cxn>
                <a:cxn ang="0">
                  <a:pos x="302" y="131"/>
                </a:cxn>
                <a:cxn ang="0">
                  <a:pos x="337" y="93"/>
                </a:cxn>
                <a:cxn ang="0">
                  <a:pos x="412" y="6"/>
                </a:cxn>
                <a:cxn ang="0">
                  <a:pos x="471" y="0"/>
                </a:cxn>
                <a:cxn ang="0">
                  <a:pos x="519" y="9"/>
                </a:cxn>
                <a:cxn ang="0">
                  <a:pos x="570" y="28"/>
                </a:cxn>
                <a:cxn ang="0">
                  <a:pos x="619" y="30"/>
                </a:cxn>
                <a:cxn ang="0">
                  <a:pos x="611" y="56"/>
                </a:cxn>
                <a:cxn ang="0">
                  <a:pos x="543" y="137"/>
                </a:cxn>
                <a:cxn ang="0">
                  <a:pos x="482" y="166"/>
                </a:cxn>
                <a:cxn ang="0">
                  <a:pos x="418" y="180"/>
                </a:cxn>
                <a:cxn ang="0">
                  <a:pos x="358" y="166"/>
                </a:cxn>
                <a:cxn ang="0">
                  <a:pos x="326" y="149"/>
                </a:cxn>
                <a:cxn ang="0">
                  <a:pos x="302" y="142"/>
                </a:cxn>
                <a:cxn ang="0">
                  <a:pos x="278" y="149"/>
                </a:cxn>
                <a:cxn ang="0">
                  <a:pos x="281" y="161"/>
                </a:cxn>
                <a:cxn ang="0">
                  <a:pos x="308" y="159"/>
                </a:cxn>
                <a:cxn ang="0">
                  <a:pos x="341" y="157"/>
                </a:cxn>
                <a:cxn ang="0">
                  <a:pos x="402" y="179"/>
                </a:cxn>
                <a:cxn ang="0">
                  <a:pos x="456" y="244"/>
                </a:cxn>
                <a:cxn ang="0">
                  <a:pos x="473" y="322"/>
                </a:cxn>
                <a:cxn ang="0">
                  <a:pos x="440" y="322"/>
                </a:cxn>
                <a:cxn ang="0">
                  <a:pos x="366" y="301"/>
                </a:cxn>
                <a:cxn ang="0">
                  <a:pos x="320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2" y="163"/>
                </a:cxn>
                <a:cxn ang="0">
                  <a:pos x="247" y="188"/>
                </a:cxn>
                <a:cxn ang="0">
                  <a:pos x="293" y="244"/>
                </a:cxn>
              </a:cxnLst>
              <a:rect l="0" t="0" r="r" b="b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309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/>
              <a:ahLst/>
              <a:cxnLst>
                <a:cxn ang="0">
                  <a:pos x="144" y="185"/>
                </a:cxn>
                <a:cxn ang="0">
                  <a:pos x="149" y="175"/>
                </a:cxn>
                <a:cxn ang="0">
                  <a:pos x="161" y="172"/>
                </a:cxn>
                <a:cxn ang="0">
                  <a:pos x="170" y="175"/>
                </a:cxn>
                <a:cxn ang="0">
                  <a:pos x="172" y="180"/>
                </a:cxn>
                <a:cxn ang="0">
                  <a:pos x="178" y="181"/>
                </a:cxn>
                <a:cxn ang="0">
                  <a:pos x="187" y="183"/>
                </a:cxn>
                <a:cxn ang="0">
                  <a:pos x="189" y="182"/>
                </a:cxn>
                <a:cxn ang="0">
                  <a:pos x="186" y="175"/>
                </a:cxn>
                <a:cxn ang="0">
                  <a:pos x="179" y="169"/>
                </a:cxn>
                <a:cxn ang="0">
                  <a:pos x="172" y="168"/>
                </a:cxn>
                <a:cxn ang="0">
                  <a:pos x="163" y="169"/>
                </a:cxn>
                <a:cxn ang="0">
                  <a:pos x="156" y="163"/>
                </a:cxn>
                <a:cxn ang="0">
                  <a:pos x="154" y="152"/>
                </a:cxn>
                <a:cxn ang="0">
                  <a:pos x="155" y="147"/>
                </a:cxn>
                <a:cxn ang="0">
                  <a:pos x="158" y="143"/>
                </a:cxn>
                <a:cxn ang="0">
                  <a:pos x="163" y="138"/>
                </a:cxn>
                <a:cxn ang="0">
                  <a:pos x="171" y="134"/>
                </a:cxn>
                <a:cxn ang="0">
                  <a:pos x="179" y="115"/>
                </a:cxn>
                <a:cxn ang="0">
                  <a:pos x="173" y="79"/>
                </a:cxn>
                <a:cxn ang="0">
                  <a:pos x="148" y="48"/>
                </a:cxn>
                <a:cxn ang="0">
                  <a:pos x="105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1" y="7"/>
                </a:cxn>
                <a:cxn ang="0">
                  <a:pos x="5" y="2"/>
                </a:cxn>
                <a:cxn ang="0">
                  <a:pos x="7" y="9"/>
                </a:cxn>
                <a:cxn ang="0">
                  <a:pos x="18" y="32"/>
                </a:cxn>
                <a:cxn ang="0">
                  <a:pos x="26" y="58"/>
                </a:cxn>
                <a:cxn ang="0">
                  <a:pos x="34" y="83"/>
                </a:cxn>
                <a:cxn ang="0">
                  <a:pos x="39" y="107"/>
                </a:cxn>
                <a:cxn ang="0">
                  <a:pos x="52" y="138"/>
                </a:cxn>
                <a:cxn ang="0">
                  <a:pos x="76" y="168"/>
                </a:cxn>
                <a:cxn ang="0">
                  <a:pos x="116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310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9" y="10"/>
                </a:cxn>
                <a:cxn ang="0">
                  <a:pos x="18" y="15"/>
                </a:cxn>
                <a:cxn ang="0">
                  <a:pos x="17" y="17"/>
                </a:cxn>
                <a:cxn ang="0">
                  <a:pos x="13" y="19"/>
                </a:cxn>
                <a:cxn ang="0">
                  <a:pos x="11" y="20"/>
                </a:cxn>
                <a:cxn ang="0">
                  <a:pos x="8" y="19"/>
                </a:cxn>
                <a:cxn ang="0">
                  <a:pos x="3" y="16"/>
                </a:cxn>
                <a:cxn ang="0">
                  <a:pos x="1" y="13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311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2"/>
                </a:cxn>
                <a:cxn ang="0">
                  <a:pos x="22" y="16"/>
                </a:cxn>
                <a:cxn ang="0">
                  <a:pos x="21" y="19"/>
                </a:cxn>
                <a:cxn ang="0">
                  <a:pos x="17" y="22"/>
                </a:cxn>
                <a:cxn ang="0">
                  <a:pos x="12" y="22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2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3" y="3"/>
                </a:cxn>
              </a:cxnLst>
              <a:rect l="0" t="0" r="r" b="b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312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4" y="2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3" y="21"/>
                </a:cxn>
                <a:cxn ang="0">
                  <a:pos x="10" y="22"/>
                </a:cxn>
                <a:cxn ang="0">
                  <a:pos x="5" y="22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5"/>
                </a:cxn>
              </a:cxnLst>
              <a:rect l="0" t="0" r="r" b="b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313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4"/>
                </a:cxn>
                <a:cxn ang="0">
                  <a:pos x="1" y="17"/>
                </a:cxn>
                <a:cxn ang="0">
                  <a:pos x="4" y="19"/>
                </a:cxn>
                <a:cxn ang="0">
                  <a:pos x="10" y="22"/>
                </a:cxn>
                <a:cxn ang="0">
                  <a:pos x="15" y="22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1" y="13"/>
                </a:cxn>
                <a:cxn ang="0">
                  <a:pos x="21" y="9"/>
                </a:cxn>
                <a:cxn ang="0">
                  <a:pos x="20" y="6"/>
                </a:cxn>
                <a:cxn ang="0">
                  <a:pos x="17" y="4"/>
                </a:cxn>
                <a:cxn ang="0">
                  <a:pos x="12" y="1"/>
                </a:cxn>
                <a:cxn ang="0">
                  <a:pos x="7" y="0"/>
                </a:cxn>
                <a:cxn ang="0">
                  <a:pos x="3" y="1"/>
                </a:cxn>
              </a:cxnLst>
              <a:rect l="0" t="0" r="r" b="b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314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6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7"/>
                </a:cxn>
                <a:cxn ang="0">
                  <a:pos x="18" y="10"/>
                </a:cxn>
                <a:cxn ang="0">
                  <a:pos x="17" y="14"/>
                </a:cxn>
                <a:cxn ang="0">
                  <a:pos x="14" y="17"/>
                </a:cxn>
                <a:cxn ang="0">
                  <a:pos x="12" y="19"/>
                </a:cxn>
                <a:cxn ang="0">
                  <a:pos x="8" y="19"/>
                </a:cxn>
                <a:cxn ang="0">
                  <a:pos x="5" y="17"/>
                </a:cxn>
                <a:cxn ang="0">
                  <a:pos x="1" y="14"/>
                </a:cxn>
                <a:cxn ang="0">
                  <a:pos x="0" y="12"/>
                </a:cxn>
              </a:cxnLst>
              <a:rect l="0" t="0" r="r" b="b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315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" y="21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5" y="15"/>
                </a:cxn>
                <a:cxn ang="0">
                  <a:pos x="13" y="18"/>
                </a:cxn>
                <a:cxn ang="0">
                  <a:pos x="10" y="21"/>
                </a:cxn>
                <a:cxn ang="0">
                  <a:pos x="6" y="22"/>
                </a:cxn>
              </a:cxnLst>
              <a:rect l="0" t="0" r="r" b="b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316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3" y="9"/>
                </a:cxn>
                <a:cxn ang="0">
                  <a:pos x="5" y="4"/>
                </a:cxn>
                <a:cxn ang="0">
                  <a:pos x="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9" y="4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6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1" y="1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317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7" y="4"/>
                </a:cxn>
                <a:cxn ang="0">
                  <a:pos x="18" y="7"/>
                </a:cxn>
                <a:cxn ang="0">
                  <a:pos x="19" y="10"/>
                </a:cxn>
                <a:cxn ang="0">
                  <a:pos x="18" y="13"/>
                </a:cxn>
                <a:cxn ang="0">
                  <a:pos x="14" y="16"/>
                </a:cxn>
                <a:cxn ang="0">
                  <a:pos x="12" y="19"/>
                </a:cxn>
                <a:cxn ang="0">
                  <a:pos x="9" y="20"/>
                </a:cxn>
                <a:cxn ang="0">
                  <a:pos x="5" y="20"/>
                </a:cxn>
                <a:cxn ang="0">
                  <a:pos x="3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9" y="0"/>
                </a:cxn>
                <a:cxn ang="0">
                  <a:pos x="14" y="2"/>
                </a:cxn>
              </a:cxnLst>
              <a:rect l="0" t="0" r="r" b="b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318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154" y="9"/>
                </a:cxn>
                <a:cxn ang="0">
                  <a:pos x="153" y="4"/>
                </a:cxn>
                <a:cxn ang="0">
                  <a:pos x="145" y="12"/>
                </a:cxn>
                <a:cxn ang="0">
                  <a:pos x="129" y="9"/>
                </a:cxn>
                <a:cxn ang="0">
                  <a:pos x="95" y="2"/>
                </a:cxn>
                <a:cxn ang="0">
                  <a:pos x="69" y="1"/>
                </a:cxn>
                <a:cxn ang="0">
                  <a:pos x="65" y="5"/>
                </a:cxn>
                <a:cxn ang="0">
                  <a:pos x="87" y="4"/>
                </a:cxn>
                <a:cxn ang="0">
                  <a:pos x="116" y="11"/>
                </a:cxn>
                <a:cxn ang="0">
                  <a:pos x="135" y="20"/>
                </a:cxn>
                <a:cxn ang="0">
                  <a:pos x="133" y="25"/>
                </a:cxn>
                <a:cxn ang="0">
                  <a:pos x="120" y="31"/>
                </a:cxn>
                <a:cxn ang="0">
                  <a:pos x="107" y="34"/>
                </a:cxn>
                <a:cxn ang="0">
                  <a:pos x="82" y="27"/>
                </a:cxn>
                <a:cxn ang="0">
                  <a:pos x="54" y="25"/>
                </a:cxn>
                <a:cxn ang="0">
                  <a:pos x="41" y="30"/>
                </a:cxn>
                <a:cxn ang="0">
                  <a:pos x="50" y="30"/>
                </a:cxn>
                <a:cxn ang="0">
                  <a:pos x="64" y="30"/>
                </a:cxn>
                <a:cxn ang="0">
                  <a:pos x="79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4" y="50"/>
                </a:cxn>
                <a:cxn ang="0">
                  <a:pos x="35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5"/>
                </a:cxn>
                <a:cxn ang="0">
                  <a:pos x="14" y="73"/>
                </a:cxn>
                <a:cxn ang="0">
                  <a:pos x="0" y="78"/>
                </a:cxn>
                <a:cxn ang="0">
                  <a:pos x="8" y="79"/>
                </a:cxn>
                <a:cxn ang="0">
                  <a:pos x="30" y="77"/>
                </a:cxn>
                <a:cxn ang="0">
                  <a:pos x="56" y="70"/>
                </a:cxn>
                <a:cxn ang="0">
                  <a:pos x="66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0" y="87"/>
                </a:cxn>
                <a:cxn ang="0">
                  <a:pos x="82" y="64"/>
                </a:cxn>
                <a:cxn ang="0">
                  <a:pos x="97" y="57"/>
                </a:cxn>
                <a:cxn ang="0">
                  <a:pos x="112" y="51"/>
                </a:cxn>
                <a:cxn ang="0">
                  <a:pos x="113" y="73"/>
                </a:cxn>
                <a:cxn ang="0">
                  <a:pos x="107" y="102"/>
                </a:cxn>
                <a:cxn ang="0">
                  <a:pos x="112" y="96"/>
                </a:cxn>
                <a:cxn ang="0">
                  <a:pos x="125" y="60"/>
                </a:cxn>
                <a:cxn ang="0">
                  <a:pos x="136" y="35"/>
                </a:cxn>
                <a:cxn ang="0">
                  <a:pos x="146" y="25"/>
                </a:cxn>
                <a:cxn ang="0">
                  <a:pos x="150" y="30"/>
                </a:cxn>
                <a:cxn ang="0">
                  <a:pos x="146" y="68"/>
                </a:cxn>
                <a:cxn ang="0">
                  <a:pos x="155" y="47"/>
                </a:cxn>
              </a:cxnLst>
              <a:rect l="0" t="0" r="r" b="b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319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/>
              <a:ahLst/>
              <a:cxnLst>
                <a:cxn ang="0">
                  <a:pos x="126" y="120"/>
                </a:cxn>
                <a:cxn ang="0">
                  <a:pos x="129" y="116"/>
                </a:cxn>
                <a:cxn ang="0">
                  <a:pos x="125" y="110"/>
                </a:cxn>
                <a:cxn ang="0">
                  <a:pos x="117" y="99"/>
                </a:cxn>
                <a:cxn ang="0">
                  <a:pos x="115" y="86"/>
                </a:cxn>
                <a:cxn ang="0">
                  <a:pos x="111" y="56"/>
                </a:cxn>
                <a:cxn ang="0">
                  <a:pos x="106" y="42"/>
                </a:cxn>
                <a:cxn ang="0">
                  <a:pos x="102" y="42"/>
                </a:cxn>
                <a:cxn ang="0">
                  <a:pos x="104" y="55"/>
                </a:cxn>
                <a:cxn ang="0">
                  <a:pos x="106" y="80"/>
                </a:cxn>
                <a:cxn ang="0">
                  <a:pos x="98" y="84"/>
                </a:cxn>
                <a:cxn ang="0">
                  <a:pos x="84" y="73"/>
                </a:cxn>
                <a:cxn ang="0">
                  <a:pos x="76" y="62"/>
                </a:cxn>
                <a:cxn ang="0">
                  <a:pos x="71" y="38"/>
                </a:cxn>
                <a:cxn ang="0">
                  <a:pos x="69" y="22"/>
                </a:cxn>
                <a:cxn ang="0">
                  <a:pos x="68" y="9"/>
                </a:cxn>
                <a:cxn ang="0">
                  <a:pos x="64" y="2"/>
                </a:cxn>
                <a:cxn ang="0">
                  <a:pos x="64" y="6"/>
                </a:cxn>
                <a:cxn ang="0">
                  <a:pos x="65" y="18"/>
                </a:cxn>
                <a:cxn ang="0">
                  <a:pos x="63" y="28"/>
                </a:cxn>
                <a:cxn ang="0">
                  <a:pos x="63" y="38"/>
                </a:cxn>
                <a:cxn ang="0">
                  <a:pos x="65" y="55"/>
                </a:cxn>
                <a:cxn ang="0">
                  <a:pos x="57" y="54"/>
                </a:cxn>
                <a:cxn ang="0">
                  <a:pos x="39" y="35"/>
                </a:cxn>
                <a:cxn ang="0">
                  <a:pos x="21" y="16"/>
                </a:cxn>
                <a:cxn ang="0">
                  <a:pos x="6" y="2"/>
                </a:cxn>
                <a:cxn ang="0">
                  <a:pos x="8" y="11"/>
                </a:cxn>
                <a:cxn ang="0">
                  <a:pos x="26" y="35"/>
                </a:cxn>
                <a:cxn ang="0">
                  <a:pos x="37" y="50"/>
                </a:cxn>
                <a:cxn ang="0">
                  <a:pos x="54" y="64"/>
                </a:cxn>
                <a:cxn ang="0">
                  <a:pos x="54" y="69"/>
                </a:cxn>
                <a:cxn ang="0">
                  <a:pos x="37" y="65"/>
                </a:cxn>
                <a:cxn ang="0">
                  <a:pos x="27" y="60"/>
                </a:cxn>
                <a:cxn ang="0">
                  <a:pos x="23" y="61"/>
                </a:cxn>
                <a:cxn ang="0">
                  <a:pos x="29" y="67"/>
                </a:cxn>
                <a:cxn ang="0">
                  <a:pos x="40" y="73"/>
                </a:cxn>
                <a:cxn ang="0">
                  <a:pos x="55" y="79"/>
                </a:cxn>
                <a:cxn ang="0">
                  <a:pos x="69" y="82"/>
                </a:cxn>
                <a:cxn ang="0">
                  <a:pos x="82" y="85"/>
                </a:cxn>
                <a:cxn ang="0">
                  <a:pos x="97" y="95"/>
                </a:cxn>
                <a:cxn ang="0">
                  <a:pos x="98" y="102"/>
                </a:cxn>
                <a:cxn ang="0">
                  <a:pos x="87" y="105"/>
                </a:cxn>
                <a:cxn ang="0">
                  <a:pos x="76" y="106"/>
                </a:cxn>
                <a:cxn ang="0">
                  <a:pos x="66" y="106"/>
                </a:cxn>
                <a:cxn ang="0">
                  <a:pos x="56" y="105"/>
                </a:cxn>
                <a:cxn ang="0">
                  <a:pos x="55" y="108"/>
                </a:cxn>
                <a:cxn ang="0">
                  <a:pos x="68" y="112"/>
                </a:cxn>
                <a:cxn ang="0">
                  <a:pos x="83" y="112"/>
                </a:cxn>
                <a:cxn ang="0">
                  <a:pos x="97" y="112"/>
                </a:cxn>
                <a:cxn ang="0">
                  <a:pos x="108" y="111"/>
                </a:cxn>
                <a:cxn ang="0">
                  <a:pos x="117" y="112"/>
                </a:cxn>
                <a:cxn ang="0">
                  <a:pos x="123" y="119"/>
                </a:cxn>
              </a:cxnLst>
              <a:rect l="0" t="0" r="r" b="b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320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3" y="146"/>
                </a:cxn>
                <a:cxn ang="0">
                  <a:pos x="18" y="149"/>
                </a:cxn>
                <a:cxn ang="0">
                  <a:pos x="21" y="133"/>
                </a:cxn>
                <a:cxn ang="0">
                  <a:pos x="8" y="106"/>
                </a:cxn>
                <a:cxn ang="0">
                  <a:pos x="0" y="76"/>
                </a:cxn>
                <a:cxn ang="0">
                  <a:pos x="3" y="77"/>
                </a:cxn>
                <a:cxn ang="0">
                  <a:pos x="17" y="108"/>
                </a:cxn>
                <a:cxn ang="0">
                  <a:pos x="30" y="87"/>
                </a:cxn>
                <a:cxn ang="0">
                  <a:pos x="29" y="52"/>
                </a:cxn>
                <a:cxn ang="0">
                  <a:pos x="28" y="22"/>
                </a:cxn>
                <a:cxn ang="0">
                  <a:pos x="32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59" y="3"/>
                </a:cxn>
                <a:cxn ang="0">
                  <a:pos x="63" y="3"/>
                </a:cxn>
                <a:cxn ang="0">
                  <a:pos x="51" y="29"/>
                </a:cxn>
                <a:cxn ang="0">
                  <a:pos x="50" y="51"/>
                </a:cxn>
                <a:cxn ang="0">
                  <a:pos x="67" y="43"/>
                </a:cxn>
                <a:cxn ang="0">
                  <a:pos x="70" y="43"/>
                </a:cxn>
                <a:cxn ang="0">
                  <a:pos x="55" y="56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09"/>
                </a:cxn>
                <a:cxn ang="0">
                  <a:pos x="75" y="104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0" y="131"/>
                </a:cxn>
                <a:cxn ang="0">
                  <a:pos x="27" y="150"/>
                </a:cxn>
                <a:cxn ang="0">
                  <a:pos x="38" y="153"/>
                </a:cxn>
                <a:cxn ang="0">
                  <a:pos x="61" y="143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2"/>
                </a:cxn>
                <a:cxn ang="0">
                  <a:pos x="49" y="163"/>
                </a:cxn>
                <a:cxn ang="0">
                  <a:pos x="41" y="155"/>
                </a:cxn>
                <a:cxn ang="0">
                  <a:pos x="20" y="158"/>
                </a:cxn>
                <a:cxn ang="0">
                  <a:pos x="17" y="169"/>
                </a:cxn>
                <a:cxn ang="0">
                  <a:pos x="8" y="180"/>
                </a:cxn>
                <a:cxn ang="0">
                  <a:pos x="6" y="180"/>
                </a:cxn>
                <a:cxn ang="0">
                  <a:pos x="12" y="166"/>
                </a:cxn>
                <a:cxn ang="0">
                  <a:pos x="3" y="159"/>
                </a:cxn>
              </a:cxnLst>
              <a:rect l="0" t="0" r="r" b="b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321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/>
              <a:ahLst/>
              <a:cxnLst>
                <a:cxn ang="0">
                  <a:pos x="13" y="23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3" y="8"/>
                </a:cxn>
                <a:cxn ang="0">
                  <a:pos x="7" y="13"/>
                </a:cxn>
                <a:cxn ang="0">
                  <a:pos x="10" y="18"/>
                </a:cxn>
                <a:cxn ang="0">
                  <a:pos x="13" y="2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322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/>
              <a:ahLst/>
              <a:cxnLst>
                <a:cxn ang="0">
                  <a:pos x="24" y="108"/>
                </a:cxn>
                <a:cxn ang="0">
                  <a:pos x="48" y="94"/>
                </a:cxn>
                <a:cxn ang="0">
                  <a:pos x="63" y="56"/>
                </a:cxn>
                <a:cxn ang="0">
                  <a:pos x="82" y="28"/>
                </a:cxn>
                <a:cxn ang="0">
                  <a:pos x="106" y="3"/>
                </a:cxn>
                <a:cxn ang="0">
                  <a:pos x="114" y="1"/>
                </a:cxn>
                <a:cxn ang="0">
                  <a:pos x="98" y="19"/>
                </a:cxn>
                <a:cxn ang="0">
                  <a:pos x="75" y="47"/>
                </a:cxn>
                <a:cxn ang="0">
                  <a:pos x="65" y="76"/>
                </a:cxn>
                <a:cxn ang="0">
                  <a:pos x="67" y="82"/>
                </a:cxn>
                <a:cxn ang="0">
                  <a:pos x="84" y="72"/>
                </a:cxn>
                <a:cxn ang="0">
                  <a:pos x="103" y="60"/>
                </a:cxn>
                <a:cxn ang="0">
                  <a:pos x="128" y="30"/>
                </a:cxn>
                <a:cxn ang="0">
                  <a:pos x="164" y="4"/>
                </a:cxn>
                <a:cxn ang="0">
                  <a:pos x="179" y="2"/>
                </a:cxn>
                <a:cxn ang="0">
                  <a:pos x="148" y="23"/>
                </a:cxn>
                <a:cxn ang="0">
                  <a:pos x="118" y="55"/>
                </a:cxn>
                <a:cxn ang="0">
                  <a:pos x="122" y="62"/>
                </a:cxn>
                <a:cxn ang="0">
                  <a:pos x="151" y="56"/>
                </a:cxn>
                <a:cxn ang="0">
                  <a:pos x="182" y="38"/>
                </a:cxn>
                <a:cxn ang="0">
                  <a:pos x="219" y="21"/>
                </a:cxn>
                <a:cxn ang="0">
                  <a:pos x="230" y="21"/>
                </a:cxn>
                <a:cxn ang="0">
                  <a:pos x="201" y="34"/>
                </a:cxn>
                <a:cxn ang="0">
                  <a:pos x="176" y="53"/>
                </a:cxn>
                <a:cxn ang="0">
                  <a:pos x="202" y="56"/>
                </a:cxn>
                <a:cxn ang="0">
                  <a:pos x="239" y="47"/>
                </a:cxn>
                <a:cxn ang="0">
                  <a:pos x="253" y="43"/>
                </a:cxn>
                <a:cxn ang="0">
                  <a:pos x="232" y="56"/>
                </a:cxn>
                <a:cxn ang="0">
                  <a:pos x="189" y="68"/>
                </a:cxn>
                <a:cxn ang="0">
                  <a:pos x="193" y="80"/>
                </a:cxn>
                <a:cxn ang="0">
                  <a:pos x="220" y="95"/>
                </a:cxn>
                <a:cxn ang="0">
                  <a:pos x="232" y="103"/>
                </a:cxn>
                <a:cxn ang="0">
                  <a:pos x="202" y="94"/>
                </a:cxn>
                <a:cxn ang="0">
                  <a:pos x="166" y="77"/>
                </a:cxn>
                <a:cxn ang="0">
                  <a:pos x="147" y="74"/>
                </a:cxn>
                <a:cxn ang="0">
                  <a:pos x="126" y="77"/>
                </a:cxn>
                <a:cxn ang="0">
                  <a:pos x="134" y="90"/>
                </a:cxn>
                <a:cxn ang="0">
                  <a:pos x="155" y="107"/>
                </a:cxn>
                <a:cxn ang="0">
                  <a:pos x="179" y="121"/>
                </a:cxn>
                <a:cxn ang="0">
                  <a:pos x="188" y="132"/>
                </a:cxn>
                <a:cxn ang="0">
                  <a:pos x="154" y="112"/>
                </a:cxn>
                <a:cxn ang="0">
                  <a:pos x="121" y="90"/>
                </a:cxn>
                <a:cxn ang="0">
                  <a:pos x="104" y="83"/>
                </a:cxn>
                <a:cxn ang="0">
                  <a:pos x="73" y="95"/>
                </a:cxn>
                <a:cxn ang="0">
                  <a:pos x="67" y="104"/>
                </a:cxn>
                <a:cxn ang="0">
                  <a:pos x="91" y="123"/>
                </a:cxn>
                <a:cxn ang="0">
                  <a:pos x="125" y="147"/>
                </a:cxn>
                <a:cxn ang="0">
                  <a:pos x="130" y="154"/>
                </a:cxn>
                <a:cxn ang="0">
                  <a:pos x="97" y="133"/>
                </a:cxn>
                <a:cxn ang="0">
                  <a:pos x="61" y="112"/>
                </a:cxn>
                <a:cxn ang="0">
                  <a:pos x="39" y="115"/>
                </a:cxn>
                <a:cxn ang="0">
                  <a:pos x="6" y="125"/>
                </a:cxn>
                <a:cxn ang="0">
                  <a:pos x="5" y="123"/>
                </a:cxn>
              </a:cxnLst>
              <a:rect l="0" t="0" r="r" b="b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323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44" y="16"/>
                </a:cxn>
                <a:cxn ang="0">
                  <a:pos x="82" y="10"/>
                </a:cxn>
                <a:cxn ang="0">
                  <a:pos x="116" y="10"/>
                </a:cxn>
                <a:cxn ang="0">
                  <a:pos x="128" y="17"/>
                </a:cxn>
                <a:cxn ang="0">
                  <a:pos x="107" y="16"/>
                </a:cxn>
                <a:cxn ang="0">
                  <a:pos x="78" y="18"/>
                </a:cxn>
                <a:cxn ang="0">
                  <a:pos x="49" y="24"/>
                </a:cxn>
                <a:cxn ang="0">
                  <a:pos x="54" y="30"/>
                </a:cxn>
                <a:cxn ang="0">
                  <a:pos x="70" y="37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1" y="46"/>
                </a:cxn>
                <a:cxn ang="0">
                  <a:pos x="171" y="59"/>
                </a:cxn>
                <a:cxn ang="0">
                  <a:pos x="162" y="58"/>
                </a:cxn>
                <a:cxn ang="0">
                  <a:pos x="138" y="52"/>
                </a:cxn>
                <a:cxn ang="0">
                  <a:pos x="106" y="49"/>
                </a:cxn>
                <a:cxn ang="0">
                  <a:pos x="100" y="57"/>
                </a:cxn>
                <a:cxn ang="0">
                  <a:pos x="116" y="69"/>
                </a:cxn>
                <a:cxn ang="0">
                  <a:pos x="141" y="71"/>
                </a:cxn>
                <a:cxn ang="0">
                  <a:pos x="171" y="84"/>
                </a:cxn>
                <a:cxn ang="0">
                  <a:pos x="177" y="97"/>
                </a:cxn>
                <a:cxn ang="0">
                  <a:pos x="157" y="85"/>
                </a:cxn>
                <a:cxn ang="0">
                  <a:pos x="135" y="79"/>
                </a:cxn>
                <a:cxn ang="0">
                  <a:pos x="145" y="96"/>
                </a:cxn>
                <a:cxn ang="0">
                  <a:pos x="166" y="119"/>
                </a:cxn>
                <a:cxn ang="0">
                  <a:pos x="176" y="131"/>
                </a:cxn>
                <a:cxn ang="0">
                  <a:pos x="181" y="148"/>
                </a:cxn>
                <a:cxn ang="0">
                  <a:pos x="171" y="137"/>
                </a:cxn>
                <a:cxn ang="0">
                  <a:pos x="142" y="103"/>
                </a:cxn>
                <a:cxn ang="0">
                  <a:pos x="123" y="84"/>
                </a:cxn>
                <a:cxn ang="0">
                  <a:pos x="117" y="89"/>
                </a:cxn>
                <a:cxn ang="0">
                  <a:pos x="125" y="114"/>
                </a:cxn>
                <a:cxn ang="0">
                  <a:pos x="135" y="139"/>
                </a:cxn>
                <a:cxn ang="0">
                  <a:pos x="129" y="134"/>
                </a:cxn>
                <a:cxn ang="0">
                  <a:pos x="109" y="89"/>
                </a:cxn>
                <a:cxn ang="0">
                  <a:pos x="90" y="62"/>
                </a:cxn>
                <a:cxn ang="0">
                  <a:pos x="77" y="54"/>
                </a:cxn>
                <a:cxn ang="0">
                  <a:pos x="72" y="59"/>
                </a:cxn>
                <a:cxn ang="0">
                  <a:pos x="82" y="103"/>
                </a:cxn>
                <a:cxn ang="0">
                  <a:pos x="95" y="126"/>
                </a:cxn>
                <a:cxn ang="0">
                  <a:pos x="81" y="112"/>
                </a:cxn>
                <a:cxn ang="0">
                  <a:pos x="65" y="49"/>
                </a:cxn>
                <a:cxn ang="0">
                  <a:pos x="43" y="35"/>
                </a:cxn>
                <a:cxn ang="0">
                  <a:pos x="36" y="50"/>
                </a:cxn>
                <a:cxn ang="0">
                  <a:pos x="41" y="79"/>
                </a:cxn>
                <a:cxn ang="0">
                  <a:pos x="48" y="111"/>
                </a:cxn>
                <a:cxn ang="0">
                  <a:pos x="43" y="107"/>
                </a:cxn>
                <a:cxn ang="0">
                  <a:pos x="32" y="63"/>
                </a:cxn>
                <a:cxn ang="0">
                  <a:pos x="17" y="20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324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/>
              <a:ahLst/>
              <a:cxnLst>
                <a:cxn ang="0">
                  <a:pos x="57" y="2"/>
                </a:cxn>
                <a:cxn ang="0">
                  <a:pos x="60" y="25"/>
                </a:cxn>
                <a:cxn ang="0">
                  <a:pos x="64" y="34"/>
                </a:cxn>
                <a:cxn ang="0">
                  <a:pos x="73" y="41"/>
                </a:cxn>
                <a:cxn ang="0">
                  <a:pos x="85" y="52"/>
                </a:cxn>
                <a:cxn ang="0">
                  <a:pos x="98" y="68"/>
                </a:cxn>
                <a:cxn ang="0">
                  <a:pos x="113" y="94"/>
                </a:cxn>
                <a:cxn ang="0">
                  <a:pos x="125" y="113"/>
                </a:cxn>
                <a:cxn ang="0">
                  <a:pos x="127" y="122"/>
                </a:cxn>
                <a:cxn ang="0">
                  <a:pos x="124" y="122"/>
                </a:cxn>
                <a:cxn ang="0">
                  <a:pos x="118" y="112"/>
                </a:cxn>
                <a:cxn ang="0">
                  <a:pos x="110" y="97"/>
                </a:cxn>
                <a:cxn ang="0">
                  <a:pos x="99" y="80"/>
                </a:cxn>
                <a:cxn ang="0">
                  <a:pos x="89" y="66"/>
                </a:cxn>
                <a:cxn ang="0">
                  <a:pos x="80" y="58"/>
                </a:cxn>
                <a:cxn ang="0">
                  <a:pos x="72" y="52"/>
                </a:cxn>
                <a:cxn ang="0">
                  <a:pos x="67" y="62"/>
                </a:cxn>
                <a:cxn ang="0">
                  <a:pos x="68" y="86"/>
                </a:cxn>
                <a:cxn ang="0">
                  <a:pos x="75" y="99"/>
                </a:cxn>
                <a:cxn ang="0">
                  <a:pos x="90" y="112"/>
                </a:cxn>
                <a:cxn ang="0">
                  <a:pos x="106" y="131"/>
                </a:cxn>
                <a:cxn ang="0">
                  <a:pos x="117" y="155"/>
                </a:cxn>
                <a:cxn ang="0">
                  <a:pos x="119" y="173"/>
                </a:cxn>
                <a:cxn ang="0">
                  <a:pos x="113" y="164"/>
                </a:cxn>
                <a:cxn ang="0">
                  <a:pos x="105" y="144"/>
                </a:cxn>
                <a:cxn ang="0">
                  <a:pos x="96" y="130"/>
                </a:cxn>
                <a:cxn ang="0">
                  <a:pos x="85" y="120"/>
                </a:cxn>
                <a:cxn ang="0">
                  <a:pos x="75" y="112"/>
                </a:cxn>
                <a:cxn ang="0">
                  <a:pos x="77" y="129"/>
                </a:cxn>
                <a:cxn ang="0">
                  <a:pos x="84" y="182"/>
                </a:cxn>
                <a:cxn ang="0">
                  <a:pos x="82" y="211"/>
                </a:cxn>
                <a:cxn ang="0">
                  <a:pos x="80" y="207"/>
                </a:cxn>
                <a:cxn ang="0">
                  <a:pos x="77" y="186"/>
                </a:cxn>
                <a:cxn ang="0">
                  <a:pos x="66" y="135"/>
                </a:cxn>
                <a:cxn ang="0">
                  <a:pos x="52" y="127"/>
                </a:cxn>
                <a:cxn ang="0">
                  <a:pos x="34" y="152"/>
                </a:cxn>
                <a:cxn ang="0">
                  <a:pos x="28" y="171"/>
                </a:cxn>
                <a:cxn ang="0">
                  <a:pos x="24" y="167"/>
                </a:cxn>
                <a:cxn ang="0">
                  <a:pos x="32" y="146"/>
                </a:cxn>
                <a:cxn ang="0">
                  <a:pos x="49" y="113"/>
                </a:cxn>
                <a:cxn ang="0">
                  <a:pos x="57" y="89"/>
                </a:cxn>
                <a:cxn ang="0">
                  <a:pos x="57" y="61"/>
                </a:cxn>
                <a:cxn ang="0">
                  <a:pos x="50" y="58"/>
                </a:cxn>
                <a:cxn ang="0">
                  <a:pos x="34" y="72"/>
                </a:cxn>
                <a:cxn ang="0">
                  <a:pos x="20" y="91"/>
                </a:cxn>
                <a:cxn ang="0">
                  <a:pos x="8" y="110"/>
                </a:cxn>
                <a:cxn ang="0">
                  <a:pos x="3" y="123"/>
                </a:cxn>
                <a:cxn ang="0">
                  <a:pos x="0" y="121"/>
                </a:cxn>
                <a:cxn ang="0">
                  <a:pos x="4" y="109"/>
                </a:cxn>
                <a:cxn ang="0">
                  <a:pos x="15" y="88"/>
                </a:cxn>
                <a:cxn ang="0">
                  <a:pos x="30" y="66"/>
                </a:cxn>
                <a:cxn ang="0">
                  <a:pos x="46" y="45"/>
                </a:cxn>
                <a:cxn ang="0">
                  <a:pos x="56" y="33"/>
                </a:cxn>
                <a:cxn ang="0">
                  <a:pos x="54" y="15"/>
                </a:cxn>
                <a:cxn ang="0">
                  <a:pos x="52" y="6"/>
                </a:cxn>
                <a:cxn ang="0">
                  <a:pos x="54" y="2"/>
                </a:cxn>
              </a:cxnLst>
              <a:rect l="0" t="0" r="r" b="b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325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/>
              <a:ahLst/>
              <a:cxnLst>
                <a:cxn ang="0">
                  <a:pos x="5" y="208"/>
                </a:cxn>
                <a:cxn ang="0">
                  <a:pos x="17" y="179"/>
                </a:cxn>
                <a:cxn ang="0">
                  <a:pos x="26" y="159"/>
                </a:cxn>
                <a:cxn ang="0">
                  <a:pos x="39" y="130"/>
                </a:cxn>
                <a:cxn ang="0">
                  <a:pos x="37" y="117"/>
                </a:cxn>
                <a:cxn ang="0">
                  <a:pos x="29" y="105"/>
                </a:cxn>
                <a:cxn ang="0">
                  <a:pos x="28" y="92"/>
                </a:cxn>
                <a:cxn ang="0">
                  <a:pos x="30" y="95"/>
                </a:cxn>
                <a:cxn ang="0">
                  <a:pos x="36" y="103"/>
                </a:cxn>
                <a:cxn ang="0">
                  <a:pos x="45" y="109"/>
                </a:cxn>
                <a:cxn ang="0">
                  <a:pos x="53" y="104"/>
                </a:cxn>
                <a:cxn ang="0">
                  <a:pos x="65" y="91"/>
                </a:cxn>
                <a:cxn ang="0">
                  <a:pos x="76" y="77"/>
                </a:cxn>
                <a:cxn ang="0">
                  <a:pos x="83" y="66"/>
                </a:cxn>
                <a:cxn ang="0">
                  <a:pos x="85" y="54"/>
                </a:cxn>
                <a:cxn ang="0">
                  <a:pos x="79" y="28"/>
                </a:cxn>
                <a:cxn ang="0">
                  <a:pos x="71" y="14"/>
                </a:cxn>
                <a:cxn ang="0">
                  <a:pos x="70" y="10"/>
                </a:cxn>
                <a:cxn ang="0">
                  <a:pos x="79" y="19"/>
                </a:cxn>
                <a:cxn ang="0">
                  <a:pos x="90" y="44"/>
                </a:cxn>
                <a:cxn ang="0">
                  <a:pos x="99" y="41"/>
                </a:cxn>
                <a:cxn ang="0">
                  <a:pos x="116" y="10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19" y="18"/>
                </a:cxn>
                <a:cxn ang="0">
                  <a:pos x="102" y="53"/>
                </a:cxn>
                <a:cxn ang="0">
                  <a:pos x="103" y="60"/>
                </a:cxn>
                <a:cxn ang="0">
                  <a:pos x="118" y="55"/>
                </a:cxn>
                <a:cxn ang="0">
                  <a:pos x="130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2"/>
                </a:cxn>
                <a:cxn ang="0">
                  <a:pos x="145" y="49"/>
                </a:cxn>
                <a:cxn ang="0">
                  <a:pos x="132" y="58"/>
                </a:cxn>
                <a:cxn ang="0">
                  <a:pos x="114" y="67"/>
                </a:cxn>
                <a:cxn ang="0">
                  <a:pos x="98" y="72"/>
                </a:cxn>
                <a:cxn ang="0">
                  <a:pos x="86" y="78"/>
                </a:cxn>
                <a:cxn ang="0">
                  <a:pos x="73" y="95"/>
                </a:cxn>
                <a:cxn ang="0">
                  <a:pos x="73" y="103"/>
                </a:cxn>
                <a:cxn ang="0">
                  <a:pos x="79" y="106"/>
                </a:cxn>
                <a:cxn ang="0">
                  <a:pos x="76" y="110"/>
                </a:cxn>
                <a:cxn ang="0">
                  <a:pos x="70" y="116"/>
                </a:cxn>
                <a:cxn ang="0">
                  <a:pos x="65" y="117"/>
                </a:cxn>
                <a:cxn ang="0">
                  <a:pos x="62" y="117"/>
                </a:cxn>
                <a:cxn ang="0">
                  <a:pos x="58" y="121"/>
                </a:cxn>
                <a:cxn ang="0">
                  <a:pos x="48" y="140"/>
                </a:cxn>
                <a:cxn ang="0">
                  <a:pos x="36" y="165"/>
                </a:cxn>
                <a:cxn ang="0">
                  <a:pos x="29" y="188"/>
                </a:cxn>
                <a:cxn ang="0">
                  <a:pos x="25" y="200"/>
                </a:cxn>
                <a:cxn ang="0">
                  <a:pos x="21" y="210"/>
                </a:cxn>
                <a:cxn ang="0">
                  <a:pos x="15" y="214"/>
                </a:cxn>
                <a:cxn ang="0">
                  <a:pos x="4" y="217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326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/>
              <a:ahLst/>
              <a:cxnLst>
                <a:cxn ang="0">
                  <a:pos x="65" y="10"/>
                </a:cxn>
                <a:cxn ang="0">
                  <a:pos x="55" y="29"/>
                </a:cxn>
                <a:cxn ang="0">
                  <a:pos x="47" y="35"/>
                </a:cxn>
                <a:cxn ang="0">
                  <a:pos x="31" y="41"/>
                </a:cxn>
                <a:cxn ang="0">
                  <a:pos x="15" y="50"/>
                </a:cxn>
                <a:cxn ang="0">
                  <a:pos x="4" y="58"/>
                </a:cxn>
                <a:cxn ang="0">
                  <a:pos x="0" y="64"/>
                </a:cxn>
                <a:cxn ang="0">
                  <a:pos x="1" y="65"/>
                </a:cxn>
                <a:cxn ang="0">
                  <a:pos x="8" y="62"/>
                </a:cxn>
                <a:cxn ang="0">
                  <a:pos x="18" y="55"/>
                </a:cxn>
                <a:cxn ang="0">
                  <a:pos x="32" y="48"/>
                </a:cxn>
                <a:cxn ang="0">
                  <a:pos x="44" y="43"/>
                </a:cxn>
                <a:cxn ang="0">
                  <a:pos x="47" y="50"/>
                </a:cxn>
                <a:cxn ang="0">
                  <a:pos x="42" y="72"/>
                </a:cxn>
                <a:cxn ang="0">
                  <a:pos x="36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6" y="116"/>
                </a:cxn>
                <a:cxn ang="0">
                  <a:pos x="4" y="123"/>
                </a:cxn>
                <a:cxn ang="0">
                  <a:pos x="6" y="125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2" y="105"/>
                </a:cxn>
                <a:cxn ang="0">
                  <a:pos x="45" y="150"/>
                </a:cxn>
                <a:cxn ang="0">
                  <a:pos x="49" y="167"/>
                </a:cxn>
                <a:cxn ang="0">
                  <a:pos x="50" y="167"/>
                </a:cxn>
                <a:cxn ang="0">
                  <a:pos x="50" y="147"/>
                </a:cxn>
                <a:cxn ang="0">
                  <a:pos x="49" y="98"/>
                </a:cxn>
                <a:cxn ang="0">
                  <a:pos x="52" y="82"/>
                </a:cxn>
                <a:cxn ang="0">
                  <a:pos x="55" y="84"/>
                </a:cxn>
                <a:cxn ang="0">
                  <a:pos x="60" y="97"/>
                </a:cxn>
                <a:cxn ang="0">
                  <a:pos x="81" y="121"/>
                </a:cxn>
                <a:cxn ang="0">
                  <a:pos x="92" y="127"/>
                </a:cxn>
                <a:cxn ang="0">
                  <a:pos x="87" y="120"/>
                </a:cxn>
                <a:cxn ang="0">
                  <a:pos x="77" y="106"/>
                </a:cxn>
                <a:cxn ang="0">
                  <a:pos x="62" y="86"/>
                </a:cxn>
                <a:cxn ang="0">
                  <a:pos x="58" y="70"/>
                </a:cxn>
                <a:cxn ang="0">
                  <a:pos x="59" y="50"/>
                </a:cxn>
                <a:cxn ang="0">
                  <a:pos x="61" y="42"/>
                </a:cxn>
                <a:cxn ang="0">
                  <a:pos x="65" y="44"/>
                </a:cxn>
                <a:cxn ang="0">
                  <a:pos x="75" y="54"/>
                </a:cxn>
                <a:cxn ang="0">
                  <a:pos x="92" y="70"/>
                </a:cxn>
                <a:cxn ang="0">
                  <a:pos x="99" y="75"/>
                </a:cxn>
                <a:cxn ang="0">
                  <a:pos x="92" y="65"/>
                </a:cxn>
                <a:cxn ang="0">
                  <a:pos x="83" y="54"/>
                </a:cxn>
                <a:cxn ang="0">
                  <a:pos x="73" y="42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5" y="2"/>
                </a:cxn>
                <a:cxn ang="0">
                  <a:pos x="73" y="0"/>
                </a:cxn>
              </a:cxnLst>
              <a:rect l="0" t="0" r="r" b="b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327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15" y="25"/>
                </a:cxn>
                <a:cxn ang="0">
                  <a:pos x="23" y="30"/>
                </a:cxn>
                <a:cxn ang="0">
                  <a:pos x="39" y="37"/>
                </a:cxn>
                <a:cxn ang="0">
                  <a:pos x="43" y="56"/>
                </a:cxn>
                <a:cxn ang="0">
                  <a:pos x="44" y="87"/>
                </a:cxn>
                <a:cxn ang="0">
                  <a:pos x="48" y="103"/>
                </a:cxn>
                <a:cxn ang="0">
                  <a:pos x="50" y="98"/>
                </a:cxn>
                <a:cxn ang="0">
                  <a:pos x="49" y="83"/>
                </a:cxn>
                <a:cxn ang="0">
                  <a:pos x="52" y="51"/>
                </a:cxn>
                <a:cxn ang="0">
                  <a:pos x="57" y="44"/>
                </a:cxn>
                <a:cxn ang="0">
                  <a:pos x="66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0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4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98"/>
                </a:cxn>
                <a:cxn ang="0">
                  <a:pos x="164" y="115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2" y="120"/>
                </a:cxn>
                <a:cxn ang="0">
                  <a:pos x="160" y="105"/>
                </a:cxn>
                <a:cxn ang="0">
                  <a:pos x="133" y="88"/>
                </a:cxn>
                <a:cxn ang="0">
                  <a:pos x="110" y="76"/>
                </a:cxn>
                <a:cxn ang="0">
                  <a:pos x="99" y="70"/>
                </a:cxn>
                <a:cxn ang="0">
                  <a:pos x="105" y="69"/>
                </a:cxn>
                <a:cxn ang="0">
                  <a:pos x="119" y="64"/>
                </a:cxn>
                <a:cxn ang="0">
                  <a:pos x="139" y="61"/>
                </a:cxn>
                <a:cxn ang="0">
                  <a:pos x="163" y="60"/>
                </a:cxn>
                <a:cxn ang="0">
                  <a:pos x="182" y="62"/>
                </a:cxn>
                <a:cxn ang="0">
                  <a:pos x="196" y="67"/>
                </a:cxn>
                <a:cxn ang="0">
                  <a:pos x="193" y="61"/>
                </a:cxn>
                <a:cxn ang="0">
                  <a:pos x="181" y="56"/>
                </a:cxn>
                <a:cxn ang="0">
                  <a:pos x="159" y="55"/>
                </a:cxn>
                <a:cxn ang="0">
                  <a:pos x="130" y="56"/>
                </a:cxn>
                <a:cxn ang="0">
                  <a:pos x="108" y="58"/>
                </a:cxn>
                <a:cxn ang="0">
                  <a:pos x="99" y="56"/>
                </a:cxn>
                <a:cxn ang="0">
                  <a:pos x="88" y="51"/>
                </a:cxn>
                <a:cxn ang="0">
                  <a:pos x="76" y="43"/>
                </a:cxn>
                <a:cxn ang="0">
                  <a:pos x="67" y="35"/>
                </a:cxn>
                <a:cxn ang="0">
                  <a:pos x="70" y="29"/>
                </a:cxn>
                <a:cxn ang="0">
                  <a:pos x="86" y="21"/>
                </a:cxn>
                <a:cxn ang="0">
                  <a:pos x="102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19" y="0"/>
                </a:cxn>
                <a:cxn ang="0">
                  <a:pos x="105" y="4"/>
                </a:cxn>
                <a:cxn ang="0">
                  <a:pos x="91" y="10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2" y="29"/>
                </a:cxn>
                <a:cxn ang="0">
                  <a:pos x="42" y="28"/>
                </a:cxn>
                <a:cxn ang="0">
                  <a:pos x="31" y="23"/>
                </a:cxn>
                <a:cxn ang="0">
                  <a:pos x="20" y="18"/>
                </a:cxn>
                <a:cxn ang="0">
                  <a:pos x="10" y="15"/>
                </a:cxn>
                <a:cxn ang="0">
                  <a:pos x="2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9" name="Picture 32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516687" y="120651"/>
            <a:ext cx="2747963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0" name="Picture 329" descr="CHCA2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0"/>
            <a:ext cx="1752600" cy="2286000"/>
          </a:xfrm>
          <a:prstGeom prst="rect">
            <a:avLst/>
          </a:prstGeom>
          <a:noFill/>
        </p:spPr>
      </p:pic>
      <p:pic>
        <p:nvPicPr>
          <p:cNvPr id="651" name="Picture 330" descr="BUBBL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8338" y="1524000"/>
            <a:ext cx="2125662" cy="5334000"/>
          </a:xfrm>
          <a:prstGeom prst="rect">
            <a:avLst/>
          </a:prstGeom>
          <a:noFill/>
        </p:spPr>
      </p:pic>
      <p:sp>
        <p:nvSpPr>
          <p:cNvPr id="654" name="Text Box 332"/>
          <p:cNvSpPr txBox="1">
            <a:spLocks noChangeArrowheads="1"/>
          </p:cNvSpPr>
          <p:nvPr/>
        </p:nvSpPr>
        <p:spPr bwMode="auto">
          <a:xfrm>
            <a:off x="1752600" y="2362200"/>
            <a:ext cx="5791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  </a:t>
            </a:r>
            <a:r>
              <a:rPr lang="en-US" sz="4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>
                <a:latin typeface=".VnTime" pitchFamily="34" charset="0"/>
              </a:rPr>
              <a:t>  </a:t>
            </a:r>
            <a:r>
              <a:rPr lang="en-US" sz="3600" dirty="0" smtClean="0">
                <a:latin typeface=".VnTime" pitchFamily="34" charset="0"/>
              </a:rPr>
              <a:t>   </a:t>
            </a:r>
            <a:r>
              <a:rPr lang="en-US" sz="3600" b="1" dirty="0" smtClean="0">
                <a:solidFill>
                  <a:srgbClr val="FF33CC"/>
                </a:solidFill>
                <a:latin typeface=".VnTime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72 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" name="Text Box 332"/>
          <p:cNvSpPr txBox="1">
            <a:spLocks noChangeArrowheads="1"/>
          </p:cNvSpPr>
          <p:nvPr/>
        </p:nvSpPr>
        <p:spPr bwMode="auto">
          <a:xfrm>
            <a:off x="1143000" y="381000"/>
            <a:ext cx="7086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 </a:t>
            </a:r>
            <a:r>
              <a:rPr lang="en-US" sz="4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 nhiệt chào các thầy cô về thăm lớp , dự giờ lớp 1B</a:t>
            </a:r>
            <a:endParaRPr lang="en-US" sz="2800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656" name="Text Box 333"/>
          <p:cNvSpPr txBox="1">
            <a:spLocks noChangeArrowheads="1"/>
          </p:cNvSpPr>
          <p:nvPr/>
        </p:nvSpPr>
        <p:spPr bwMode="auto">
          <a:xfrm>
            <a:off x="2209800" y="4876800"/>
            <a:ext cx="4876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 viên : Đào Thị Lan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6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6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6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4" grpId="0"/>
      <p:bldP spid="655" grpId="0"/>
      <p:bldP spid="6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Tác dụng bất ngờ của quả nhó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0800" y="4572000"/>
            <a:ext cx="4107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con b­</a:t>
            </a:r>
            <a:r>
              <a:rPr lang="en-CA" sz="6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  <a:endParaRPr lang="vi-VN" sz="4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DB3914-BD74-42F0-873E-FD49E16ED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905000"/>
            <a:ext cx="41148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4572000"/>
            <a:ext cx="4259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n­</a:t>
            </a:r>
            <a:r>
              <a:rPr lang="en-CA" sz="5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êm n­</a:t>
            </a:r>
            <a:r>
              <a:rPr lang="en-CA" sz="6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îp</a:t>
            </a:r>
            <a:endParaRPr lang="vi-VN" sz="4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E6CFA-76E5-4C10-9796-57EB4E080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371600"/>
            <a:ext cx="53340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Loại mận đồi đang &quot;cháy hàng&quot; trên mạng là loại mận gì mà chị em &quot;thèm  không thể cưỡng&quot;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Loại mận đồi đang &quot;cháy hàng&quot; trên mạng là loại mận gì mà chị em &quot;thèm  không thể cưỡng&quot;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7400" y="48006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48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giµn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CA" sz="48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m­íp</a:t>
            </a:r>
            <a:endParaRPr lang="vi-VN" sz="4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6AB016-6D1B-4E90-99B6-1B2501E3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8200"/>
            <a:ext cx="58674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257800"/>
            <a:ext cx="2928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con b­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52578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n­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êm n­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îp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7075" y="5105400"/>
            <a:ext cx="351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giµn m­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76" y="-357214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Ba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ngày24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7847" y="1000108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4000" dirty="0" err="1" smtClean="0">
                <a:latin typeface=".VnAvant" panose="020B7200000000000000" pitchFamily="34" charset="0"/>
              </a:rPr>
              <a:t>Bµi</a:t>
            </a:r>
            <a:r>
              <a:rPr lang="en-CA" sz="4000" dirty="0" smtClean="0">
                <a:latin typeface=".VnAvant" panose="020B7200000000000000" pitchFamily="34" charset="0"/>
              </a:rPr>
              <a:t> 72:</a:t>
            </a:r>
            <a:r>
              <a:rPr lang="vi-VN" sz="4000" dirty="0" smtClean="0">
                <a:latin typeface=".VnAvant" panose="020B7200000000000000" pitchFamily="34" charset="0"/>
              </a:rPr>
              <a:t>  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­¬m ­¬p</a:t>
            </a:r>
            <a:endParaRPr lang="vi-VN" sz="40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DB3914-BD74-42F0-873E-FD49E16ED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95600"/>
            <a:ext cx="2739337" cy="1991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FE6CFA-76E5-4C10-9796-57EB4E08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971800"/>
            <a:ext cx="2622311" cy="1887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6AB016-6D1B-4E90-99B6-1B2501E31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971800"/>
            <a:ext cx="2611339" cy="1887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47" y="-214338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Ba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24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857232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</a:t>
            </a:r>
            <a:r>
              <a:rPr lang="en-CA" sz="3600" dirty="0" smtClean="0">
                <a:latin typeface=".VnAvant" panose="020B7200000000000000" pitchFamily="34" charset="0"/>
              </a:rPr>
              <a:t>Bµi 72:</a:t>
            </a:r>
            <a:r>
              <a:rPr lang="vi-VN" sz="3600" dirty="0" smtClean="0">
                <a:latin typeface=".VnAvant" panose="020B7200000000000000" pitchFamily="34" charset="0"/>
              </a:rPr>
              <a:t> 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  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¬p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14480" y="1857365"/>
            <a:ext cx="6581730" cy="2000264"/>
            <a:chOff x="4715095" y="1061232"/>
            <a:chExt cx="3456016" cy="1627997"/>
          </a:xfrm>
        </p:grpSpPr>
        <p:grpSp>
          <p:nvGrpSpPr>
            <p:cNvPr id="5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43372" y="2857496"/>
            <a:ext cx="220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  <a:endParaRPr lang="vi-VN" sz="3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86116" y="1928802"/>
            <a:ext cx="1066800" cy="783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00694" y="1857364"/>
            <a:ext cx="1732084" cy="831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767" y="3733800"/>
            <a:ext cx="8692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êm   ®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­îm   g­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¬m 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­ím</a:t>
            </a:r>
          </a:p>
          <a:p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l­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îm      m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ư­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    n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ư­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îp    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</a:t>
            </a:r>
          </a:p>
          <a:p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334000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con b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53340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êm n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îp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7075" y="5334000"/>
            <a:ext cx="351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giµn m­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32" name="WindowsMediaPlayer1" r:id="rId2" imgW="6324480" imgH="3733920"/>
        </mc:Choice>
        <mc:Fallback>
          <p:control name="WindowsMediaPlayer1" r:id="rId2" imgW="6324480" imgH="3733920">
            <p:pic>
              <p:nvPicPr>
                <p:cNvPr id="2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600200" y="1752600"/>
                  <a:ext cx="6324600" cy="3733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056" name="WindowsMediaPlayer1" r:id="rId2" imgW="5410080" imgH="3809880"/>
        </mc:Choice>
        <mc:Fallback>
          <p:control name="WindowsMediaPlayer1" r:id="rId2" imgW="5410080" imgH="3809880">
            <p:pic>
              <p:nvPicPr>
                <p:cNvPr id="2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981200" y="1447800"/>
                  <a:ext cx="5410200" cy="38100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7875796" y="25363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1351" b="73651"/>
          <a:stretch/>
        </p:blipFill>
        <p:spPr>
          <a:xfrm>
            <a:off x="36761" y="627072"/>
            <a:ext cx="1698396" cy="893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225455-B390-49D8-81CC-1ED687221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7" y="2576512"/>
            <a:ext cx="116300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47" y="-214338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Ba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ngày24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2976" y="857232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</a:t>
            </a:r>
            <a:r>
              <a:rPr lang="en-CA" sz="3600" dirty="0" smtClean="0">
                <a:latin typeface=".VnAvant" panose="020B7200000000000000" pitchFamily="34" charset="0"/>
              </a:rPr>
              <a:t>Bµi 72:</a:t>
            </a:r>
            <a:r>
              <a:rPr lang="vi-VN" sz="3600" dirty="0" smtClean="0">
                <a:latin typeface=".VnAvant" panose="020B7200000000000000" pitchFamily="34" charset="0"/>
              </a:rPr>
              <a:t> 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  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¬p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14480" y="1857365"/>
            <a:ext cx="6581730" cy="2000264"/>
            <a:chOff x="4715095" y="1061232"/>
            <a:chExt cx="3456016" cy="1627997"/>
          </a:xfrm>
        </p:grpSpPr>
        <p:grpSp>
          <p:nvGrpSpPr>
            <p:cNvPr id="22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143372" y="2857496"/>
            <a:ext cx="220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  <a:endParaRPr lang="vi-VN" sz="3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86116" y="1928802"/>
            <a:ext cx="1066800" cy="783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00694" y="1857364"/>
            <a:ext cx="1732084" cy="831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­¬m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1767" y="3733800"/>
            <a:ext cx="8692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êm   ®­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îm   g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­¬m   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</a:p>
          <a:p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l­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îm      m­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    n­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îp    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</a:t>
            </a:r>
          </a:p>
          <a:p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5334000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con b­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67000" y="53340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êm n­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îp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27075" y="5334000"/>
            <a:ext cx="351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giµn m­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"/>
            <a:ext cx="4747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122E25-A54E-4D7F-8AE9-5A6C01BD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"/>
            <a:ext cx="9144000" cy="4039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267200"/>
            <a:ext cx="8692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</a:t>
            </a:r>
            <a:endParaRPr lang="en-CA" sz="32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6720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A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N¾ng vµng </a:t>
            </a:r>
            <a:r>
              <a:rPr lang="en-US" sz="2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</a:t>
            </a:r>
            <a:r>
              <a:rPr lang="vi-VN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¬m nh­</a:t>
            </a:r>
            <a:r>
              <a:rPr lang="en-US" sz="2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mËt tr¶i kh¾p s©n .Chó mÌo m­</a:t>
            </a:r>
            <a:r>
              <a:rPr lang="en-US" sz="2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 th¶nh th¬i n»m </a:t>
            </a:r>
            <a:r>
              <a:rPr lang="vi-VN" sz="2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s­</a:t>
            </a:r>
            <a:r>
              <a:rPr lang="en-US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ëi n¾ng bªn thÒm . M¾t chó lim dim ra  ®iÒu thÝch thó . MÊy sîi ria mÐp rung rinh . Đ</a:t>
            </a:r>
            <a:r>
              <a:rPr lang="vi-VN" sz="2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ừ</a:t>
            </a:r>
            <a:r>
              <a:rPr lang="vi-VN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ng thÊy mÌo ta hay n»m dµi mµ nghÜ chó l­</a:t>
            </a:r>
            <a:r>
              <a:rPr lang="en-US" sz="2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êi . S­</a:t>
            </a:r>
            <a:r>
              <a:rPr lang="en-US" sz="2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ëi n¾ng gióp mÌo dÎo dai h¬n ®Êy. </a:t>
            </a:r>
            <a:endParaRPr lang="vi-VN" sz="2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2286000"/>
            <a:ext cx="292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­ươm</a:t>
            </a:r>
            <a:endParaRPr lang="vi-VN" sz="4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3124200"/>
            <a:ext cx="425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CA" sz="44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mướp</a:t>
            </a:r>
            <a:endParaRPr lang="vi-VN" sz="4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122E25-A54E-4D7F-8AE9-5A6C01BD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9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267200"/>
            <a:ext cx="8692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</a:t>
            </a:r>
            <a:endParaRPr lang="en-CA" sz="32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4246605"/>
            <a:ext cx="90678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N¾ng vµng </a:t>
            </a:r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</a:t>
            </a:r>
            <a:r>
              <a:rPr lang="vi-VN" sz="28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¬m nh­</a:t>
            </a:r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8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mËt tr¶i kh¾p s©n .Chó mÌo m­</a:t>
            </a:r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8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 th¶nh th¬i n»m </a:t>
            </a:r>
            <a:r>
              <a:rPr lang="vi-VN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s­</a:t>
            </a:r>
            <a:r>
              <a:rPr lang="en-US" sz="36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8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ëi n¾ng bªn thÒm . M¾t chó lim dim ra  ®iÒu thÝch thó . MÊy sîi ria mÐp rung rinh . Đ</a:t>
            </a:r>
            <a:r>
              <a:rPr lang="vi-VN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ừ</a:t>
            </a:r>
            <a:r>
              <a:rPr lang="vi-VN" sz="28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ng thÊy mÌo ta hay n»m dµi mµ nghÜ chó l­</a:t>
            </a:r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8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êi . S­</a:t>
            </a:r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vi-VN" sz="28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ëi n¾ng gióp mÌo dÎo dai h¬n ®Êy. </a:t>
            </a:r>
            <a:endParaRPr lang="vi-VN" sz="2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C7F923-C8F3-4901-915F-D44F7834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3347"/>
            <a:ext cx="12192000" cy="6854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47" y="-214338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Ba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24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857232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</a:t>
            </a:r>
            <a:r>
              <a:rPr lang="en-CA" sz="3600" dirty="0" smtClean="0">
                <a:latin typeface=".VnAvant" panose="020B7200000000000000" pitchFamily="34" charset="0"/>
              </a:rPr>
              <a:t>Bµi 72:</a:t>
            </a:r>
            <a:r>
              <a:rPr lang="vi-VN" sz="3600" dirty="0" smtClean="0">
                <a:latin typeface=".VnAvant" panose="020B7200000000000000" pitchFamily="34" charset="0"/>
              </a:rPr>
              <a:t> 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  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¬p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14480" y="1857365"/>
            <a:ext cx="6581730" cy="2000264"/>
            <a:chOff x="4715095" y="1061232"/>
            <a:chExt cx="3456016" cy="1627997"/>
          </a:xfrm>
        </p:grpSpPr>
        <p:grpSp>
          <p:nvGrpSpPr>
            <p:cNvPr id="5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43372" y="2857496"/>
            <a:ext cx="220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  <a:endParaRPr lang="vi-VN" sz="3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86116" y="1928802"/>
            <a:ext cx="1066800" cy="783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00694" y="1857364"/>
            <a:ext cx="1732084" cy="831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767" y="3733800"/>
            <a:ext cx="8692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êm   ®­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îm   g­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¬m 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­ím</a:t>
            </a:r>
          </a:p>
          <a:p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l­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îm      m­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    n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îp    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</a:t>
            </a:r>
          </a:p>
          <a:p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334000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con b­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53340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êm n­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îp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7075" y="5334000"/>
            <a:ext cx="351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giµn m­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41" y="-635"/>
            <a:ext cx="12192000" cy="68592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41" y="-635"/>
            <a:ext cx="12192000" cy="68592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2" y="-190821"/>
            <a:ext cx="1921689" cy="2327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681689"/>
            <a:ext cx="3073043" cy="35870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1" y="892425"/>
            <a:ext cx="943432" cy="14517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5" y="-698290"/>
            <a:ext cx="2397137" cy="30898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7" y="3265302"/>
            <a:ext cx="1393655" cy="17389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1109960"/>
            <a:ext cx="1244391" cy="187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1" y="3333153"/>
            <a:ext cx="1806431" cy="2574165"/>
          </a:xfrm>
          <a:prstGeom prst="rect">
            <a:avLst/>
          </a:prstGeom>
        </p:spPr>
      </p:pic>
      <p:pic>
        <p:nvPicPr>
          <p:cNvPr id="37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4956731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267200" y="1981200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72504" y="3244334"/>
            <a:ext cx="1490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990600"/>
            <a:ext cx="8610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endParaRPr lang="en-US" sz="4800" dirty="0" smtClean="0">
              <a:latin typeface=".VnBlack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44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endParaRPr lang="en-US" sz="48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endParaRPr lang="vi-VN" sz="4800" dirty="0" smtClean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5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vi-VN" sz="5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5"/>
            <a:ext cx="8763000" cy="6857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1806431" cy="2574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1702671" cy="2653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52600"/>
            <a:ext cx="1732044" cy="28301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52600"/>
            <a:ext cx="1946533" cy="2538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2200" y="4419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400800" y="4343400"/>
            <a:ext cx="2743200" cy="95377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4400" b="1" dirty="0" err="1" smtClean="0">
                <a:solidFill>
                  <a:schemeClr val="tx1"/>
                </a:solidFill>
                <a:latin typeface=".VnAvant" pitchFamily="34" charset="0"/>
                <a:cs typeface="UTM Avo" panose="02040603050506020204" charset="0"/>
              </a:rPr>
              <a:t>t</a:t>
            </a:r>
            <a:r>
              <a:rPr kumimoji="0" lang="en-C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cs typeface="UTM Avo" panose="02040603050506020204" charset="0"/>
              </a:rPr>
              <a:t>hước</a:t>
            </a: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cs typeface="UTM Avo" panose="02040603050506020204" charset="0"/>
              </a:rPr>
              <a:t> </a:t>
            </a:r>
            <a:r>
              <a:rPr kumimoji="0" lang="en-C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cs typeface="UTM Avo" panose="02040603050506020204" charset="0"/>
              </a:rPr>
              <a:t>kẻ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itchFamily="34" charset="0"/>
              <a:cs typeface="UTM Avo" panose="02040603050506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44958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.VnAvant" pitchFamily="34" charset="0"/>
              </a:rPr>
              <a:t>  </a:t>
            </a:r>
            <a:r>
              <a:rPr lang="en-CA" sz="4400" b="1" dirty="0" err="1" smtClean="0">
                <a:latin typeface=".VnAvant" pitchFamily="34" charset="0"/>
              </a:rPr>
              <a:t>dược</a:t>
            </a:r>
            <a:r>
              <a:rPr lang="en-CA" sz="4400" b="1" dirty="0" smtClean="0">
                <a:latin typeface=".VnAvant" pitchFamily="34" charset="0"/>
              </a:rPr>
              <a:t> </a:t>
            </a:r>
            <a:r>
              <a:rPr lang="en-CA" sz="4400" b="1" dirty="0" err="1" smtClean="0">
                <a:latin typeface=".VnAvant" pitchFamily="34" charset="0"/>
              </a:rPr>
              <a:t>sĩ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" y="480060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200" y="4495800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.VnAvant" pitchFamily="34" charset="0"/>
              </a:rPr>
              <a:t> </a:t>
            </a:r>
            <a:r>
              <a:rPr lang="en-CA" sz="4400" b="1" dirty="0" err="1" smtClean="0">
                <a:latin typeface=".VnArial" pitchFamily="34" charset="0"/>
                <a:cs typeface="Times New Roman" pitchFamily="18" charset="0"/>
              </a:rPr>
              <a:t>ước</a:t>
            </a:r>
            <a:r>
              <a:rPr lang="en-CA" sz="4400" b="1" dirty="0" smtClean="0">
                <a:latin typeface=".VnArial" pitchFamily="34" charset="0"/>
                <a:cs typeface="Times New Roman" pitchFamily="18" charset="0"/>
              </a:rPr>
              <a:t> </a:t>
            </a:r>
            <a:r>
              <a:rPr lang="en-CA" sz="4400" b="1" dirty="0" err="1" smtClean="0">
                <a:latin typeface=".VnArial" pitchFamily="34" charset="0"/>
                <a:cs typeface="Times New Roman" pitchFamily="18" charset="0"/>
              </a:rPr>
              <a:t>mơ</a:t>
            </a:r>
            <a:r>
              <a:rPr lang="en-CA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44958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 err="1" smtClean="0">
                <a:latin typeface="+mj-lt"/>
              </a:rPr>
              <a:t>ướt</a:t>
            </a:r>
            <a:r>
              <a:rPr lang="en-CA" sz="4400" b="1" dirty="0" smtClean="0">
                <a:latin typeface="+mj-lt"/>
              </a:rPr>
              <a:t> </a:t>
            </a:r>
            <a:r>
              <a:rPr lang="en-CA" sz="4400" b="1" dirty="0" err="1" smtClean="0">
                <a:latin typeface="+mj-lt"/>
              </a:rPr>
              <a:t>áo</a:t>
            </a:r>
            <a:r>
              <a:rPr lang="en-CA" sz="4400" b="1" dirty="0" smtClean="0">
                <a:latin typeface="+mj-lt"/>
              </a:rPr>
              <a:t> </a:t>
            </a:r>
            <a:endParaRPr lang="en-US" sz="4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4 -0.09167 L 0.49722 -0.758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4 -0.27407 L 0.47274 -0.6071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56753 -0.855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0" y="-428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71 -0.1625 L 0.46371 -0.6729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0" y="-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8334 -0.13333 L 0.54167 -0.8893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378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94 -0.26018 L 0.47361 -0.6266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-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5834 -0.73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3670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5 -0.08819 L 0.44289 -0.632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0" y="-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build="allAtOnce"/>
      <p:bldP spid="18" grpId="0"/>
      <p:bldP spid="18" grpId="1"/>
      <p:bldP spid="1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3"/>
            <a:ext cx="9144000" cy="6857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279734"/>
            <a:ext cx="2531289" cy="232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133600"/>
            <a:ext cx="1892555" cy="2361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133600"/>
            <a:ext cx="2736839" cy="2493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44958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4196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724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smtClean="0">
                <a:latin typeface=".VnAvant" pitchFamily="34" charset="0"/>
              </a:rPr>
              <a:t>:“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 smtClean="0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CA" sz="32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01 -0.08171 L 0.37535 -0.548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-233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61424 -0.7888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3.75578E-6 L 0.56667 -0.7888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-39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-0.09444 L 0.38819 -0.583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0" y="-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0.00232 L 0.55174 -0.842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0" y="-422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5 -0.11319 L 0.43941 -0.6687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-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5486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 smtClean="0">
                <a:latin typeface=".VnAvant" panose="020B7200000000000000" pitchFamily="34" charset="0"/>
              </a:rPr>
              <a:t>Hoa m</a:t>
            </a:r>
            <a:r>
              <a:rPr lang="vi-VN" sz="3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vi-VN" sz="3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íp</a:t>
            </a:r>
            <a:r>
              <a:rPr lang="vi-VN" sz="3400" b="1" dirty="0" smtClean="0">
                <a:latin typeface=".VnAvant" panose="020B7200000000000000" pitchFamily="34" charset="0"/>
              </a:rPr>
              <a:t> vµng </a:t>
            </a:r>
            <a:r>
              <a:rPr lang="vi-VN" sz="3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vi-VN" sz="3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  <a:r>
              <a:rPr lang="vi-VN" sz="3400" b="1" dirty="0" smtClean="0">
                <a:latin typeface=".VnAvant" panose="020B7200000000000000" pitchFamily="34" charset="0"/>
              </a:rPr>
              <a:t> , b</a:t>
            </a:r>
            <a:r>
              <a:rPr lang="vi-VN" sz="3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vi-VN" sz="3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ím</a:t>
            </a:r>
            <a:r>
              <a:rPr lang="vi-VN" sz="3400" b="1" dirty="0" smtClean="0">
                <a:latin typeface=".VnAvant" panose="020B7200000000000000" pitchFamily="34" charset="0"/>
              </a:rPr>
              <a:t> bay rËp rên.</a:t>
            </a:r>
            <a:endParaRPr lang="vi-VN" sz="3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Ba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24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CA" sz="4800" dirty="0" smtClean="0">
                <a:latin typeface=".VnAvant" panose="020B7200000000000000" pitchFamily="34" charset="0"/>
              </a:rPr>
              <a:t>Bµi 72:</a:t>
            </a:r>
            <a:r>
              <a:rPr lang="vi-VN" sz="4800" dirty="0" smtClean="0">
                <a:latin typeface=".VnAvant" panose="020B7200000000000000" pitchFamily="34" charset="0"/>
              </a:rPr>
              <a:t>  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ươ</a:t>
            </a:r>
            <a:r>
              <a:rPr lang="en-CA" sz="4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  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6000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4800" dirty="0">
                <a:solidFill>
                  <a:srgbClr val="FF0000"/>
                </a:solidFill>
                <a:latin typeface=".VnAvant" panose="020B7200000000000000" pitchFamily="34" charset="0"/>
              </a:rPr>
              <a:t>¬p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3352800"/>
            <a:ext cx="820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       </a:t>
            </a:r>
            <a:r>
              <a:rPr lang="en-CA" sz="4800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­¬m   ­ư¬p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47" y="-457200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Ba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24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847" y="838200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CA" sz="3600" dirty="0" smtClean="0">
                <a:latin typeface=".VnAvant" panose="020B7200000000000000" pitchFamily="34" charset="0"/>
              </a:rPr>
              <a:t>Bµi 72:</a:t>
            </a:r>
            <a:r>
              <a:rPr lang="vi-VN" sz="3600" dirty="0" smtClean="0">
                <a:latin typeface=".VnAvant" panose="020B7200000000000000" pitchFamily="34" charset="0"/>
              </a:rPr>
              <a:t>  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  </a:t>
            </a:r>
            <a:r>
              <a:rPr lang="en-CA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­¬p</a:t>
            </a:r>
            <a:endParaRPr lang="vi-VN" sz="48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28800" y="2895600"/>
            <a:ext cx="6581730" cy="2133600"/>
            <a:chOff x="4715095" y="1061232"/>
            <a:chExt cx="3456016" cy="1627997"/>
          </a:xfrm>
        </p:grpSpPr>
        <p:grpSp>
          <p:nvGrpSpPr>
            <p:cNvPr id="5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276600" y="2971800"/>
            <a:ext cx="15240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sz="48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endParaRPr lang="en-US" sz="48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0" y="2971800"/>
            <a:ext cx="18288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0" y="4114800"/>
            <a:ext cx="2819400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8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ím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1981200"/>
            <a:ext cx="8206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­</a:t>
            </a:r>
            <a:r>
              <a:rPr lang="en-CA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   ­</a:t>
            </a:r>
            <a:r>
              <a:rPr lang="en-CA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¬p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47" y="-457200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Ba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24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847" y="533400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CA" sz="3600" dirty="0" smtClean="0">
                <a:latin typeface=".VnAvant" panose="020B7200000000000000" pitchFamily="34" charset="0"/>
              </a:rPr>
              <a:t>Bµi 72:</a:t>
            </a:r>
            <a:r>
              <a:rPr lang="vi-VN" sz="3600" dirty="0" smtClean="0">
                <a:latin typeface=".VnAvant" panose="020B7200000000000000" pitchFamily="34" charset="0"/>
              </a:rPr>
              <a:t>  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4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  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¬p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0" y="1524001"/>
            <a:ext cx="6581730" cy="2133600"/>
            <a:chOff x="4715095" y="1061232"/>
            <a:chExt cx="3456016" cy="1627997"/>
          </a:xfrm>
        </p:grpSpPr>
        <p:grpSp>
          <p:nvGrpSpPr>
            <p:cNvPr id="5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124200" y="1752600"/>
            <a:ext cx="1066800" cy="630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8800" y="1676400"/>
            <a:ext cx="1524000" cy="6789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767" y="3581400"/>
            <a:ext cx="869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êm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®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­îm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¬m   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ư­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ím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7200" y="2819401"/>
            <a:ext cx="17320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ím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767" y="4495800"/>
            <a:ext cx="869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</a:t>
            </a:r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îm      m­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    n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­îp    </a:t>
            </a:r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­ư</a:t>
            </a:r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íp 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530</Words>
  <Application>Microsoft Office PowerPoint</Application>
  <PresentationFormat>On-screen Show (4:3)</PresentationFormat>
  <Paragraphs>97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AvantGarde</vt:lpstr>
      <vt:lpstr>UTM Avo</vt:lpstr>
      <vt:lpstr>.VnArial</vt:lpstr>
      <vt:lpstr>.VnAvant</vt:lpstr>
      <vt:lpstr>.VnBlack</vt:lpstr>
      <vt:lpstr>.VnTime</vt:lpstr>
      <vt:lpstr>Arial</vt:lpstr>
      <vt:lpstr>Calibri</vt:lpstr>
      <vt:lpstr>HP001 4 hang 1 ô ly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ismail - [2010]</cp:lastModifiedBy>
  <cp:revision>979</cp:revision>
  <dcterms:created xsi:type="dcterms:W3CDTF">2020-09-21T07:36:34Z</dcterms:created>
  <dcterms:modified xsi:type="dcterms:W3CDTF">2025-02-04T05:10:25Z</dcterms:modified>
</cp:coreProperties>
</file>