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8" r:id="rId2"/>
    <p:sldId id="326" r:id="rId3"/>
    <p:sldId id="316" r:id="rId4"/>
    <p:sldId id="319" r:id="rId5"/>
    <p:sldId id="322" r:id="rId6"/>
    <p:sldId id="324" r:id="rId7"/>
    <p:sldId id="333" r:id="rId8"/>
    <p:sldId id="282" r:id="rId9"/>
    <p:sldId id="283" r:id="rId10"/>
    <p:sldId id="330" r:id="rId11"/>
    <p:sldId id="336" r:id="rId12"/>
    <p:sldId id="331" r:id="rId13"/>
    <p:sldId id="328" r:id="rId14"/>
    <p:sldId id="338" r:id="rId15"/>
    <p:sldId id="259" r:id="rId16"/>
    <p:sldId id="308" r:id="rId17"/>
    <p:sldId id="302" r:id="rId18"/>
    <p:sldId id="307" r:id="rId19"/>
    <p:sldId id="304" r:id="rId20"/>
    <p:sldId id="303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2" userDrawn="1">
          <p15:clr>
            <a:srgbClr val="A4A3A4"/>
          </p15:clr>
        </p15:guide>
        <p15:guide id="2" pos="2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74" autoAdjust="0"/>
  </p:normalViewPr>
  <p:slideViewPr>
    <p:cSldViewPr showGuides="1">
      <p:cViewPr varScale="1">
        <p:scale>
          <a:sx n="62" d="100"/>
          <a:sy n="62" d="100"/>
        </p:scale>
        <p:origin x="-1596" y="-90"/>
      </p:cViewPr>
      <p:guideLst>
        <p:guide orient="horz" pos="2142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C4B-B667-4C5A-B1E9-92D34BAAC4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C4B-B667-4C5A-B1E9-92D34BAAC4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9D08-B1A4-42A4-86D5-D2029F6C654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B7C4-4459-4C9F-AC06-4C6765109EDD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microsoft.com/office/2007/relationships/hdphoto" Target="../media/image47.wdp"/><Relationship Id="rId2" Type="http://schemas.openxmlformats.org/officeDocument/2006/relationships/image" Target="../media/image25.jpeg"/><Relationship Id="rId16" Type="http://schemas.microsoft.com/office/2007/relationships/hdphoto" Target="../media/image5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microsoft.com/office/2007/relationships/hdphoto" Target="../media/image39.wdp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TRANG%20&#272;&#7846;U.pptx" TargetMode="External"/><Relationship Id="rId3" Type="http://schemas.openxmlformats.org/officeDocument/2006/relationships/image" Target="../media/image8.gif"/><Relationship Id="rId7" Type="http://schemas.openxmlformats.org/officeDocument/2006/relationships/slide" Target="slide5.xml"/><Relationship Id="rId12" Type="http://schemas.openxmlformats.org/officeDocument/2006/relationships/hyperlink" Target="C&#7912;U%20TR&#7906;.pptx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hyperlink" Target="file:///D:\Chuy&#234;n%20&#273;&#7873;%20B&#272;KH%202016\C&#7912;U%20TR&#7906;.pptx" TargetMode="External"/><Relationship Id="rId5" Type="http://schemas.openxmlformats.org/officeDocument/2006/relationships/image" Target="../media/image10.gif"/><Relationship Id="rId10" Type="http://schemas.openxmlformats.org/officeDocument/2006/relationships/slide" Target="slide3.xml"/><Relationship Id="rId4" Type="http://schemas.openxmlformats.org/officeDocument/2006/relationships/image" Target="../media/image9.gif"/><Relationship Id="rId9" Type="http://schemas.openxmlformats.org/officeDocument/2006/relationships/slide" Target="slide8.xml"/><Relationship Id="rId14" Type="http://schemas.openxmlformats.org/officeDocument/2006/relationships/hyperlink" Target="Danh%20cho%20khan%20gia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image6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image" Target="../media/image8.gif"/><Relationship Id="rId3" Type="http://schemas.openxmlformats.org/officeDocument/2006/relationships/audio" Target="../media/audio4.wav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7.wav"/><Relationship Id="rId11" Type="http://schemas.openxmlformats.org/officeDocument/2006/relationships/slide" Target="slide3.xml"/><Relationship Id="rId5" Type="http://schemas.openxmlformats.org/officeDocument/2006/relationships/audio" Target="../media/audio6.wav"/><Relationship Id="rId10" Type="http://schemas.openxmlformats.org/officeDocument/2006/relationships/image" Target="../media/image12.jpeg"/><Relationship Id="rId4" Type="http://schemas.openxmlformats.org/officeDocument/2006/relationships/audio" Target="../media/audio5.wav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7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13.wmf"/><Relationship Id="rId5" Type="http://schemas.openxmlformats.org/officeDocument/2006/relationships/audio" Target="../media/audio5.wav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image" Target="../media/image8.gif"/><Relationship Id="rId3" Type="http://schemas.openxmlformats.org/officeDocument/2006/relationships/audio" Target="../media/audio4.wav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7.wav"/><Relationship Id="rId11" Type="http://schemas.openxmlformats.org/officeDocument/2006/relationships/slide" Target="slide3.xml"/><Relationship Id="rId5" Type="http://schemas.openxmlformats.org/officeDocument/2006/relationships/audio" Target="../media/audio6.wav"/><Relationship Id="rId10" Type="http://schemas.openxmlformats.org/officeDocument/2006/relationships/image" Target="../media/image12.jpeg"/><Relationship Id="rId4" Type="http://schemas.openxmlformats.org/officeDocument/2006/relationships/audio" Target="../media/audio5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slide" Target="slide3.xml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7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13.wmf"/><Relationship Id="rId5" Type="http://schemas.openxmlformats.org/officeDocument/2006/relationships/audio" Target="../media/audio5.wav"/><Relationship Id="rId10" Type="http://schemas.openxmlformats.org/officeDocument/2006/relationships/image" Target="../media/image12.jpeg"/><Relationship Id="rId4" Type="http://schemas.openxmlformats.org/officeDocument/2006/relationships/audio" Target="../media/audio4.wav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9" Type="http://schemas.microsoft.com/office/2007/relationships/hdphoto" Target="../media/image2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9" Type="http://schemas.microsoft.com/office/2007/relationships/hdphoto" Target="../media/image3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IS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0"/>
            <a:ext cx="1219200" cy="85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3"/>
          <p:cNvSpPr>
            <a:spLocks noTextEdit="1"/>
          </p:cNvSpPr>
          <p:nvPr/>
        </p:nvSpPr>
        <p:spPr>
          <a:xfrm>
            <a:off x="685800" y="914400"/>
            <a:ext cx="8077200" cy="59436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CHÀO MỪNG QUÝ THẦY CÔ VỀ  DỰ GIỜ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MÔN:</a:t>
            </a:r>
            <a:r>
              <a:rPr lang="vi-VN" altLang="en-US" sz="360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TOÁN </a:t>
            </a:r>
            <a:r>
              <a:rPr lang="en-US" sz="360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- LỚP </a:t>
            </a:r>
            <a:r>
              <a:rPr lang="vi-VN" altLang="en-US" sz="360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1</a:t>
            </a:r>
            <a:r>
              <a:rPr lang="en-CA" altLang="en-US" sz="360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B</a:t>
            </a:r>
            <a:endParaRPr lang="vi-VN" altLang="en-US" sz="360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3076" name="Picture 4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34329">
            <a:off x="8001000" y="3352800"/>
            <a:ext cx="746125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DAIS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5105400"/>
            <a:ext cx="831850" cy="58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DAIS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38800"/>
            <a:ext cx="1371600" cy="96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duc22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573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9" descr="bar01"/>
          <p:cNvPicPr>
            <a:picLocks noChangeAspect="1"/>
          </p:cNvPicPr>
          <p:nvPr/>
        </p:nvPicPr>
        <p:blipFill>
          <a:blip r:embed="rId7">
            <a:lum bright="-6000"/>
          </a:blip>
          <a:stretch>
            <a:fillRect/>
          </a:stretch>
        </p:blipFill>
        <p:spPr>
          <a:xfrm>
            <a:off x="1447800" y="6096000"/>
            <a:ext cx="6781800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0" descr="rainbowstarline"/>
          <p:cNvPicPr>
            <a:picLocks noGrp="1" noChangeAspect="1"/>
          </p:cNvPicPr>
          <p:nvPr>
            <p:ph type="title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990600" y="0"/>
            <a:ext cx="7105650" cy="592138"/>
          </a:xfrm>
        </p:spPr>
      </p:pic>
      <p:sp>
        <p:nvSpPr>
          <p:cNvPr id="3083" name="AutoShape 11"/>
          <p:cNvSpPr/>
          <p:nvPr/>
        </p:nvSpPr>
        <p:spPr>
          <a:xfrm>
            <a:off x="1828800" y="4343400"/>
            <a:ext cx="574675" cy="485775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5" name="AutoShape 13"/>
          <p:cNvSpPr/>
          <p:nvPr/>
        </p:nvSpPr>
        <p:spPr>
          <a:xfrm>
            <a:off x="8382000" y="6096000"/>
            <a:ext cx="574675" cy="485775"/>
          </a:xfrm>
          <a:prstGeom prst="star4">
            <a:avLst>
              <a:gd name="adj" fmla="val 12500"/>
            </a:avLst>
          </a:prstGeom>
          <a:solidFill>
            <a:srgbClr val="FFCC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7" name="AutoShape 15"/>
          <p:cNvSpPr/>
          <p:nvPr/>
        </p:nvSpPr>
        <p:spPr>
          <a:xfrm>
            <a:off x="304800" y="4572000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8" name="AutoShape 16"/>
          <p:cNvSpPr/>
          <p:nvPr/>
        </p:nvSpPr>
        <p:spPr>
          <a:xfrm>
            <a:off x="4724400" y="2781300"/>
            <a:ext cx="574675" cy="523875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89" name="AutoShape 17"/>
          <p:cNvSpPr/>
          <p:nvPr/>
        </p:nvSpPr>
        <p:spPr>
          <a:xfrm>
            <a:off x="6400800" y="1828800"/>
            <a:ext cx="574675" cy="485775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0" name="AutoShape 18"/>
          <p:cNvSpPr/>
          <p:nvPr/>
        </p:nvSpPr>
        <p:spPr>
          <a:xfrm>
            <a:off x="304800" y="1447800"/>
            <a:ext cx="608013" cy="485775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1" name="AutoShape 19"/>
          <p:cNvSpPr/>
          <p:nvPr/>
        </p:nvSpPr>
        <p:spPr>
          <a:xfrm>
            <a:off x="2743200" y="838200"/>
            <a:ext cx="533400" cy="485775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2" name="AutoShape 20"/>
          <p:cNvSpPr/>
          <p:nvPr/>
        </p:nvSpPr>
        <p:spPr>
          <a:xfrm>
            <a:off x="6248400" y="3810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3" name="AutoShape 21"/>
          <p:cNvSpPr/>
          <p:nvPr/>
        </p:nvSpPr>
        <p:spPr>
          <a:xfrm>
            <a:off x="7848600" y="121920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3094" name="AutoShape 22"/>
          <p:cNvSpPr/>
          <p:nvPr/>
        </p:nvSpPr>
        <p:spPr>
          <a:xfrm>
            <a:off x="2819400" y="2667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2" name="Picture 23" descr="Picture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3581400"/>
            <a:ext cx="1828800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6"/>
          <p:cNvSpPr txBox="1"/>
          <p:nvPr/>
        </p:nvSpPr>
        <p:spPr>
          <a:xfrm>
            <a:off x="1219200" y="4724400"/>
            <a:ext cx="76962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CA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Đào</a:t>
            </a:r>
            <a:r>
              <a:rPr lang="en-CA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CA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Lan</a:t>
            </a:r>
            <a:endParaRPr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CA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NAM HƯNG</a:t>
            </a:r>
            <a:endParaRPr lang="vi-VN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Picture 6">
            <a:hlinkClick r:id="" action="ppaction://media"/>
          </p:cNvPr>
          <p:cNvPicPr>
            <a:picLocks noRot="1" noChangeAspect="1"/>
          </p:cNvPicPr>
          <p:nvPr>
            <a:wavAudioFile r:embed="rId1" name="hammer.wav"/>
          </p:nvPr>
        </p:nvPicPr>
        <p:blipFill>
          <a:blip r:embed="rId10"/>
          <a:stretch>
            <a:fillRect/>
          </a:stretch>
        </p:blipFill>
        <p:spPr>
          <a:xfrm>
            <a:off x="8382000" y="63246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-0.00023 C -0.04132 -0.28519 -0.08194 -0.56945 -0.02969 -0.74422 C 0.02257 -0.91898 0.25104 -0.99514 0.3125 -1.04954 C 0.37396 -1.10394 0.35625 -1.08727 0.33872 -1.07061 " pathEditMode="relative" ptsTypes="aaaA">
                                      <p:cBhvr>
                                        <p:cTn id="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8 -0.01895 C -0.0408 -0.3042 -0.08143 -0.58807 -0.02917 -0.76283 C 0.02309 -0.93805 0.25156 -1.01387 0.31302 -1.06842 C 0.37448 -1.12274 0.35677 -1.1061 0.33923 -1.08922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5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83" grpId="0" bldLvl="0" animBg="1"/>
      <p:bldP spid="3085" grpId="0" bldLvl="0" animBg="1"/>
      <p:bldP spid="3087" grpId="0" bldLvl="0" animBg="1"/>
      <p:bldP spid="3088" grpId="0" bldLvl="0" animBg="1"/>
      <p:bldP spid="3089" grpId="0" bldLvl="0" animBg="1"/>
      <p:bldP spid="3090" grpId="0" bldLvl="0" animBg="1"/>
      <p:bldP spid="3091" grpId="0" bldLvl="0" animBg="1"/>
      <p:bldP spid="3092" grpId="0" bldLvl="0" animBg="1"/>
      <p:bldP spid="3093" grpId="0" bldLvl="0" animBg="1"/>
      <p:bldP spid="309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4" t="5109" r="12456" b="73027"/>
          <a:stretch/>
        </p:blipFill>
        <p:spPr>
          <a:xfrm>
            <a:off x="179512" y="740701"/>
            <a:ext cx="8763237" cy="4465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5753654"/>
            <a:ext cx="5533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24328" y="4389107"/>
            <a:ext cx="720080" cy="7680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" t="35760" r="10419" b="33589"/>
          <a:stretch/>
        </p:blipFill>
        <p:spPr>
          <a:xfrm>
            <a:off x="214282" y="0"/>
            <a:ext cx="8740331" cy="60486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5157192"/>
            <a:ext cx="720080" cy="7680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" t="35760" r="10419" b="33589"/>
          <a:stretch/>
        </p:blipFill>
        <p:spPr>
          <a:xfrm>
            <a:off x="179512" y="164637"/>
            <a:ext cx="8740331" cy="60486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5157192"/>
            <a:ext cx="720080" cy="7680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2" t="35760" r="10419" b="33589"/>
          <a:stretch/>
        </p:blipFill>
        <p:spPr>
          <a:xfrm>
            <a:off x="179512" y="164637"/>
            <a:ext cx="8740331" cy="60486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5157192"/>
            <a:ext cx="720080" cy="7680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2" t="72746" r="11292" b="6616"/>
          <a:stretch/>
        </p:blipFill>
        <p:spPr>
          <a:xfrm>
            <a:off x="179513" y="279536"/>
            <a:ext cx="8875993" cy="44936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7704" y="3525011"/>
            <a:ext cx="720080" cy="7680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745" b="60807" l="44290" r="50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75" t="46627" r="49843" b="38988"/>
          <a:stretch>
            <a:fillRect/>
          </a:stretch>
        </p:blipFill>
        <p:spPr bwMode="auto">
          <a:xfrm>
            <a:off x="1008380" y="2133600"/>
            <a:ext cx="887732" cy="12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521" b="60807" l="50220" r="5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45" t="50496" r="44485" b="39285"/>
          <a:stretch>
            <a:fillRect/>
          </a:stretch>
        </p:blipFill>
        <p:spPr bwMode="auto">
          <a:xfrm>
            <a:off x="1931361" y="2438239"/>
            <a:ext cx="841456" cy="8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224" b="60547" l="55710" r="61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28" t="46627" r="38948" b="39583"/>
          <a:stretch>
            <a:fillRect/>
          </a:stretch>
        </p:blipFill>
        <p:spPr bwMode="auto">
          <a:xfrm>
            <a:off x="2902584" y="2133717"/>
            <a:ext cx="790099" cy="11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518" b="59693" l="61462" r="66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39" t="50496" r="32929" b="39285"/>
          <a:stretch>
            <a:fillRect/>
          </a:stretch>
        </p:blipFill>
        <p:spPr bwMode="auto">
          <a:xfrm>
            <a:off x="3671303" y="2431254"/>
            <a:ext cx="924792" cy="8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224" b="60547" l="67057" r="7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99" t="46627" r="27240" b="39285"/>
          <a:stretch>
            <a:fillRect/>
          </a:stretch>
        </p:blipFill>
        <p:spPr bwMode="auto">
          <a:xfrm>
            <a:off x="4675492" y="2108656"/>
            <a:ext cx="840138" cy="11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130" b="59896" l="72694" r="7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88" t="49108" r="21523" b="39285"/>
          <a:stretch>
            <a:fillRect/>
          </a:stretch>
        </p:blipFill>
        <p:spPr bwMode="auto">
          <a:xfrm>
            <a:off x="5562751" y="2313251"/>
            <a:ext cx="844276" cy="9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354" b="60547" l="78331" r="85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49" t="46627" r="14746" b="39285"/>
          <a:stretch>
            <a:fillRect/>
          </a:stretch>
        </p:blipFill>
        <p:spPr bwMode="auto">
          <a:xfrm>
            <a:off x="6477301" y="2106295"/>
            <a:ext cx="1009823" cy="11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1276" b="54948" l="69473" r="74451">
                        <a14:foregroundMark x1="71449" y1="50000" x2="7144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49" t="39868" r="24853" b="45089"/>
          <a:stretch>
            <a:fillRect/>
          </a:stretch>
        </p:blipFill>
        <p:spPr bwMode="auto">
          <a:xfrm>
            <a:off x="7330439" y="2210101"/>
            <a:ext cx="994044" cy="12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56" t="46871" r="68496" b="43124"/>
          <a:stretch>
            <a:fillRect/>
          </a:stretch>
        </p:blipFill>
        <p:spPr bwMode="auto">
          <a:xfrm>
            <a:off x="1098550" y="3869486"/>
            <a:ext cx="604684" cy="8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4" t="47475" r="63453" b="42520"/>
          <a:stretch>
            <a:fillRect/>
          </a:stretch>
        </p:blipFill>
        <p:spPr bwMode="auto">
          <a:xfrm>
            <a:off x="1868800" y="3938282"/>
            <a:ext cx="606941" cy="8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7" t="47475" r="57734" b="42520"/>
          <a:stretch>
            <a:fillRect/>
          </a:stretch>
        </p:blipFill>
        <p:spPr bwMode="auto">
          <a:xfrm>
            <a:off x="2476064" y="3947944"/>
            <a:ext cx="833782" cy="8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86" t="47475" r="52014" b="42832"/>
          <a:stretch>
            <a:fillRect/>
          </a:stretch>
        </p:blipFill>
        <p:spPr bwMode="auto">
          <a:xfrm>
            <a:off x="3184193" y="3943146"/>
            <a:ext cx="918479" cy="7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6" t="47475" r="47344" b="43554"/>
          <a:stretch>
            <a:fillRect/>
          </a:stretch>
        </p:blipFill>
        <p:spPr bwMode="auto">
          <a:xfrm>
            <a:off x="3886245" y="3975285"/>
            <a:ext cx="841224" cy="73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56" t="47475" r="41571" b="42520"/>
          <a:stretch>
            <a:fillRect/>
          </a:stretch>
        </p:blipFill>
        <p:spPr bwMode="auto">
          <a:xfrm>
            <a:off x="4736155" y="3945831"/>
            <a:ext cx="841669" cy="8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48698" b="56380" l="57833" r="62518">
                        <a14:foregroundMark x1="60176" y1="54167" x2="60176" y2="5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84" t="48049" r="37395" b="43496"/>
          <a:stretch>
            <a:fillRect/>
          </a:stretch>
        </p:blipFill>
        <p:spPr bwMode="auto">
          <a:xfrm>
            <a:off x="5486713" y="3975379"/>
            <a:ext cx="688255" cy="6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05" t="47475" r="31399" b="42520"/>
          <a:stretch>
            <a:fillRect/>
          </a:stretch>
        </p:blipFill>
        <p:spPr bwMode="auto">
          <a:xfrm>
            <a:off x="6282919" y="3918026"/>
            <a:ext cx="874175" cy="8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00" t="48215" r="27493" b="44459"/>
          <a:stretch>
            <a:fillRect/>
          </a:stretch>
        </p:blipFill>
        <p:spPr bwMode="auto">
          <a:xfrm>
            <a:off x="7239009" y="3937185"/>
            <a:ext cx="598837" cy="6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7224" y="785794"/>
            <a:ext cx="795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CA" alt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dấu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“?”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3" name="Text Box 10"/>
          <p:cNvSpPr txBox="1"/>
          <p:nvPr/>
        </p:nvSpPr>
        <p:spPr>
          <a:xfrm>
            <a:off x="304800" y="2286000"/>
            <a:ext cx="545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. 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458470" y="4049395"/>
            <a:ext cx="545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. 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3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521" b="60807" l="50220" r="5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45" t="50496" r="44485" b="39285"/>
          <a:stretch>
            <a:fillRect/>
          </a:stretch>
        </p:blipFill>
        <p:spPr bwMode="auto">
          <a:xfrm>
            <a:off x="7418070" y="2546985"/>
            <a:ext cx="732790" cy="7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56" t="46871" r="68496" b="43124"/>
          <a:stretch>
            <a:fillRect/>
          </a:stretch>
        </p:blipFill>
        <p:spPr bwMode="auto">
          <a:xfrm>
            <a:off x="5513705" y="3918585"/>
            <a:ext cx="708025" cy="8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ổng hợp Tem Bác Hồ giá rẻ, bán chạy tháng 9/2022 - BeeC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730" y="1628775"/>
            <a:ext cx="25717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/>
          <p:nvPr/>
        </p:nvSpPr>
        <p:spPr>
          <a:xfrm>
            <a:off x="3143240" y="285728"/>
            <a:ext cx="3956050" cy="46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500034" y="928670"/>
            <a:ext cx="3879215" cy="5715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609600" y="5158740"/>
            <a:ext cx="5619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1.Khung ảnh của Bác Hồ là hình gì ?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609600" y="5619115"/>
            <a:ext cx="28530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A. Hình tam giác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275965" y="5638800"/>
            <a:ext cx="27222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B.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Hình vuông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5943600" y="5619115"/>
            <a:ext cx="2700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C. </a:t>
            </a:r>
            <a:r>
              <a:rPr lang="en-CA" altLang="en-US" sz="2400" b="1" dirty="0" smtClean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charset="0"/>
              </a:rPr>
              <a:t>Hình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chữ nhật </a:t>
            </a:r>
          </a:p>
        </p:txBody>
      </p:sp>
      <p:sp>
        <p:nvSpPr>
          <p:cNvPr id="33" name="Oval 32"/>
          <p:cNvSpPr/>
          <p:nvPr/>
        </p:nvSpPr>
        <p:spPr>
          <a:xfrm>
            <a:off x="6096000" y="563308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85800" y="5715000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214282" y="642918"/>
            <a:ext cx="3879215" cy="5715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231775" y="5181600"/>
            <a:ext cx="6126175" cy="454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2.Hình trên có mấy khối hộp </a:t>
            </a:r>
            <a:r>
              <a:rPr lang="vi-VN" altLang="en-US" sz="2400" b="1" dirty="0" smtClean="0">
                <a:solidFill>
                  <a:schemeClr val="tx1"/>
                </a:solidFill>
                <a:latin typeface="Times New Roman" panose="02020603050405020304" charset="0"/>
              </a:rPr>
              <a:t>ch</a:t>
            </a:r>
            <a:r>
              <a:rPr lang="en-CA" altLang="en-US" sz="2400" b="1" dirty="0" smtClean="0">
                <a:solidFill>
                  <a:schemeClr val="tx1"/>
                </a:solidFill>
                <a:latin typeface="Times New Roman" panose="02020603050405020304" charset="0"/>
              </a:rPr>
              <a:t>ữ</a:t>
            </a:r>
            <a:r>
              <a:rPr lang="vi-VN" altLang="en-US" sz="2400" b="1" dirty="0" smtClean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nhật ?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571472" y="5715016"/>
            <a:ext cx="15919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A.  5 khối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392805" y="5715000"/>
            <a:ext cx="23590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B.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10 khối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6147435" y="5715000"/>
            <a:ext cx="23590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C. 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4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khối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571612"/>
            <a:ext cx="4592320" cy="32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657600" y="561911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357158" y="928670"/>
            <a:ext cx="3879215" cy="5000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762000" y="5257800"/>
            <a:ext cx="3339465" cy="454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3.Bức tranh có hình gì ?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914400" y="5683885"/>
            <a:ext cx="2125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Hình tam giác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429000" y="56388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CA" altLang="en-US" sz="2000" b="1" dirty="0" smtClean="0">
                <a:solidFill>
                  <a:srgbClr val="FF0000"/>
                </a:solidFill>
                <a:latin typeface="Times New Roman" panose="02020603050405020304" charset="0"/>
              </a:rPr>
              <a:t>  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. </a:t>
            </a:r>
            <a:r>
              <a:rPr lang="en-CA" altLang="en-US" sz="2000" b="1" dirty="0" smtClean="0">
                <a:solidFill>
                  <a:srgbClr val="FF0000"/>
                </a:solidFill>
                <a:latin typeface="Times New Roman" panose="02020603050405020304" charset="0"/>
              </a:rPr>
              <a:t>   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charset="0"/>
              </a:rPr>
              <a:t>Hình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vuông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5943600" y="561911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Hình chữ nhật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643050"/>
            <a:ext cx="4119880" cy="360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886200" y="568769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928662" y="1000108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-149860" y="5244465"/>
            <a:ext cx="7135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4.Hình trên có mấy khối hình lập phương?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1143000" y="5714365"/>
            <a:ext cx="1975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9 hình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825875" y="5739765"/>
            <a:ext cx="15779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 10 hình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6019800" y="569531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8 hình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80" y="1844040"/>
            <a:ext cx="4392930" cy="3329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pic>
        <p:nvPicPr>
          <p:cNvPr id="10243" name="Picture 3" descr="an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2"/>
            <a:ext cx="1085850" cy="1281113"/>
          </a:xfrm>
          <a:prstGeom prst="rect">
            <a:avLst/>
          </a:prstGeom>
          <a:noFill/>
        </p:spPr>
      </p:pic>
      <p:pic>
        <p:nvPicPr>
          <p:cNvPr id="10244" name="Picture 4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990600"/>
            <a:ext cx="6343650" cy="76200"/>
          </a:xfrm>
          <a:prstGeom prst="rect">
            <a:avLst/>
          </a:prstGeom>
          <a:noFill/>
        </p:spPr>
      </p:pic>
      <p:pic>
        <p:nvPicPr>
          <p:cNvPr id="10245" name="Picture 5" descr="star_tip_md_w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900" y="228600"/>
            <a:ext cx="400050" cy="533400"/>
          </a:xfrm>
          <a:prstGeom prst="rect">
            <a:avLst/>
          </a:prstGeom>
          <a:noFill/>
        </p:spPr>
      </p:pic>
      <p:sp>
        <p:nvSpPr>
          <p:cNvPr id="10246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14550" y="3505200"/>
            <a:ext cx="701279" cy="762000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6</a:t>
            </a:r>
          </a:p>
        </p:txBody>
      </p:sp>
      <p:sp>
        <p:nvSpPr>
          <p:cNvPr id="10247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29350" y="2255839"/>
            <a:ext cx="701279" cy="79216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5</a:t>
            </a:r>
          </a:p>
        </p:txBody>
      </p:sp>
      <p:sp>
        <p:nvSpPr>
          <p:cNvPr id="10248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71950" y="2286000"/>
            <a:ext cx="701279" cy="792162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10249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00650" y="2332039"/>
            <a:ext cx="701279" cy="79216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>
                <a:latin typeface="Times New Roman" pitchFamily="18" charset="0"/>
                <a:cs typeface="Arial" pitchFamily="34" charset="0"/>
              </a:rPr>
              <a:t>4</a:t>
            </a:r>
          </a:p>
        </p:txBody>
      </p:sp>
      <p:sp>
        <p:nvSpPr>
          <p:cNvPr id="10250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27773" y="3398839"/>
            <a:ext cx="701278" cy="79216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7</a:t>
            </a:r>
          </a:p>
        </p:txBody>
      </p:sp>
      <p:sp>
        <p:nvSpPr>
          <p:cNvPr id="10251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86100" y="2319339"/>
            <a:ext cx="701279" cy="80486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10252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130030" y="2255839"/>
            <a:ext cx="701278" cy="822325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10253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56473" y="3398839"/>
            <a:ext cx="701278" cy="79216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10259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43636" y="3398839"/>
            <a:ext cx="1071569" cy="79216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 smtClean="0">
                <a:latin typeface="Times New Roman" pitchFamily="18" charset="0"/>
                <a:cs typeface="Arial" pitchFamily="34" charset="0"/>
              </a:rPr>
              <a:t>10</a:t>
            </a:r>
            <a:endParaRPr lang="en-US" sz="40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60" name="AutoShap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42323" y="3398839"/>
            <a:ext cx="701278" cy="792163"/>
          </a:xfrm>
          <a:prstGeom prst="star16">
            <a:avLst>
              <a:gd name="adj" fmla="val 37500"/>
            </a:avLst>
          </a:prstGeom>
          <a:solidFill>
            <a:srgbClr val="FF99CC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>
                <a:latin typeface="Times New Roman" pitchFamily="18" charset="0"/>
                <a:cs typeface="Arial" pitchFamily="34" charset="0"/>
              </a:rPr>
              <a:t>9</a:t>
            </a:r>
          </a:p>
        </p:txBody>
      </p:sp>
      <p:sp>
        <p:nvSpPr>
          <p:cNvPr id="10271" name="WordArt 31"/>
          <p:cNvSpPr>
            <a:spLocks noChangeArrowheads="1" noChangeShapeType="1" noTextEdit="1"/>
          </p:cNvSpPr>
          <p:nvPr/>
        </p:nvSpPr>
        <p:spPr bwMode="auto">
          <a:xfrm>
            <a:off x="2421136" y="1173526"/>
            <a:ext cx="4301728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10272" name="AutoShape 32">
            <a:hlinkClick r:id="rId11" action="ppaction://hlinkpres?slideindex=5&amp;slidetitle=Slide 5" highlightClick="1"/>
          </p:cNvPr>
          <p:cNvSpPr>
            <a:spLocks noChangeArrowheads="1"/>
          </p:cNvSpPr>
          <p:nvPr/>
        </p:nvSpPr>
        <p:spPr bwMode="auto">
          <a:xfrm>
            <a:off x="7658100" y="6342065"/>
            <a:ext cx="342900" cy="5159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0273" name="AutoShape 33">
            <a:hlinkClick r:id="rId1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257800" y="6324600"/>
            <a:ext cx="285750" cy="381000"/>
          </a:xfrm>
          <a:prstGeom prst="plus">
            <a:avLst>
              <a:gd name="adj" fmla="val 25000"/>
            </a:avLst>
          </a:prstGeom>
          <a:solidFill>
            <a:srgbClr val="FF1D1D"/>
          </a:solidFill>
          <a:ln w="9525">
            <a:solidFill>
              <a:srgbClr val="FF1D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0276" name="AutoShape 36">
            <a:hlinkClick r:id="rId1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000750" y="6324600"/>
            <a:ext cx="4572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Cloud Callout 20">
            <a:hlinkClick r:id="rId14" action="ppaction://hlinkpres?slideindex=1&amp;slidetitle="/>
          </p:cNvPr>
          <p:cNvSpPr/>
          <p:nvPr/>
        </p:nvSpPr>
        <p:spPr>
          <a:xfrm>
            <a:off x="1828800" y="5867400"/>
            <a:ext cx="1143000" cy="685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GL</a:t>
            </a:r>
            <a:endParaRPr lang="en-US" dirty="0"/>
          </a:p>
        </p:txBody>
      </p:sp>
    </p:spTree>
  </p:cSld>
  <p:clrMapOvr>
    <a:masterClrMapping/>
  </p:clrMapOvr>
  <p:transition spd="slow" advClick="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/>
          <p:nvPr/>
        </p:nvSpPr>
        <p:spPr>
          <a:xfrm>
            <a:off x="990600" y="139319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838200" y="4413250"/>
            <a:ext cx="27781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5.Bánh xe là hình gì ?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838200" y="4876800"/>
            <a:ext cx="2125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Hình tam giác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349625" y="48768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Hình vuông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6019800" y="488505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Hình tròn 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971800" y="71882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</a:p>
        </p:txBody>
      </p:sp>
      <p:pic>
        <p:nvPicPr>
          <p:cNvPr id="1034" name="Picture 10" descr="Bánh xe LEGO Technic 94.2 mm - Lốp địa hình - Funny Br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213" y="19048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324600" y="488505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523" y="1158586"/>
            <a:ext cx="8333509" cy="454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126" y="1158586"/>
            <a:ext cx="8333509" cy="446810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93" y="1981688"/>
            <a:ext cx="297941" cy="297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637" y="857250"/>
            <a:ext cx="687705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159116" y="2835939"/>
            <a:ext cx="505460" cy="10198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8136" y="5083568"/>
            <a:ext cx="297941" cy="2979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65435" y="1605395"/>
            <a:ext cx="505460" cy="115824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/>
          <p:cNvSpPr/>
          <p:nvPr/>
        </p:nvSpPr>
        <p:spPr>
          <a:xfrm rot="16200000">
            <a:off x="345744" y="5054533"/>
            <a:ext cx="488373" cy="2130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55441" b="41224"/>
          <a:stretch>
            <a:fillRect/>
          </a:stretch>
        </p:blipFill>
        <p:spPr>
          <a:xfrm>
            <a:off x="293382" y="1607439"/>
            <a:ext cx="2208628" cy="19404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26"/>
          <a:stretch>
            <a:fillRect/>
          </a:stretch>
        </p:blipFill>
        <p:spPr>
          <a:xfrm>
            <a:off x="6335998" y="2751863"/>
            <a:ext cx="2288034" cy="2966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163" y="1583719"/>
            <a:ext cx="2288033" cy="1869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259" y="1844114"/>
            <a:ext cx="5409145" cy="268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2806" y="43434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5656" y="4572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76200"/>
            <a:ext cx="9715535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5786" y="1214422"/>
            <a:ext cx="750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sữa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b="1" dirty="0" smtClean="0"/>
              <a:t> 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đúng hay sai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333297" y="207772"/>
            <a:ext cx="2229141" cy="635000"/>
            <a:chOff x="0" y="0"/>
            <a:chExt cx="1560" cy="426"/>
          </a:xfrm>
        </p:grpSpPr>
        <p:pic>
          <p:nvPicPr>
            <p:cNvPr id="9" name="Picture 9" descr="Picture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67" y="4"/>
              <a:ext cx="1150" cy="3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1028701" y="5769594"/>
            <a:ext cx="73152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>
            <a:off x="1285853" y="5862639"/>
            <a:ext cx="1285898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1285852" y="6000768"/>
            <a:ext cx="12144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869" y="2214554"/>
            <a:ext cx="644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5183" y="2857496"/>
            <a:ext cx="645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2928934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B)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4057650" y="55562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4057650" y="556260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4057650" y="55467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4057650" y="554196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4057650" y="55467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4057650" y="553720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auto">
          <a:xfrm>
            <a:off x="4057650" y="55514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4" name="AutoShape 39"/>
          <p:cNvSpPr>
            <a:spLocks noChangeArrowheads="1"/>
          </p:cNvSpPr>
          <p:nvPr/>
        </p:nvSpPr>
        <p:spPr bwMode="auto">
          <a:xfrm>
            <a:off x="4057650" y="55435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5" name="AutoShape 40"/>
          <p:cNvSpPr>
            <a:spLocks noChangeArrowheads="1"/>
          </p:cNvSpPr>
          <p:nvPr/>
        </p:nvSpPr>
        <p:spPr bwMode="auto">
          <a:xfrm>
            <a:off x="4057650" y="554196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6" name="AutoShape 41"/>
          <p:cNvSpPr>
            <a:spLocks noChangeArrowheads="1"/>
          </p:cNvSpPr>
          <p:nvPr/>
        </p:nvSpPr>
        <p:spPr bwMode="auto">
          <a:xfrm>
            <a:off x="4057650" y="555466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>
            <a:off x="4057650" y="556101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gray">
          <a:xfrm>
            <a:off x="2800350" y="5862639"/>
            <a:ext cx="968693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gray">
          <a:xfrm>
            <a:off x="2914650" y="5971494"/>
            <a:ext cx="9715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AutoShape 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72100" y="5938837"/>
            <a:ext cx="3429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31" name="Picture 5" descr="POINSET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33150" y="4975226"/>
            <a:ext cx="1500188" cy="1831975"/>
          </a:xfrm>
          <a:prstGeom prst="rect">
            <a:avLst/>
          </a:prstGeom>
          <a:noFill/>
        </p:spPr>
      </p:pic>
      <p:pic>
        <p:nvPicPr>
          <p:cNvPr id="32" name="Picture 81" descr="an30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1901" y="228600"/>
            <a:ext cx="1103349" cy="1143000"/>
          </a:xfrm>
          <a:prstGeom prst="rect">
            <a:avLst/>
          </a:prstGeom>
          <a:noFill/>
        </p:spPr>
      </p:pic>
      <p:pic>
        <p:nvPicPr>
          <p:cNvPr id="33" name="Picture 2" descr="Sữa tươi có đường Vinamilk 110ml giá tốt tại Bách hoá XA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500306"/>
            <a:ext cx="2857520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1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4" grpId="0"/>
      <p:bldP spid="15" grpId="0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1942" y="6192837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7642" y="6192837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5720" y="1643050"/>
            <a:ext cx="8501122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8601" y="0"/>
            <a:ext cx="8915399" cy="659638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034" y="1884362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gạch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vi-VN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7588" y="364959"/>
            <a:ext cx="2586048" cy="648416"/>
            <a:chOff x="0" y="0"/>
            <a:chExt cx="1560" cy="435"/>
          </a:xfrm>
        </p:grpSpPr>
        <p:pic>
          <p:nvPicPr>
            <p:cNvPr id="15369" name="Picture 9" descr="Picture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67" y="43"/>
              <a:ext cx="981" cy="3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AutoShape 13"/>
          <p:cNvSpPr>
            <a:spLocks noChangeArrowheads="1"/>
          </p:cNvSpPr>
          <p:nvPr/>
        </p:nvSpPr>
        <p:spPr bwMode="gray">
          <a:xfrm>
            <a:off x="1543051" y="5635624"/>
            <a:ext cx="6069806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>
            <a:off x="1357291" y="5711826"/>
            <a:ext cx="121446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1428728" y="5857892"/>
            <a:ext cx="11430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498056" y="5635624"/>
            <a:ext cx="41148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b="1" dirty="0">
              <a:solidFill>
                <a:srgbClr val="1909E5"/>
              </a:solidFill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43042" y="385762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Sai.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85918" y="3000372"/>
            <a:ext cx="207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57356" y="3143248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Đúng.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auto">
          <a:xfrm>
            <a:off x="4057650" y="542607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4057650" y="543242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7" name="AutoShape 34"/>
          <p:cNvSpPr>
            <a:spLocks noChangeArrowheads="1"/>
          </p:cNvSpPr>
          <p:nvPr/>
        </p:nvSpPr>
        <p:spPr bwMode="auto">
          <a:xfrm>
            <a:off x="4057650" y="5416549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8" name="AutoShape 35"/>
          <p:cNvSpPr>
            <a:spLocks noChangeArrowheads="1"/>
          </p:cNvSpPr>
          <p:nvPr/>
        </p:nvSpPr>
        <p:spPr bwMode="auto">
          <a:xfrm>
            <a:off x="4057650" y="541178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4057650" y="5416549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4057650" y="540702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4057650" y="5421312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4057650" y="541337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4057650" y="541178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4" name="AutoShape 41"/>
          <p:cNvSpPr>
            <a:spLocks noChangeArrowheads="1"/>
          </p:cNvSpPr>
          <p:nvPr/>
        </p:nvSpPr>
        <p:spPr bwMode="auto">
          <a:xfrm>
            <a:off x="4057650" y="542448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5" name="AutoShape 42"/>
          <p:cNvSpPr>
            <a:spLocks noChangeArrowheads="1"/>
          </p:cNvSpPr>
          <p:nvPr/>
        </p:nvSpPr>
        <p:spPr bwMode="auto">
          <a:xfrm>
            <a:off x="4057650" y="543083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gray">
          <a:xfrm>
            <a:off x="2800350" y="5711826"/>
            <a:ext cx="968693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gray">
          <a:xfrm>
            <a:off x="2914650" y="5820681"/>
            <a:ext cx="9715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" name="Picture 5" descr="POINSET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6022" y="4873626"/>
            <a:ext cx="1500188" cy="1831975"/>
          </a:xfrm>
          <a:prstGeom prst="rect">
            <a:avLst/>
          </a:prstGeom>
          <a:noFill/>
        </p:spPr>
      </p:pic>
      <p:pic>
        <p:nvPicPr>
          <p:cNvPr id="103" name="Picture 81" descr="an30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1901" y="228600"/>
            <a:ext cx="1103349" cy="1143000"/>
          </a:xfrm>
          <a:prstGeom prst="rect">
            <a:avLst/>
          </a:prstGeom>
          <a:noFill/>
        </p:spPr>
      </p:pic>
      <p:sp>
        <p:nvSpPr>
          <p:cNvPr id="104" name="AutoShape 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72100" y="5788024"/>
            <a:ext cx="3429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34" name="Picture 2" descr="Hình ảnh của - Gạch 2 lỗ giá rẻ nhất tháng 12/20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000372"/>
            <a:ext cx="2844165" cy="17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67" grpId="0"/>
      <p:bldP spid="49" grpId="0"/>
      <p:bldP spid="51" grpId="0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2806" y="43434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5656" y="4572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76200"/>
            <a:ext cx="9715535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1472" y="1214422"/>
            <a:ext cx="7590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b="1" dirty="0" smtClean="0"/>
              <a:t> 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đúng hay sai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16386" y="207772"/>
            <a:ext cx="2012935" cy="661831"/>
            <a:chOff x="0" y="0"/>
            <a:chExt cx="1560" cy="444"/>
          </a:xfrm>
        </p:grpSpPr>
        <p:pic>
          <p:nvPicPr>
            <p:cNvPr id="9" name="Picture 9" descr="Picture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1" y="52"/>
              <a:ext cx="1218" cy="3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1028701" y="5769594"/>
            <a:ext cx="73152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>
            <a:off x="1357290" y="5862639"/>
            <a:ext cx="1214461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1357290" y="6000768"/>
            <a:ext cx="12001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5" y="2214554"/>
            <a:ext cx="250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7" y="28574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2928934"/>
            <a:ext cx="17859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B)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4057650" y="55562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4057650" y="556260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4057650" y="55467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4057650" y="554196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4057650" y="55467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4057650" y="553720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auto">
          <a:xfrm>
            <a:off x="4057650" y="55514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4" name="AutoShape 39"/>
          <p:cNvSpPr>
            <a:spLocks noChangeArrowheads="1"/>
          </p:cNvSpPr>
          <p:nvPr/>
        </p:nvSpPr>
        <p:spPr bwMode="auto">
          <a:xfrm>
            <a:off x="4057650" y="55435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5" name="AutoShape 40"/>
          <p:cNvSpPr>
            <a:spLocks noChangeArrowheads="1"/>
          </p:cNvSpPr>
          <p:nvPr/>
        </p:nvSpPr>
        <p:spPr bwMode="auto">
          <a:xfrm>
            <a:off x="4057650" y="554196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6" name="AutoShape 41"/>
          <p:cNvSpPr>
            <a:spLocks noChangeArrowheads="1"/>
          </p:cNvSpPr>
          <p:nvPr/>
        </p:nvSpPr>
        <p:spPr bwMode="auto">
          <a:xfrm>
            <a:off x="4057650" y="555466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>
            <a:off x="4057650" y="556101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gray">
          <a:xfrm>
            <a:off x="2800350" y="5862639"/>
            <a:ext cx="968693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gray">
          <a:xfrm>
            <a:off x="2857488" y="6000768"/>
            <a:ext cx="9715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AutoShape 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72100" y="5938837"/>
            <a:ext cx="3429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31" name="Picture 5" descr="POINSET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33150" y="4975226"/>
            <a:ext cx="1500188" cy="1831975"/>
          </a:xfrm>
          <a:prstGeom prst="rect">
            <a:avLst/>
          </a:prstGeom>
          <a:noFill/>
        </p:spPr>
      </p:pic>
      <p:pic>
        <p:nvPicPr>
          <p:cNvPr id="32" name="Picture 81" descr="an30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1901" y="228600"/>
            <a:ext cx="1103349" cy="1143000"/>
          </a:xfrm>
          <a:prstGeom prst="rect">
            <a:avLst/>
          </a:prstGeom>
          <a:noFill/>
        </p:spPr>
      </p:pic>
      <p:pic>
        <p:nvPicPr>
          <p:cNvPr id="34" name="Picture 2" descr="Hình ảnh Hộp Bút Chì PNG Miễn Phí Tải Về - Lovepi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500306"/>
            <a:ext cx="3493770" cy="26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1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6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4" grpId="0"/>
      <p:bldP spid="15" grpId="0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1942" y="6192837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7642" y="6192837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5720" y="1643050"/>
            <a:ext cx="8501122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8601" y="0"/>
            <a:ext cx="8915399" cy="659638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85786" y="1884362"/>
            <a:ext cx="7858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vi-VN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7588" y="364959"/>
            <a:ext cx="2586048" cy="648416"/>
            <a:chOff x="0" y="0"/>
            <a:chExt cx="1560" cy="435"/>
          </a:xfrm>
        </p:grpSpPr>
        <p:pic>
          <p:nvPicPr>
            <p:cNvPr id="15369" name="Picture 9" descr="Picture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67" y="43"/>
              <a:ext cx="981" cy="3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AutoShape 13"/>
          <p:cNvSpPr>
            <a:spLocks noChangeArrowheads="1"/>
          </p:cNvSpPr>
          <p:nvPr/>
        </p:nvSpPr>
        <p:spPr bwMode="gray">
          <a:xfrm>
            <a:off x="1543051" y="5635624"/>
            <a:ext cx="6069806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>
            <a:off x="1603057" y="5711826"/>
            <a:ext cx="968693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1500166" y="5799041"/>
            <a:ext cx="12858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498056" y="5635624"/>
            <a:ext cx="41148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b="1" dirty="0">
              <a:solidFill>
                <a:srgbClr val="1909E5"/>
              </a:solidFill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14480" y="385762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Sai.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7356" y="3000372"/>
            <a:ext cx="200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28794" y="3071810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Đúng.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auto">
          <a:xfrm>
            <a:off x="4057650" y="542607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4057650" y="543242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7" name="AutoShape 34"/>
          <p:cNvSpPr>
            <a:spLocks noChangeArrowheads="1"/>
          </p:cNvSpPr>
          <p:nvPr/>
        </p:nvSpPr>
        <p:spPr bwMode="auto">
          <a:xfrm>
            <a:off x="4057650" y="5416549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8" name="AutoShape 35"/>
          <p:cNvSpPr>
            <a:spLocks noChangeArrowheads="1"/>
          </p:cNvSpPr>
          <p:nvPr/>
        </p:nvSpPr>
        <p:spPr bwMode="auto">
          <a:xfrm>
            <a:off x="4057650" y="541178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4057650" y="5416549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4057650" y="540702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4057650" y="5421312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4057650" y="5413374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4057650" y="541178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4" name="AutoShape 41"/>
          <p:cNvSpPr>
            <a:spLocks noChangeArrowheads="1"/>
          </p:cNvSpPr>
          <p:nvPr/>
        </p:nvSpPr>
        <p:spPr bwMode="auto">
          <a:xfrm>
            <a:off x="4057650" y="542448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5" name="AutoShape 42"/>
          <p:cNvSpPr>
            <a:spLocks noChangeArrowheads="1"/>
          </p:cNvSpPr>
          <p:nvPr/>
        </p:nvSpPr>
        <p:spPr bwMode="auto">
          <a:xfrm>
            <a:off x="4057650" y="5430837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gray">
          <a:xfrm>
            <a:off x="2800350" y="5711826"/>
            <a:ext cx="968693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gray">
          <a:xfrm>
            <a:off x="2914650" y="5820681"/>
            <a:ext cx="9715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" name="Picture 5" descr="POINSET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6022" y="4873626"/>
            <a:ext cx="1500188" cy="1831975"/>
          </a:xfrm>
          <a:prstGeom prst="rect">
            <a:avLst/>
          </a:prstGeom>
          <a:noFill/>
        </p:spPr>
      </p:pic>
      <p:pic>
        <p:nvPicPr>
          <p:cNvPr id="103" name="Picture 81" descr="an30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1901" y="228600"/>
            <a:ext cx="1103349" cy="1143000"/>
          </a:xfrm>
          <a:prstGeom prst="rect">
            <a:avLst/>
          </a:prstGeom>
          <a:noFill/>
        </p:spPr>
      </p:pic>
      <p:sp>
        <p:nvSpPr>
          <p:cNvPr id="104" name="AutoShape 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72100" y="5788024"/>
            <a:ext cx="3429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35" name="Picture 2" descr="Hiện Tại Cái Hộp Quà Tặng - Miễn Phí vector hình ảnh trên Pixaba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5" y="2571744"/>
            <a:ext cx="242889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67" grpId="0"/>
      <p:bldP spid="49" grpId="0"/>
      <p:bldP spid="51" grpId="0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8802" b="77734" l="17057" r="50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8" t="38691" r="50000" b="22619"/>
          <a:stretch>
            <a:fillRect/>
          </a:stretch>
        </p:blipFill>
        <p:spPr bwMode="auto">
          <a:xfrm>
            <a:off x="1564005" y="2740025"/>
            <a:ext cx="6254750" cy="37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571472" y="642918"/>
            <a:ext cx="8001056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CA" alt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CA" alt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CA" alt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vi-VN" alt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Bạn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Mai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xếp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hình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dưới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đây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hình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sz="25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5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ó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bao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nhiêu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khối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lập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phương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571472" y="1928802"/>
            <a:ext cx="6858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715008" y="1428736"/>
            <a:ext cx="591820" cy="35750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6"/>
          <p:cNvSpPr/>
          <p:nvPr/>
        </p:nvSpPr>
        <p:spPr>
          <a:xfrm>
            <a:off x="5715008" y="1428736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: Rounded Corners 16"/>
          <p:cNvSpPr/>
          <p:nvPr/>
        </p:nvSpPr>
        <p:spPr>
          <a:xfrm>
            <a:off x="6929454" y="2071678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929454" y="2071678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5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bldLvl="0" animBg="1"/>
      <p:bldP spid="14" grpId="0" bldLvl="0" animBg="1"/>
      <p:bldP spid="15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28596" y="714356"/>
            <a:ext cx="8072494" cy="121444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CA" alt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CA" alt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</a:t>
            </a:r>
            <a:r>
              <a:rPr lang="en-CA" alt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Dùng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khối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lập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phương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nhỏ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như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nhau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bạn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Việt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xếp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thành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chữ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T, H, C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như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sau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9063" b="62891" l="10469" r="26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8" t="38889" r="75013" b="37121"/>
          <a:stretch>
            <a:fillRect/>
          </a:stretch>
        </p:blipFill>
        <p:spPr bwMode="auto">
          <a:xfrm>
            <a:off x="1071538" y="2214554"/>
            <a:ext cx="1857829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9323" b="62630" l="26794" r="41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29" t="38889" r="58260" b="37121"/>
          <a:stretch>
            <a:fillRect/>
          </a:stretch>
        </p:blipFill>
        <p:spPr bwMode="auto">
          <a:xfrm>
            <a:off x="3571868" y="2214554"/>
            <a:ext cx="1874982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8672" b="64714" l="44656" r="57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6" t="38889" r="42997" b="35317"/>
          <a:stretch>
            <a:fillRect/>
          </a:stretch>
        </p:blipFill>
        <p:spPr bwMode="auto">
          <a:xfrm>
            <a:off x="6286512" y="2143116"/>
            <a:ext cx="1611745" cy="18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596" y="4500570"/>
            <a:ext cx="664373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bởi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3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b="1" dirty="0" err="1" smtClean="0"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23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929454" y="4429132"/>
            <a:ext cx="1143008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5643578"/>
            <a:ext cx="646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bởi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7" name="Rectangle 11"/>
          <p:cNvSpPr/>
          <p:nvPr/>
        </p:nvSpPr>
        <p:spPr>
          <a:xfrm>
            <a:off x="7143768" y="5572140"/>
            <a:ext cx="1195706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T, </a:t>
            </a:r>
            <a:r>
              <a:rPr lang="en-US" altLang="vi-V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0" grpId="0"/>
      <p:bldP spid="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474</Words>
  <Application>WPS Presentation</Application>
  <PresentationFormat>On-screen Show (4:3)</PresentationFormat>
  <Paragraphs>135</Paragraphs>
  <Slides>21</Slides>
  <Notes>3</Notes>
  <HiddenSlides>1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Acer</cp:lastModifiedBy>
  <cp:revision>188</cp:revision>
  <dcterms:created xsi:type="dcterms:W3CDTF">2020-08-11T01:01:00Z</dcterms:created>
  <dcterms:modified xsi:type="dcterms:W3CDTF">2024-12-11T05:15:00Z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985A096611AA43B1B73F3D96E0B4F8E3_12</vt:lpwstr>
  </property>
  <property fmtid="{D5CDD505-2E9C-101B-9397-08002B2CF9AE}" pid="3" name="KSOProductBuildVer">
    <vt:lpwstr>1033-12.2.0.13359</vt:lpwstr>
  </property>
</Properties>
</file>