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5" r:id="rId4"/>
    <p:sldId id="276" r:id="rId5"/>
    <p:sldId id="277" r:id="rId6"/>
    <p:sldId id="278" r:id="rId7"/>
    <p:sldId id="264" r:id="rId8"/>
    <p:sldId id="265" r:id="rId9"/>
    <p:sldId id="281" r:id="rId10"/>
    <p:sldId id="280" r:id="rId11"/>
    <p:sldId id="282" r:id="rId12"/>
    <p:sldId id="283" r:id="rId13"/>
    <p:sldId id="284" r:id="rId14"/>
    <p:sldId id="279" r:id="rId15"/>
    <p:sldId id="285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dmin\Downloads\Chữ ô.mp4"/>
  <ax:ocxPr ax:name="rate" ax:value="1"/>
  <ax:ocxPr ax:name="balance" ax:value="0"/>
  <ax:ocxPr ax:name="currentPosition" ax:value="0"/>
  <ax:ocxPr ax:name="defaultFrame" ax:value=""/>
  <ax:ocxPr ax:name="playCount" ax:value="2"/>
  <ax:ocxPr ax:name="autoStart" ax:value="-1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400"/>
  <ax:ocxPr ax:name="_cy" ax:value="1428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D6EB8-2180-44EC-B725-0ADEDF1A62F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A67A6-3D5C-4FD6-BF29-F286149B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6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E1AA-6A12-4230-B74A-D8A0C9BCF80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16CB-3EEF-42D1-A587-6F872071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E1AA-6A12-4230-B74A-D8A0C9BCF80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16CB-3EEF-42D1-A587-6F872071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2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E1AA-6A12-4230-B74A-D8A0C9BCF80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16CB-3EEF-42D1-A587-6F872071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0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E1AA-6A12-4230-B74A-D8A0C9BCF80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16CB-3EEF-42D1-A587-6F872071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9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E1AA-6A12-4230-B74A-D8A0C9BCF80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16CB-3EEF-42D1-A587-6F872071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2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E1AA-6A12-4230-B74A-D8A0C9BCF80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16CB-3EEF-42D1-A587-6F872071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E1AA-6A12-4230-B74A-D8A0C9BCF80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16CB-3EEF-42D1-A587-6F872071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E1AA-6A12-4230-B74A-D8A0C9BCF80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16CB-3EEF-42D1-A587-6F872071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2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E1AA-6A12-4230-B74A-D8A0C9BCF80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16CB-3EEF-42D1-A587-6F872071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E1AA-6A12-4230-B74A-D8A0C9BCF80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16CB-3EEF-42D1-A587-6F872071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5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E1AA-6A12-4230-B74A-D8A0C9BCF80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16CB-3EEF-42D1-A587-6F872071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5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3E1AA-6A12-4230-B74A-D8A0C9BCF80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416CB-3EEF-42D1-A587-6F872071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png"/><Relationship Id="rId11" Type="http://schemas.openxmlformats.org/officeDocument/2006/relationships/image" Target="../media/image15.jpe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7.jpe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microsoft.com/office/2007/relationships/hdphoto" Target="../media/hdphoto10.wdp"/><Relationship Id="rId17" Type="http://schemas.openxmlformats.org/officeDocument/2006/relationships/image" Target="../media/image7.png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4" Type="http://schemas.openxmlformats.org/officeDocument/2006/relationships/image" Target="../media/image20.jpeg"/><Relationship Id="rId9" Type="http://schemas.openxmlformats.org/officeDocument/2006/relationships/image" Target="../media/image23.pn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microsoft.com/office/2007/relationships/hdphoto" Target="../media/hdphoto9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microsoft.com/office/2007/relationships/hdphoto" Target="../media/hdphoto10.wdp"/><Relationship Id="rId4" Type="http://schemas.microsoft.com/office/2007/relationships/hdphoto" Target="../media/hdphoto3.wdp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https://i.pinimg.com/originals/58/98/6f/58986f5c17f46fa80068393e773859d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585"/>
          <a:stretch/>
        </p:blipFill>
        <p:spPr bwMode="auto">
          <a:xfrm>
            <a:off x="6424" y="0"/>
            <a:ext cx="911917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96552" y="2800351"/>
            <a:ext cx="9724009" cy="18235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7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THẦY CÔ ĐẾN DỰ TIẾT DẠY</a:t>
            </a:r>
          </a:p>
          <a:p>
            <a:pPr algn="ctr"/>
            <a:r>
              <a:rPr lang="en-US" sz="37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TIẾNG VIỆT </a:t>
            </a:r>
          </a:p>
          <a:p>
            <a:pPr algn="ctr"/>
            <a:r>
              <a:rPr lang="en-US" sz="3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7: Ô </a:t>
            </a:r>
            <a:r>
              <a:rPr lang="en-US" sz="3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</a:t>
            </a:r>
            <a:r>
              <a:rPr lang="en-US" sz="3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.</a:t>
            </a:r>
            <a:endParaRPr lang="en-US" sz="37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3419751"/>
            <a:ext cx="4233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: </a:t>
            </a:r>
            <a:r>
              <a:rPr lang="en-US" sz="3200" dirty="0" err="1" smtClean="0"/>
              <a:t>Phạm</a:t>
            </a:r>
            <a:r>
              <a:rPr lang="en-US" sz="3200" dirty="0" smtClean="0"/>
              <a:t> </a:t>
            </a:r>
            <a:r>
              <a:rPr lang="en-US" sz="3200" dirty="0" err="1" smtClean="0"/>
              <a:t>Thị</a:t>
            </a:r>
            <a:r>
              <a:rPr lang="en-US" sz="3200" dirty="0" smtClean="0"/>
              <a:t> Thu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44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5526"/>
            <a:ext cx="3168352" cy="407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-103" b="17516"/>
          <a:stretch/>
        </p:blipFill>
        <p:spPr bwMode="auto">
          <a:xfrm>
            <a:off x="46250" y="0"/>
            <a:ext cx="2228402" cy="64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79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6410"/>
            <a:ext cx="2880320" cy="454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1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9502"/>
            <a:ext cx="4067324" cy="409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3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3" t="24259" r="37086" b="29721"/>
          <a:stretch/>
        </p:blipFill>
        <p:spPr bwMode="auto">
          <a:xfrm>
            <a:off x="3203848" y="843558"/>
            <a:ext cx="2880320" cy="363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5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9224" name="WindowsMediaPlayer1" r:id="rId2" imgW="9144470" imgH="5143764"/>
        </mc:Choice>
        <mc:Fallback>
          <p:control name="WindowsMediaPlayer1" r:id="rId2" imgW="9144470" imgH="5143764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5143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326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41330"/>
            <a:ext cx="7200800" cy="373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7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imgur.com/HsTvkq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51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65" y="686032"/>
            <a:ext cx="5474794" cy="2499758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126" y="300268"/>
            <a:ext cx="1199842" cy="1295012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070" y="233172"/>
            <a:ext cx="930785" cy="1149504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2296" y="2715571"/>
            <a:ext cx="3862365" cy="948473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7011637" y="1332606"/>
            <a:ext cx="657131" cy="543473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1465620" y="1218870"/>
            <a:ext cx="61747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8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76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77400" y="45339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499"/>
            <a:ext cx="9144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0188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725" y="257711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  <a:endParaRPr lang="en-US" sz="4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00336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38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38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44963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092" y="2901656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260898"/>
            <a:ext cx="5819775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667000" y="531852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bò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93" y="37909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3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7" y="14287"/>
            <a:ext cx="9149047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3" y="39147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5" y="1847142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847976"/>
            <a:ext cx="2482850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4535448"/>
            <a:ext cx="6248401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TextBox 19"/>
          <p:cNvSpPr txBox="1"/>
          <p:nvPr/>
        </p:nvSpPr>
        <p:spPr>
          <a:xfrm>
            <a:off x="2743200" y="531852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</a:rPr>
              <a:t>ế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bé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" y="-53625"/>
            <a:ext cx="9144000" cy="6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18" y="3052592"/>
            <a:ext cx="1268787" cy="19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325755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0" y="2766219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3" y="3553320"/>
            <a:ext cx="1123633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-2180778"/>
            <a:ext cx="64008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" name="TextBox 40"/>
          <p:cNvSpPr txBox="1"/>
          <p:nvPr/>
        </p:nvSpPr>
        <p:spPr>
          <a:xfrm>
            <a:off x="2726850" y="483518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</a:rPr>
              <a:t>ê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có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cỏ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195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3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880"/>
            <a:ext cx="9144000" cy="6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511539" y="2144851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1232715" y="2556189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62" y="567139"/>
            <a:ext cx="1268787" cy="19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22" y="1720082"/>
            <a:ext cx="1123633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0570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83717" y="171398"/>
            <a:ext cx="3744416" cy="1440159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CẢM ƠN CÁC BẠN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555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4017" y="4227934"/>
            <a:ext cx="7086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 smtClean="0"/>
              <a:t>B</a:t>
            </a:r>
            <a:r>
              <a:rPr lang="en-US" sz="4800" dirty="0" smtClean="0"/>
              <a:t>ố </a:t>
            </a:r>
            <a:r>
              <a:rPr lang="en-US" sz="4800" dirty="0" err="1" smtClean="0"/>
              <a:t>và</a:t>
            </a:r>
            <a:r>
              <a:rPr lang="en-US" sz="4800" dirty="0" smtClean="0"/>
              <a:t> </a:t>
            </a:r>
            <a:r>
              <a:rPr lang="en-US" sz="4800" dirty="0" err="1" smtClean="0"/>
              <a:t>Hà</a:t>
            </a:r>
            <a:r>
              <a:rPr lang="en-US" sz="4800" dirty="0" smtClean="0"/>
              <a:t> </a:t>
            </a:r>
            <a:r>
              <a:rPr lang="en-US" sz="4800" dirty="0" err="1" smtClean="0"/>
              <a:t>đi</a:t>
            </a:r>
            <a:r>
              <a:rPr lang="en-US" sz="4800" dirty="0" smtClean="0"/>
              <a:t> </a:t>
            </a:r>
            <a:r>
              <a:rPr lang="en-US" sz="4800" dirty="0" err="1" smtClean="0"/>
              <a:t>bộ</a:t>
            </a:r>
            <a:r>
              <a:rPr lang="en-US" sz="4800" dirty="0" smtClean="0"/>
              <a:t> </a:t>
            </a:r>
            <a:r>
              <a:rPr lang="en-US" sz="4800" dirty="0" err="1" smtClean="0"/>
              <a:t>trên</a:t>
            </a:r>
            <a:r>
              <a:rPr lang="en-US" sz="4800" dirty="0" smtClean="0"/>
              <a:t> </a:t>
            </a:r>
            <a:r>
              <a:rPr lang="en-US" sz="4800" dirty="0" err="1" smtClean="0"/>
              <a:t>hè</a:t>
            </a:r>
            <a:r>
              <a:rPr lang="en-US" sz="4800" dirty="0" smtClean="0"/>
              <a:t> </a:t>
            </a:r>
            <a:r>
              <a:rPr lang="en-US" sz="4800" dirty="0" err="1" smtClean="0"/>
              <a:t>phố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685660" y="4227934"/>
            <a:ext cx="510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4227934"/>
            <a:ext cx="510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ộ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1469" y="4227933"/>
            <a:ext cx="562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ô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7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53</Words>
  <Application>Microsoft Office PowerPoint</Application>
  <PresentationFormat>On-screen Show (16:9)</PresentationFormat>
  <Paragraphs>15</Paragraphs>
  <Slides>15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37</cp:revision>
  <dcterms:created xsi:type="dcterms:W3CDTF">2023-08-24T12:34:02Z</dcterms:created>
  <dcterms:modified xsi:type="dcterms:W3CDTF">2023-08-29T14:48:07Z</dcterms:modified>
</cp:coreProperties>
</file>