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wav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7" r:id="rId3"/>
    <p:sldId id="257" r:id="rId4"/>
    <p:sldId id="259" r:id="rId5"/>
    <p:sldId id="260" r:id="rId6"/>
    <p:sldId id="261" r:id="rId7"/>
    <p:sldId id="262" r:id="rId8"/>
    <p:sldId id="280" r:id="rId9"/>
    <p:sldId id="264" r:id="rId10"/>
    <p:sldId id="266" r:id="rId11"/>
    <p:sldId id="267" r:id="rId12"/>
    <p:sldId id="268" r:id="rId13"/>
    <p:sldId id="274" r:id="rId14"/>
    <p:sldId id="275" r:id="rId15"/>
    <p:sldId id="271" r:id="rId16"/>
    <p:sldId id="272" r:id="rId17"/>
    <p:sldId id="276" r:id="rId18"/>
    <p:sldId id="273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2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dmin\Documents\Zalo Received Files\Tập viết lớp 1 chữ d thường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-1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5400"/>
  <ax:ocxPr ax:name="_cy" ax:value="12224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dmin\Documents\Zalo Received Files\Tập viết lớp 1 chữ đ thường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-1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5400"/>
  <ax:ocxPr ax:name="_cy" ax:value="12541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C02C3-33D5-424A-8E16-E277A3CAF130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08D92-B95D-4B7B-A01C-98452807B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8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9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7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0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4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4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46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8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170F-7CA3-42A7-A34F-1863C93EB27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F161F-EE7B-498A-8F6B-3787213C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9170F-7CA3-42A7-A34F-1863C93EB27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F161F-EE7B-498A-8F6B-3787213C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7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12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35.pn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0" name="Picture 6" descr="https://i.pinimg.com/originals/58/98/6f/58986f5c17f46fa80068393e773859d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85"/>
          <a:stretch/>
        </p:blipFill>
        <p:spPr bwMode="auto">
          <a:xfrm>
            <a:off x="6422" y="0"/>
            <a:ext cx="91191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28600" y="2800351"/>
            <a:ext cx="9724009" cy="18235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TIẾNG VIỆT LỚP 1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8: D, d, Đ,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GV: PHẠM THỊ THU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9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26" y="171450"/>
            <a:ext cx="8458200" cy="122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-103" b="17516"/>
          <a:stretch/>
        </p:blipFill>
        <p:spPr bwMode="auto">
          <a:xfrm>
            <a:off x="-23191" y="1394729"/>
            <a:ext cx="2228402" cy="6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19904"/>
            <a:ext cx="952500" cy="77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361" y="1867731"/>
            <a:ext cx="962440" cy="82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19977"/>
              </p:ext>
            </p:extLst>
          </p:nvPr>
        </p:nvGraphicFramePr>
        <p:xfrm>
          <a:off x="903949" y="2860290"/>
          <a:ext cx="2602524" cy="109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52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520">
                <a:tc gridSpan="2">
                  <a:txBody>
                    <a:bodyPr/>
                    <a:lstStyle/>
                    <a:p>
                      <a:r>
                        <a:rPr lang="en-US" sz="1400" dirty="0" smtClean="0"/>
                        <a:t>                  </a:t>
                      </a:r>
                      <a:endParaRPr lang="en-US" sz="1400" dirty="0"/>
                    </a:p>
                  </a:txBody>
                  <a:tcPr marT="34290" marB="34290"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703100" y="3326309"/>
            <a:ext cx="1113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4400" dirty="0" err="1" smtClean="0">
                <a:latin typeface=".VnAvant" pitchFamily="34" charset="0"/>
              </a:rPr>
              <a:t>ẻ</a:t>
            </a:r>
            <a:endParaRPr lang="en-US" sz="4400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7431" y="2726002"/>
            <a:ext cx="621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d</a:t>
            </a:r>
            <a:endParaRPr lang="en-US" sz="4400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1250" y="2726002"/>
            <a:ext cx="551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.VnAvant" pitchFamily="34" charset="0"/>
                <a:cs typeface="Arial" pitchFamily="34" charset="0"/>
              </a:rPr>
              <a:t>e</a:t>
            </a:r>
            <a:endParaRPr lang="en-US" sz="4400" dirty="0">
              <a:latin typeface=".VnAvant" pitchFamily="34" charset="0"/>
              <a:cs typeface="Arial" pitchFamily="34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919159"/>
              </p:ext>
            </p:extLst>
          </p:nvPr>
        </p:nvGraphicFramePr>
        <p:xfrm>
          <a:off x="5257800" y="2795345"/>
          <a:ext cx="2497016" cy="1167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369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solidFill>
                      <a:srgbClr val="AB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solidFill>
                      <a:srgbClr val="AB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692">
                <a:tc grid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solidFill>
                      <a:srgbClr val="ABE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5984306" y="3320591"/>
            <a:ext cx="11320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®</a:t>
            </a:r>
            <a:r>
              <a:rPr lang="en-US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endParaRPr lang="en-US" sz="4400" dirty="0"/>
          </a:p>
        </p:txBody>
      </p:sp>
      <p:sp>
        <p:nvSpPr>
          <p:cNvPr id="23" name="Rectangle 22"/>
          <p:cNvSpPr/>
          <p:nvPr/>
        </p:nvSpPr>
        <p:spPr>
          <a:xfrm>
            <a:off x="6436322" y="2664446"/>
            <a:ext cx="1031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.VnAvant" panose="020B7200000000000000" pitchFamily="34" charset="0"/>
              </a:rPr>
              <a:t> a</a:t>
            </a:r>
            <a:endParaRPr lang="en-US" sz="4800" dirty="0"/>
          </a:p>
        </p:txBody>
      </p:sp>
      <p:sp>
        <p:nvSpPr>
          <p:cNvPr id="24" name="TextBox 23"/>
          <p:cNvSpPr txBox="1"/>
          <p:nvPr/>
        </p:nvSpPr>
        <p:spPr>
          <a:xfrm>
            <a:off x="5669819" y="2726002"/>
            <a:ext cx="703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®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2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964406"/>
            <a:ext cx="4097001" cy="69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754609"/>
            <a:ext cx="3800555" cy="85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-103" b="17516"/>
          <a:stretch/>
        </p:blipFill>
        <p:spPr bwMode="auto">
          <a:xfrm>
            <a:off x="152400" y="114300"/>
            <a:ext cx="2228402" cy="6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8" y="1943530"/>
            <a:ext cx="1937600" cy="163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71650"/>
            <a:ext cx="2209800" cy="197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744" y="1771650"/>
            <a:ext cx="2223723" cy="186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60" y="4158698"/>
            <a:ext cx="1814443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58698"/>
            <a:ext cx="1693541" cy="48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098235"/>
            <a:ext cx="1420989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1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-103" b="17516"/>
          <a:stretch/>
        </p:blipFill>
        <p:spPr bwMode="auto">
          <a:xfrm>
            <a:off x="152400" y="11546"/>
            <a:ext cx="2228402" cy="6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72" y="667528"/>
            <a:ext cx="952500" cy="77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93" y="1463447"/>
            <a:ext cx="1284976" cy="6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160" y="651855"/>
            <a:ext cx="962440" cy="82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19" y="1463447"/>
            <a:ext cx="1180755" cy="6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93" y="2130348"/>
            <a:ext cx="2459380" cy="58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1216"/>
            <a:ext cx="1398190" cy="62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90" y="1521217"/>
            <a:ext cx="1318590" cy="60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44322"/>
            <a:ext cx="2716780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2" y="2971800"/>
            <a:ext cx="4097001" cy="69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807039"/>
            <a:ext cx="3800555" cy="85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2" y="3824929"/>
            <a:ext cx="1958009" cy="54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073" y="3826773"/>
            <a:ext cx="2030794" cy="57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750366"/>
            <a:ext cx="1714183" cy="65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4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 quyển sách tiếng việt lớp 4 – Đơn giản nhưng sáng tạo (5 mẫu) - Cẩm Nang  Bếp Blog">
            <a:extLst>
              <a:ext uri="{FF2B5EF4-FFF2-40B4-BE49-F238E27FC236}">
                <a16:creationId xmlns:a16="http://schemas.microsoft.com/office/drawing/2014/main" id="{8FE304D5-AC80-4E0A-8AFD-0FD0D4701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" b="9715"/>
          <a:stretch/>
        </p:blipFill>
        <p:spPr bwMode="auto">
          <a:xfrm>
            <a:off x="1320694" y="457201"/>
            <a:ext cx="6502612" cy="37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3B12EC-52CF-4870-AF94-09ED4E8C7F6E}"/>
              </a:ext>
            </a:extLst>
          </p:cNvPr>
          <p:cNvSpPr txBox="1"/>
          <p:nvPr/>
        </p:nvSpPr>
        <p:spPr>
          <a:xfrm>
            <a:off x="3004931" y="2479813"/>
            <a:ext cx="3505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SHS/Tr.28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45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z2814141507404_076288db5c970bc4927b37c727c64b96.jpg">
            <a:extLst>
              <a:ext uri="{FF2B5EF4-FFF2-40B4-BE49-F238E27FC236}">
                <a16:creationId xmlns:a16="http://schemas.microsoft.com/office/drawing/2014/main" id="{7694AD09-73B8-4751-9A2C-1EAC4181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12" y="1337798"/>
            <a:ext cx="5618871" cy="31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9E3E8E89-197B-4ACD-ADF0-1162AC4C9B40}"/>
              </a:ext>
            </a:extLst>
          </p:cNvPr>
          <p:cNvSpPr>
            <a:spLocks noChangeArrowheads="1"/>
          </p:cNvSpPr>
          <p:nvPr/>
        </p:nvSpPr>
        <p:spPr bwMode="auto">
          <a:xfrm rot="14922690">
            <a:off x="2140043" y="3977205"/>
            <a:ext cx="364331" cy="7400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953FE-0C5B-456C-AD29-620FD92B6B4D}"/>
              </a:ext>
            </a:extLst>
          </p:cNvPr>
          <p:cNvSpPr txBox="1"/>
          <p:nvPr/>
        </p:nvSpPr>
        <p:spPr>
          <a:xfrm>
            <a:off x="2612771" y="694861"/>
            <a:ext cx="4640631" cy="64293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405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F3E6EF-006C-486B-92D4-59DBBD71E848}"/>
              </a:ext>
            </a:extLst>
          </p:cNvPr>
          <p:cNvSpPr>
            <a:spLocks noChangeArrowheads="1"/>
          </p:cNvSpPr>
          <p:nvPr/>
        </p:nvSpPr>
        <p:spPr bwMode="auto">
          <a:xfrm rot="14922690">
            <a:off x="2240824" y="3977205"/>
            <a:ext cx="364331" cy="7400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F3DF0D-AE04-4834-A043-CD7A76A7892A}"/>
              </a:ext>
            </a:extLst>
          </p:cNvPr>
          <p:cNvSpPr>
            <a:spLocks noChangeArrowheads="1"/>
          </p:cNvSpPr>
          <p:nvPr/>
        </p:nvSpPr>
        <p:spPr bwMode="auto">
          <a:xfrm rot="14922690">
            <a:off x="2039262" y="3977204"/>
            <a:ext cx="364331" cy="7400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DFC8A0-6F3B-40FA-A270-03118DF4C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37" y="228600"/>
            <a:ext cx="1303387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6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DFC8A0-6F3B-40FA-A270-03118DF4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37" y="228600"/>
            <a:ext cx="1303387" cy="628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71550"/>
            <a:ext cx="2971800" cy="27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71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6149" name="WindowsMediaPlayer1" r:id="rId2" imgW="9144000" imgH="4400640"/>
        </mc:Choice>
        <mc:Fallback>
          <p:control name="WindowsMediaPlayer1" r:id="rId2" imgW="9144000" imgH="4400640">
            <p:pic>
              <p:nvPicPr>
                <p:cNvPr id="2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4400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969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3081328" cy="275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DFC8A0-6F3B-40FA-A270-03118DF4C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36" y="57150"/>
            <a:ext cx="1744464" cy="84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7173" name="WindowsMediaPlayer1" r:id="rId2" imgW="9144000" imgH="4514760"/>
        </mc:Choice>
        <mc:Fallback>
          <p:control name="WindowsMediaPlayer1" r:id="rId2" imgW="9144000" imgH="4514760">
            <p:pic>
              <p:nvPicPr>
                <p:cNvPr id="2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45148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111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imgur.com/HsTvkq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665" y="686031"/>
            <a:ext cx="5474794" cy="2499758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126" y="300268"/>
            <a:ext cx="1199842" cy="129501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068" y="233172"/>
            <a:ext cx="930785" cy="1149504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2294" y="2715570"/>
            <a:ext cx="3862365" cy="948473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7011635" y="1332605"/>
            <a:ext cx="657131" cy="543473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1456541" y="1417489"/>
            <a:ext cx="61747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91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20065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9" y="2311687"/>
            <a:ext cx="2781450" cy="2781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9" y="2308285"/>
            <a:ext cx="2781450" cy="278145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33058" y="1023259"/>
            <a:ext cx="5334002" cy="183638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8125" y="1200150"/>
            <a:ext cx="5637275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</a:t>
            </a:r>
          </a:p>
          <a:p>
            <a:pPr algn="ctr"/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NGẠI VẬT</a:t>
            </a:r>
          </a:p>
        </p:txBody>
      </p:sp>
      <p:pic>
        <p:nvPicPr>
          <p:cNvPr id="15" name="NHAC NEN CHO TROI VUI NHON 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5400" y="-779114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29" y="3416795"/>
            <a:ext cx="3799661" cy="14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0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81481E-6 L 3.33333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2.59259E-6 L 3.333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18271144" cy="5186363"/>
            <a:chOff x="-1" y="0"/>
            <a:chExt cx="24361525" cy="69151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3425" y="57150"/>
              <a:ext cx="12198099" cy="6858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342" y="3078798"/>
            <a:ext cx="1540898" cy="996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130" y="3078796"/>
            <a:ext cx="1993382" cy="1113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5" y="2649080"/>
            <a:ext cx="2781450" cy="2781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34" y="3635549"/>
            <a:ext cx="3799661" cy="148602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16733" y="1621428"/>
            <a:ext cx="4306861" cy="95032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endParaRPr lang="en-US" sz="4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71771" y="1227691"/>
            <a:ext cx="1877792" cy="2043675"/>
            <a:chOff x="8622598" y="849087"/>
            <a:chExt cx="2503723" cy="27249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2598" y="849087"/>
              <a:ext cx="2503723" cy="27249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733242" y="1210086"/>
              <a:ext cx="2282434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bắt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nhé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  <a:endPara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8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99909 -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1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2 CCO TIENG C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38451 -0.01782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32" y="-9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66667E-6 -3.7037E-7 L -2.74271 -0.01412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35" y="-7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-21432"/>
            <a:ext cx="18290290" cy="5164932"/>
            <a:chOff x="-1" y="-28576"/>
            <a:chExt cx="24387053" cy="68865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714"/>
              <a:ext cx="12195051" cy="685628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5050" y="-28576"/>
              <a:ext cx="12192002" cy="688657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139" y="1802807"/>
            <a:ext cx="3177815" cy="3177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808" y="2791867"/>
            <a:ext cx="2240474" cy="1513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5" y="2649080"/>
            <a:ext cx="2781450" cy="2781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75" y="3265972"/>
            <a:ext cx="2235902" cy="171464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841980" y="1200150"/>
            <a:ext cx="4306861" cy="95032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endParaRPr lang="en-US" sz="4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53" y="3494592"/>
            <a:ext cx="3799661" cy="14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5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1.00013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2.34714 7.40741E-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5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6719 0.00649 L -2.32526 -0.0064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04" y="-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" y="0"/>
            <a:ext cx="18288003" cy="5143500"/>
            <a:chOff x="0" y="0"/>
            <a:chExt cx="24384004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2" y="0"/>
              <a:ext cx="12192002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2" cy="68580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8658" y="2434121"/>
            <a:ext cx="3369266" cy="1791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81007" y="2888682"/>
            <a:ext cx="2871293" cy="1337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5" y="2649080"/>
            <a:ext cx="2781450" cy="2781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32" y="3451477"/>
            <a:ext cx="1687214" cy="1408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50" y="3428851"/>
            <a:ext cx="2235902" cy="171464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14801" y="1314450"/>
            <a:ext cx="4306861" cy="95032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4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</a:t>
            </a:r>
            <a:r>
              <a:rPr lang="en-US" sz="4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sz="4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endParaRPr lang="en-US" sz="4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5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2.60743 0.0083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78" y="41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4.44089E-16 4.81481E-6 L -2.46328 -0.02431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64" y="-122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2226" y="0"/>
            <a:ext cx="18283877" cy="5143500"/>
            <a:chOff x="-6896100" y="-2590800"/>
            <a:chExt cx="24378502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96100" y="-2590800"/>
              <a:ext cx="12192002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2" y="-2590800"/>
              <a:ext cx="12224600" cy="68580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306" y="2731784"/>
            <a:ext cx="2146355" cy="1388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32306" y="2822960"/>
            <a:ext cx="2518316" cy="12972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5" y="2649080"/>
            <a:ext cx="2781450" cy="27814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88" y="3471593"/>
            <a:ext cx="1687214" cy="140829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54539" y="1"/>
            <a:ext cx="3679597" cy="1864361"/>
            <a:chOff x="364118" y="187335"/>
            <a:chExt cx="2966911" cy="248581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18" y="187335"/>
              <a:ext cx="2966911" cy="248581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64118" y="307722"/>
              <a:ext cx="296691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mừng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2800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  <a:endParaRPr lang="en-US" sz="28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2024" y="3737543"/>
            <a:ext cx="3739741" cy="1405958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10" y="2763297"/>
            <a:ext cx="2203615" cy="21787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466949" y="636815"/>
            <a:ext cx="2636252" cy="2043675"/>
            <a:chOff x="8622598" y="849087"/>
            <a:chExt cx="2503723" cy="2724900"/>
          </a:xfrm>
        </p:grpSpPr>
        <p:pic>
          <p:nvPicPr>
            <p:cNvPr id="24" name="Picture 23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2598" y="849087"/>
              <a:ext cx="2503723" cy="2724900"/>
            </a:xfrm>
            <a:prstGeom prst="rect">
              <a:avLst/>
            </a:prstGeom>
          </p:spPr>
        </p:pic>
        <p:sp>
          <p:nvSpPr>
            <p:cNvPr id="25" name="TextBox 24">
              <a:hlinkClick r:id="" action="ppaction://hlinkshowjump?jump=nextslide"/>
            </p:cNvPr>
            <p:cNvSpPr txBox="1"/>
            <p:nvPr/>
          </p:nvSpPr>
          <p:spPr>
            <a:xfrm>
              <a:off x="8829463" y="1174307"/>
              <a:ext cx="2061143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bắt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endPara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76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84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2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1 KET THUC TRO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2.41354 0.0270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77" y="13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5339 0.07384 L -2.50339 0.03565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00" y="-19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10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460599"/>
            <a:ext cx="8000999" cy="43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19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74</Words>
  <Application>Microsoft Office PowerPoint</Application>
  <PresentationFormat>On-screen Show (16:9)</PresentationFormat>
  <Paragraphs>22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AvantGarde</vt:lpstr>
      <vt:lpstr>等线</vt:lpstr>
      <vt:lpstr>Microsoft YaHei</vt:lpstr>
      <vt:lpstr>.VnAvant</vt:lpstr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12</cp:revision>
  <dcterms:created xsi:type="dcterms:W3CDTF">2023-08-06T17:42:48Z</dcterms:created>
  <dcterms:modified xsi:type="dcterms:W3CDTF">2025-02-04T05:45:30Z</dcterms:modified>
</cp:coreProperties>
</file>