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59" r:id="rId4"/>
    <p:sldMasterId id="2147483873" r:id="rId5"/>
    <p:sldMasterId id="2147483895" r:id="rId6"/>
    <p:sldMasterId id="2147483911" r:id="rId7"/>
    <p:sldMasterId id="2147483925" r:id="rId8"/>
  </p:sldMasterIdLst>
  <p:notesMasterIdLst>
    <p:notesMasterId r:id="rId29"/>
  </p:notesMasterIdLst>
  <p:sldIdLst>
    <p:sldId id="2007577110" r:id="rId9"/>
    <p:sldId id="2007577109" r:id="rId10"/>
    <p:sldId id="257" r:id="rId11"/>
    <p:sldId id="258" r:id="rId12"/>
    <p:sldId id="259" r:id="rId13"/>
    <p:sldId id="260" r:id="rId14"/>
    <p:sldId id="261" r:id="rId15"/>
    <p:sldId id="262" r:id="rId16"/>
    <p:sldId id="2007577107" r:id="rId17"/>
    <p:sldId id="2007577108" r:id="rId18"/>
    <p:sldId id="331" r:id="rId19"/>
    <p:sldId id="2007577112" r:id="rId20"/>
    <p:sldId id="319" r:id="rId21"/>
    <p:sldId id="318" r:id="rId22"/>
    <p:sldId id="2007577113" r:id="rId23"/>
    <p:sldId id="324" r:id="rId24"/>
    <p:sldId id="325" r:id="rId25"/>
    <p:sldId id="328" r:id="rId26"/>
    <p:sldId id="329" r:id="rId27"/>
    <p:sldId id="51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AA72D4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95" d="100"/>
          <a:sy n="95" d="100"/>
        </p:scale>
        <p:origin x="-2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328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7.sv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7.gi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8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045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2025/2/4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3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6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9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4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9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6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6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4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44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9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40.jp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37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0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71.png"/><Relationship Id="rId5" Type="http://schemas.openxmlformats.org/officeDocument/2006/relationships/image" Target="../media/image4.svg"/><Relationship Id="rId4" Type="http://schemas.openxmlformats.org/officeDocument/2006/relationships/image" Target="../media/image7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102.png"/><Relationship Id="rId4" Type="http://schemas.openxmlformats.org/officeDocument/2006/relationships/image" Target="../media/image1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4.xml"/><Relationship Id="rId5" Type="http://schemas.microsoft.com/office/2007/relationships/hdphoto" Target="../media/hdphoto1.wdp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3.png"/><Relationship Id="rId18" Type="http://schemas.microsoft.com/office/2007/relationships/hdphoto" Target="../media/hdphoto9.wdp"/><Relationship Id="rId26" Type="http://schemas.openxmlformats.org/officeDocument/2006/relationships/slide" Target="slide6.xml"/><Relationship Id="rId21" Type="http://schemas.openxmlformats.org/officeDocument/2006/relationships/image" Target="../media/image87.png"/><Relationship Id="rId34" Type="http://schemas.microsoft.com/office/2007/relationships/hdphoto" Target="../media/hdphoto14.wdp"/><Relationship Id="rId7" Type="http://schemas.openxmlformats.org/officeDocument/2006/relationships/image" Target="../media/image80.png"/><Relationship Id="rId12" Type="http://schemas.microsoft.com/office/2007/relationships/hdphoto" Target="../media/hdphoto6.wdp"/><Relationship Id="rId17" Type="http://schemas.openxmlformats.org/officeDocument/2006/relationships/image" Target="../media/image85.png"/><Relationship Id="rId25" Type="http://schemas.openxmlformats.org/officeDocument/2006/relationships/slide" Target="slide8.xml"/><Relationship Id="rId33" Type="http://schemas.openxmlformats.org/officeDocument/2006/relationships/image" Target="../media/image92.png"/><Relationship Id="rId38" Type="http://schemas.openxmlformats.org/officeDocument/2006/relationships/slide" Target="slide9.xml"/><Relationship Id="rId2" Type="http://schemas.openxmlformats.org/officeDocument/2006/relationships/notesSlide" Target="../notesSlides/notesSlide2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83.xml"/><Relationship Id="rId6" Type="http://schemas.microsoft.com/office/2007/relationships/hdphoto" Target="../media/hdphoto3.wdp"/><Relationship Id="rId11" Type="http://schemas.openxmlformats.org/officeDocument/2006/relationships/image" Target="../media/image82.png"/><Relationship Id="rId24" Type="http://schemas.openxmlformats.org/officeDocument/2006/relationships/slide" Target="slide7.xml"/><Relationship Id="rId32" Type="http://schemas.microsoft.com/office/2007/relationships/hdphoto" Target="../media/hdphoto13.wdp"/><Relationship Id="rId37" Type="http://schemas.microsoft.com/office/2007/relationships/hdphoto" Target="../media/hdphoto15.wdp"/><Relationship Id="rId5" Type="http://schemas.openxmlformats.org/officeDocument/2006/relationships/image" Target="../media/image79.png"/><Relationship Id="rId15" Type="http://schemas.openxmlformats.org/officeDocument/2006/relationships/image" Target="../media/image84.png"/><Relationship Id="rId23" Type="http://schemas.openxmlformats.org/officeDocument/2006/relationships/slide" Target="slide5.xml"/><Relationship Id="rId28" Type="http://schemas.openxmlformats.org/officeDocument/2006/relationships/image" Target="../media/image89.GIF"/><Relationship Id="rId36" Type="http://schemas.openxmlformats.org/officeDocument/2006/relationships/image" Target="../media/image94.png"/><Relationship Id="rId10" Type="http://schemas.microsoft.com/office/2007/relationships/hdphoto" Target="../media/hdphoto5.wdp"/><Relationship Id="rId19" Type="http://schemas.openxmlformats.org/officeDocument/2006/relationships/image" Target="../media/image86.png"/><Relationship Id="rId31" Type="http://schemas.openxmlformats.org/officeDocument/2006/relationships/image" Target="../media/image91.png"/><Relationship Id="rId4" Type="http://schemas.microsoft.com/office/2007/relationships/hdphoto" Target="../media/hdphoto2.wdp"/><Relationship Id="rId9" Type="http://schemas.openxmlformats.org/officeDocument/2006/relationships/image" Target="../media/image81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88.png"/><Relationship Id="rId30" Type="http://schemas.microsoft.com/office/2007/relationships/hdphoto" Target="../media/hdphoto12.wdp"/><Relationship Id="rId35" Type="http://schemas.openxmlformats.org/officeDocument/2006/relationships/image" Target="../media/image93.png"/><Relationship Id="rId8" Type="http://schemas.microsoft.com/office/2007/relationships/hdphoto" Target="../media/hdphoto4.wdp"/><Relationship Id="rId3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9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97.png"/><Relationship Id="rId5" Type="http://schemas.openxmlformats.org/officeDocument/2006/relationships/image" Target="../media/image95.jpeg"/><Relationship Id="rId10" Type="http://schemas.microsoft.com/office/2007/relationships/hdphoto" Target="../media/hdphoto16.wdp"/><Relationship Id="rId4" Type="http://schemas.openxmlformats.org/officeDocument/2006/relationships/audio" Target="../media/audio3.wav"/><Relationship Id="rId9" Type="http://schemas.openxmlformats.org/officeDocument/2006/relationships/image" Target="../media/image9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9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742053"/>
            <a:ext cx="12995454" cy="2740859"/>
          </a:xfrm>
          <a:custGeom>
            <a:avLst/>
            <a:gdLst/>
            <a:ahLst/>
            <a:cxnLst/>
            <a:rect l="l" t="t" r="r" b="b"/>
            <a:pathLst>
              <a:path w="19493181" h="4111289">
                <a:moveTo>
                  <a:pt x="0" y="0"/>
                </a:moveTo>
                <a:lnTo>
                  <a:pt x="19493181" y="0"/>
                </a:lnTo>
                <a:lnTo>
                  <a:pt x="19493181" y="4111289"/>
                </a:lnTo>
                <a:lnTo>
                  <a:pt x="0" y="4111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1344" y="5729048"/>
            <a:ext cx="1351842" cy="2053904"/>
          </a:xfrm>
          <a:custGeom>
            <a:avLst/>
            <a:gdLst/>
            <a:ahLst/>
            <a:cxnLst/>
            <a:rect l="l" t="t" r="r" b="b"/>
            <a:pathLst>
              <a:path w="2027763" h="3080856">
                <a:moveTo>
                  <a:pt x="0" y="0"/>
                </a:moveTo>
                <a:lnTo>
                  <a:pt x="2027763" y="0"/>
                </a:lnTo>
                <a:lnTo>
                  <a:pt x="2027763" y="3080856"/>
                </a:lnTo>
                <a:lnTo>
                  <a:pt x="0" y="3080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507363" y="6017390"/>
            <a:ext cx="917909" cy="1394613"/>
          </a:xfrm>
          <a:custGeom>
            <a:avLst/>
            <a:gdLst/>
            <a:ahLst/>
            <a:cxnLst/>
            <a:rect l="l" t="t" r="r" b="b"/>
            <a:pathLst>
              <a:path w="1376863" h="2091920">
                <a:moveTo>
                  <a:pt x="0" y="0"/>
                </a:moveTo>
                <a:lnTo>
                  <a:pt x="1376864" y="0"/>
                </a:lnTo>
                <a:lnTo>
                  <a:pt x="1376864" y="2091919"/>
                </a:lnTo>
                <a:lnTo>
                  <a:pt x="0" y="2091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381179" y="3001194"/>
            <a:ext cx="1585139" cy="712309"/>
          </a:xfrm>
          <a:custGeom>
            <a:avLst/>
            <a:gdLst/>
            <a:ahLst/>
            <a:cxnLst/>
            <a:rect l="l" t="t" r="r" b="b"/>
            <a:pathLst>
              <a:path w="2377708" h="1068464">
                <a:moveTo>
                  <a:pt x="0" y="0"/>
                </a:moveTo>
                <a:lnTo>
                  <a:pt x="2377708" y="0"/>
                </a:lnTo>
                <a:lnTo>
                  <a:pt x="2377708" y="1068464"/>
                </a:lnTo>
                <a:lnTo>
                  <a:pt x="0" y="10684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3934BC-CE6E-53AD-D20C-8B50A31F3B48}"/>
              </a:ext>
            </a:extLst>
          </p:cNvPr>
          <p:cNvSpPr txBox="1"/>
          <p:nvPr/>
        </p:nvSpPr>
        <p:spPr>
          <a:xfrm>
            <a:off x="47328" y="923541"/>
            <a:ext cx="12144672" cy="5694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ĐÓN CÁC THẦY CÔ VÀ CÁC EM HỌC SINH ĐÃ VỀ DỰ</a:t>
            </a:r>
          </a:p>
          <a:p>
            <a:pPr algn="ctr" defTabSz="609630">
              <a:lnSpc>
                <a:spcPct val="150000"/>
              </a:lnSpc>
              <a:defRPr/>
            </a:pPr>
            <a:r>
              <a:rPr lang="en-US" sz="5334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vi-VN" sz="5334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5334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LỚP </a:t>
            </a:r>
            <a:r>
              <a:rPr lang="vi-VN" sz="5334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334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>
              <a:lnSpc>
                <a:spcPct val="150000"/>
              </a:lnSpc>
              <a:defRPr/>
            </a:pPr>
            <a:r>
              <a:rPr lang="en-US" sz="5334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:SỐ 0 TRONG PHÉP CỘNG</a:t>
            </a:r>
          </a:p>
          <a:p>
            <a:pPr algn="ctr" defTabSz="609630">
              <a:lnSpc>
                <a:spcPct val="150000"/>
              </a:lnSpc>
              <a:defRPr/>
            </a:pPr>
            <a:r>
              <a:rPr lang="en-US" sz="5334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THỊ THU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>
              <a:lnSpc>
                <a:spcPct val="150000"/>
              </a:lnSpc>
              <a:defRPr/>
            </a:pPr>
            <a:r>
              <a:rPr lang="en-US" sz="5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39479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16D73ED-33D9-483E-A4B6-C3BE103C97F3}"/>
              </a:ext>
            </a:extLst>
          </p:cNvPr>
          <p:cNvSpPr txBox="1">
            <a:spLocks/>
          </p:cNvSpPr>
          <p:nvPr/>
        </p:nvSpPr>
        <p:spPr>
          <a:xfrm>
            <a:off x="7508674" y="4971750"/>
            <a:ext cx="464504" cy="776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endParaRPr lang="en-GB" sz="4798" b="1" dirty="0">
              <a:solidFill>
                <a:prstClr val="whit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FC0BC59-A5E6-4612-A9D1-8348E8A18B8C}"/>
              </a:ext>
            </a:extLst>
          </p:cNvPr>
          <p:cNvSpPr txBox="1">
            <a:spLocks/>
          </p:cNvSpPr>
          <p:nvPr/>
        </p:nvSpPr>
        <p:spPr>
          <a:xfrm>
            <a:off x="5119469" y="4954230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endParaRPr lang="en-GB" sz="4798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14BFB69-0470-4813-8183-D31311CAD3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163" y="236210"/>
            <a:ext cx="2830053" cy="1415027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CF4E21D-59A4-4651-A016-3F6F5AF547BD}"/>
              </a:ext>
            </a:extLst>
          </p:cNvPr>
          <p:cNvSpPr txBox="1">
            <a:spLocks/>
          </p:cNvSpPr>
          <p:nvPr/>
        </p:nvSpPr>
        <p:spPr>
          <a:xfrm>
            <a:off x="855000" y="1761285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19" name="Picture 3" descr="F:\AAA-PDF-SGK\PNG\Bai10-KP3.png">
            <a:extLst>
              <a:ext uri="{FF2B5EF4-FFF2-40B4-BE49-F238E27FC236}">
                <a16:creationId xmlns:a16="http://schemas.microsoft.com/office/drawing/2014/main" id="{708BA9E1-A7E8-4B39-AD33-524F7F801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7209" t="17082" r="27453" b="66561"/>
          <a:stretch/>
        </p:blipFill>
        <p:spPr bwMode="auto">
          <a:xfrm>
            <a:off x="1989221" y="2159643"/>
            <a:ext cx="9336506" cy="3571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549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235793" y="5412451"/>
            <a:ext cx="464504" cy="776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endParaRPr lang="en-GB" sz="4798" b="1" dirty="0">
              <a:solidFill>
                <a:srgbClr val="4472C4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860830" y="5412451"/>
            <a:ext cx="464504" cy="776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endParaRPr lang="en-GB" sz="4798" b="1" dirty="0">
              <a:solidFill>
                <a:srgbClr val="4472C4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422454" y="5412450"/>
            <a:ext cx="464504" cy="776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endParaRPr lang="en-GB" sz="4798" b="1" dirty="0">
              <a:solidFill>
                <a:prstClr val="whit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25505" y="5394930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endParaRPr lang="en-GB" sz="4798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280" y="372908"/>
            <a:ext cx="3057821" cy="1528911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671918" y="304093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255" t="5591" r="3483"/>
          <a:stretch/>
        </p:blipFill>
        <p:spPr>
          <a:xfrm>
            <a:off x="2699046" y="1901819"/>
            <a:ext cx="7431983" cy="415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4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16D73ED-33D9-483E-A4B6-C3BE103C97F3}"/>
              </a:ext>
            </a:extLst>
          </p:cNvPr>
          <p:cNvSpPr txBox="1">
            <a:spLocks/>
          </p:cNvSpPr>
          <p:nvPr/>
        </p:nvSpPr>
        <p:spPr>
          <a:xfrm>
            <a:off x="7508674" y="4971750"/>
            <a:ext cx="464504" cy="776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endParaRPr lang="en-GB" sz="4798" b="1" dirty="0">
              <a:solidFill>
                <a:prstClr val="whit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FC0BC59-A5E6-4612-A9D1-8348E8A18B8C}"/>
              </a:ext>
            </a:extLst>
          </p:cNvPr>
          <p:cNvSpPr txBox="1">
            <a:spLocks/>
          </p:cNvSpPr>
          <p:nvPr/>
        </p:nvSpPr>
        <p:spPr>
          <a:xfrm>
            <a:off x="5119469" y="4954230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endParaRPr lang="en-GB" sz="4798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14BFB69-0470-4813-8183-D31311CAD3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163" y="236210"/>
            <a:ext cx="2830053" cy="141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6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73" y="36641"/>
            <a:ext cx="2974789" cy="1487396"/>
          </a:xfrm>
          <a:prstGeom prst="rect">
            <a:avLst/>
          </a:prstGeom>
        </p:spPr>
      </p:pic>
      <p:pic>
        <p:nvPicPr>
          <p:cNvPr id="75" name="Picture 3" descr="F:\AAA-PDF-SGK\PNG\Bai10-HĐ3-1.png"/>
          <p:cNvPicPr>
            <a:picLocks noChangeAspect="1" noChangeArrowheads="1"/>
          </p:cNvPicPr>
          <p:nvPr/>
        </p:nvPicPr>
        <p:blipFill>
          <a:blip r:embed="rId3"/>
          <a:srcRect t="58182" b="24242"/>
          <a:stretch>
            <a:fillRect/>
          </a:stretch>
        </p:blipFill>
        <p:spPr bwMode="auto">
          <a:xfrm>
            <a:off x="609600" y="2897345"/>
            <a:ext cx="9924952" cy="2464283"/>
          </a:xfrm>
          <a:prstGeom prst="rect">
            <a:avLst/>
          </a:prstGeom>
          <a:noFill/>
        </p:spPr>
      </p:pic>
      <p:grpSp>
        <p:nvGrpSpPr>
          <p:cNvPr id="76" name="Group 14"/>
          <p:cNvGrpSpPr/>
          <p:nvPr/>
        </p:nvGrpSpPr>
        <p:grpSpPr>
          <a:xfrm>
            <a:off x="10914301" y="2955434"/>
            <a:ext cx="594490" cy="628679"/>
            <a:chOff x="1975996" y="3646349"/>
            <a:chExt cx="446022" cy="471673"/>
          </a:xfrm>
        </p:grpSpPr>
        <p:sp>
          <p:nvSpPr>
            <p:cNvPr id="7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79" name="Group 17"/>
          <p:cNvGrpSpPr/>
          <p:nvPr/>
        </p:nvGrpSpPr>
        <p:grpSpPr>
          <a:xfrm>
            <a:off x="10914301" y="2967259"/>
            <a:ext cx="594490" cy="605027"/>
            <a:chOff x="1975996" y="3646349"/>
            <a:chExt cx="446022" cy="453928"/>
          </a:xfrm>
        </p:grpSpPr>
        <p:sp>
          <p:nvSpPr>
            <p:cNvPr id="8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10412103" y="2921081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0419629" y="3763691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84" name="Group 14"/>
          <p:cNvGrpSpPr/>
          <p:nvPr/>
        </p:nvGrpSpPr>
        <p:grpSpPr>
          <a:xfrm>
            <a:off x="10914304" y="3798044"/>
            <a:ext cx="594490" cy="628679"/>
            <a:chOff x="1975996" y="3646349"/>
            <a:chExt cx="446022" cy="471673"/>
          </a:xfrm>
        </p:grpSpPr>
        <p:sp>
          <p:nvSpPr>
            <p:cNvPr id="8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7" name="Group 17"/>
          <p:cNvGrpSpPr/>
          <p:nvPr/>
        </p:nvGrpSpPr>
        <p:grpSpPr>
          <a:xfrm>
            <a:off x="10914304" y="3809869"/>
            <a:ext cx="594490" cy="605027"/>
            <a:chOff x="1975996" y="3646349"/>
            <a:chExt cx="446022" cy="453928"/>
          </a:xfrm>
        </p:grpSpPr>
        <p:sp>
          <p:nvSpPr>
            <p:cNvPr id="8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91" name="Group 14"/>
          <p:cNvGrpSpPr/>
          <p:nvPr/>
        </p:nvGrpSpPr>
        <p:grpSpPr>
          <a:xfrm>
            <a:off x="10921824" y="4648180"/>
            <a:ext cx="594490" cy="628679"/>
            <a:chOff x="1975996" y="3646349"/>
            <a:chExt cx="446022" cy="471673"/>
          </a:xfrm>
        </p:grpSpPr>
        <p:sp>
          <p:nvSpPr>
            <p:cNvPr id="9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4" name="Group 17"/>
          <p:cNvGrpSpPr/>
          <p:nvPr/>
        </p:nvGrpSpPr>
        <p:grpSpPr>
          <a:xfrm>
            <a:off x="10921824" y="4660004"/>
            <a:ext cx="594490" cy="605027"/>
            <a:chOff x="1975996" y="3646349"/>
            <a:chExt cx="446022" cy="453928"/>
          </a:xfrm>
        </p:grpSpPr>
        <p:sp>
          <p:nvSpPr>
            <p:cNvPr id="9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10419626" y="4613826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98" name="Group 14"/>
          <p:cNvGrpSpPr/>
          <p:nvPr/>
        </p:nvGrpSpPr>
        <p:grpSpPr>
          <a:xfrm>
            <a:off x="2389057" y="2967261"/>
            <a:ext cx="594490" cy="628679"/>
            <a:chOff x="1975996" y="3646349"/>
            <a:chExt cx="446022" cy="471673"/>
          </a:xfrm>
        </p:grpSpPr>
        <p:sp>
          <p:nvSpPr>
            <p:cNvPr id="9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1" name="Group 17"/>
          <p:cNvGrpSpPr/>
          <p:nvPr/>
        </p:nvGrpSpPr>
        <p:grpSpPr>
          <a:xfrm>
            <a:off x="2389057" y="2979085"/>
            <a:ext cx="594490" cy="655364"/>
            <a:chOff x="1975996" y="3646349"/>
            <a:chExt cx="446022" cy="491694"/>
          </a:xfrm>
        </p:grpSpPr>
        <p:sp>
          <p:nvSpPr>
            <p:cNvPr id="10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GB" sz="2400" b="1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98327" y="3704136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1886859" y="2932908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894385" y="3775518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106" name="Group 14"/>
          <p:cNvGrpSpPr/>
          <p:nvPr/>
        </p:nvGrpSpPr>
        <p:grpSpPr>
          <a:xfrm>
            <a:off x="2389060" y="3809871"/>
            <a:ext cx="594490" cy="628679"/>
            <a:chOff x="1975996" y="3646349"/>
            <a:chExt cx="446022" cy="471673"/>
          </a:xfrm>
        </p:grpSpPr>
        <p:sp>
          <p:nvSpPr>
            <p:cNvPr id="10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9" name="Group 17"/>
          <p:cNvGrpSpPr/>
          <p:nvPr/>
        </p:nvGrpSpPr>
        <p:grpSpPr>
          <a:xfrm>
            <a:off x="2389060" y="3821696"/>
            <a:ext cx="594490" cy="605027"/>
            <a:chOff x="1975996" y="3646349"/>
            <a:chExt cx="446022" cy="453928"/>
          </a:xfrm>
        </p:grpSpPr>
        <p:sp>
          <p:nvSpPr>
            <p:cNvPr id="11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12" name="Group 14"/>
          <p:cNvGrpSpPr/>
          <p:nvPr/>
        </p:nvGrpSpPr>
        <p:grpSpPr>
          <a:xfrm>
            <a:off x="2396580" y="4660007"/>
            <a:ext cx="594490" cy="628679"/>
            <a:chOff x="1975996" y="3646349"/>
            <a:chExt cx="446022" cy="471673"/>
          </a:xfrm>
        </p:grpSpPr>
        <p:sp>
          <p:nvSpPr>
            <p:cNvPr id="11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5" name="Group 17"/>
          <p:cNvGrpSpPr/>
          <p:nvPr/>
        </p:nvGrpSpPr>
        <p:grpSpPr>
          <a:xfrm>
            <a:off x="2396580" y="4671831"/>
            <a:ext cx="594490" cy="605027"/>
            <a:chOff x="1975996" y="3646349"/>
            <a:chExt cx="446022" cy="453928"/>
          </a:xfrm>
        </p:grpSpPr>
        <p:sp>
          <p:nvSpPr>
            <p:cNvPr id="1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118" name="TextBox 117"/>
          <p:cNvSpPr txBox="1"/>
          <p:nvPr/>
        </p:nvSpPr>
        <p:spPr>
          <a:xfrm>
            <a:off x="1894382" y="4625653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119" name="Group 14"/>
          <p:cNvGrpSpPr/>
          <p:nvPr/>
        </p:nvGrpSpPr>
        <p:grpSpPr>
          <a:xfrm>
            <a:off x="6651679" y="2955434"/>
            <a:ext cx="594490" cy="628679"/>
            <a:chOff x="1975996" y="3646349"/>
            <a:chExt cx="446022" cy="471673"/>
          </a:xfrm>
        </p:grpSpPr>
        <p:sp>
          <p:nvSpPr>
            <p:cNvPr id="12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2" name="Group 17"/>
          <p:cNvGrpSpPr/>
          <p:nvPr/>
        </p:nvGrpSpPr>
        <p:grpSpPr>
          <a:xfrm>
            <a:off x="6651679" y="2967259"/>
            <a:ext cx="594490" cy="605027"/>
            <a:chOff x="1975996" y="3646349"/>
            <a:chExt cx="446022" cy="453928"/>
          </a:xfrm>
        </p:grpSpPr>
        <p:sp>
          <p:nvSpPr>
            <p:cNvPr id="12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6149481" y="2921081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6157007" y="3763691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127" name="Group 14"/>
          <p:cNvGrpSpPr/>
          <p:nvPr/>
        </p:nvGrpSpPr>
        <p:grpSpPr>
          <a:xfrm>
            <a:off x="6651682" y="3798044"/>
            <a:ext cx="594490" cy="628679"/>
            <a:chOff x="1975996" y="3646349"/>
            <a:chExt cx="446022" cy="471673"/>
          </a:xfrm>
        </p:grpSpPr>
        <p:sp>
          <p:nvSpPr>
            <p:cNvPr id="12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0" name="Group 17"/>
          <p:cNvGrpSpPr/>
          <p:nvPr/>
        </p:nvGrpSpPr>
        <p:grpSpPr>
          <a:xfrm>
            <a:off x="6651682" y="3809869"/>
            <a:ext cx="594490" cy="605027"/>
            <a:chOff x="1975996" y="3646349"/>
            <a:chExt cx="446022" cy="453928"/>
          </a:xfrm>
        </p:grpSpPr>
        <p:sp>
          <p:nvSpPr>
            <p:cNvPr id="13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33" name="Group 14"/>
          <p:cNvGrpSpPr/>
          <p:nvPr/>
        </p:nvGrpSpPr>
        <p:grpSpPr>
          <a:xfrm>
            <a:off x="6659202" y="4648180"/>
            <a:ext cx="594490" cy="628679"/>
            <a:chOff x="1975996" y="3646349"/>
            <a:chExt cx="446022" cy="471673"/>
          </a:xfrm>
        </p:grpSpPr>
        <p:sp>
          <p:nvSpPr>
            <p:cNvPr id="13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6" name="Group 17"/>
          <p:cNvGrpSpPr/>
          <p:nvPr/>
        </p:nvGrpSpPr>
        <p:grpSpPr>
          <a:xfrm>
            <a:off x="6659202" y="4660004"/>
            <a:ext cx="594490" cy="605027"/>
            <a:chOff x="1975996" y="3646349"/>
            <a:chExt cx="446022" cy="453928"/>
          </a:xfrm>
        </p:grpSpPr>
        <p:sp>
          <p:nvSpPr>
            <p:cNvPr id="13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6157004" y="4613826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05874" y="1798704"/>
            <a:ext cx="2589826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b="1" dirty="0" smtClean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Tính nhẩm</a:t>
            </a:r>
            <a:endParaRPr lang="en-GB" sz="3200" b="1" dirty="0">
              <a:solidFill>
                <a:srgbClr val="4050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88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 descr="F:\AAA-PDF-SGK\PNG\Bai10-HĐ3-2.png"/>
          <p:cNvPicPr>
            <a:picLocks noChangeAspect="1" noChangeArrowheads="1"/>
          </p:cNvPicPr>
          <p:nvPr/>
        </p:nvPicPr>
        <p:blipFill>
          <a:blip r:embed="rId2"/>
          <a:srcRect t="74303" b="6545"/>
          <a:stretch>
            <a:fillRect/>
          </a:stretch>
        </p:blipFill>
        <p:spPr bwMode="auto">
          <a:xfrm>
            <a:off x="333533" y="2903593"/>
            <a:ext cx="11524933" cy="3009326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3419438" y="5099084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800" b="1" dirty="0">
                <a:solidFill>
                  <a:srgbClr val="40505E"/>
                </a:solidFill>
                <a:latin typeface="Calibri" panose="020F0502020204030204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867580" y="5099084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800" b="1" dirty="0">
                <a:solidFill>
                  <a:srgbClr val="40505E"/>
                </a:solidFill>
                <a:latin typeface="Calibri" panose="020F0502020204030204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765345" y="5099084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800" b="1" dirty="0">
                <a:solidFill>
                  <a:srgbClr val="40505E"/>
                </a:solidFill>
                <a:latin typeface="Calibri" panose="020F0502020204030204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098793" y="5094133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800" b="1" dirty="0">
                <a:solidFill>
                  <a:srgbClr val="40505E"/>
                </a:solidFill>
                <a:latin typeface="Calibri" panose="020F0502020204030204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551321" y="5077855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7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899169" y="5077856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7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633141" y="5077857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7</a:t>
            </a:r>
          </a:p>
        </p:txBody>
      </p:sp>
      <p:sp>
        <p:nvSpPr>
          <p:cNvPr id="66" name="Rectangle 65"/>
          <p:cNvSpPr/>
          <p:nvPr/>
        </p:nvSpPr>
        <p:spPr>
          <a:xfrm>
            <a:off x="9035615" y="5082257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7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01" y="396726"/>
            <a:ext cx="2226464" cy="1113233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89301" y="1764784"/>
            <a:ext cx="156197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0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40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0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9883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70" y="794341"/>
            <a:ext cx="11660957" cy="552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2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97" y="215795"/>
            <a:ext cx="2545081" cy="127254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81855" y="1488337"/>
            <a:ext cx="156197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683" y="1338755"/>
            <a:ext cx="7653237" cy="486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9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21" y="385744"/>
            <a:ext cx="2902151" cy="1451077"/>
          </a:xfrm>
          <a:prstGeom prst="rect">
            <a:avLst/>
          </a:prstGeom>
        </p:spPr>
      </p:pic>
      <p:sp>
        <p:nvSpPr>
          <p:cNvPr id="12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6913" y="2022386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8198" name="Picture 6" descr="F:\AAA-LÀM ẢNH SLIDE\Bai10-LT1-1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021" y="2774061"/>
            <a:ext cx="11465957" cy="2972656"/>
          </a:xfrm>
          <a:prstGeom prst="rect">
            <a:avLst/>
          </a:prstGeom>
          <a:noFill/>
        </p:spPr>
      </p:pic>
      <p:pic>
        <p:nvPicPr>
          <p:cNvPr id="127" name="Picture 2" descr="F:\AAA-LÀM ẢNH SLIDE\Bai10-HĐ3-3a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0677" y="3112862"/>
            <a:ext cx="2216556" cy="2216556"/>
          </a:xfrm>
          <a:prstGeom prst="rect">
            <a:avLst/>
          </a:prstGeom>
          <a:noFill/>
        </p:spPr>
      </p:pic>
      <p:pic>
        <p:nvPicPr>
          <p:cNvPr id="128" name="Picture 3" descr="F:\AAA-LÀM ẢNH SLIDE\Bai10-HĐ3-3a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53837" y="3112862"/>
            <a:ext cx="2216556" cy="2216556"/>
          </a:xfrm>
          <a:prstGeom prst="rect">
            <a:avLst/>
          </a:prstGeom>
          <a:noFill/>
        </p:spPr>
      </p:pic>
      <p:grpSp>
        <p:nvGrpSpPr>
          <p:cNvPr id="132" name="Group 21"/>
          <p:cNvGrpSpPr/>
          <p:nvPr/>
        </p:nvGrpSpPr>
        <p:grpSpPr>
          <a:xfrm>
            <a:off x="10169114" y="3787090"/>
            <a:ext cx="798367" cy="817781"/>
            <a:chOff x="7632352" y="2681286"/>
            <a:chExt cx="405942" cy="415815"/>
          </a:xfrm>
        </p:grpSpPr>
        <p:sp>
          <p:nvSpPr>
            <p:cNvPr id="13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5" name="Group 51"/>
          <p:cNvGrpSpPr/>
          <p:nvPr/>
        </p:nvGrpSpPr>
        <p:grpSpPr>
          <a:xfrm>
            <a:off x="6981917" y="3787090"/>
            <a:ext cx="798367" cy="817781"/>
            <a:chOff x="7632352" y="2681286"/>
            <a:chExt cx="405942" cy="415815"/>
          </a:xfrm>
        </p:grpSpPr>
        <p:sp>
          <p:nvSpPr>
            <p:cNvPr id="13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42518" y="3807642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3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34773" y="3807642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40" name="Group 59"/>
          <p:cNvGrpSpPr/>
          <p:nvPr/>
        </p:nvGrpSpPr>
        <p:grpSpPr>
          <a:xfrm>
            <a:off x="6974396" y="3784059"/>
            <a:ext cx="798367" cy="817781"/>
            <a:chOff x="7632352" y="2681286"/>
            <a:chExt cx="405942" cy="415815"/>
          </a:xfrm>
        </p:grpSpPr>
        <p:sp>
          <p:nvSpPr>
            <p:cNvPr id="14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43" name="Group 62"/>
          <p:cNvGrpSpPr/>
          <p:nvPr/>
        </p:nvGrpSpPr>
        <p:grpSpPr>
          <a:xfrm>
            <a:off x="10176104" y="3784058"/>
            <a:ext cx="798367" cy="817781"/>
            <a:chOff x="7632352" y="2681286"/>
            <a:chExt cx="405942" cy="415815"/>
          </a:xfrm>
        </p:grpSpPr>
        <p:sp>
          <p:nvSpPr>
            <p:cNvPr id="1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46" name="Group 51"/>
          <p:cNvGrpSpPr/>
          <p:nvPr/>
        </p:nvGrpSpPr>
        <p:grpSpPr>
          <a:xfrm>
            <a:off x="8606954" y="3787090"/>
            <a:ext cx="798367" cy="817781"/>
            <a:chOff x="7632352" y="2681286"/>
            <a:chExt cx="405942" cy="415815"/>
          </a:xfrm>
        </p:grpSpPr>
        <p:sp>
          <p:nvSpPr>
            <p:cNvPr id="14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49" name="Group 59"/>
          <p:cNvGrpSpPr/>
          <p:nvPr/>
        </p:nvGrpSpPr>
        <p:grpSpPr>
          <a:xfrm>
            <a:off x="8599433" y="3784059"/>
            <a:ext cx="798367" cy="817781"/>
            <a:chOff x="7632352" y="2681286"/>
            <a:chExt cx="405942" cy="415815"/>
          </a:xfrm>
        </p:grpSpPr>
        <p:sp>
          <p:nvSpPr>
            <p:cNvPr id="1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918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F:\AAA-LÀM ẢNH SLIDE\Bai10-LT1-1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227" y="2583034"/>
            <a:ext cx="11150860" cy="3745435"/>
          </a:xfrm>
          <a:prstGeom prst="rect">
            <a:avLst/>
          </a:prstGeom>
          <a:noFill/>
        </p:spPr>
      </p:pic>
      <p:grpSp>
        <p:nvGrpSpPr>
          <p:cNvPr id="2" name="Group 21"/>
          <p:cNvGrpSpPr/>
          <p:nvPr/>
        </p:nvGrpSpPr>
        <p:grpSpPr>
          <a:xfrm>
            <a:off x="10151702" y="4029342"/>
            <a:ext cx="798367" cy="817781"/>
            <a:chOff x="7632352" y="2681286"/>
            <a:chExt cx="405942" cy="415815"/>
          </a:xfrm>
        </p:grpSpPr>
        <p:sp>
          <p:nvSpPr>
            <p:cNvPr id="13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51"/>
          <p:cNvGrpSpPr/>
          <p:nvPr/>
        </p:nvGrpSpPr>
        <p:grpSpPr>
          <a:xfrm>
            <a:off x="6964504" y="4029342"/>
            <a:ext cx="798367" cy="817781"/>
            <a:chOff x="7632352" y="2681286"/>
            <a:chExt cx="405942" cy="415815"/>
          </a:xfrm>
        </p:grpSpPr>
        <p:sp>
          <p:nvSpPr>
            <p:cNvPr id="13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25106" y="404989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3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17361" y="404989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4" name="Group 59"/>
          <p:cNvGrpSpPr/>
          <p:nvPr/>
        </p:nvGrpSpPr>
        <p:grpSpPr>
          <a:xfrm>
            <a:off x="6956983" y="4026311"/>
            <a:ext cx="798367" cy="817781"/>
            <a:chOff x="7632352" y="2681286"/>
            <a:chExt cx="405942" cy="415815"/>
          </a:xfrm>
        </p:grpSpPr>
        <p:sp>
          <p:nvSpPr>
            <p:cNvPr id="14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vi-VN" sz="4800" b="1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3</a:t>
              </a:r>
              <a:endParaRPr lang="en-US" sz="4800" b="1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endParaRPr lang="en-GB" sz="4798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5" name="Group 62"/>
          <p:cNvGrpSpPr/>
          <p:nvPr/>
        </p:nvGrpSpPr>
        <p:grpSpPr>
          <a:xfrm>
            <a:off x="10158691" y="4026309"/>
            <a:ext cx="798367" cy="817781"/>
            <a:chOff x="7632352" y="2681286"/>
            <a:chExt cx="405942" cy="415815"/>
          </a:xfrm>
        </p:grpSpPr>
        <p:sp>
          <p:nvSpPr>
            <p:cNvPr id="1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vi-VN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7</a:t>
              </a:r>
              <a:endParaRPr lang="en-GB" sz="4798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6" name="Group 51"/>
          <p:cNvGrpSpPr/>
          <p:nvPr/>
        </p:nvGrpSpPr>
        <p:grpSpPr>
          <a:xfrm>
            <a:off x="8589541" y="4029342"/>
            <a:ext cx="798367" cy="817781"/>
            <a:chOff x="7632352" y="2681286"/>
            <a:chExt cx="405942" cy="415815"/>
          </a:xfrm>
        </p:grpSpPr>
        <p:sp>
          <p:nvSpPr>
            <p:cNvPr id="14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" name="Group 59"/>
          <p:cNvGrpSpPr/>
          <p:nvPr/>
        </p:nvGrpSpPr>
        <p:grpSpPr>
          <a:xfrm>
            <a:off x="8582020" y="4026311"/>
            <a:ext cx="798367" cy="817781"/>
            <a:chOff x="7632352" y="2681286"/>
            <a:chExt cx="405942" cy="415815"/>
          </a:xfrm>
        </p:grpSpPr>
        <p:sp>
          <p:nvSpPr>
            <p:cNvPr id="1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vi-VN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  <a:endParaRPr lang="en-GB" sz="4798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28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6863" y="4537915"/>
            <a:ext cx="1347380" cy="1347380"/>
          </a:xfrm>
          <a:prstGeom prst="rect">
            <a:avLst/>
          </a:prstGeom>
          <a:noFill/>
        </p:spPr>
      </p:pic>
      <p:pic>
        <p:nvPicPr>
          <p:cNvPr id="29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7902" y="3074397"/>
            <a:ext cx="1347380" cy="1347380"/>
          </a:xfrm>
          <a:prstGeom prst="rect">
            <a:avLst/>
          </a:prstGeom>
          <a:noFill/>
        </p:spPr>
      </p:pic>
      <p:pic>
        <p:nvPicPr>
          <p:cNvPr id="30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7902" y="4537915"/>
            <a:ext cx="1347380" cy="1347380"/>
          </a:xfrm>
          <a:prstGeom prst="rect">
            <a:avLst/>
          </a:prstGeom>
          <a:noFill/>
        </p:spPr>
      </p:pic>
      <p:pic>
        <p:nvPicPr>
          <p:cNvPr id="31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58938" y="3074397"/>
            <a:ext cx="1347380" cy="1347380"/>
          </a:xfrm>
          <a:prstGeom prst="rect">
            <a:avLst/>
          </a:prstGeom>
          <a:noFill/>
        </p:spPr>
      </p:pic>
      <p:pic>
        <p:nvPicPr>
          <p:cNvPr id="32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8938" y="4537915"/>
            <a:ext cx="1347380" cy="1347380"/>
          </a:xfrm>
          <a:prstGeom prst="rect">
            <a:avLst/>
          </a:prstGeom>
          <a:noFill/>
        </p:spPr>
      </p:pic>
      <p:pic>
        <p:nvPicPr>
          <p:cNvPr id="33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9976" y="3074397"/>
            <a:ext cx="1347380" cy="1347380"/>
          </a:xfrm>
          <a:prstGeom prst="rect">
            <a:avLst/>
          </a:prstGeom>
          <a:noFill/>
        </p:spPr>
      </p:pic>
      <p:pic>
        <p:nvPicPr>
          <p:cNvPr id="34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9976" y="4537915"/>
            <a:ext cx="1347380" cy="1347380"/>
          </a:xfrm>
          <a:prstGeom prst="rect">
            <a:avLst/>
          </a:prstGeom>
          <a:noFill/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2" y="617517"/>
            <a:ext cx="2617144" cy="1308573"/>
          </a:xfrm>
          <a:prstGeom prst="rect">
            <a:avLst/>
          </a:prstGeom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6913" y="2022386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72009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Freeform 61"/>
          <p:cNvSpPr/>
          <p:nvPr/>
        </p:nvSpPr>
        <p:spPr>
          <a:xfrm>
            <a:off x="3836890" y="4243281"/>
            <a:ext cx="1790549" cy="1760455"/>
          </a:xfrm>
          <a:custGeom>
            <a:avLst/>
            <a:gdLst>
              <a:gd name="connsiteX0" fmla="*/ 0 w 1343378"/>
              <a:gd name="connsiteY0" fmla="*/ 0 h 1320800"/>
              <a:gd name="connsiteX1" fmla="*/ 643467 w 1343378"/>
              <a:gd name="connsiteY1" fmla="*/ 406400 h 1320800"/>
              <a:gd name="connsiteX2" fmla="*/ 428978 w 1343378"/>
              <a:gd name="connsiteY2" fmla="*/ 1016000 h 1320800"/>
              <a:gd name="connsiteX3" fmla="*/ 1343378 w 1343378"/>
              <a:gd name="connsiteY3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3378" h="1320800">
                <a:moveTo>
                  <a:pt x="0" y="0"/>
                </a:moveTo>
                <a:cubicBezTo>
                  <a:pt x="285985" y="118533"/>
                  <a:pt x="571971" y="237067"/>
                  <a:pt x="643467" y="406400"/>
                </a:cubicBezTo>
                <a:cubicBezTo>
                  <a:pt x="714963" y="575733"/>
                  <a:pt x="312326" y="863600"/>
                  <a:pt x="428978" y="1016000"/>
                </a:cubicBezTo>
                <a:cubicBezTo>
                  <a:pt x="545630" y="1168400"/>
                  <a:pt x="1044223" y="1266237"/>
                  <a:pt x="1343378" y="1320800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1908416" y="2377499"/>
            <a:ext cx="709699" cy="1038218"/>
          </a:xfrm>
          <a:custGeom>
            <a:avLst/>
            <a:gdLst>
              <a:gd name="connsiteX0" fmla="*/ 532459 w 532459"/>
              <a:gd name="connsiteY0" fmla="*/ 0 h 778934"/>
              <a:gd name="connsiteX1" fmla="*/ 24459 w 532459"/>
              <a:gd name="connsiteY1" fmla="*/ 293512 h 778934"/>
              <a:gd name="connsiteX2" fmla="*/ 385703 w 532459"/>
              <a:gd name="connsiteY2" fmla="*/ 496712 h 778934"/>
              <a:gd name="connsiteX3" fmla="*/ 430859 w 532459"/>
              <a:gd name="connsiteY3" fmla="*/ 778934 h 77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459" h="778934">
                <a:moveTo>
                  <a:pt x="532459" y="0"/>
                </a:moveTo>
                <a:cubicBezTo>
                  <a:pt x="290688" y="105363"/>
                  <a:pt x="48918" y="210727"/>
                  <a:pt x="24459" y="293512"/>
                </a:cubicBezTo>
                <a:cubicBezTo>
                  <a:pt x="0" y="376297"/>
                  <a:pt x="317970" y="415809"/>
                  <a:pt x="385703" y="496712"/>
                </a:cubicBezTo>
                <a:cubicBezTo>
                  <a:pt x="453436" y="577615"/>
                  <a:pt x="442147" y="678274"/>
                  <a:pt x="430859" y="778934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0" name="Freeform 69"/>
          <p:cNvSpPr/>
          <p:nvPr/>
        </p:nvSpPr>
        <p:spPr>
          <a:xfrm>
            <a:off x="6349678" y="2550534"/>
            <a:ext cx="1850735" cy="835089"/>
          </a:xfrm>
          <a:custGeom>
            <a:avLst/>
            <a:gdLst>
              <a:gd name="connsiteX0" fmla="*/ 0 w 1388533"/>
              <a:gd name="connsiteY0" fmla="*/ 118534 h 626534"/>
              <a:gd name="connsiteX1" fmla="*/ 756356 w 1388533"/>
              <a:gd name="connsiteY1" fmla="*/ 84667 h 626534"/>
              <a:gd name="connsiteX2" fmla="*/ 1388533 w 1388533"/>
              <a:gd name="connsiteY2" fmla="*/ 626534 h 62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8533" h="626534">
                <a:moveTo>
                  <a:pt x="0" y="118534"/>
                </a:moveTo>
                <a:cubicBezTo>
                  <a:pt x="262467" y="59267"/>
                  <a:pt x="524934" y="0"/>
                  <a:pt x="756356" y="84667"/>
                </a:cubicBezTo>
                <a:cubicBezTo>
                  <a:pt x="987778" y="169334"/>
                  <a:pt x="1188155" y="397934"/>
                  <a:pt x="1388533" y="626534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5" name="Freeform 74"/>
          <p:cNvSpPr/>
          <p:nvPr/>
        </p:nvSpPr>
        <p:spPr>
          <a:xfrm>
            <a:off x="6755937" y="2452733"/>
            <a:ext cx="1805596" cy="962984"/>
          </a:xfrm>
          <a:custGeom>
            <a:avLst/>
            <a:gdLst>
              <a:gd name="connsiteX0" fmla="*/ 1354667 w 1354667"/>
              <a:gd name="connsiteY0" fmla="*/ 0 h 722489"/>
              <a:gd name="connsiteX1" fmla="*/ 395111 w 1354667"/>
              <a:gd name="connsiteY1" fmla="*/ 191911 h 722489"/>
              <a:gd name="connsiteX2" fmla="*/ 0 w 1354667"/>
              <a:gd name="connsiteY2" fmla="*/ 722489 h 72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4667" h="722489">
                <a:moveTo>
                  <a:pt x="1354667" y="0"/>
                </a:moveTo>
                <a:cubicBezTo>
                  <a:pt x="987778" y="35748"/>
                  <a:pt x="620889" y="71496"/>
                  <a:pt x="395111" y="191911"/>
                </a:cubicBezTo>
                <a:cubicBezTo>
                  <a:pt x="169333" y="312326"/>
                  <a:pt x="84666" y="517407"/>
                  <a:pt x="0" y="722489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6" name="Freeform 75"/>
          <p:cNvSpPr/>
          <p:nvPr/>
        </p:nvSpPr>
        <p:spPr>
          <a:xfrm>
            <a:off x="9133305" y="4213188"/>
            <a:ext cx="1464538" cy="1655129"/>
          </a:xfrm>
          <a:custGeom>
            <a:avLst/>
            <a:gdLst>
              <a:gd name="connsiteX0" fmla="*/ 0 w 1098785"/>
              <a:gd name="connsiteY0" fmla="*/ 1241778 h 1241778"/>
              <a:gd name="connsiteX1" fmla="*/ 1049866 w 1098785"/>
              <a:gd name="connsiteY1" fmla="*/ 948267 h 1241778"/>
              <a:gd name="connsiteX2" fmla="*/ 293511 w 1098785"/>
              <a:gd name="connsiteY2" fmla="*/ 508000 h 1241778"/>
              <a:gd name="connsiteX3" fmla="*/ 417688 w 1098785"/>
              <a:gd name="connsiteY3" fmla="*/ 0 h 124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785" h="1241778">
                <a:moveTo>
                  <a:pt x="0" y="1241778"/>
                </a:moveTo>
                <a:cubicBezTo>
                  <a:pt x="500473" y="1156170"/>
                  <a:pt x="1000947" y="1070563"/>
                  <a:pt x="1049866" y="948267"/>
                </a:cubicBezTo>
                <a:cubicBezTo>
                  <a:pt x="1098785" y="825971"/>
                  <a:pt x="398874" y="666044"/>
                  <a:pt x="293511" y="508000"/>
                </a:cubicBezTo>
                <a:cubicBezTo>
                  <a:pt x="188148" y="349956"/>
                  <a:pt x="302918" y="174978"/>
                  <a:pt x="417688" y="0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9" name="Freeform 78"/>
          <p:cNvSpPr/>
          <p:nvPr/>
        </p:nvSpPr>
        <p:spPr>
          <a:xfrm>
            <a:off x="3445679" y="4122909"/>
            <a:ext cx="1775501" cy="2038817"/>
          </a:xfrm>
          <a:custGeom>
            <a:avLst/>
            <a:gdLst>
              <a:gd name="connsiteX0" fmla="*/ 0 w 1332088"/>
              <a:gd name="connsiteY0" fmla="*/ 1388533 h 1529644"/>
              <a:gd name="connsiteX1" fmla="*/ 891822 w 1332088"/>
              <a:gd name="connsiteY1" fmla="*/ 1298222 h 1529644"/>
              <a:gd name="connsiteX2" fmla="*/ 1332088 w 1332088"/>
              <a:gd name="connsiteY2" fmla="*/ 0 h 152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2088" h="1529644">
                <a:moveTo>
                  <a:pt x="0" y="1388533"/>
                </a:moveTo>
                <a:cubicBezTo>
                  <a:pt x="334903" y="1459088"/>
                  <a:pt x="669807" y="1529644"/>
                  <a:pt x="891822" y="1298222"/>
                </a:cubicBezTo>
                <a:cubicBezTo>
                  <a:pt x="1113837" y="1066800"/>
                  <a:pt x="1222962" y="533400"/>
                  <a:pt x="1332088" y="0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935139" y="3218703"/>
            <a:ext cx="8266474" cy="1190349"/>
            <a:chOff x="1079325" y="2245431"/>
            <a:chExt cx="6851119" cy="986542"/>
          </a:xfrm>
        </p:grpSpPr>
        <p:grpSp>
          <p:nvGrpSpPr>
            <p:cNvPr id="81" name="Group 39"/>
            <p:cNvGrpSpPr/>
            <p:nvPr/>
          </p:nvGrpSpPr>
          <p:grpSpPr>
            <a:xfrm>
              <a:off x="5775502" y="2245431"/>
              <a:ext cx="986542" cy="986542"/>
              <a:chOff x="1079325" y="2242609"/>
              <a:chExt cx="986542" cy="986542"/>
            </a:xfrm>
          </p:grpSpPr>
          <p:pic>
            <p:nvPicPr>
              <p:cNvPr id="97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8" name="TextBox 97"/>
              <p:cNvSpPr txBox="1"/>
              <p:nvPr/>
            </p:nvSpPr>
            <p:spPr>
              <a:xfrm>
                <a:off x="1387351" y="2686754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8</a:t>
                </a:r>
              </a:p>
            </p:txBody>
          </p:sp>
        </p:grpSp>
        <p:grpSp>
          <p:nvGrpSpPr>
            <p:cNvPr id="82" name="Group 44"/>
            <p:cNvGrpSpPr/>
            <p:nvPr/>
          </p:nvGrpSpPr>
          <p:grpSpPr>
            <a:xfrm>
              <a:off x="6943902" y="2245431"/>
              <a:ext cx="986542" cy="986542"/>
              <a:chOff x="1079325" y="2242609"/>
              <a:chExt cx="986542" cy="986542"/>
            </a:xfrm>
          </p:grpSpPr>
          <p:pic>
            <p:nvPicPr>
              <p:cNvPr id="95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6" name="TextBox 95"/>
              <p:cNvSpPr txBox="1"/>
              <p:nvPr/>
            </p:nvSpPr>
            <p:spPr>
              <a:xfrm>
                <a:off x="1388533" y="2674283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9</a:t>
                </a:r>
              </a:p>
            </p:txBody>
          </p:sp>
        </p:grpSp>
        <p:grpSp>
          <p:nvGrpSpPr>
            <p:cNvPr id="83" name="Group 47"/>
            <p:cNvGrpSpPr/>
            <p:nvPr/>
          </p:nvGrpSpPr>
          <p:grpSpPr>
            <a:xfrm>
              <a:off x="1079325" y="2245431"/>
              <a:ext cx="986542" cy="986542"/>
              <a:chOff x="1079325" y="2242609"/>
              <a:chExt cx="986542" cy="986542"/>
            </a:xfrm>
          </p:grpSpPr>
          <p:pic>
            <p:nvPicPr>
              <p:cNvPr id="93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1395735" y="2709248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4</a:t>
                </a:r>
              </a:p>
            </p:txBody>
          </p:sp>
        </p:grpSp>
        <p:grpSp>
          <p:nvGrpSpPr>
            <p:cNvPr id="84" name="Group 50"/>
            <p:cNvGrpSpPr/>
            <p:nvPr/>
          </p:nvGrpSpPr>
          <p:grpSpPr>
            <a:xfrm>
              <a:off x="2247725" y="2245431"/>
              <a:ext cx="986542" cy="986542"/>
              <a:chOff x="1079325" y="2242609"/>
              <a:chExt cx="986542" cy="986542"/>
            </a:xfrm>
          </p:grpSpPr>
          <p:pic>
            <p:nvPicPr>
              <p:cNvPr id="91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2" name="TextBox 91"/>
              <p:cNvSpPr txBox="1"/>
              <p:nvPr/>
            </p:nvSpPr>
            <p:spPr>
              <a:xfrm>
                <a:off x="1376062" y="2686754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5</a:t>
                </a:r>
              </a:p>
            </p:txBody>
          </p:sp>
        </p:grpSp>
        <p:grpSp>
          <p:nvGrpSpPr>
            <p:cNvPr id="85" name="Group 53"/>
            <p:cNvGrpSpPr/>
            <p:nvPr/>
          </p:nvGrpSpPr>
          <p:grpSpPr>
            <a:xfrm>
              <a:off x="3427413" y="2245431"/>
              <a:ext cx="986542" cy="986542"/>
              <a:chOff x="1079325" y="2242609"/>
              <a:chExt cx="986542" cy="986542"/>
            </a:xfrm>
          </p:grpSpPr>
          <p:pic>
            <p:nvPicPr>
              <p:cNvPr id="89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0" name="TextBox 89"/>
              <p:cNvSpPr txBox="1"/>
              <p:nvPr/>
            </p:nvSpPr>
            <p:spPr>
              <a:xfrm>
                <a:off x="1388533" y="2674283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6</a:t>
                </a:r>
              </a:p>
            </p:txBody>
          </p:sp>
        </p:grpSp>
        <p:grpSp>
          <p:nvGrpSpPr>
            <p:cNvPr id="86" name="Group 56"/>
            <p:cNvGrpSpPr/>
            <p:nvPr/>
          </p:nvGrpSpPr>
          <p:grpSpPr>
            <a:xfrm>
              <a:off x="4595813" y="2245431"/>
              <a:ext cx="986542" cy="986542"/>
              <a:chOff x="1079325" y="2242609"/>
              <a:chExt cx="986542" cy="986542"/>
            </a:xfrm>
          </p:grpSpPr>
          <p:pic>
            <p:nvPicPr>
              <p:cNvPr id="87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88" name="TextBox 87"/>
              <p:cNvSpPr txBox="1"/>
              <p:nvPr/>
            </p:nvSpPr>
            <p:spPr>
              <a:xfrm>
                <a:off x="1388533" y="2686754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7</a:t>
                </a:r>
              </a:p>
            </p:txBody>
          </p:sp>
        </p:grpSp>
      </p:grpSp>
      <p:grpSp>
        <p:nvGrpSpPr>
          <p:cNvPr id="118" name="Group 117"/>
          <p:cNvGrpSpPr/>
          <p:nvPr/>
        </p:nvGrpSpPr>
        <p:grpSpPr>
          <a:xfrm>
            <a:off x="2326351" y="1191166"/>
            <a:ext cx="1766331" cy="1766331"/>
            <a:chOff x="1745369" y="893586"/>
            <a:chExt cx="1325208" cy="1325208"/>
          </a:xfrm>
        </p:grpSpPr>
        <p:sp>
          <p:nvSpPr>
            <p:cNvPr id="105" name="Oval 104"/>
            <p:cNvSpPr/>
            <p:nvPr/>
          </p:nvSpPr>
          <p:spPr>
            <a:xfrm>
              <a:off x="2280356" y="1693333"/>
              <a:ext cx="214488" cy="2144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2" name="Picture 2" descr="F:\AAA-LÀM ẢNH SLIDE\Bai10-HĐ3-4(1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45369" y="893586"/>
              <a:ext cx="1325208" cy="1325208"/>
            </a:xfrm>
            <a:prstGeom prst="rect">
              <a:avLst/>
            </a:prstGeom>
            <a:noFill/>
          </p:spPr>
        </p:pic>
      </p:grpSp>
      <p:grpSp>
        <p:nvGrpSpPr>
          <p:cNvPr id="119" name="Group 118"/>
          <p:cNvGrpSpPr/>
          <p:nvPr/>
        </p:nvGrpSpPr>
        <p:grpSpPr>
          <a:xfrm>
            <a:off x="5277626" y="1331452"/>
            <a:ext cx="1626045" cy="1626045"/>
            <a:chOff x="3950065" y="1006474"/>
            <a:chExt cx="1219957" cy="1219957"/>
          </a:xfrm>
        </p:grpSpPr>
        <p:sp>
          <p:nvSpPr>
            <p:cNvPr id="107" name="Oval 106"/>
            <p:cNvSpPr/>
            <p:nvPr/>
          </p:nvSpPr>
          <p:spPr>
            <a:xfrm>
              <a:off x="4436533" y="1682044"/>
              <a:ext cx="191912" cy="191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400" dirty="0">
                  <a:solidFill>
                    <a:prstClr val="white"/>
                  </a:solidFill>
                </a:rPr>
                <a:t>Z</a:t>
              </a:r>
            </a:p>
          </p:txBody>
        </p:sp>
        <p:pic>
          <p:nvPicPr>
            <p:cNvPr id="113" name="Picture 3" descr="F:\AAA-LÀM ẢNH SLIDE\Bai10-HĐ3-4(2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50065" y="1006474"/>
              <a:ext cx="1219957" cy="1219957"/>
            </a:xfrm>
            <a:prstGeom prst="rect">
              <a:avLst/>
            </a:prstGeom>
            <a:noFill/>
          </p:spPr>
        </p:pic>
      </p:grpSp>
      <p:grpSp>
        <p:nvGrpSpPr>
          <p:cNvPr id="120" name="Group 119"/>
          <p:cNvGrpSpPr/>
          <p:nvPr/>
        </p:nvGrpSpPr>
        <p:grpSpPr>
          <a:xfrm>
            <a:off x="7849629" y="1137797"/>
            <a:ext cx="2002485" cy="2002485"/>
            <a:chOff x="5889265" y="853545"/>
            <a:chExt cx="1502385" cy="1502385"/>
          </a:xfrm>
        </p:grpSpPr>
        <p:sp>
          <p:nvSpPr>
            <p:cNvPr id="108" name="Oval 107"/>
            <p:cNvSpPr/>
            <p:nvPr/>
          </p:nvSpPr>
          <p:spPr>
            <a:xfrm>
              <a:off x="6547556" y="1682044"/>
              <a:ext cx="270933" cy="2709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4" name="Picture 4" descr="F:\AAA-LÀM ẢNH SLIDE\Bai10-HĐ3-4(3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89265" y="853545"/>
              <a:ext cx="1502385" cy="1502385"/>
            </a:xfrm>
            <a:prstGeom prst="rect">
              <a:avLst/>
            </a:prstGeom>
            <a:noFill/>
          </p:spPr>
        </p:pic>
      </p:grpSp>
      <p:grpSp>
        <p:nvGrpSpPr>
          <p:cNvPr id="121" name="Group 120"/>
          <p:cNvGrpSpPr/>
          <p:nvPr/>
        </p:nvGrpSpPr>
        <p:grpSpPr>
          <a:xfrm>
            <a:off x="7968836" y="4752171"/>
            <a:ext cx="1764071" cy="1764071"/>
            <a:chOff x="5978701" y="3565266"/>
            <a:chExt cx="1323513" cy="1323513"/>
          </a:xfrm>
        </p:grpSpPr>
        <p:sp>
          <p:nvSpPr>
            <p:cNvPr id="111" name="Oval 110"/>
            <p:cNvSpPr/>
            <p:nvPr/>
          </p:nvSpPr>
          <p:spPr>
            <a:xfrm>
              <a:off x="6592711" y="4402667"/>
              <a:ext cx="225778" cy="225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5" name="Picture 5" descr="F:\AAA-LÀM ẢNH SLIDE\Bai10-HĐ3-4(4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78701" y="3565266"/>
              <a:ext cx="1323513" cy="1323513"/>
            </a:xfrm>
            <a:prstGeom prst="rect">
              <a:avLst/>
            </a:prstGeom>
            <a:noFill/>
          </p:spPr>
        </p:pic>
      </p:grpSp>
      <p:grpSp>
        <p:nvGrpSpPr>
          <p:cNvPr id="122" name="Group 121"/>
          <p:cNvGrpSpPr/>
          <p:nvPr/>
        </p:nvGrpSpPr>
        <p:grpSpPr>
          <a:xfrm>
            <a:off x="5034743" y="4606047"/>
            <a:ext cx="2056319" cy="2056319"/>
            <a:chOff x="3777367" y="3455635"/>
            <a:chExt cx="1542775" cy="1542775"/>
          </a:xfrm>
        </p:grpSpPr>
        <p:sp>
          <p:nvSpPr>
            <p:cNvPr id="110" name="Oval 109"/>
            <p:cNvSpPr/>
            <p:nvPr/>
          </p:nvSpPr>
          <p:spPr>
            <a:xfrm>
              <a:off x="4447822" y="4380089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6" name="Picture 6" descr="F:\AAA-LÀM ẢNH SLIDE\Bai10-HĐ3-4(5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777367" y="3455635"/>
              <a:ext cx="1542775" cy="1542775"/>
            </a:xfrm>
            <a:prstGeom prst="rect">
              <a:avLst/>
            </a:prstGeom>
            <a:noFill/>
          </p:spPr>
        </p:pic>
      </p:grpSp>
      <p:grpSp>
        <p:nvGrpSpPr>
          <p:cNvPr id="123" name="Group 122"/>
          <p:cNvGrpSpPr/>
          <p:nvPr/>
        </p:nvGrpSpPr>
        <p:grpSpPr>
          <a:xfrm>
            <a:off x="2190930" y="4555431"/>
            <a:ext cx="2037177" cy="2037177"/>
            <a:chOff x="1643767" y="3417660"/>
            <a:chExt cx="1528413" cy="1528413"/>
          </a:xfrm>
        </p:grpSpPr>
        <p:sp>
          <p:nvSpPr>
            <p:cNvPr id="109" name="Oval 108"/>
            <p:cNvSpPr/>
            <p:nvPr/>
          </p:nvSpPr>
          <p:spPr>
            <a:xfrm>
              <a:off x="2359378" y="4425244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7" name="Picture 7" descr="F:\AAA-LÀM ẢNH SLIDE\Bai10-HĐ3-4(6)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643767" y="3417660"/>
              <a:ext cx="1528413" cy="1528413"/>
            </a:xfrm>
            <a:prstGeom prst="rect">
              <a:avLst/>
            </a:prstGeom>
            <a:noFill/>
          </p:spPr>
        </p:pic>
      </p:grp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514960" y="659191"/>
            <a:ext cx="437599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800" b="1" dirty="0">
                <a:solidFill>
                  <a:prstClr val="black"/>
                </a:solidFill>
                <a:cs typeface="Lato" panose="020F0502020204030203" pitchFamily="34" charset="0"/>
              </a:rPr>
              <a:t>4. </a:t>
            </a:r>
            <a:r>
              <a:rPr lang="en-GB" sz="2800" b="1" dirty="0" smtClean="0">
                <a:solidFill>
                  <a:prstClr val="black"/>
                </a:solidFill>
                <a:cs typeface="Lato" panose="020F0502020204030203" pitchFamily="34" charset="0"/>
              </a:rPr>
              <a:t>Tìm chuồng cho thỏ.</a:t>
            </a:r>
            <a:endParaRPr lang="en-GB" sz="2800" b="1" dirty="0">
              <a:solidFill>
                <a:prstClr val="black"/>
              </a:solidFill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77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0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7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4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5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1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2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5" grpId="0" animBg="1"/>
      <p:bldP spid="76" grpId="0" animBg="1"/>
      <p:bldP spid="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8" y="5428047"/>
            <a:ext cx="1759944" cy="14299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4" y="1676012"/>
            <a:ext cx="9416116" cy="236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9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 CÂY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hq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  <p:sp>
        <p:nvSpPr>
          <p:cNvPr id="2" name="Right Arrow 1">
            <a:hlinkClick r:id="rId38" action="ppaction://hlinksldjump"/>
          </p:cNvPr>
          <p:cNvSpPr/>
          <p:nvPr/>
        </p:nvSpPr>
        <p:spPr>
          <a:xfrm>
            <a:off x="1447800" y="6121178"/>
            <a:ext cx="747698" cy="6606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１＋６＝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86001" y="4159801"/>
            <a:ext cx="356330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1" y="4938130"/>
            <a:ext cx="3563299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72" y="4964696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8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0400" y="1295497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５＋２＝？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49079" y="1783976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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563548" y="-293934"/>
            <a:ext cx="10744199" cy="42093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67340" y="1676006"/>
            <a:ext cx="33033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ja-JP" alt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５＋２＝？</a:t>
            </a:r>
            <a:endParaRPr lang="en-US" sz="4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2601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71572" y="5435370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４＋２＝？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63618" y="-235498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34802"/>
            <a:ext cx="4422856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4068539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181600"/>
            <a:ext cx="4388220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72643" y="5181600"/>
            <a:ext cx="4047757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08569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23" y="451503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8" y="56168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8600" y="1500165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2+3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＝？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6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215</Words>
  <Application>Microsoft Office PowerPoint</Application>
  <PresentationFormat>Widescreen</PresentationFormat>
  <Paragraphs>106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等线</vt:lpstr>
      <vt:lpstr>ITC Avant Garde Std Bk</vt:lpstr>
      <vt:lpstr>Lato</vt:lpstr>
      <vt:lpstr>Lato Heavy</vt:lpstr>
      <vt:lpstr>微软雅黑</vt:lpstr>
      <vt:lpstr>宋体</vt:lpstr>
      <vt:lpstr>Arial</vt:lpstr>
      <vt:lpstr>Arial-Rounded</vt:lpstr>
      <vt:lpstr>Calibri</vt:lpstr>
      <vt:lpstr>Times New Roman</vt:lpstr>
      <vt:lpstr>Office Theme</vt:lpstr>
      <vt:lpstr>2_Office 主题</vt:lpstr>
      <vt:lpstr>https://www.freeppt7.com</vt:lpstr>
      <vt:lpstr>1_Office Theme</vt:lpstr>
      <vt:lpstr>3_Office 主题</vt:lpstr>
      <vt:lpstr>3_Office 主题​​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67</cp:revision>
  <dcterms:created xsi:type="dcterms:W3CDTF">2021-07-20T01:55:21Z</dcterms:created>
  <dcterms:modified xsi:type="dcterms:W3CDTF">2025-02-04T05:27:18Z</dcterms:modified>
</cp:coreProperties>
</file>