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85" r:id="rId2"/>
    <p:sldMasterId id="2147483898" r:id="rId3"/>
    <p:sldMasterId id="2147483921" r:id="rId4"/>
  </p:sldMasterIdLst>
  <p:notesMasterIdLst>
    <p:notesMasterId r:id="rId22"/>
  </p:notesMasterIdLst>
  <p:handoutMasterIdLst>
    <p:handoutMasterId r:id="rId23"/>
  </p:handoutMasterIdLst>
  <p:sldIdLst>
    <p:sldId id="2007577123" r:id="rId5"/>
    <p:sldId id="366" r:id="rId6"/>
    <p:sldId id="2007577118" r:id="rId7"/>
    <p:sldId id="2007577116" r:id="rId8"/>
    <p:sldId id="2007577121" r:id="rId9"/>
    <p:sldId id="2007577124" r:id="rId10"/>
    <p:sldId id="329" r:id="rId11"/>
    <p:sldId id="2007577125" r:id="rId12"/>
    <p:sldId id="2007577117" r:id="rId13"/>
    <p:sldId id="319" r:id="rId14"/>
    <p:sldId id="317" r:id="rId15"/>
    <p:sldId id="318" r:id="rId16"/>
    <p:sldId id="323" r:id="rId17"/>
    <p:sldId id="324" r:id="rId18"/>
    <p:sldId id="325" r:id="rId19"/>
    <p:sldId id="328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83" autoAdjust="0"/>
  </p:normalViewPr>
  <p:slideViewPr>
    <p:cSldViewPr snapToGrid="0">
      <p:cViewPr varScale="1">
        <p:scale>
          <a:sx n="92" d="100"/>
          <a:sy n="92" d="100"/>
        </p:scale>
        <p:origin x="336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77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34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184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02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705080"/>
            <a:ext cx="11848906" cy="61529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5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9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1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40" y="4602424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3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5" y="750716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901" y="6059223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4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1" y="5437765"/>
            <a:ext cx="52863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9" y="5437765"/>
            <a:ext cx="52863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61" y="5437765"/>
            <a:ext cx="52863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30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22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24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4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1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5" y="1179060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8" y="1082086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5" y="1522000"/>
            <a:ext cx="2397503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100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13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9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9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5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07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6" y="983098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5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2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9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7089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852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13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258650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19849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10961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3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9" y="4084503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21" y="3169724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2" y="450644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2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1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9" y="6533241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7" y="1157473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9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5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4" y="1982713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147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6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8" y="5135842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5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5" y="1179060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8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5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100" y="2004300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1" y="2989415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8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89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4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6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9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4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5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2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82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7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4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0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4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7274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4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1" y="224155"/>
            <a:ext cx="11672571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380780384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4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1" y="224155"/>
            <a:ext cx="11672571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 userDrawn="1"/>
        </p:nvSpPr>
        <p:spPr>
          <a:xfrm>
            <a:off x="452757" y="434342"/>
            <a:ext cx="34905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305594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4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1" y="224155"/>
            <a:ext cx="11672571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 userDrawn="1"/>
        </p:nvSpPr>
        <p:spPr>
          <a:xfrm>
            <a:off x="452757" y="434343"/>
            <a:ext cx="55638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286951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4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1" y="224155"/>
            <a:ext cx="11672571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45311209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74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49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9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1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1" y="6356751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1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9" y="6356751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650207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2" indent="-162552" algn="l" defTabSz="65020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55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12759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863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2966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069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173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276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380" indent="-162552" algn="l" defTabSz="650207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03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07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11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14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18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21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724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828" algn="l" defTabSz="650207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8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9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11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693" r:id="rId22"/>
    <p:sldLayoutId id="2147483698" r:id="rId23"/>
    <p:sldLayoutId id="2147483699" r:id="rId24"/>
    <p:sldLayoutId id="2147483702" r:id="rId25"/>
    <p:sldLayoutId id="2147483704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E6CE5A6-7651-D57C-20EB-B7D185E88C7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1" y="485775"/>
            <a:ext cx="1343024" cy="13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3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733" r:id="rId13"/>
    <p:sldLayoutId id="2147483734" r:id="rId14"/>
    <p:sldLayoutId id="2147483735" r:id="rId15"/>
    <p:sldLayoutId id="2147483736" r:id="rId16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2853" y="2362604"/>
            <a:ext cx="97231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 cô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10: Phép cộng trong phạm vi 10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5117266" y="2862739"/>
            <a:ext cx="445868" cy="47150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5128622" y="2863304"/>
            <a:ext cx="445868" cy="453770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90" y="1206347"/>
            <a:ext cx="1557113" cy="77855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930367" y="3702262"/>
            <a:ext cx="1763424" cy="1112443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30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2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3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2401012" y="3865748"/>
            <a:ext cx="1579590" cy="1013900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5907751" y="2650444"/>
            <a:ext cx="1763424" cy="778557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7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2401012" y="2650444"/>
            <a:ext cx="1579925" cy="778557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60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2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63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4008634" y="2846408"/>
            <a:ext cx="1130438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52"/>
            <a:r>
              <a:rPr lang="en-US" sz="2799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43105" y="2785516"/>
            <a:ext cx="1130438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52"/>
            <a:r>
              <a:rPr lang="en-US" sz="2799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2 + 1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08634" y="4278966"/>
            <a:ext cx="1130438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52"/>
            <a:r>
              <a:rPr lang="en-US" sz="2799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3 + 1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02292" y="4264974"/>
            <a:ext cx="1130438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52"/>
            <a:r>
              <a:rPr lang="en-US" sz="2799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+ 4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8980377" y="2837105"/>
            <a:ext cx="445868" cy="47150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8995901" y="2846408"/>
            <a:ext cx="445868" cy="453770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5096146" y="4251567"/>
            <a:ext cx="445868" cy="471509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>
            <a:off x="5084569" y="4258484"/>
            <a:ext cx="445868" cy="453770"/>
            <a:chOff x="1975996" y="3646349"/>
            <a:chExt cx="446022" cy="453928"/>
          </a:xfrm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8992115" y="4250029"/>
            <a:ext cx="445868" cy="47150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17"/>
          <p:cNvGrpSpPr/>
          <p:nvPr/>
        </p:nvGrpSpPr>
        <p:grpSpPr>
          <a:xfrm>
            <a:off x="8980377" y="4257665"/>
            <a:ext cx="445868" cy="453770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2511664" y="1949524"/>
            <a:ext cx="10999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052"/>
            <a:r>
              <a:rPr lang="en-GB" sz="27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27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7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3E043-FA28-4C70-AB81-87851DB66C71}"/>
              </a:ext>
            </a:extLst>
          </p:cNvPr>
          <p:cNvCxnSpPr/>
          <p:nvPr/>
        </p:nvCxnSpPr>
        <p:spPr>
          <a:xfrm>
            <a:off x="5753456" y="1368771"/>
            <a:ext cx="0" cy="443555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37" y="1358871"/>
            <a:ext cx="1354792" cy="7954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8098" y="2097046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052"/>
            <a:r>
              <a:rPr lang="en-GB" sz="20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20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0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1"/>
          <a:stretch/>
        </p:blipFill>
        <p:spPr>
          <a:xfrm>
            <a:off x="3748771" y="1682239"/>
            <a:ext cx="4842336" cy="362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4485631" y="4746749"/>
            <a:ext cx="598775" cy="613336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13" y="1190419"/>
            <a:ext cx="1669848" cy="8349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87313" y="4746749"/>
            <a:ext cx="598775" cy="613336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-528487" y="2448528"/>
            <a:ext cx="484069" cy="431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03"/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2595896" y="2448528"/>
            <a:ext cx="1775972" cy="1775972"/>
            <a:chOff x="1094844" y="1625599"/>
            <a:chExt cx="1776589" cy="1776588"/>
          </a:xfrm>
        </p:grpSpPr>
        <p:sp>
          <p:nvSpPr>
            <p:cNvPr id="41" name="Oval 40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4130654" y="2448528"/>
            <a:ext cx="1775972" cy="1775972"/>
            <a:chOff x="2630134" y="1625599"/>
            <a:chExt cx="1776589" cy="1776588"/>
          </a:xfrm>
        </p:grpSpPr>
        <p:sp>
          <p:nvSpPr>
            <p:cNvPr id="42" name="Oval 41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5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6477928" y="2448528"/>
            <a:ext cx="1775972" cy="1775972"/>
            <a:chOff x="4978223" y="1625599"/>
            <a:chExt cx="1776589" cy="1776588"/>
          </a:xfrm>
        </p:grpSpPr>
        <p:sp>
          <p:nvSpPr>
            <p:cNvPr id="43" name="Oval 42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6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7956259" y="2448528"/>
            <a:ext cx="1474820" cy="1775972"/>
            <a:chOff x="6457067" y="1625599"/>
            <a:chExt cx="1776589" cy="1776588"/>
          </a:xfrm>
        </p:grpSpPr>
        <p:sp>
          <p:nvSpPr>
            <p:cNvPr id="44" name="Oval 43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7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5715692" y="4746749"/>
            <a:ext cx="598775" cy="613336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17362" y="4762163"/>
            <a:ext cx="348378" cy="5825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3599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11554" y="4762163"/>
            <a:ext cx="348378" cy="5825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3599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0052" y="4744476"/>
            <a:ext cx="598775" cy="613336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892555" y="4744475"/>
            <a:ext cx="598775" cy="613336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4485631" y="4746749"/>
            <a:ext cx="598775" cy="613336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6887313" y="4746749"/>
            <a:ext cx="598775" cy="613336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715692" y="4746749"/>
            <a:ext cx="598775" cy="613336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17362" y="4762163"/>
            <a:ext cx="348378" cy="5825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3599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11554" y="4762163"/>
            <a:ext cx="348378" cy="5825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3599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710052" y="4744476"/>
            <a:ext cx="598775" cy="613336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892555" y="4744475"/>
            <a:ext cx="598775" cy="613336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35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098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2"/>
          <a:srcRect t="40678" b="32542"/>
          <a:stretch>
            <a:fillRect/>
          </a:stretch>
        </p:blipFill>
        <p:spPr bwMode="auto">
          <a:xfrm>
            <a:off x="2490982" y="2666014"/>
            <a:ext cx="7236392" cy="1937948"/>
          </a:xfrm>
          <a:prstGeom prst="rect">
            <a:avLst/>
          </a:prstGeom>
          <a:noFill/>
        </p:spPr>
      </p:pic>
      <p:grpSp>
        <p:nvGrpSpPr>
          <p:cNvPr id="67" name="Group 66"/>
          <p:cNvGrpSpPr/>
          <p:nvPr/>
        </p:nvGrpSpPr>
        <p:grpSpPr>
          <a:xfrm>
            <a:off x="6221019" y="2053561"/>
            <a:ext cx="1073932" cy="1137641"/>
            <a:chOff x="4608336" y="1049867"/>
            <a:chExt cx="977253" cy="1035227"/>
          </a:xfrm>
        </p:grpSpPr>
        <p:sp>
          <p:nvSpPr>
            <p:cNvPr id="45" name="Oval 44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814759" y="3207271"/>
            <a:ext cx="887288" cy="939925"/>
            <a:chOff x="4201935" y="2203978"/>
            <a:chExt cx="807412" cy="855310"/>
          </a:xfrm>
        </p:grpSpPr>
        <p:sp>
          <p:nvSpPr>
            <p:cNvPr id="47" name="Oval 46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5033511" y="2482387"/>
            <a:ext cx="1027088" cy="1088018"/>
            <a:chOff x="3420416" y="1478843"/>
            <a:chExt cx="934626" cy="990071"/>
          </a:xfrm>
        </p:grpSpPr>
        <p:sp>
          <p:nvSpPr>
            <p:cNvPr id="46" name="Oval 45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3013619" y="2608754"/>
            <a:ext cx="778844" cy="825047"/>
            <a:chOff x="1399823" y="1605253"/>
            <a:chExt cx="708730" cy="750774"/>
          </a:xfrm>
        </p:grpSpPr>
        <p:sp>
          <p:nvSpPr>
            <p:cNvPr id="49" name="Oval 48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494331" y="3125629"/>
            <a:ext cx="945112" cy="1001178"/>
            <a:chOff x="1880701" y="2122310"/>
            <a:chExt cx="860030" cy="911049"/>
          </a:xfrm>
        </p:grpSpPr>
        <p:sp>
          <p:nvSpPr>
            <p:cNvPr id="48" name="Oval 4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89" y="1281108"/>
            <a:ext cx="1669848" cy="834925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-659512" y="2448529"/>
            <a:ext cx="484069" cy="431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03"/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03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04977" y="2062716"/>
            <a:ext cx="10999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52"/>
            <a:r>
              <a:rPr lang="en-GB" sz="27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27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27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958" y="2154310"/>
            <a:ext cx="5220981" cy="33294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97" y="1465647"/>
            <a:ext cx="1377326" cy="6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1"/>
          <p:cNvGrpSpPr/>
          <p:nvPr/>
        </p:nvGrpSpPr>
        <p:grpSpPr>
          <a:xfrm>
            <a:off x="6272279" y="3867186"/>
            <a:ext cx="504875" cy="517151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3" name="Group 21"/>
          <p:cNvGrpSpPr/>
          <p:nvPr/>
        </p:nvGrpSpPr>
        <p:grpSpPr>
          <a:xfrm>
            <a:off x="9206371" y="3846496"/>
            <a:ext cx="504875" cy="517154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6" name="Group 21"/>
          <p:cNvGrpSpPr/>
          <p:nvPr/>
        </p:nvGrpSpPr>
        <p:grpSpPr>
          <a:xfrm>
            <a:off x="6267451" y="3858776"/>
            <a:ext cx="504875" cy="551992"/>
            <a:chOff x="7623934" y="2575946"/>
            <a:chExt cx="405942" cy="443829"/>
          </a:xfrm>
        </p:grpSpPr>
        <p:sp>
          <p:nvSpPr>
            <p:cNvPr id="87" name="Rounded Rectangle 3"/>
            <p:cNvSpPr/>
            <p:nvPr/>
          </p:nvSpPr>
          <p:spPr>
            <a:xfrm>
              <a:off x="7623934" y="257594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913" y="2624861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9192009" y="3835211"/>
            <a:ext cx="504875" cy="528439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20" y="1205226"/>
            <a:ext cx="1372473" cy="686237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11571" y="1754371"/>
            <a:ext cx="1357793" cy="4258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03"/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</a:t>
            </a:r>
            <a:r>
              <a:rPr lang="en-GB" sz="2399" dirty="0" smtClean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) </a:t>
            </a:r>
            <a:endParaRPr lang="en-GB" sz="23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146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1571" y="2279242"/>
            <a:ext cx="7319132" cy="1280786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1932500" y="3886495"/>
            <a:ext cx="1915268" cy="517151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52"/>
                <a:endParaRPr lang="en-US" sz="17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03"/>
                <a:r>
                  <a:rPr lang="en-GB" sz="2799" b="1" dirty="0" smtClean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  <a:endParaRPr lang="en-GB" sz="2799" b="1" dirty="0">
                  <a:solidFill>
                    <a:srgbClr val="4472C4"/>
                  </a:solidFill>
                  <a:latin typeface="+mj-lt"/>
                  <a:cs typeface="Lato Black" pitchFamily="34" charset="0"/>
                </a:endParaRP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4750" y="3916435"/>
            <a:ext cx="1542863" cy="3895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2799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62699" y="3893181"/>
            <a:ext cx="1542863" cy="3895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2799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137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0157" y="2754976"/>
            <a:ext cx="5309188" cy="852008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6602804" y="3706684"/>
            <a:ext cx="504875" cy="517151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9059345" y="3717473"/>
            <a:ext cx="504875" cy="517154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628090" y="3712823"/>
            <a:ext cx="504875" cy="517151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9063839" y="3720713"/>
            <a:ext cx="504878" cy="527366"/>
            <a:chOff x="7513558" y="2511612"/>
            <a:chExt cx="405942" cy="424026"/>
          </a:xfrm>
        </p:grpSpPr>
        <p:sp>
          <p:nvSpPr>
            <p:cNvPr id="90" name="Rounded Rectangle 3"/>
            <p:cNvSpPr/>
            <p:nvPr/>
          </p:nvSpPr>
          <p:spPr>
            <a:xfrm>
              <a:off x="7513558" y="2511612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2904" y="2540724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38" y="1002430"/>
            <a:ext cx="1669848" cy="834925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57121" y="1780707"/>
            <a:ext cx="1612244" cy="431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03"/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74"/>
          <p:cNvGrpSpPr/>
          <p:nvPr/>
        </p:nvGrpSpPr>
        <p:grpSpPr>
          <a:xfrm>
            <a:off x="3164867" y="3715072"/>
            <a:ext cx="1915268" cy="517151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1 + 1 =</a:t>
              </a:r>
            </a:p>
          </p:txBody>
        </p:sp>
        <p:grpSp>
          <p:nvGrpSpPr>
            <p:cNvPr id="8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52"/>
                <a:endParaRPr lang="en-US" sz="17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03"/>
                <a:r>
                  <a:rPr lang="en-GB" sz="2799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?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62301" y="3800406"/>
            <a:ext cx="1542863" cy="3895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2799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3 + 1=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17646" y="3715072"/>
            <a:ext cx="1542863" cy="3895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r>
              <a:rPr lang="en-GB" sz="2799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+ 1 =</a:t>
            </a:r>
          </a:p>
        </p:txBody>
      </p:sp>
      <p:grpSp>
        <p:nvGrpSpPr>
          <p:cNvPr id="27" name="Group 21"/>
          <p:cNvGrpSpPr/>
          <p:nvPr/>
        </p:nvGrpSpPr>
        <p:grpSpPr>
          <a:xfrm>
            <a:off x="4569855" y="3723613"/>
            <a:ext cx="504875" cy="517151"/>
            <a:chOff x="7634243" y="2681286"/>
            <a:chExt cx="405942" cy="415815"/>
          </a:xfrm>
        </p:grpSpPr>
        <p:sp>
          <p:nvSpPr>
            <p:cNvPr id="28" name="Rounded Rectangle 3"/>
            <p:cNvSpPr/>
            <p:nvPr/>
          </p:nvSpPr>
          <p:spPr>
            <a:xfrm>
              <a:off x="7634243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2</a:t>
              </a:r>
            </a:p>
          </p:txBody>
        </p:sp>
      </p:grpSp>
      <p:grpSp>
        <p:nvGrpSpPr>
          <p:cNvPr id="30" name="Group 21"/>
          <p:cNvGrpSpPr/>
          <p:nvPr/>
        </p:nvGrpSpPr>
        <p:grpSpPr>
          <a:xfrm>
            <a:off x="4064980" y="2655276"/>
            <a:ext cx="504875" cy="517151"/>
            <a:chOff x="7634243" y="2681286"/>
            <a:chExt cx="405942" cy="415815"/>
          </a:xfrm>
        </p:grpSpPr>
        <p:sp>
          <p:nvSpPr>
            <p:cNvPr id="31" name="Rounded Rectangle 3"/>
            <p:cNvSpPr/>
            <p:nvPr/>
          </p:nvSpPr>
          <p:spPr>
            <a:xfrm>
              <a:off x="7634243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2</a:t>
              </a:r>
            </a:p>
          </p:txBody>
        </p:sp>
      </p:grpSp>
      <p:grpSp>
        <p:nvGrpSpPr>
          <p:cNvPr id="33" name="Group 21"/>
          <p:cNvGrpSpPr/>
          <p:nvPr/>
        </p:nvGrpSpPr>
        <p:grpSpPr>
          <a:xfrm>
            <a:off x="6097929" y="2656655"/>
            <a:ext cx="504875" cy="517151"/>
            <a:chOff x="7632352" y="2681286"/>
            <a:chExt cx="405942" cy="415815"/>
          </a:xfrm>
        </p:grpSpPr>
        <p:sp>
          <p:nvSpPr>
            <p:cNvPr id="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36" name="Group 21"/>
          <p:cNvGrpSpPr/>
          <p:nvPr/>
        </p:nvGrpSpPr>
        <p:grpSpPr>
          <a:xfrm>
            <a:off x="8242469" y="2663166"/>
            <a:ext cx="504878" cy="527366"/>
            <a:chOff x="7513558" y="2511612"/>
            <a:chExt cx="405942" cy="424026"/>
          </a:xfrm>
        </p:grpSpPr>
        <p:sp>
          <p:nvSpPr>
            <p:cNvPr id="38" name="Rounded Rectangle 3"/>
            <p:cNvSpPr/>
            <p:nvPr/>
          </p:nvSpPr>
          <p:spPr>
            <a:xfrm>
              <a:off x="7513558" y="2511612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/>
              <a:endParaRPr lang="en-US" sz="17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2904" y="2540724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03"/>
              <a:r>
                <a:rPr lang="en-GB" sz="27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298" y="2200183"/>
            <a:ext cx="5079932" cy="21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558168"/>
            <a:ext cx="6386515" cy="47234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39" y="1989537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101" y="1603776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041" y="1536680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454" y="399709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438503" y="3045830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251691" y="3112821"/>
            <a:ext cx="5289715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</a:t>
            </a:r>
            <a:r>
              <a:rPr lang="en-US" altLang="zh-C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altLang="zh-CN" sz="1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giảng trực tuyến môn Toán lớp 1- Phép cộng trong phạm vi 10 ( tiết 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1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034" y="1410129"/>
            <a:ext cx="4365012" cy="42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5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0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27" y="997286"/>
            <a:ext cx="1523247" cy="761624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490199" y="2182882"/>
            <a:ext cx="1612244" cy="431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03"/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07893" y="3204830"/>
            <a:ext cx="231605" cy="3872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endParaRPr lang="en-GB" sz="2799" b="1" dirty="0">
              <a:solidFill>
                <a:srgbClr val="4472C4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527" y="2061830"/>
            <a:ext cx="742950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4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120</Words>
  <Application>Microsoft Office PowerPoint</Application>
  <PresentationFormat>Widescreen</PresentationFormat>
  <Paragraphs>59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Lato</vt:lpstr>
      <vt:lpstr>Lato Black</vt:lpstr>
      <vt:lpstr>Microsoft YaHei</vt:lpstr>
      <vt:lpstr>SimSun</vt:lpstr>
      <vt:lpstr>字魂58号-创中黑</vt:lpstr>
      <vt:lpstr>Arial</vt:lpstr>
      <vt:lpstr>Arial-Rounded</vt:lpstr>
      <vt:lpstr>Calibri</vt:lpstr>
      <vt:lpstr>Calibri Light</vt:lpstr>
      <vt:lpstr>Times New Roman</vt:lpstr>
      <vt:lpstr>自定义设计方案</vt:lpstr>
      <vt:lpstr>1_Office 主题​​</vt:lpstr>
      <vt:lpstr>1_Office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44</cp:revision>
  <dcterms:created xsi:type="dcterms:W3CDTF">2021-07-24T01:07:49Z</dcterms:created>
  <dcterms:modified xsi:type="dcterms:W3CDTF">2024-12-30T15:05:09Z</dcterms:modified>
</cp:coreProperties>
</file>