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82" r:id="rId4"/>
    <p:sldId id="289" r:id="rId5"/>
    <p:sldId id="290" r:id="rId6"/>
    <p:sldId id="291" r:id="rId7"/>
    <p:sldId id="292" r:id="rId8"/>
    <p:sldId id="293" r:id="rId9"/>
    <p:sldId id="269" r:id="rId10"/>
    <p:sldId id="273" r:id="rId11"/>
    <p:sldId id="274" r:id="rId12"/>
    <p:sldId id="278" r:id="rId13"/>
    <p:sldId id="275" r:id="rId14"/>
    <p:sldId id="277" r:id="rId15"/>
    <p:sldId id="276" r:id="rId16"/>
    <p:sldId id="279" r:id="rId17"/>
    <p:sldId id="280" r:id="rId18"/>
    <p:sldId id="295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2" y="-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203C8-811B-4847-AEA9-51DF7EBE2326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60D8B-9021-49E8-AB35-03BB992E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6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14/03/2025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7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6.gif"/><Relationship Id="rId18" Type="http://schemas.openxmlformats.org/officeDocument/2006/relationships/slide" Target="slide15.xml"/><Relationship Id="rId3" Type="http://schemas.openxmlformats.org/officeDocument/2006/relationships/slideLayout" Target="../slideLayouts/slideLayout14.xml"/><Relationship Id="rId7" Type="http://schemas.openxmlformats.org/officeDocument/2006/relationships/slide" Target="slide9.xml"/><Relationship Id="rId12" Type="http://schemas.openxmlformats.org/officeDocument/2006/relationships/image" Target="../media/image15.gif"/><Relationship Id="rId17" Type="http://schemas.openxmlformats.org/officeDocument/2006/relationships/slide" Target="slide14.xml"/><Relationship Id="rId2" Type="http://schemas.openxmlformats.org/officeDocument/2006/relationships/audio" Target="../media/media1.wav"/><Relationship Id="rId16" Type="http://schemas.openxmlformats.org/officeDocument/2006/relationships/slide" Target="slide13.xml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image" Target="../media/image14.gif"/><Relationship Id="rId5" Type="http://schemas.openxmlformats.org/officeDocument/2006/relationships/image" Target="../media/image13.png"/><Relationship Id="rId15" Type="http://schemas.openxmlformats.org/officeDocument/2006/relationships/slide" Target="slide6.xml"/><Relationship Id="rId10" Type="http://schemas.openxmlformats.org/officeDocument/2006/relationships/slide" Target="slide12.xml"/><Relationship Id="rId19" Type="http://schemas.openxmlformats.org/officeDocument/2006/relationships/image" Target="../media/image11.jpeg"/><Relationship Id="rId4" Type="http://schemas.openxmlformats.org/officeDocument/2006/relationships/image" Target="../media/image12.png"/><Relationship Id="rId9" Type="http://schemas.openxmlformats.org/officeDocument/2006/relationships/slide" Target="slide11.xml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68"/>
            <a:ext cx="12192000" cy="6885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266" y="68268"/>
            <a:ext cx="11819963" cy="1800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CÔ TRÒ LỚP 2</a:t>
            </a:r>
            <a:r>
              <a:rPr lang="en-US" b="1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latin typeface="+mj-lt"/>
              </a:rPr>
              <a:t>C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VUI MỪNG CHÀO ĐÓN</a:t>
            </a: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kumimoji="0" lang="en-US" sz="1800" b="1" i="0" u="none" strike="noStrike" kern="1200" cap="none" spc="0" normalizeH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THẦY CÔ GIÁO VỀ DỰ TIẾT HỌC </a:t>
            </a: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solidFill>
                  <a:srgbClr val="FF660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2151530"/>
            <a:ext cx="5109882" cy="2891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2830" y="6027003"/>
            <a:ext cx="91791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2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 + 7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+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cuối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tháng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30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4630" y="1019766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QUÝ THẦY CÔ MẠNH KHỎE!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ngoan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giỏi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72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77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DD8E7-C664-4595-BC04-05B6D01B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28" y="1052799"/>
            <a:ext cx="9194800" cy="518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E3FE6B-25C8-4741-AC95-44B22C732A77}"/>
              </a:ext>
            </a:extLst>
          </p:cNvPr>
          <p:cNvSpPr/>
          <p:nvPr/>
        </p:nvSpPr>
        <p:spPr>
          <a:xfrm>
            <a:off x="3155940" y="6154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BA175-F702-4A1D-BD42-CE3542ADC8FE}"/>
              </a:ext>
            </a:extLst>
          </p:cNvPr>
          <p:cNvSpPr txBox="1"/>
          <p:nvPr/>
        </p:nvSpPr>
        <p:spPr>
          <a:xfrm>
            <a:off x="3593262" y="61547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dưới đây ứng với ô chữ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322921-02C6-4F54-9819-268E6F818A94}"/>
              </a:ext>
            </a:extLst>
          </p:cNvPr>
          <p:cNvCxnSpPr>
            <a:cxnSpLocks/>
          </p:cNvCxnSpPr>
          <p:nvPr/>
        </p:nvCxnSpPr>
        <p:spPr>
          <a:xfrm flipH="1">
            <a:off x="2804928" y="2740648"/>
            <a:ext cx="4332942" cy="486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AF9683-45B2-4868-8392-8F4F523AC1CC}"/>
              </a:ext>
            </a:extLst>
          </p:cNvPr>
          <p:cNvCxnSpPr>
            <a:cxnSpLocks/>
          </p:cNvCxnSpPr>
          <p:nvPr/>
        </p:nvCxnSpPr>
        <p:spPr>
          <a:xfrm flipH="1">
            <a:off x="3593262" y="4093458"/>
            <a:ext cx="583509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CFF2D5-CD7B-48A9-AAB1-221D34F8DBE3}"/>
              </a:ext>
            </a:extLst>
          </p:cNvPr>
          <p:cNvCxnSpPr>
            <a:cxnSpLocks/>
          </p:cNvCxnSpPr>
          <p:nvPr/>
        </p:nvCxnSpPr>
        <p:spPr>
          <a:xfrm>
            <a:off x="4914594" y="4093458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59E7F81B-2BE1-4281-8B4B-640302D1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42" y="40239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5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8E3CC-B690-48BD-9263-9E55F434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72E9139-F324-4C44-AA50-E6701E6C07C9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6FAB0-D54A-4ECD-B642-0037FFF37EC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2 dưới đây.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842B0F-DDE5-4395-A401-27DA55244DDA}"/>
              </a:ext>
            </a:extLst>
          </p:cNvPr>
          <p:cNvGraphicFramePr>
            <a:graphicFrameLocks noGrp="1"/>
          </p:cNvGraphicFramePr>
          <p:nvPr/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9B6B10-7A72-4C79-8CC8-2670F1FAC7A9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063B5A-39A5-4E36-B02D-C3EBFDAAB3BD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58D908-4DEE-4C85-A44F-7A19D85299C0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334A7-2F6B-40EE-953C-BC5D0C59C12B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bên rồi trả lời câu hỏi.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05D9C-EA4F-40FF-BA76-7D557FD09B3B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2 có bao nhiêu ngày?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6FB4A-C06E-4515-9255-18CE841E8178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Thầy thuốc Việt Nam 27 tháng 2 là thứ mấy?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131A322-0E8F-44D6-9253-2B64BB7EEC3F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EF38F-DE03-4B09-85EF-9F2BF8FFEE0C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28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86857-420B-4D4A-A34A-30DD8804FC4F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Chủ nhật.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20855-D418-4041-8754-507158EF961C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27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B1905BC1-12A7-48D5-9335-BD1CF07D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0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41/1621324073-kh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7" y="852880"/>
            <a:ext cx="7220483" cy="61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297" y="1056891"/>
            <a:ext cx="5375189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7991" y="153805"/>
            <a:ext cx="968245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7991" y="1689455"/>
            <a:ext cx="4317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OpenSansBold"/>
              </a:rPr>
              <a:t>31 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96" y="2423993"/>
            <a:ext cx="4843526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8087" y="3650974"/>
            <a:ext cx="2022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7.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297" y="4535276"/>
            <a:ext cx="4971517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Quốc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nữ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</a:p>
          <a:p>
            <a:r>
              <a:rPr lang="en-US" sz="3200" dirty="0">
                <a:solidFill>
                  <a:srgbClr val="000000"/>
                </a:solidFill>
                <a:latin typeface="OpenSans"/>
              </a:rPr>
              <a:t>8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mấy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98087" y="5670827"/>
            <a:ext cx="2087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6928"/>
            <a:ext cx="12192000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5696" y="173330"/>
            <a:ext cx="9966190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vi-VN" sz="3200" u="sng" dirty="0">
                <a:latin typeface="Roboto"/>
              </a:rPr>
              <a:t>Bài 4: </a:t>
            </a:r>
            <a:r>
              <a:rPr lang="vi-VN" sz="3200" dirty="0">
                <a:latin typeface="Roboto"/>
              </a:rPr>
              <a:t>Xem tờ lịch tháng 4 dưới đây rồi trả lời câu hỏi.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817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490634" y="845531"/>
            <a:ext cx="4623507" cy="4583710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65989" y="296961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-65065" y="6183563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724807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486921" y="6183305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76793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024392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45" y="2552539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65989" y="300337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911146" y="297552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31233" y="299509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57392" y="2967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99675" y="29950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918197" y="300337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99675" y="298682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918197" y="295918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907904" y="301164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91048" y="299510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82836" y="299510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66020" y="298682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900064" y="297714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99675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57393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66409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9366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57392" y="3019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527311" y="328625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Rounded Rectangle 64">
            <a:hlinkClick r:id="rId16" action="ppaction://hlinksldjump"/>
          </p:cNvPr>
          <p:cNvSpPr/>
          <p:nvPr/>
        </p:nvSpPr>
        <p:spPr>
          <a:xfrm>
            <a:off x="3756274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65">
            <a:hlinkClick r:id="rId17" action="ppaction://hlinksldjump"/>
          </p:cNvPr>
          <p:cNvSpPr/>
          <p:nvPr/>
        </p:nvSpPr>
        <p:spPr>
          <a:xfrm>
            <a:off x="4488156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66">
            <a:hlinkClick r:id="rId18" action="ppaction://hlinksldjump"/>
          </p:cNvPr>
          <p:cNvSpPr/>
          <p:nvPr/>
        </p:nvSpPr>
        <p:spPr>
          <a:xfrm>
            <a:off x="5188807" y="6199921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" y="145787"/>
            <a:ext cx="6521981" cy="58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37465" y="1908699"/>
            <a:ext cx="549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834514" y="2603245"/>
            <a:ext cx="5243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516838" y="2647257"/>
            <a:ext cx="729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90695" y="3373214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60721" y="3351382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72877" y="4143183"/>
            <a:ext cx="7174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20129" y="4143183"/>
            <a:ext cx="740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1736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477</Words>
  <Application>Microsoft Office PowerPoint</Application>
  <PresentationFormat>Widescreen</PresentationFormat>
  <Paragraphs>146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Calibri</vt:lpstr>
      <vt:lpstr>Calibri Light</vt:lpstr>
      <vt:lpstr>等线</vt:lpstr>
      <vt:lpstr>Times New Roman</vt:lpstr>
      <vt:lpstr>Arial</vt:lpstr>
      <vt:lpstr>Tahoma</vt:lpstr>
      <vt:lpstr>Wingdings</vt:lpstr>
      <vt:lpstr>Roboto</vt:lpstr>
      <vt:lpstr>OpenSans</vt:lpstr>
      <vt:lpstr>OpenSansBold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Windows 10</cp:lastModifiedBy>
  <cp:revision>52</cp:revision>
  <dcterms:created xsi:type="dcterms:W3CDTF">2018-05-10T00:06:18Z</dcterms:created>
  <dcterms:modified xsi:type="dcterms:W3CDTF">2025-03-14T02:40:26Z</dcterms:modified>
</cp:coreProperties>
</file>