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4" r:id="rId2"/>
    <p:sldMasterId id="2147483824" r:id="rId3"/>
    <p:sldMasterId id="2147483842" r:id="rId4"/>
    <p:sldMasterId id="2147483858" r:id="rId5"/>
  </p:sldMasterIdLst>
  <p:notesMasterIdLst>
    <p:notesMasterId r:id="rId34"/>
  </p:notesMasterIdLst>
  <p:sldIdLst>
    <p:sldId id="447" r:id="rId6"/>
    <p:sldId id="257" r:id="rId7"/>
    <p:sldId id="444" r:id="rId8"/>
    <p:sldId id="450" r:id="rId9"/>
    <p:sldId id="448" r:id="rId10"/>
    <p:sldId id="357" r:id="rId11"/>
    <p:sldId id="358" r:id="rId12"/>
    <p:sldId id="359" r:id="rId13"/>
    <p:sldId id="267" r:id="rId14"/>
    <p:sldId id="449" r:id="rId15"/>
    <p:sldId id="274" r:id="rId16"/>
    <p:sldId id="276" r:id="rId17"/>
    <p:sldId id="277" r:id="rId18"/>
    <p:sldId id="278" r:id="rId19"/>
    <p:sldId id="446" r:id="rId20"/>
    <p:sldId id="263" r:id="rId21"/>
    <p:sldId id="264" r:id="rId22"/>
    <p:sldId id="268" r:id="rId23"/>
    <p:sldId id="269" r:id="rId24"/>
    <p:sldId id="451" r:id="rId25"/>
    <p:sldId id="452" r:id="rId26"/>
    <p:sldId id="281" r:id="rId27"/>
    <p:sldId id="271" r:id="rId28"/>
    <p:sldId id="272" r:id="rId29"/>
    <p:sldId id="273" r:id="rId30"/>
    <p:sldId id="286" r:id="rId31"/>
    <p:sldId id="258" r:id="rId32"/>
    <p:sldId id="2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CCFF"/>
    <a:srgbClr val="00FF00"/>
    <a:srgbClr val="66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182" autoAdjust="0"/>
  </p:normalViewPr>
  <p:slideViewPr>
    <p:cSldViewPr snapToGrid="0">
      <p:cViewPr varScale="1">
        <p:scale>
          <a:sx n="76" d="100"/>
          <a:sy n="76" d="100"/>
        </p:scale>
        <p:origin x="91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AF64-96EB-46FC-9D86-7D2DEE4C57FA}"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AC33-D534-45F7-A137-D98053C4F4A1}" type="slidenum">
              <a:rPr lang="en-US" smtClean="0"/>
              <a:t>‹#›</a:t>
            </a:fld>
            <a:endParaRPr lang="en-US"/>
          </a:p>
        </p:txBody>
      </p:sp>
    </p:spTree>
    <p:extLst>
      <p:ext uri="{BB962C8B-B14F-4D97-AF65-F5344CB8AC3E}">
        <p14:creationId xmlns:p14="http://schemas.microsoft.com/office/powerpoint/2010/main" val="28435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3201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5468224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168883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300895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355151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318136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94365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2268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11724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171960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36817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72359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300486D-2A69-44D2-8580-C7BE74905771}"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70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spTree>
    <p:extLst>
      <p:ext uri="{BB962C8B-B14F-4D97-AF65-F5344CB8AC3E}">
        <p14:creationId xmlns:p14="http://schemas.microsoft.com/office/powerpoint/2010/main" val="2988667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188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1BE300-F51B-4F32-B6D0-705485D1348F}"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0486D-2A69-44D2-8580-C7BE74905771}" type="slidenum">
              <a:rPr lang="en-US" smtClean="0"/>
              <a:t>‹#›</a:t>
            </a:fld>
            <a:endParaRPr lang="en-US"/>
          </a:p>
        </p:txBody>
      </p:sp>
    </p:spTree>
    <p:extLst>
      <p:ext uri="{BB962C8B-B14F-4D97-AF65-F5344CB8AC3E}">
        <p14:creationId xmlns:p14="http://schemas.microsoft.com/office/powerpoint/2010/main" val="2921094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1BE300-F51B-4F32-B6D0-705485D1348F}"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0486D-2A69-44D2-8580-C7BE74905771}"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743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1BE300-F51B-4F32-B6D0-705485D1348F}"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0486D-2A69-44D2-8580-C7BE74905771}"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24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BE300-F51B-4F32-B6D0-705485D1348F}"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0486D-2A69-44D2-8580-C7BE74905771}" type="slidenum">
              <a:rPr lang="en-US" smtClean="0"/>
              <a:t>‹#›</a:t>
            </a:fld>
            <a:endParaRPr lang="en-US"/>
          </a:p>
        </p:txBody>
      </p:sp>
    </p:spTree>
    <p:extLst>
      <p:ext uri="{BB962C8B-B14F-4D97-AF65-F5344CB8AC3E}">
        <p14:creationId xmlns:p14="http://schemas.microsoft.com/office/powerpoint/2010/main" val="4253997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81BE300-F51B-4F32-B6D0-705485D1348F}"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0486D-2A69-44D2-8580-C7BE74905771}"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220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81BE300-F51B-4F32-B6D0-705485D1348F}"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0486D-2A69-44D2-8580-C7BE74905771}" type="slidenum">
              <a:rPr lang="en-US" smtClean="0"/>
              <a:t>‹#›</a:t>
            </a:fld>
            <a:endParaRPr lang="en-US"/>
          </a:p>
        </p:txBody>
      </p:sp>
    </p:spTree>
    <p:extLst>
      <p:ext uri="{BB962C8B-B14F-4D97-AF65-F5344CB8AC3E}">
        <p14:creationId xmlns:p14="http://schemas.microsoft.com/office/powerpoint/2010/main" val="2194336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81BE300-F51B-4F32-B6D0-705485D1348F}"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0486D-2A69-44D2-8580-C7BE74905771}" type="slidenum">
              <a:rPr lang="en-US" smtClean="0"/>
              <a:t>‹#›</a:t>
            </a:fld>
            <a:endParaRPr lang="en-US"/>
          </a:p>
        </p:txBody>
      </p:sp>
    </p:spTree>
    <p:extLst>
      <p:ext uri="{BB962C8B-B14F-4D97-AF65-F5344CB8AC3E}">
        <p14:creationId xmlns:p14="http://schemas.microsoft.com/office/powerpoint/2010/main" val="346105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020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27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23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spTree>
    <p:extLst>
      <p:ext uri="{BB962C8B-B14F-4D97-AF65-F5344CB8AC3E}">
        <p14:creationId xmlns:p14="http://schemas.microsoft.com/office/powerpoint/2010/main" val="3036383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388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7120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061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1BE300-F51B-4F32-B6D0-705485D1348F}"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0486D-2A69-44D2-8580-C7BE74905771}"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4038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D435BD-9E72-44CA-B13A-3351888069B5}"/>
              </a:ext>
            </a:extLst>
          </p:cNvPr>
          <p:cNvSpPr>
            <a:spLocks noGrp="1"/>
          </p:cNvSpPr>
          <p:nvPr>
            <p:ph type="dt" sz="half" idx="10"/>
          </p:nvPr>
        </p:nvSpPr>
        <p:spPr/>
        <p:txBody>
          <a:bodyPr/>
          <a:lstStyle>
            <a:lvl1pPr>
              <a:defRPr/>
            </a:lvl1pPr>
          </a:lstStyle>
          <a:p>
            <a:pPr>
              <a:defRPr/>
            </a:pPr>
            <a:fld id="{25175F1D-6289-4916-8054-7347C0DE78CC}" type="datetimeFigureOut">
              <a:rPr lang="en-US"/>
              <a:pPr>
                <a:defRPr/>
              </a:pPr>
              <a:t>10/21/2024</a:t>
            </a:fld>
            <a:endParaRPr lang="en-US"/>
          </a:p>
        </p:txBody>
      </p:sp>
      <p:sp>
        <p:nvSpPr>
          <p:cNvPr id="5" name="Footer Placeholder 4">
            <a:extLst>
              <a:ext uri="{FF2B5EF4-FFF2-40B4-BE49-F238E27FC236}">
                <a16:creationId xmlns:a16="http://schemas.microsoft.com/office/drawing/2014/main" id="{F3989FCC-1907-4895-9D1D-FC5834E5E8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4917D5-4F91-4C10-B730-0A229FB22231}"/>
              </a:ext>
            </a:extLst>
          </p:cNvPr>
          <p:cNvSpPr>
            <a:spLocks noGrp="1"/>
          </p:cNvSpPr>
          <p:nvPr>
            <p:ph type="sldNum" sz="quarter" idx="12"/>
          </p:nvPr>
        </p:nvSpPr>
        <p:spPr/>
        <p:txBody>
          <a:bodyPr/>
          <a:lstStyle>
            <a:lvl1pPr>
              <a:defRPr/>
            </a:lvl1pPr>
          </a:lstStyle>
          <a:p>
            <a:pPr>
              <a:defRPr/>
            </a:pPr>
            <a:fld id="{93DB6AB5-B25A-483F-897D-7063F9A8E3B7}" type="slidenum">
              <a:rPr lang="en-US" altLang="en-US"/>
              <a:pPr>
                <a:defRPr/>
              </a:pPr>
              <a:t>‹#›</a:t>
            </a:fld>
            <a:endParaRPr lang="en-US" altLang="en-US"/>
          </a:p>
        </p:txBody>
      </p:sp>
    </p:spTree>
    <p:extLst>
      <p:ext uri="{BB962C8B-B14F-4D97-AF65-F5344CB8AC3E}">
        <p14:creationId xmlns:p14="http://schemas.microsoft.com/office/powerpoint/2010/main" val="2221746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AAC13-BB6F-4EAE-B4FE-7A582AC7B496}"/>
              </a:ext>
            </a:extLst>
          </p:cNvPr>
          <p:cNvSpPr>
            <a:spLocks noGrp="1"/>
          </p:cNvSpPr>
          <p:nvPr>
            <p:ph type="dt" sz="half" idx="10"/>
          </p:nvPr>
        </p:nvSpPr>
        <p:spPr/>
        <p:txBody>
          <a:bodyPr/>
          <a:lstStyle>
            <a:lvl1pPr>
              <a:defRPr/>
            </a:lvl1pPr>
          </a:lstStyle>
          <a:p>
            <a:pPr>
              <a:defRPr/>
            </a:pPr>
            <a:fld id="{C4270B4F-2921-427E-A5D9-69AB49AFC01C}" type="datetimeFigureOut">
              <a:rPr lang="en-US"/>
              <a:pPr>
                <a:defRPr/>
              </a:pPr>
              <a:t>10/21/2024</a:t>
            </a:fld>
            <a:endParaRPr lang="en-US"/>
          </a:p>
        </p:txBody>
      </p:sp>
      <p:sp>
        <p:nvSpPr>
          <p:cNvPr id="5" name="Footer Placeholder 4">
            <a:extLst>
              <a:ext uri="{FF2B5EF4-FFF2-40B4-BE49-F238E27FC236}">
                <a16:creationId xmlns:a16="http://schemas.microsoft.com/office/drawing/2014/main" id="{3E8B8C1A-7074-4402-9B44-39732C06B6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5DD533-8F1B-4531-AC2B-1F34581435B0}"/>
              </a:ext>
            </a:extLst>
          </p:cNvPr>
          <p:cNvSpPr>
            <a:spLocks noGrp="1"/>
          </p:cNvSpPr>
          <p:nvPr>
            <p:ph type="sldNum" sz="quarter" idx="12"/>
          </p:nvPr>
        </p:nvSpPr>
        <p:spPr/>
        <p:txBody>
          <a:bodyPr/>
          <a:lstStyle>
            <a:lvl1pPr>
              <a:defRPr/>
            </a:lvl1pPr>
          </a:lstStyle>
          <a:p>
            <a:pPr>
              <a:defRPr/>
            </a:pPr>
            <a:fld id="{AFA8AA7D-1F74-41E5-ADBA-FA5DA15B4004}" type="slidenum">
              <a:rPr lang="en-US" altLang="en-US"/>
              <a:pPr>
                <a:defRPr/>
              </a:pPr>
              <a:t>‹#›</a:t>
            </a:fld>
            <a:endParaRPr lang="en-US" altLang="en-US"/>
          </a:p>
        </p:txBody>
      </p:sp>
    </p:spTree>
    <p:extLst>
      <p:ext uri="{BB962C8B-B14F-4D97-AF65-F5344CB8AC3E}">
        <p14:creationId xmlns:p14="http://schemas.microsoft.com/office/powerpoint/2010/main" val="585738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78B29C-7F8D-41E5-AB0E-8F8F598C0F2F}"/>
              </a:ext>
            </a:extLst>
          </p:cNvPr>
          <p:cNvSpPr>
            <a:spLocks noGrp="1"/>
          </p:cNvSpPr>
          <p:nvPr>
            <p:ph type="dt" sz="half" idx="10"/>
          </p:nvPr>
        </p:nvSpPr>
        <p:spPr/>
        <p:txBody>
          <a:bodyPr/>
          <a:lstStyle>
            <a:lvl1pPr>
              <a:defRPr/>
            </a:lvl1pPr>
          </a:lstStyle>
          <a:p>
            <a:pPr>
              <a:defRPr/>
            </a:pPr>
            <a:fld id="{47DC1089-F88A-47A7-A685-BC7FFE999E2B}" type="datetimeFigureOut">
              <a:rPr lang="en-US"/>
              <a:pPr>
                <a:defRPr/>
              </a:pPr>
              <a:t>10/21/2024</a:t>
            </a:fld>
            <a:endParaRPr lang="en-US"/>
          </a:p>
        </p:txBody>
      </p:sp>
      <p:sp>
        <p:nvSpPr>
          <p:cNvPr id="5" name="Footer Placeholder 4">
            <a:extLst>
              <a:ext uri="{FF2B5EF4-FFF2-40B4-BE49-F238E27FC236}">
                <a16:creationId xmlns:a16="http://schemas.microsoft.com/office/drawing/2014/main" id="{67AAAC1A-6A5E-40B8-A2E1-98A0C8EF63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1C95D2-B3DD-4419-88FD-81D7C32EF12A}"/>
              </a:ext>
            </a:extLst>
          </p:cNvPr>
          <p:cNvSpPr>
            <a:spLocks noGrp="1"/>
          </p:cNvSpPr>
          <p:nvPr>
            <p:ph type="sldNum" sz="quarter" idx="12"/>
          </p:nvPr>
        </p:nvSpPr>
        <p:spPr/>
        <p:txBody>
          <a:bodyPr/>
          <a:lstStyle>
            <a:lvl1pPr>
              <a:defRPr/>
            </a:lvl1pPr>
          </a:lstStyle>
          <a:p>
            <a:pPr>
              <a:defRPr/>
            </a:pPr>
            <a:fld id="{FEE4B219-61A9-4591-ABCD-E7BF4549CA7F}" type="slidenum">
              <a:rPr lang="en-US" altLang="en-US"/>
              <a:pPr>
                <a:defRPr/>
              </a:pPr>
              <a:t>‹#›</a:t>
            </a:fld>
            <a:endParaRPr lang="en-US" altLang="en-US"/>
          </a:p>
        </p:txBody>
      </p:sp>
    </p:spTree>
    <p:extLst>
      <p:ext uri="{BB962C8B-B14F-4D97-AF65-F5344CB8AC3E}">
        <p14:creationId xmlns:p14="http://schemas.microsoft.com/office/powerpoint/2010/main" val="210898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33043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0A7D02E-164A-4D22-AB4B-9F6C1F0BC59F}"/>
              </a:ext>
            </a:extLst>
          </p:cNvPr>
          <p:cNvSpPr>
            <a:spLocks noGrp="1"/>
          </p:cNvSpPr>
          <p:nvPr>
            <p:ph type="dt" sz="half" idx="10"/>
          </p:nvPr>
        </p:nvSpPr>
        <p:spPr/>
        <p:txBody>
          <a:bodyPr/>
          <a:lstStyle>
            <a:lvl1pPr>
              <a:defRPr/>
            </a:lvl1pPr>
          </a:lstStyle>
          <a:p>
            <a:pPr>
              <a:defRPr/>
            </a:pPr>
            <a:fld id="{BC1B144F-3DD4-4355-8B66-134D20D19B8A}" type="datetimeFigureOut">
              <a:rPr lang="en-US"/>
              <a:pPr>
                <a:defRPr/>
              </a:pPr>
              <a:t>10/21/2024</a:t>
            </a:fld>
            <a:endParaRPr lang="en-US"/>
          </a:p>
        </p:txBody>
      </p:sp>
      <p:sp>
        <p:nvSpPr>
          <p:cNvPr id="6" name="Footer Placeholder 4">
            <a:extLst>
              <a:ext uri="{FF2B5EF4-FFF2-40B4-BE49-F238E27FC236}">
                <a16:creationId xmlns:a16="http://schemas.microsoft.com/office/drawing/2014/main" id="{406C112B-1259-4345-BDA8-B70B19C2F5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0CBD9A-D83F-481B-ABF0-335B5C2CE764}"/>
              </a:ext>
            </a:extLst>
          </p:cNvPr>
          <p:cNvSpPr>
            <a:spLocks noGrp="1"/>
          </p:cNvSpPr>
          <p:nvPr>
            <p:ph type="sldNum" sz="quarter" idx="12"/>
          </p:nvPr>
        </p:nvSpPr>
        <p:spPr/>
        <p:txBody>
          <a:bodyPr/>
          <a:lstStyle>
            <a:lvl1pPr>
              <a:defRPr/>
            </a:lvl1pPr>
          </a:lstStyle>
          <a:p>
            <a:pPr>
              <a:defRPr/>
            </a:pPr>
            <a:fld id="{3415D750-FCC9-469F-BB9E-2A21C8895444}" type="slidenum">
              <a:rPr lang="en-US" altLang="en-US"/>
              <a:pPr>
                <a:defRPr/>
              </a:pPr>
              <a:t>‹#›</a:t>
            </a:fld>
            <a:endParaRPr lang="en-US" altLang="en-US"/>
          </a:p>
        </p:txBody>
      </p:sp>
    </p:spTree>
    <p:extLst>
      <p:ext uri="{BB962C8B-B14F-4D97-AF65-F5344CB8AC3E}">
        <p14:creationId xmlns:p14="http://schemas.microsoft.com/office/powerpoint/2010/main" val="245409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678132-EFA5-41EA-8208-89BECF8FCAD9}"/>
              </a:ext>
            </a:extLst>
          </p:cNvPr>
          <p:cNvSpPr>
            <a:spLocks noGrp="1"/>
          </p:cNvSpPr>
          <p:nvPr>
            <p:ph type="dt" sz="half" idx="10"/>
          </p:nvPr>
        </p:nvSpPr>
        <p:spPr/>
        <p:txBody>
          <a:bodyPr/>
          <a:lstStyle>
            <a:lvl1pPr>
              <a:defRPr/>
            </a:lvl1pPr>
          </a:lstStyle>
          <a:p>
            <a:pPr>
              <a:defRPr/>
            </a:pPr>
            <a:fld id="{128F51BC-0D77-452C-82C1-3BA58565E37B}" type="datetimeFigureOut">
              <a:rPr lang="en-US"/>
              <a:pPr>
                <a:defRPr/>
              </a:pPr>
              <a:t>10/21/2024</a:t>
            </a:fld>
            <a:endParaRPr lang="en-US"/>
          </a:p>
        </p:txBody>
      </p:sp>
      <p:sp>
        <p:nvSpPr>
          <p:cNvPr id="8" name="Footer Placeholder 4">
            <a:extLst>
              <a:ext uri="{FF2B5EF4-FFF2-40B4-BE49-F238E27FC236}">
                <a16:creationId xmlns:a16="http://schemas.microsoft.com/office/drawing/2014/main" id="{A27FB458-C9AD-4B35-9CD0-27D0EFEC323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1BE3AC-8354-43B8-BDC0-C4245364FFC6}"/>
              </a:ext>
            </a:extLst>
          </p:cNvPr>
          <p:cNvSpPr>
            <a:spLocks noGrp="1"/>
          </p:cNvSpPr>
          <p:nvPr>
            <p:ph type="sldNum" sz="quarter" idx="12"/>
          </p:nvPr>
        </p:nvSpPr>
        <p:spPr/>
        <p:txBody>
          <a:bodyPr/>
          <a:lstStyle>
            <a:lvl1pPr>
              <a:defRPr/>
            </a:lvl1pPr>
          </a:lstStyle>
          <a:p>
            <a:pPr>
              <a:defRPr/>
            </a:pPr>
            <a:fld id="{2FD1A333-C561-4097-877E-4426FE66EF90}" type="slidenum">
              <a:rPr lang="en-US" altLang="en-US"/>
              <a:pPr>
                <a:defRPr/>
              </a:pPr>
              <a:t>‹#›</a:t>
            </a:fld>
            <a:endParaRPr lang="en-US" altLang="en-US"/>
          </a:p>
        </p:txBody>
      </p:sp>
    </p:spTree>
    <p:extLst>
      <p:ext uri="{BB962C8B-B14F-4D97-AF65-F5344CB8AC3E}">
        <p14:creationId xmlns:p14="http://schemas.microsoft.com/office/powerpoint/2010/main" val="1124806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81B1217-2FC0-4AE8-BE5A-E6FB7AD3A3D8}"/>
              </a:ext>
            </a:extLst>
          </p:cNvPr>
          <p:cNvSpPr>
            <a:spLocks noGrp="1"/>
          </p:cNvSpPr>
          <p:nvPr>
            <p:ph type="dt" sz="half" idx="10"/>
          </p:nvPr>
        </p:nvSpPr>
        <p:spPr/>
        <p:txBody>
          <a:bodyPr/>
          <a:lstStyle>
            <a:lvl1pPr>
              <a:defRPr/>
            </a:lvl1pPr>
          </a:lstStyle>
          <a:p>
            <a:pPr>
              <a:defRPr/>
            </a:pPr>
            <a:fld id="{A3AFBB5F-5B87-4331-B39C-7D15957781A3}" type="datetimeFigureOut">
              <a:rPr lang="en-US"/>
              <a:pPr>
                <a:defRPr/>
              </a:pPr>
              <a:t>10/21/2024</a:t>
            </a:fld>
            <a:endParaRPr lang="en-US"/>
          </a:p>
        </p:txBody>
      </p:sp>
      <p:sp>
        <p:nvSpPr>
          <p:cNvPr id="4" name="Footer Placeholder 4">
            <a:extLst>
              <a:ext uri="{FF2B5EF4-FFF2-40B4-BE49-F238E27FC236}">
                <a16:creationId xmlns:a16="http://schemas.microsoft.com/office/drawing/2014/main" id="{5EE12501-6F2B-49E9-B182-39FB088975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2C8C84B-72F0-497C-B781-413CD8BB6C79}"/>
              </a:ext>
            </a:extLst>
          </p:cNvPr>
          <p:cNvSpPr>
            <a:spLocks noGrp="1"/>
          </p:cNvSpPr>
          <p:nvPr>
            <p:ph type="sldNum" sz="quarter" idx="12"/>
          </p:nvPr>
        </p:nvSpPr>
        <p:spPr/>
        <p:txBody>
          <a:bodyPr/>
          <a:lstStyle>
            <a:lvl1pPr>
              <a:defRPr/>
            </a:lvl1pPr>
          </a:lstStyle>
          <a:p>
            <a:pPr>
              <a:defRPr/>
            </a:pPr>
            <a:fld id="{418E544D-5297-474A-99C8-0C7763BD9AB6}" type="slidenum">
              <a:rPr lang="en-US" altLang="en-US"/>
              <a:pPr>
                <a:defRPr/>
              </a:pPr>
              <a:t>‹#›</a:t>
            </a:fld>
            <a:endParaRPr lang="en-US" altLang="en-US"/>
          </a:p>
        </p:txBody>
      </p:sp>
    </p:spTree>
    <p:extLst>
      <p:ext uri="{BB962C8B-B14F-4D97-AF65-F5344CB8AC3E}">
        <p14:creationId xmlns:p14="http://schemas.microsoft.com/office/powerpoint/2010/main" val="1960228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8C046E-D06E-4DE7-AB84-A59C983F1187}"/>
              </a:ext>
            </a:extLst>
          </p:cNvPr>
          <p:cNvSpPr>
            <a:spLocks noGrp="1"/>
          </p:cNvSpPr>
          <p:nvPr>
            <p:ph type="dt" sz="half" idx="10"/>
          </p:nvPr>
        </p:nvSpPr>
        <p:spPr/>
        <p:txBody>
          <a:bodyPr/>
          <a:lstStyle>
            <a:lvl1pPr>
              <a:defRPr/>
            </a:lvl1pPr>
          </a:lstStyle>
          <a:p>
            <a:pPr>
              <a:defRPr/>
            </a:pPr>
            <a:fld id="{DD7F0E43-52D9-4563-89DF-CC2E55696B35}" type="datetimeFigureOut">
              <a:rPr lang="en-US"/>
              <a:pPr>
                <a:defRPr/>
              </a:pPr>
              <a:t>10/21/2024</a:t>
            </a:fld>
            <a:endParaRPr lang="en-US"/>
          </a:p>
        </p:txBody>
      </p:sp>
      <p:sp>
        <p:nvSpPr>
          <p:cNvPr id="3" name="Footer Placeholder 4">
            <a:extLst>
              <a:ext uri="{FF2B5EF4-FFF2-40B4-BE49-F238E27FC236}">
                <a16:creationId xmlns:a16="http://schemas.microsoft.com/office/drawing/2014/main" id="{2529C77F-D4DD-409E-9EC1-25D1C84DA25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98F23CD-B2F9-4FF0-B6C4-C32774C82B9C}"/>
              </a:ext>
            </a:extLst>
          </p:cNvPr>
          <p:cNvSpPr>
            <a:spLocks noGrp="1"/>
          </p:cNvSpPr>
          <p:nvPr>
            <p:ph type="sldNum" sz="quarter" idx="12"/>
          </p:nvPr>
        </p:nvSpPr>
        <p:spPr/>
        <p:txBody>
          <a:bodyPr/>
          <a:lstStyle>
            <a:lvl1pPr>
              <a:defRPr/>
            </a:lvl1pPr>
          </a:lstStyle>
          <a:p>
            <a:pPr>
              <a:defRPr/>
            </a:pPr>
            <a:fld id="{C983934D-6B30-4740-BC07-2163444C09A5}" type="slidenum">
              <a:rPr lang="en-US" altLang="en-US"/>
              <a:pPr>
                <a:defRPr/>
              </a:pPr>
              <a:t>‹#›</a:t>
            </a:fld>
            <a:endParaRPr lang="en-US" altLang="en-US"/>
          </a:p>
        </p:txBody>
      </p:sp>
    </p:spTree>
    <p:extLst>
      <p:ext uri="{BB962C8B-B14F-4D97-AF65-F5344CB8AC3E}">
        <p14:creationId xmlns:p14="http://schemas.microsoft.com/office/powerpoint/2010/main" val="2747963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8A3E22F-81C6-4062-B035-3FBDB22D9BA3}"/>
              </a:ext>
            </a:extLst>
          </p:cNvPr>
          <p:cNvSpPr>
            <a:spLocks noGrp="1"/>
          </p:cNvSpPr>
          <p:nvPr>
            <p:ph type="dt" sz="half" idx="10"/>
          </p:nvPr>
        </p:nvSpPr>
        <p:spPr/>
        <p:txBody>
          <a:bodyPr/>
          <a:lstStyle>
            <a:lvl1pPr>
              <a:defRPr/>
            </a:lvl1pPr>
          </a:lstStyle>
          <a:p>
            <a:pPr>
              <a:defRPr/>
            </a:pPr>
            <a:fld id="{6E379122-5F70-4D8C-90D3-E67281619229}" type="datetimeFigureOut">
              <a:rPr lang="en-US"/>
              <a:pPr>
                <a:defRPr/>
              </a:pPr>
              <a:t>10/21/2024</a:t>
            </a:fld>
            <a:endParaRPr lang="en-US"/>
          </a:p>
        </p:txBody>
      </p:sp>
      <p:sp>
        <p:nvSpPr>
          <p:cNvPr id="6" name="Footer Placeholder 4">
            <a:extLst>
              <a:ext uri="{FF2B5EF4-FFF2-40B4-BE49-F238E27FC236}">
                <a16:creationId xmlns:a16="http://schemas.microsoft.com/office/drawing/2014/main" id="{77889DBC-EA78-4D50-9B61-735BF2A725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27E0F5-6574-4F10-AAA1-B0368A19AFE3}"/>
              </a:ext>
            </a:extLst>
          </p:cNvPr>
          <p:cNvSpPr>
            <a:spLocks noGrp="1"/>
          </p:cNvSpPr>
          <p:nvPr>
            <p:ph type="sldNum" sz="quarter" idx="12"/>
          </p:nvPr>
        </p:nvSpPr>
        <p:spPr/>
        <p:txBody>
          <a:bodyPr/>
          <a:lstStyle>
            <a:lvl1pPr>
              <a:defRPr/>
            </a:lvl1pPr>
          </a:lstStyle>
          <a:p>
            <a:pPr>
              <a:defRPr/>
            </a:pPr>
            <a:fld id="{24541889-F8B6-4B23-B4A9-00216BCF0BCC}" type="slidenum">
              <a:rPr lang="en-US" altLang="en-US"/>
              <a:pPr>
                <a:defRPr/>
              </a:pPr>
              <a:t>‹#›</a:t>
            </a:fld>
            <a:endParaRPr lang="en-US" altLang="en-US"/>
          </a:p>
        </p:txBody>
      </p:sp>
    </p:spTree>
    <p:extLst>
      <p:ext uri="{BB962C8B-B14F-4D97-AF65-F5344CB8AC3E}">
        <p14:creationId xmlns:p14="http://schemas.microsoft.com/office/powerpoint/2010/main" val="1509525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C391868-8D0F-4A82-8247-5BEC9B1F7C73}"/>
              </a:ext>
            </a:extLst>
          </p:cNvPr>
          <p:cNvSpPr>
            <a:spLocks noGrp="1"/>
          </p:cNvSpPr>
          <p:nvPr>
            <p:ph type="dt" sz="half" idx="10"/>
          </p:nvPr>
        </p:nvSpPr>
        <p:spPr/>
        <p:txBody>
          <a:bodyPr/>
          <a:lstStyle>
            <a:lvl1pPr>
              <a:defRPr/>
            </a:lvl1pPr>
          </a:lstStyle>
          <a:p>
            <a:pPr>
              <a:defRPr/>
            </a:pPr>
            <a:fld id="{10A5C0BF-8825-4726-B925-61EE3771160F}" type="datetimeFigureOut">
              <a:rPr lang="en-US"/>
              <a:pPr>
                <a:defRPr/>
              </a:pPr>
              <a:t>10/21/2024</a:t>
            </a:fld>
            <a:endParaRPr lang="en-US"/>
          </a:p>
        </p:txBody>
      </p:sp>
      <p:sp>
        <p:nvSpPr>
          <p:cNvPr id="6" name="Footer Placeholder 4">
            <a:extLst>
              <a:ext uri="{FF2B5EF4-FFF2-40B4-BE49-F238E27FC236}">
                <a16:creationId xmlns:a16="http://schemas.microsoft.com/office/drawing/2014/main" id="{98801E46-8350-4654-A5B2-218491F754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27FFEB-E551-4AEE-976D-FFFA86706CD5}"/>
              </a:ext>
            </a:extLst>
          </p:cNvPr>
          <p:cNvSpPr>
            <a:spLocks noGrp="1"/>
          </p:cNvSpPr>
          <p:nvPr>
            <p:ph type="sldNum" sz="quarter" idx="12"/>
          </p:nvPr>
        </p:nvSpPr>
        <p:spPr/>
        <p:txBody>
          <a:bodyPr/>
          <a:lstStyle>
            <a:lvl1pPr>
              <a:defRPr/>
            </a:lvl1pPr>
          </a:lstStyle>
          <a:p>
            <a:pPr>
              <a:defRPr/>
            </a:pPr>
            <a:fld id="{1CA41C3D-31E3-4F09-BCDB-51FC46691DA4}" type="slidenum">
              <a:rPr lang="en-US" altLang="en-US"/>
              <a:pPr>
                <a:defRPr/>
              </a:pPr>
              <a:t>‹#›</a:t>
            </a:fld>
            <a:endParaRPr lang="en-US" altLang="en-US"/>
          </a:p>
        </p:txBody>
      </p:sp>
    </p:spTree>
    <p:extLst>
      <p:ext uri="{BB962C8B-B14F-4D97-AF65-F5344CB8AC3E}">
        <p14:creationId xmlns:p14="http://schemas.microsoft.com/office/powerpoint/2010/main" val="615648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D45EE-B461-478E-A322-47C95F2F725E}"/>
              </a:ext>
            </a:extLst>
          </p:cNvPr>
          <p:cNvSpPr>
            <a:spLocks noGrp="1"/>
          </p:cNvSpPr>
          <p:nvPr>
            <p:ph type="dt" sz="half" idx="10"/>
          </p:nvPr>
        </p:nvSpPr>
        <p:spPr/>
        <p:txBody>
          <a:bodyPr/>
          <a:lstStyle>
            <a:lvl1pPr>
              <a:defRPr/>
            </a:lvl1pPr>
          </a:lstStyle>
          <a:p>
            <a:pPr>
              <a:defRPr/>
            </a:pPr>
            <a:fld id="{762050E5-67D4-4AF6-93D2-D29BD554308D}" type="datetimeFigureOut">
              <a:rPr lang="en-US"/>
              <a:pPr>
                <a:defRPr/>
              </a:pPr>
              <a:t>10/21/2024</a:t>
            </a:fld>
            <a:endParaRPr lang="en-US"/>
          </a:p>
        </p:txBody>
      </p:sp>
      <p:sp>
        <p:nvSpPr>
          <p:cNvPr id="5" name="Footer Placeholder 4">
            <a:extLst>
              <a:ext uri="{FF2B5EF4-FFF2-40B4-BE49-F238E27FC236}">
                <a16:creationId xmlns:a16="http://schemas.microsoft.com/office/drawing/2014/main" id="{57D93EAC-A697-4F1F-AB98-A1C3E92D5E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09F343-8865-4FE6-8C3D-CD0BF4031B88}"/>
              </a:ext>
            </a:extLst>
          </p:cNvPr>
          <p:cNvSpPr>
            <a:spLocks noGrp="1"/>
          </p:cNvSpPr>
          <p:nvPr>
            <p:ph type="sldNum" sz="quarter" idx="12"/>
          </p:nvPr>
        </p:nvSpPr>
        <p:spPr/>
        <p:txBody>
          <a:bodyPr/>
          <a:lstStyle>
            <a:lvl1pPr>
              <a:defRPr/>
            </a:lvl1pPr>
          </a:lstStyle>
          <a:p>
            <a:pPr>
              <a:defRPr/>
            </a:pPr>
            <a:fld id="{9C8DFCF6-5580-4CCE-97EF-BD13C1306C55}" type="slidenum">
              <a:rPr lang="en-US" altLang="en-US"/>
              <a:pPr>
                <a:defRPr/>
              </a:pPr>
              <a:t>‹#›</a:t>
            </a:fld>
            <a:endParaRPr lang="en-US" altLang="en-US"/>
          </a:p>
        </p:txBody>
      </p:sp>
    </p:spTree>
    <p:extLst>
      <p:ext uri="{BB962C8B-B14F-4D97-AF65-F5344CB8AC3E}">
        <p14:creationId xmlns:p14="http://schemas.microsoft.com/office/powerpoint/2010/main" val="4127882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FCD96-4DFB-4B7F-8154-7F0C3523FBA9}"/>
              </a:ext>
            </a:extLst>
          </p:cNvPr>
          <p:cNvSpPr>
            <a:spLocks noGrp="1"/>
          </p:cNvSpPr>
          <p:nvPr>
            <p:ph type="dt" sz="half" idx="10"/>
          </p:nvPr>
        </p:nvSpPr>
        <p:spPr/>
        <p:txBody>
          <a:bodyPr/>
          <a:lstStyle>
            <a:lvl1pPr>
              <a:defRPr/>
            </a:lvl1pPr>
          </a:lstStyle>
          <a:p>
            <a:pPr>
              <a:defRPr/>
            </a:pPr>
            <a:fld id="{B8BF36AC-3F79-4765-B46D-D7FDFA7E7AFD}" type="datetimeFigureOut">
              <a:rPr lang="en-US"/>
              <a:pPr>
                <a:defRPr/>
              </a:pPr>
              <a:t>10/21/2024</a:t>
            </a:fld>
            <a:endParaRPr lang="en-US"/>
          </a:p>
        </p:txBody>
      </p:sp>
      <p:sp>
        <p:nvSpPr>
          <p:cNvPr id="5" name="Footer Placeholder 4">
            <a:extLst>
              <a:ext uri="{FF2B5EF4-FFF2-40B4-BE49-F238E27FC236}">
                <a16:creationId xmlns:a16="http://schemas.microsoft.com/office/drawing/2014/main" id="{B685062A-3683-4C7A-9615-4C35161863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DE7331-87CD-4A53-8280-A8380692CC12}"/>
              </a:ext>
            </a:extLst>
          </p:cNvPr>
          <p:cNvSpPr>
            <a:spLocks noGrp="1"/>
          </p:cNvSpPr>
          <p:nvPr>
            <p:ph type="sldNum" sz="quarter" idx="12"/>
          </p:nvPr>
        </p:nvSpPr>
        <p:spPr/>
        <p:txBody>
          <a:bodyPr/>
          <a:lstStyle>
            <a:lvl1pPr>
              <a:defRPr/>
            </a:lvl1pPr>
          </a:lstStyle>
          <a:p>
            <a:pPr>
              <a:defRPr/>
            </a:pPr>
            <a:fld id="{B4C3FC3D-5D2D-4C9E-BC6E-9169A6F186ED}" type="slidenum">
              <a:rPr lang="en-US" altLang="en-US"/>
              <a:pPr>
                <a:defRPr/>
              </a:pPr>
              <a:t>‹#›</a:t>
            </a:fld>
            <a:endParaRPr lang="en-US" altLang="en-US"/>
          </a:p>
        </p:txBody>
      </p:sp>
    </p:spTree>
    <p:extLst>
      <p:ext uri="{BB962C8B-B14F-4D97-AF65-F5344CB8AC3E}">
        <p14:creationId xmlns:p14="http://schemas.microsoft.com/office/powerpoint/2010/main" val="611545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2" name="Google Shape;34;p10">
            <a:extLst>
              <a:ext uri="{FF2B5EF4-FFF2-40B4-BE49-F238E27FC236}">
                <a16:creationId xmlns:a16="http://schemas.microsoft.com/office/drawing/2014/main" id="{3DCA151A-CCBB-4191-BDBA-502BA6B44FF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588"/>
            <a:ext cx="121666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7;p10">
            <a:extLst>
              <a:ext uri="{FF2B5EF4-FFF2-40B4-BE49-F238E27FC236}">
                <a16:creationId xmlns:a16="http://schemas.microsoft.com/office/drawing/2014/main" id="{6C961F58-4225-43FF-BD07-0006E94B9448}"/>
              </a:ext>
            </a:extLst>
          </p:cNvPr>
          <p:cNvSpPr txBox="1">
            <a:spLocks noGrp="1"/>
          </p:cNvSpPr>
          <p:nvPr>
            <p:ph type="dt" idx="10"/>
          </p:nvPr>
        </p:nvSpPr>
        <p:spPr/>
        <p:txBody>
          <a:bodyPr spcFirstLastPara="1" wrap="square" lIns="91425" tIns="45700" rIns="91425" bIns="45700"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fld id="{4447915A-B586-4F1D-B4A1-636B8F32D654}" type="datetimeFigureOut">
              <a:rPr lang="en-US"/>
              <a:pPr>
                <a:defRPr/>
              </a:pPr>
              <a:t>10/21/2024</a:t>
            </a:fld>
            <a:endParaRPr lang="en-US"/>
          </a:p>
        </p:txBody>
      </p:sp>
      <p:sp>
        <p:nvSpPr>
          <p:cNvPr id="4" name="Google Shape;38;p10">
            <a:extLst>
              <a:ext uri="{FF2B5EF4-FFF2-40B4-BE49-F238E27FC236}">
                <a16:creationId xmlns:a16="http://schemas.microsoft.com/office/drawing/2014/main" id="{FC950C33-3810-4898-80A3-6F0DAC069B6C}"/>
              </a:ext>
            </a:extLst>
          </p:cNvPr>
          <p:cNvSpPr txBox="1">
            <a:spLocks noGrp="1"/>
          </p:cNvSpPr>
          <p:nvPr>
            <p:ph type="ftr" idx="11"/>
          </p:nvPr>
        </p:nvSpPr>
        <p:spPr/>
        <p:txBody>
          <a:bodyPr spcFirstLastPara="1" wrap="square" lIns="91425" tIns="45700" rIns="91425" bIns="45700"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en-US"/>
          </a:p>
        </p:txBody>
      </p:sp>
      <p:sp>
        <p:nvSpPr>
          <p:cNvPr id="5" name="Google Shape;39;p10">
            <a:extLst>
              <a:ext uri="{FF2B5EF4-FFF2-40B4-BE49-F238E27FC236}">
                <a16:creationId xmlns:a16="http://schemas.microsoft.com/office/drawing/2014/main" id="{503EE6BD-D115-4EC1-8B95-1AB52771A1D4}"/>
              </a:ext>
            </a:extLst>
          </p:cNvPr>
          <p:cNvSpPr txBox="1">
            <a:spLocks noGrp="1"/>
          </p:cNvSpPr>
          <p:nvPr>
            <p:ph type="sldNum" idx="12"/>
          </p:nvPr>
        </p:nvSpPr>
        <p:spPr/>
        <p:txBody>
          <a:bodyPr spcFirstLastPara="1" lIns="91425" tIns="45700" rIns="91425" bIns="4570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4AB5B0C-9BC7-4A34-8CC3-640E661F2F07}" type="slidenum">
              <a:rPr lang="en-US"/>
              <a:pPr>
                <a:defRPr/>
              </a:pPr>
              <a:t>‹#›</a:t>
            </a:fld>
            <a:endParaRPr lang="en-US"/>
          </a:p>
        </p:txBody>
      </p:sp>
    </p:spTree>
    <p:extLst>
      <p:ext uri="{BB962C8B-B14F-4D97-AF65-F5344CB8AC3E}">
        <p14:creationId xmlns:p14="http://schemas.microsoft.com/office/powerpoint/2010/main" val="2494862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86"/>
        <p:cNvGrpSpPr/>
        <p:nvPr/>
      </p:nvGrpSpPr>
      <p:grpSpPr>
        <a:xfrm>
          <a:off x="0" y="0"/>
          <a:ext cx="0" cy="0"/>
          <a:chOff x="0" y="0"/>
          <a:chExt cx="0" cy="0"/>
        </a:xfrm>
      </p:grpSpPr>
      <p:pic>
        <p:nvPicPr>
          <p:cNvPr id="2" name="Google Shape;3387;p29">
            <a:extLst>
              <a:ext uri="{FF2B5EF4-FFF2-40B4-BE49-F238E27FC236}">
                <a16:creationId xmlns:a16="http://schemas.microsoft.com/office/drawing/2014/main" id="{5B4F79B0-9161-4036-B2EB-1F456FFEE12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oogle Shape;3388;p29">
            <a:extLst>
              <a:ext uri="{FF2B5EF4-FFF2-40B4-BE49-F238E27FC236}">
                <a16:creationId xmlns:a16="http://schemas.microsoft.com/office/drawing/2014/main" id="{624155BA-F5B4-4285-BF21-34228F6A4DF6}"/>
              </a:ext>
            </a:extLst>
          </p:cNvPr>
          <p:cNvGrpSpPr>
            <a:grpSpLocks/>
          </p:cNvGrpSpPr>
          <p:nvPr/>
        </p:nvGrpSpPr>
        <p:grpSpPr bwMode="auto">
          <a:xfrm rot="16200000" flipH="1">
            <a:off x="100806" y="5161756"/>
            <a:ext cx="725488" cy="1000126"/>
            <a:chOff x="626325" y="3925200"/>
            <a:chExt cx="612625" cy="845375"/>
          </a:xfrm>
        </p:grpSpPr>
        <p:sp>
          <p:nvSpPr>
            <p:cNvPr id="4" name="Google Shape;3389;p29">
              <a:extLst>
                <a:ext uri="{FF2B5EF4-FFF2-40B4-BE49-F238E27FC236}">
                  <a16:creationId xmlns:a16="http://schemas.microsoft.com/office/drawing/2014/main" id="{3A0AE87B-8392-4A95-9AB2-9033E0FBC328}"/>
                </a:ext>
              </a:extLst>
            </p:cNvPr>
            <p:cNvSpPr/>
            <p:nvPr/>
          </p:nvSpPr>
          <p:spPr>
            <a:xfrm>
              <a:off x="626325" y="3925200"/>
              <a:ext cx="317707" cy="371697"/>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5" name="Google Shape;3390;p29">
              <a:extLst>
                <a:ext uri="{FF2B5EF4-FFF2-40B4-BE49-F238E27FC236}">
                  <a16:creationId xmlns:a16="http://schemas.microsoft.com/office/drawing/2014/main" id="{9501F33F-7987-4D1E-A4F6-E673E637690E}"/>
                </a:ext>
              </a:extLst>
            </p:cNvPr>
            <p:cNvSpPr/>
            <p:nvPr/>
          </p:nvSpPr>
          <p:spPr>
            <a:xfrm>
              <a:off x="635710" y="4396194"/>
              <a:ext cx="292237" cy="210673"/>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6" name="Google Shape;3391;p29">
              <a:extLst>
                <a:ext uri="{FF2B5EF4-FFF2-40B4-BE49-F238E27FC236}">
                  <a16:creationId xmlns:a16="http://schemas.microsoft.com/office/drawing/2014/main" id="{20F6D0BB-FA32-4AAC-8F3C-D13E1C503155}"/>
                </a:ext>
              </a:extLst>
            </p:cNvPr>
            <p:cNvSpPr/>
            <p:nvPr/>
          </p:nvSpPr>
          <p:spPr>
            <a:xfrm>
              <a:off x="966821" y="4126480"/>
              <a:ext cx="257383" cy="33815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7" name="Google Shape;3392;p29">
              <a:extLst>
                <a:ext uri="{FF2B5EF4-FFF2-40B4-BE49-F238E27FC236}">
                  <a16:creationId xmlns:a16="http://schemas.microsoft.com/office/drawing/2014/main" id="{E97922A2-93BA-4015-AD59-19CB03EE5C23}"/>
                </a:ext>
              </a:extLst>
            </p:cNvPr>
            <p:cNvSpPr/>
            <p:nvPr/>
          </p:nvSpPr>
          <p:spPr>
            <a:xfrm>
              <a:off x="725525" y="4019131"/>
              <a:ext cx="520128" cy="751444"/>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grpSp>
      <p:grpSp>
        <p:nvGrpSpPr>
          <p:cNvPr id="8" name="Google Shape;3393;p29">
            <a:extLst>
              <a:ext uri="{FF2B5EF4-FFF2-40B4-BE49-F238E27FC236}">
                <a16:creationId xmlns:a16="http://schemas.microsoft.com/office/drawing/2014/main" id="{603C4667-4FAB-4D10-B1E9-5FD3E88C55CE}"/>
              </a:ext>
            </a:extLst>
          </p:cNvPr>
          <p:cNvGrpSpPr>
            <a:grpSpLocks/>
          </p:cNvGrpSpPr>
          <p:nvPr/>
        </p:nvGrpSpPr>
        <p:grpSpPr bwMode="auto">
          <a:xfrm rot="10800000" flipH="1">
            <a:off x="157163" y="5572125"/>
            <a:ext cx="1781175" cy="1847850"/>
            <a:chOff x="1843825" y="3806950"/>
            <a:chExt cx="1608250" cy="1668700"/>
          </a:xfrm>
        </p:grpSpPr>
        <p:sp>
          <p:nvSpPr>
            <p:cNvPr id="9" name="Google Shape;3394;p29">
              <a:extLst>
                <a:ext uri="{FF2B5EF4-FFF2-40B4-BE49-F238E27FC236}">
                  <a16:creationId xmlns:a16="http://schemas.microsoft.com/office/drawing/2014/main" id="{0377D26A-6BD2-4E89-9734-E97FEFAD6289}"/>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0" name="Google Shape;3395;p29">
              <a:extLst>
                <a:ext uri="{FF2B5EF4-FFF2-40B4-BE49-F238E27FC236}">
                  <a16:creationId xmlns:a16="http://schemas.microsoft.com/office/drawing/2014/main" id="{BAD6EDD1-1347-471C-BE86-8D308FB6306C}"/>
                </a:ext>
              </a:extLst>
            </p:cNvPr>
            <p:cNvSpPr/>
            <p:nvPr/>
          </p:nvSpPr>
          <p:spPr>
            <a:xfrm>
              <a:off x="2355540" y="4341679"/>
              <a:ext cx="78836" cy="77414"/>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 name="Google Shape;3396;p29">
              <a:extLst>
                <a:ext uri="{FF2B5EF4-FFF2-40B4-BE49-F238E27FC236}">
                  <a16:creationId xmlns:a16="http://schemas.microsoft.com/office/drawing/2014/main" id="{ABFF31AB-1AD7-4BF6-B35C-BDAA65261133}"/>
                </a:ext>
              </a:extLst>
            </p:cNvPr>
            <p:cNvSpPr/>
            <p:nvPr/>
          </p:nvSpPr>
          <p:spPr>
            <a:xfrm>
              <a:off x="2528980" y="4249929"/>
              <a:ext cx="35834" cy="94617"/>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3397;p29">
              <a:extLst>
                <a:ext uri="{FF2B5EF4-FFF2-40B4-BE49-F238E27FC236}">
                  <a16:creationId xmlns:a16="http://schemas.microsoft.com/office/drawing/2014/main" id="{EE3EF179-DFC7-429F-BFA8-DF9DDA4E858E}"/>
                </a:ext>
              </a:extLst>
            </p:cNvPr>
            <p:cNvSpPr/>
            <p:nvPr/>
          </p:nvSpPr>
          <p:spPr>
            <a:xfrm>
              <a:off x="2741120" y="4297238"/>
              <a:ext cx="32967" cy="67378"/>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 name="Google Shape;3398;p29">
              <a:extLst>
                <a:ext uri="{FF2B5EF4-FFF2-40B4-BE49-F238E27FC236}">
                  <a16:creationId xmlns:a16="http://schemas.microsoft.com/office/drawing/2014/main" id="{4DDC6C42-42F0-408F-ACAD-26F35069CFC8}"/>
                </a:ext>
              </a:extLst>
            </p:cNvPr>
            <p:cNvSpPr/>
            <p:nvPr/>
          </p:nvSpPr>
          <p:spPr>
            <a:xfrm>
              <a:off x="2076032" y="4423394"/>
              <a:ext cx="282375" cy="146226"/>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4" name="Google Shape;3399;p29">
              <a:extLst>
                <a:ext uri="{FF2B5EF4-FFF2-40B4-BE49-F238E27FC236}">
                  <a16:creationId xmlns:a16="http://schemas.microsoft.com/office/drawing/2014/main" id="{EF892EF7-9540-4231-86E2-D46CDE31EA51}"/>
                </a:ext>
              </a:extLst>
            </p:cNvPr>
            <p:cNvSpPr/>
            <p:nvPr/>
          </p:nvSpPr>
          <p:spPr>
            <a:xfrm>
              <a:off x="2190702" y="4645600"/>
              <a:ext cx="156238" cy="22937"/>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3400;p29">
              <a:extLst>
                <a:ext uri="{FF2B5EF4-FFF2-40B4-BE49-F238E27FC236}">
                  <a16:creationId xmlns:a16="http://schemas.microsoft.com/office/drawing/2014/main" id="{321B0356-9A92-4229-AA97-779039FD56CE}"/>
                </a:ext>
              </a:extLst>
            </p:cNvPr>
            <p:cNvSpPr/>
            <p:nvPr/>
          </p:nvSpPr>
          <p:spPr>
            <a:xfrm>
              <a:off x="2146267" y="4804729"/>
              <a:ext cx="255141" cy="16773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3401;p29">
              <a:extLst>
                <a:ext uri="{FF2B5EF4-FFF2-40B4-BE49-F238E27FC236}">
                  <a16:creationId xmlns:a16="http://schemas.microsoft.com/office/drawing/2014/main" id="{41740B01-8D66-48CD-B872-9BDB64418E70}"/>
                </a:ext>
              </a:extLst>
            </p:cNvPr>
            <p:cNvSpPr/>
            <p:nvPr/>
          </p:nvSpPr>
          <p:spPr>
            <a:xfrm>
              <a:off x="2712452" y="4958123"/>
              <a:ext cx="48735" cy="303921"/>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3402;p29">
              <a:extLst>
                <a:ext uri="{FF2B5EF4-FFF2-40B4-BE49-F238E27FC236}">
                  <a16:creationId xmlns:a16="http://schemas.microsoft.com/office/drawing/2014/main" id="{588C0AE9-17C4-41E6-BEA2-99F9B1DCBEDF}"/>
                </a:ext>
              </a:extLst>
            </p:cNvPr>
            <p:cNvSpPr/>
            <p:nvPr/>
          </p:nvSpPr>
          <p:spPr>
            <a:xfrm>
              <a:off x="2817088" y="4922284"/>
              <a:ext cx="139038" cy="318257"/>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3403;p29">
              <a:extLst>
                <a:ext uri="{FF2B5EF4-FFF2-40B4-BE49-F238E27FC236}">
                  <a16:creationId xmlns:a16="http://schemas.microsoft.com/office/drawing/2014/main" id="{89B406F9-0F5F-43CA-9A71-F7BDB30359E6}"/>
                </a:ext>
              </a:extLst>
            </p:cNvPr>
            <p:cNvSpPr/>
            <p:nvPr/>
          </p:nvSpPr>
          <p:spPr>
            <a:xfrm>
              <a:off x="2900224" y="4850604"/>
              <a:ext cx="190640" cy="24944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 name="Google Shape;3404;p29">
              <a:extLst>
                <a:ext uri="{FF2B5EF4-FFF2-40B4-BE49-F238E27FC236}">
                  <a16:creationId xmlns:a16="http://schemas.microsoft.com/office/drawing/2014/main" id="{51EA3418-EA0A-4E7D-B8B5-AFADA2EC7A5E}"/>
                </a:ext>
              </a:extLst>
            </p:cNvPr>
            <p:cNvSpPr/>
            <p:nvPr/>
          </p:nvSpPr>
          <p:spPr>
            <a:xfrm>
              <a:off x="2953259" y="4770323"/>
              <a:ext cx="163405" cy="37273"/>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 name="Google Shape;3405;p29">
              <a:extLst>
                <a:ext uri="{FF2B5EF4-FFF2-40B4-BE49-F238E27FC236}">
                  <a16:creationId xmlns:a16="http://schemas.microsoft.com/office/drawing/2014/main" id="{4C0236D9-3EA5-4F1F-9A4B-C4681637D444}"/>
                </a:ext>
              </a:extLst>
            </p:cNvPr>
            <p:cNvSpPr/>
            <p:nvPr/>
          </p:nvSpPr>
          <p:spPr>
            <a:xfrm>
              <a:off x="2881591" y="4249929"/>
              <a:ext cx="222173" cy="210738"/>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3406;p29">
              <a:extLst>
                <a:ext uri="{FF2B5EF4-FFF2-40B4-BE49-F238E27FC236}">
                  <a16:creationId xmlns:a16="http://schemas.microsoft.com/office/drawing/2014/main" id="{D6D98C0F-DBE9-494A-9699-4BBCBD6E2E23}"/>
                </a:ext>
              </a:extLst>
            </p:cNvPr>
            <p:cNvSpPr/>
            <p:nvPr/>
          </p:nvSpPr>
          <p:spPr>
            <a:xfrm>
              <a:off x="2546180" y="4960990"/>
              <a:ext cx="47301" cy="217906"/>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3407;p29">
              <a:extLst>
                <a:ext uri="{FF2B5EF4-FFF2-40B4-BE49-F238E27FC236}">
                  <a16:creationId xmlns:a16="http://schemas.microsoft.com/office/drawing/2014/main" id="{C721C57E-907A-4AF2-BFD1-D918B70C6029}"/>
                </a:ext>
              </a:extLst>
            </p:cNvPr>
            <p:cNvSpPr/>
            <p:nvPr/>
          </p:nvSpPr>
          <p:spPr>
            <a:xfrm>
              <a:off x="2603515" y="4978193"/>
              <a:ext cx="28668" cy="124723"/>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3408;p29">
              <a:extLst>
                <a:ext uri="{FF2B5EF4-FFF2-40B4-BE49-F238E27FC236}">
                  <a16:creationId xmlns:a16="http://schemas.microsoft.com/office/drawing/2014/main" id="{532E7847-76A4-4F4F-B841-46D4267CA6BA}"/>
                </a:ext>
              </a:extLst>
            </p:cNvPr>
            <p:cNvSpPr/>
            <p:nvPr/>
          </p:nvSpPr>
          <p:spPr>
            <a:xfrm>
              <a:off x="2776954" y="4950956"/>
              <a:ext cx="93170" cy="202136"/>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3409;p29">
              <a:extLst>
                <a:ext uri="{FF2B5EF4-FFF2-40B4-BE49-F238E27FC236}">
                  <a16:creationId xmlns:a16="http://schemas.microsoft.com/office/drawing/2014/main" id="{261832ED-97F0-4AE3-ABCC-45B7D9AC5618}"/>
                </a:ext>
              </a:extLst>
            </p:cNvPr>
            <p:cNvSpPr/>
            <p:nvPr/>
          </p:nvSpPr>
          <p:spPr>
            <a:xfrm>
              <a:off x="2862956" y="4900780"/>
              <a:ext cx="74536" cy="77414"/>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3410;p29">
              <a:extLst>
                <a:ext uri="{FF2B5EF4-FFF2-40B4-BE49-F238E27FC236}">
                  <a16:creationId xmlns:a16="http://schemas.microsoft.com/office/drawing/2014/main" id="{BE10E320-912A-4082-B451-2EE4358D75DF}"/>
                </a:ext>
              </a:extLst>
            </p:cNvPr>
            <p:cNvSpPr/>
            <p:nvPr/>
          </p:nvSpPr>
          <p:spPr>
            <a:xfrm>
              <a:off x="2238003" y="4872108"/>
              <a:ext cx="103203" cy="113254"/>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3411;p29">
              <a:extLst>
                <a:ext uri="{FF2B5EF4-FFF2-40B4-BE49-F238E27FC236}">
                  <a16:creationId xmlns:a16="http://schemas.microsoft.com/office/drawing/2014/main" id="{45F0EB94-1705-4F11-A98D-5FCA576B303E}"/>
                </a:ext>
              </a:extLst>
            </p:cNvPr>
            <p:cNvSpPr/>
            <p:nvPr/>
          </p:nvSpPr>
          <p:spPr>
            <a:xfrm>
              <a:off x="2354108" y="4827667"/>
              <a:ext cx="50168" cy="27238"/>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3412;p29">
              <a:extLst>
                <a:ext uri="{FF2B5EF4-FFF2-40B4-BE49-F238E27FC236}">
                  <a16:creationId xmlns:a16="http://schemas.microsoft.com/office/drawing/2014/main" id="{F285CF42-4F5D-4CD7-9092-168E762D46C7}"/>
                </a:ext>
              </a:extLst>
            </p:cNvPr>
            <p:cNvSpPr/>
            <p:nvPr/>
          </p:nvSpPr>
          <p:spPr>
            <a:xfrm>
              <a:off x="2365575" y="4905081"/>
              <a:ext cx="78835" cy="110386"/>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3413;p29">
              <a:extLst>
                <a:ext uri="{FF2B5EF4-FFF2-40B4-BE49-F238E27FC236}">
                  <a16:creationId xmlns:a16="http://schemas.microsoft.com/office/drawing/2014/main" id="{3A78D911-4012-4618-8BCE-593B2F6BC0BD}"/>
                </a:ext>
              </a:extLst>
            </p:cNvPr>
            <p:cNvSpPr/>
            <p:nvPr/>
          </p:nvSpPr>
          <p:spPr>
            <a:xfrm>
              <a:off x="2355540" y="4146711"/>
              <a:ext cx="31534" cy="54476"/>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3414;p29">
              <a:extLst>
                <a:ext uri="{FF2B5EF4-FFF2-40B4-BE49-F238E27FC236}">
                  <a16:creationId xmlns:a16="http://schemas.microsoft.com/office/drawing/2014/main" id="{5A3D57B9-439E-47E6-8569-E47D330B7668}"/>
                </a:ext>
              </a:extLst>
            </p:cNvPr>
            <p:cNvSpPr/>
            <p:nvPr/>
          </p:nvSpPr>
          <p:spPr>
            <a:xfrm>
              <a:off x="2412876" y="4262832"/>
              <a:ext cx="86003" cy="120422"/>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3415;p29">
              <a:extLst>
                <a:ext uri="{FF2B5EF4-FFF2-40B4-BE49-F238E27FC236}">
                  <a16:creationId xmlns:a16="http://schemas.microsoft.com/office/drawing/2014/main" id="{E5B64C14-5014-4B05-AFB6-339DDAD43D34}"/>
                </a:ext>
              </a:extLst>
            </p:cNvPr>
            <p:cNvSpPr/>
            <p:nvPr/>
          </p:nvSpPr>
          <p:spPr>
            <a:xfrm>
              <a:off x="2163468" y="4374652"/>
              <a:ext cx="58769" cy="40141"/>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3416;p29">
              <a:extLst>
                <a:ext uri="{FF2B5EF4-FFF2-40B4-BE49-F238E27FC236}">
                  <a16:creationId xmlns:a16="http://schemas.microsoft.com/office/drawing/2014/main" id="{89907F9A-15A8-4E96-B8C1-2BC62651E0AD}"/>
                </a:ext>
              </a:extLst>
            </p:cNvPr>
            <p:cNvSpPr/>
            <p:nvPr/>
          </p:nvSpPr>
          <p:spPr>
            <a:xfrm>
              <a:off x="2275271" y="4442030"/>
              <a:ext cx="106070" cy="51609"/>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3417;p29">
              <a:extLst>
                <a:ext uri="{FF2B5EF4-FFF2-40B4-BE49-F238E27FC236}">
                  <a16:creationId xmlns:a16="http://schemas.microsoft.com/office/drawing/2014/main" id="{F6F92D65-84AE-4BCE-B605-A7E996718A9F}"/>
                </a:ext>
              </a:extLst>
            </p:cNvPr>
            <p:cNvSpPr/>
            <p:nvPr/>
          </p:nvSpPr>
          <p:spPr>
            <a:xfrm>
              <a:off x="2279572" y="4406191"/>
              <a:ext cx="111803" cy="67378"/>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3418;p29">
              <a:extLst>
                <a:ext uri="{FF2B5EF4-FFF2-40B4-BE49-F238E27FC236}">
                  <a16:creationId xmlns:a16="http://schemas.microsoft.com/office/drawing/2014/main" id="{EE612146-DDFA-4075-82FB-1D9BD25E7C05}"/>
                </a:ext>
              </a:extLst>
            </p:cNvPr>
            <p:cNvSpPr/>
            <p:nvPr/>
          </p:nvSpPr>
          <p:spPr>
            <a:xfrm>
              <a:off x="2162035" y="4552417"/>
              <a:ext cx="73102" cy="28672"/>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3419;p29">
              <a:extLst>
                <a:ext uri="{FF2B5EF4-FFF2-40B4-BE49-F238E27FC236}">
                  <a16:creationId xmlns:a16="http://schemas.microsoft.com/office/drawing/2014/main" id="{47B466C7-5442-4A07-8081-11CDE3920AB6}"/>
                </a:ext>
              </a:extLst>
            </p:cNvPr>
            <p:cNvSpPr/>
            <p:nvPr/>
          </p:nvSpPr>
          <p:spPr>
            <a:xfrm>
              <a:off x="2282439" y="4591124"/>
              <a:ext cx="74536" cy="18637"/>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3420;p29">
              <a:extLst>
                <a:ext uri="{FF2B5EF4-FFF2-40B4-BE49-F238E27FC236}">
                  <a16:creationId xmlns:a16="http://schemas.microsoft.com/office/drawing/2014/main" id="{59F43641-7D00-48C7-985F-A5BF91EE0B9E}"/>
                </a:ext>
              </a:extLst>
            </p:cNvPr>
            <p:cNvSpPr/>
            <p:nvPr/>
          </p:nvSpPr>
          <p:spPr>
            <a:xfrm>
              <a:off x="2279572" y="4609761"/>
              <a:ext cx="68802" cy="17203"/>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6" name="Google Shape;3421;p29">
              <a:extLst>
                <a:ext uri="{FF2B5EF4-FFF2-40B4-BE49-F238E27FC236}">
                  <a16:creationId xmlns:a16="http://schemas.microsoft.com/office/drawing/2014/main" id="{7899F7DB-EB11-46E8-A99F-E2460D30966C}"/>
                </a:ext>
              </a:extLst>
            </p:cNvPr>
            <p:cNvSpPr/>
            <p:nvPr/>
          </p:nvSpPr>
          <p:spPr>
            <a:xfrm>
              <a:off x="2136234" y="4750253"/>
              <a:ext cx="48735" cy="31539"/>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7" name="Google Shape;3422;p29">
              <a:extLst>
                <a:ext uri="{FF2B5EF4-FFF2-40B4-BE49-F238E27FC236}">
                  <a16:creationId xmlns:a16="http://schemas.microsoft.com/office/drawing/2014/main" id="{CAA2D333-645E-45EA-A51A-A0E6D9EC6399}"/>
                </a:ext>
              </a:extLst>
            </p:cNvPr>
            <p:cNvSpPr/>
            <p:nvPr/>
          </p:nvSpPr>
          <p:spPr>
            <a:xfrm>
              <a:off x="2226536" y="4697210"/>
              <a:ext cx="106070" cy="415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3423;p29">
              <a:extLst>
                <a:ext uri="{FF2B5EF4-FFF2-40B4-BE49-F238E27FC236}">
                  <a16:creationId xmlns:a16="http://schemas.microsoft.com/office/drawing/2014/main" id="{DF1CB798-B17B-4C02-9B4E-F86251CA2078}"/>
                </a:ext>
              </a:extLst>
            </p:cNvPr>
            <p:cNvSpPr/>
            <p:nvPr/>
          </p:nvSpPr>
          <p:spPr>
            <a:xfrm>
              <a:off x="2265238" y="4712980"/>
              <a:ext cx="80269" cy="41574"/>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3424;p29">
              <a:extLst>
                <a:ext uri="{FF2B5EF4-FFF2-40B4-BE49-F238E27FC236}">
                  <a16:creationId xmlns:a16="http://schemas.microsoft.com/office/drawing/2014/main" id="{5724B8D3-448E-4398-A6CE-31D3376D6CDE}"/>
                </a:ext>
              </a:extLst>
            </p:cNvPr>
            <p:cNvSpPr/>
            <p:nvPr/>
          </p:nvSpPr>
          <p:spPr>
            <a:xfrm>
              <a:off x="2666584" y="4991096"/>
              <a:ext cx="18633" cy="70246"/>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0" name="Google Shape;3425;p29">
              <a:extLst>
                <a:ext uri="{FF2B5EF4-FFF2-40B4-BE49-F238E27FC236}">
                  <a16:creationId xmlns:a16="http://schemas.microsoft.com/office/drawing/2014/main" id="{52CD952C-29E9-40F5-B7ED-BEA8467D3C75}"/>
                </a:ext>
              </a:extLst>
            </p:cNvPr>
            <p:cNvSpPr/>
            <p:nvPr/>
          </p:nvSpPr>
          <p:spPr>
            <a:xfrm>
              <a:off x="2675184" y="5121553"/>
              <a:ext cx="17201" cy="41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1" name="Google Shape;3426;p29">
              <a:extLst>
                <a:ext uri="{FF2B5EF4-FFF2-40B4-BE49-F238E27FC236}">
                  <a16:creationId xmlns:a16="http://schemas.microsoft.com/office/drawing/2014/main" id="{4E1FB31A-2D46-484D-BB99-66424A4DE999}"/>
                </a:ext>
              </a:extLst>
            </p:cNvPr>
            <p:cNvSpPr/>
            <p:nvPr/>
          </p:nvSpPr>
          <p:spPr>
            <a:xfrm>
              <a:off x="2917425" y="4836268"/>
              <a:ext cx="101770" cy="58777"/>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2" name="Google Shape;3427;p29">
              <a:extLst>
                <a:ext uri="{FF2B5EF4-FFF2-40B4-BE49-F238E27FC236}">
                  <a16:creationId xmlns:a16="http://schemas.microsoft.com/office/drawing/2014/main" id="{FB8CAF9E-A2D4-45C1-9497-AEFC40B1F3F4}"/>
                </a:ext>
              </a:extLst>
            </p:cNvPr>
            <p:cNvSpPr/>
            <p:nvPr/>
          </p:nvSpPr>
          <p:spPr>
            <a:xfrm>
              <a:off x="3039262" y="4909381"/>
              <a:ext cx="68802" cy="50176"/>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3428;p29">
              <a:extLst>
                <a:ext uri="{FF2B5EF4-FFF2-40B4-BE49-F238E27FC236}">
                  <a16:creationId xmlns:a16="http://schemas.microsoft.com/office/drawing/2014/main" id="{E56BFAAC-A1AE-4C12-8B00-0BC2828FDC84}"/>
                </a:ext>
              </a:extLst>
            </p:cNvPr>
            <p:cNvSpPr/>
            <p:nvPr/>
          </p:nvSpPr>
          <p:spPr>
            <a:xfrm>
              <a:off x="3136732" y="4972459"/>
              <a:ext cx="37268" cy="31539"/>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3429;p29">
              <a:extLst>
                <a:ext uri="{FF2B5EF4-FFF2-40B4-BE49-F238E27FC236}">
                  <a16:creationId xmlns:a16="http://schemas.microsoft.com/office/drawing/2014/main" id="{A9706057-64E1-425C-902A-7B4BF92A91F0}"/>
                </a:ext>
              </a:extLst>
            </p:cNvPr>
            <p:cNvSpPr/>
            <p:nvPr/>
          </p:nvSpPr>
          <p:spPr>
            <a:xfrm>
              <a:off x="2940359" y="4809030"/>
              <a:ext cx="104637" cy="51609"/>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3430;p29">
              <a:extLst>
                <a:ext uri="{FF2B5EF4-FFF2-40B4-BE49-F238E27FC236}">
                  <a16:creationId xmlns:a16="http://schemas.microsoft.com/office/drawing/2014/main" id="{8A246AE5-DE53-422B-8F93-07E1D3237ACD}"/>
                </a:ext>
              </a:extLst>
            </p:cNvPr>
            <p:cNvSpPr/>
            <p:nvPr/>
          </p:nvSpPr>
          <p:spPr>
            <a:xfrm>
              <a:off x="2603515" y="4225559"/>
              <a:ext cx="22934" cy="97484"/>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3431;p29">
              <a:extLst>
                <a:ext uri="{FF2B5EF4-FFF2-40B4-BE49-F238E27FC236}">
                  <a16:creationId xmlns:a16="http://schemas.microsoft.com/office/drawing/2014/main" id="{61BB822F-14C7-4743-8B05-64924EA5296F}"/>
                </a:ext>
              </a:extLst>
            </p:cNvPr>
            <p:cNvSpPr/>
            <p:nvPr/>
          </p:nvSpPr>
          <p:spPr>
            <a:xfrm>
              <a:off x="2597782" y="4056395"/>
              <a:ext cx="21500" cy="1419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7" name="Google Shape;3432;p29">
              <a:extLst>
                <a:ext uri="{FF2B5EF4-FFF2-40B4-BE49-F238E27FC236}">
                  <a16:creationId xmlns:a16="http://schemas.microsoft.com/office/drawing/2014/main" id="{859ACBCB-8885-441F-8892-788FDBD650CD}"/>
                </a:ext>
              </a:extLst>
            </p:cNvPr>
            <p:cNvSpPr/>
            <p:nvPr/>
          </p:nvSpPr>
          <p:spPr>
            <a:xfrm>
              <a:off x="2695251" y="4110871"/>
              <a:ext cx="25801" cy="225073"/>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8" name="Google Shape;3433;p29">
              <a:extLst>
                <a:ext uri="{FF2B5EF4-FFF2-40B4-BE49-F238E27FC236}">
                  <a16:creationId xmlns:a16="http://schemas.microsoft.com/office/drawing/2014/main" id="{B8C81F85-203C-4DC9-BF5C-A1E0B689CABE}"/>
                </a:ext>
              </a:extLst>
            </p:cNvPr>
            <p:cNvSpPr/>
            <p:nvPr/>
          </p:nvSpPr>
          <p:spPr>
            <a:xfrm>
              <a:off x="2700985" y="4006219"/>
              <a:ext cx="17201" cy="84582"/>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3434;p29">
              <a:extLst>
                <a:ext uri="{FF2B5EF4-FFF2-40B4-BE49-F238E27FC236}">
                  <a16:creationId xmlns:a16="http://schemas.microsoft.com/office/drawing/2014/main" id="{DC031DA0-56D3-4DF5-A098-47FCE0A0FDCB}"/>
                </a:ext>
              </a:extLst>
            </p:cNvPr>
            <p:cNvSpPr/>
            <p:nvPr/>
          </p:nvSpPr>
          <p:spPr>
            <a:xfrm>
              <a:off x="2807055" y="4310140"/>
              <a:ext cx="64502" cy="51609"/>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3435;p29">
              <a:extLst>
                <a:ext uri="{FF2B5EF4-FFF2-40B4-BE49-F238E27FC236}">
                  <a16:creationId xmlns:a16="http://schemas.microsoft.com/office/drawing/2014/main" id="{5B400358-B20A-4E2D-8DDB-402504CDAA2E}"/>
                </a:ext>
              </a:extLst>
            </p:cNvPr>
            <p:cNvSpPr/>
            <p:nvPr/>
          </p:nvSpPr>
          <p:spPr>
            <a:xfrm>
              <a:off x="2907391" y="4179684"/>
              <a:ext cx="80269" cy="9175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3436;p29">
              <a:extLst>
                <a:ext uri="{FF2B5EF4-FFF2-40B4-BE49-F238E27FC236}">
                  <a16:creationId xmlns:a16="http://schemas.microsoft.com/office/drawing/2014/main" id="{A9A645DB-3CBC-4D2A-BB42-758BE08DCC57}"/>
                </a:ext>
              </a:extLst>
            </p:cNvPr>
            <p:cNvSpPr/>
            <p:nvPr/>
          </p:nvSpPr>
          <p:spPr>
            <a:xfrm>
              <a:off x="2840022" y="4315874"/>
              <a:ext cx="88869" cy="75981"/>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3437;p29">
              <a:extLst>
                <a:ext uri="{FF2B5EF4-FFF2-40B4-BE49-F238E27FC236}">
                  <a16:creationId xmlns:a16="http://schemas.microsoft.com/office/drawing/2014/main" id="{9329BC54-77DE-46E5-8653-494E410BCAF4}"/>
                </a:ext>
              </a:extLst>
            </p:cNvPr>
            <p:cNvSpPr/>
            <p:nvPr/>
          </p:nvSpPr>
          <p:spPr>
            <a:xfrm>
              <a:off x="2991960" y="4216957"/>
              <a:ext cx="37268" cy="34406"/>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3438;p29">
              <a:extLst>
                <a:ext uri="{FF2B5EF4-FFF2-40B4-BE49-F238E27FC236}">
                  <a16:creationId xmlns:a16="http://schemas.microsoft.com/office/drawing/2014/main" id="{44666051-BA5E-49F0-9CC9-7A483536647A}"/>
                </a:ext>
              </a:extLst>
            </p:cNvPr>
            <p:cNvSpPr/>
            <p:nvPr/>
          </p:nvSpPr>
          <p:spPr>
            <a:xfrm>
              <a:off x="2888757" y="4396155"/>
              <a:ext cx="167706" cy="88883"/>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3439;p29">
              <a:extLst>
                <a:ext uri="{FF2B5EF4-FFF2-40B4-BE49-F238E27FC236}">
                  <a16:creationId xmlns:a16="http://schemas.microsoft.com/office/drawing/2014/main" id="{54B61E1A-03C2-436C-A12D-B2FAFFD26E0C}"/>
                </a:ext>
              </a:extLst>
            </p:cNvPr>
            <p:cNvSpPr/>
            <p:nvPr/>
          </p:nvSpPr>
          <p:spPr>
            <a:xfrm>
              <a:off x="3090864" y="4325910"/>
              <a:ext cx="55901" cy="458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3440;p29">
              <a:extLst>
                <a:ext uri="{FF2B5EF4-FFF2-40B4-BE49-F238E27FC236}">
                  <a16:creationId xmlns:a16="http://schemas.microsoft.com/office/drawing/2014/main" id="{A2F9FE6C-7212-4C88-9E5E-5B3FDB26B070}"/>
                </a:ext>
              </a:extLst>
            </p:cNvPr>
            <p:cNvSpPr/>
            <p:nvPr/>
          </p:nvSpPr>
          <p:spPr>
            <a:xfrm>
              <a:off x="2950393" y="4460668"/>
              <a:ext cx="111803" cy="53042"/>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6" name="Google Shape;3441;p29">
              <a:extLst>
                <a:ext uri="{FF2B5EF4-FFF2-40B4-BE49-F238E27FC236}">
                  <a16:creationId xmlns:a16="http://schemas.microsoft.com/office/drawing/2014/main" id="{A455C49E-A93A-4D15-979C-5E051B5E8EE4}"/>
                </a:ext>
              </a:extLst>
            </p:cNvPr>
            <p:cNvSpPr/>
            <p:nvPr/>
          </p:nvSpPr>
          <p:spPr>
            <a:xfrm>
              <a:off x="3110931" y="4393288"/>
              <a:ext cx="48735" cy="35840"/>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7" name="Google Shape;3442;p29">
              <a:extLst>
                <a:ext uri="{FF2B5EF4-FFF2-40B4-BE49-F238E27FC236}">
                  <a16:creationId xmlns:a16="http://schemas.microsoft.com/office/drawing/2014/main" id="{F3C30EDF-D16F-418C-A14C-01D9AEB6A268}"/>
                </a:ext>
              </a:extLst>
            </p:cNvPr>
            <p:cNvSpPr/>
            <p:nvPr/>
          </p:nvSpPr>
          <p:spPr>
            <a:xfrm>
              <a:off x="2960426" y="4665671"/>
              <a:ext cx="230774" cy="44442"/>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3443;p29">
              <a:extLst>
                <a:ext uri="{FF2B5EF4-FFF2-40B4-BE49-F238E27FC236}">
                  <a16:creationId xmlns:a16="http://schemas.microsoft.com/office/drawing/2014/main" id="{087EB943-4BAB-42F9-B395-B106F7520058}"/>
                </a:ext>
              </a:extLst>
            </p:cNvPr>
            <p:cNvSpPr/>
            <p:nvPr/>
          </p:nvSpPr>
          <p:spPr>
            <a:xfrm>
              <a:off x="3212700" y="4651335"/>
              <a:ext cx="37268" cy="18637"/>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3444;p29">
              <a:extLst>
                <a:ext uri="{FF2B5EF4-FFF2-40B4-BE49-F238E27FC236}">
                  <a16:creationId xmlns:a16="http://schemas.microsoft.com/office/drawing/2014/main" id="{C100A6F2-9DC9-4456-912D-AA3CD05416DB}"/>
                </a:ext>
              </a:extLst>
            </p:cNvPr>
            <p:cNvSpPr/>
            <p:nvPr/>
          </p:nvSpPr>
          <p:spPr>
            <a:xfrm>
              <a:off x="3034962" y="4728749"/>
              <a:ext cx="80269" cy="18637"/>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3445;p29">
              <a:extLst>
                <a:ext uri="{FF2B5EF4-FFF2-40B4-BE49-F238E27FC236}">
                  <a16:creationId xmlns:a16="http://schemas.microsoft.com/office/drawing/2014/main" id="{F840E193-3B5D-46AD-96FA-AF7A0227AFCD}"/>
                </a:ext>
              </a:extLst>
            </p:cNvPr>
            <p:cNvSpPr/>
            <p:nvPr/>
          </p:nvSpPr>
          <p:spPr>
            <a:xfrm>
              <a:off x="2336907" y="4325910"/>
              <a:ext cx="634986" cy="658018"/>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3446;p29">
              <a:extLst>
                <a:ext uri="{FF2B5EF4-FFF2-40B4-BE49-F238E27FC236}">
                  <a16:creationId xmlns:a16="http://schemas.microsoft.com/office/drawing/2014/main" id="{58E4C847-4FBB-4182-89E2-FE4AEB9B74FF}"/>
                </a:ext>
              </a:extLst>
            </p:cNvPr>
            <p:cNvSpPr/>
            <p:nvPr/>
          </p:nvSpPr>
          <p:spPr>
            <a:xfrm>
              <a:off x="2447277" y="4701511"/>
              <a:ext cx="38702" cy="75980"/>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3447;p29">
              <a:extLst>
                <a:ext uri="{FF2B5EF4-FFF2-40B4-BE49-F238E27FC236}">
                  <a16:creationId xmlns:a16="http://schemas.microsoft.com/office/drawing/2014/main" id="{C2D2BC28-4410-4F4E-9429-8A280C1A88D4}"/>
                </a:ext>
              </a:extLst>
            </p:cNvPr>
            <p:cNvSpPr/>
            <p:nvPr/>
          </p:nvSpPr>
          <p:spPr>
            <a:xfrm>
              <a:off x="2445844" y="4592558"/>
              <a:ext cx="18633" cy="73113"/>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3448;p29">
              <a:extLst>
                <a:ext uri="{FF2B5EF4-FFF2-40B4-BE49-F238E27FC236}">
                  <a16:creationId xmlns:a16="http://schemas.microsoft.com/office/drawing/2014/main" id="{C5F2C645-87A1-4DDD-8C37-33DA4F8951BB}"/>
                </a:ext>
              </a:extLst>
            </p:cNvPr>
            <p:cNvSpPr/>
            <p:nvPr/>
          </p:nvSpPr>
          <p:spPr>
            <a:xfrm>
              <a:off x="2421476" y="4622663"/>
              <a:ext cx="15768" cy="7168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3449;p29">
              <a:extLst>
                <a:ext uri="{FF2B5EF4-FFF2-40B4-BE49-F238E27FC236}">
                  <a16:creationId xmlns:a16="http://schemas.microsoft.com/office/drawing/2014/main" id="{25FD202C-2FD0-44D6-BA7D-C503159955E7}"/>
                </a:ext>
              </a:extLst>
            </p:cNvPr>
            <p:cNvSpPr/>
            <p:nvPr/>
          </p:nvSpPr>
          <p:spPr>
            <a:xfrm>
              <a:off x="2510345" y="4453499"/>
              <a:ext cx="48735" cy="40141"/>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3450;p29">
              <a:extLst>
                <a:ext uri="{FF2B5EF4-FFF2-40B4-BE49-F238E27FC236}">
                  <a16:creationId xmlns:a16="http://schemas.microsoft.com/office/drawing/2014/main" id="{7F31E95C-5902-4B1C-AEB7-A9A9C2D3572E}"/>
                </a:ext>
              </a:extLst>
            </p:cNvPr>
            <p:cNvSpPr/>
            <p:nvPr/>
          </p:nvSpPr>
          <p:spPr>
            <a:xfrm>
              <a:off x="2508912" y="4436296"/>
              <a:ext cx="47301" cy="27239"/>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3451;p29">
              <a:extLst>
                <a:ext uri="{FF2B5EF4-FFF2-40B4-BE49-F238E27FC236}">
                  <a16:creationId xmlns:a16="http://schemas.microsoft.com/office/drawing/2014/main" id="{ECF91728-E7DC-48C8-B1F6-2BF9D344F51E}"/>
                </a:ext>
              </a:extLst>
            </p:cNvPr>
            <p:cNvSpPr/>
            <p:nvPr/>
          </p:nvSpPr>
          <p:spPr>
            <a:xfrm>
              <a:off x="2570547" y="4464968"/>
              <a:ext cx="64502" cy="27239"/>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3452;p29">
              <a:extLst>
                <a:ext uri="{FF2B5EF4-FFF2-40B4-BE49-F238E27FC236}">
                  <a16:creationId xmlns:a16="http://schemas.microsoft.com/office/drawing/2014/main" id="{5C4B2C78-C501-47BE-9C8F-2154E967ECD7}"/>
                </a:ext>
              </a:extLst>
            </p:cNvPr>
            <p:cNvSpPr/>
            <p:nvPr/>
          </p:nvSpPr>
          <p:spPr>
            <a:xfrm>
              <a:off x="2781254" y="4486472"/>
              <a:ext cx="64502" cy="74547"/>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3453;p29">
              <a:extLst>
                <a:ext uri="{FF2B5EF4-FFF2-40B4-BE49-F238E27FC236}">
                  <a16:creationId xmlns:a16="http://schemas.microsoft.com/office/drawing/2014/main" id="{241CD7BA-B0D8-471C-9901-4FD9BAC169E1}"/>
                </a:ext>
              </a:extLst>
            </p:cNvPr>
            <p:cNvSpPr/>
            <p:nvPr/>
          </p:nvSpPr>
          <p:spPr>
            <a:xfrm>
              <a:off x="2838589" y="4507976"/>
              <a:ext cx="38701" cy="57344"/>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9" name="Google Shape;3454;p29">
              <a:extLst>
                <a:ext uri="{FF2B5EF4-FFF2-40B4-BE49-F238E27FC236}">
                  <a16:creationId xmlns:a16="http://schemas.microsoft.com/office/drawing/2014/main" id="{52141114-8751-470A-BC51-FBDC7C658435}"/>
                </a:ext>
              </a:extLst>
            </p:cNvPr>
            <p:cNvSpPr/>
            <p:nvPr/>
          </p:nvSpPr>
          <p:spPr>
            <a:xfrm>
              <a:off x="2857223" y="4583956"/>
              <a:ext cx="15768" cy="37273"/>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0" name="Google Shape;3455;p29">
              <a:extLst>
                <a:ext uri="{FF2B5EF4-FFF2-40B4-BE49-F238E27FC236}">
                  <a16:creationId xmlns:a16="http://schemas.microsoft.com/office/drawing/2014/main" id="{63F59F4C-64CC-4693-854A-93A91194F54F}"/>
                </a:ext>
              </a:extLst>
            </p:cNvPr>
            <p:cNvSpPr/>
            <p:nvPr/>
          </p:nvSpPr>
          <p:spPr>
            <a:xfrm>
              <a:off x="2636483" y="4853471"/>
              <a:ext cx="55902" cy="15769"/>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3456;p29">
              <a:extLst>
                <a:ext uri="{FF2B5EF4-FFF2-40B4-BE49-F238E27FC236}">
                  <a16:creationId xmlns:a16="http://schemas.microsoft.com/office/drawing/2014/main" id="{D887C95C-DEE7-4608-8A5E-1935659C215B}"/>
                </a:ext>
              </a:extLst>
            </p:cNvPr>
            <p:cNvSpPr/>
            <p:nvPr/>
          </p:nvSpPr>
          <p:spPr>
            <a:xfrm>
              <a:off x="2739686" y="4801862"/>
              <a:ext cx="86003" cy="4587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3457;p29">
              <a:extLst>
                <a:ext uri="{FF2B5EF4-FFF2-40B4-BE49-F238E27FC236}">
                  <a16:creationId xmlns:a16="http://schemas.microsoft.com/office/drawing/2014/main" id="{9A129ECF-7ECD-47DC-B56A-9478753C860D}"/>
                </a:ext>
              </a:extLst>
            </p:cNvPr>
            <p:cNvSpPr/>
            <p:nvPr/>
          </p:nvSpPr>
          <p:spPr>
            <a:xfrm>
              <a:off x="2708151" y="4803295"/>
              <a:ext cx="65935" cy="32973"/>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3458;p29">
              <a:extLst>
                <a:ext uri="{FF2B5EF4-FFF2-40B4-BE49-F238E27FC236}">
                  <a16:creationId xmlns:a16="http://schemas.microsoft.com/office/drawing/2014/main" id="{6772389D-179F-4A84-8373-A795F3166A5B}"/>
                </a:ext>
              </a:extLst>
            </p:cNvPr>
            <p:cNvSpPr/>
            <p:nvPr/>
          </p:nvSpPr>
          <p:spPr>
            <a:xfrm>
              <a:off x="2771220" y="4611194"/>
              <a:ext cx="17201" cy="40141"/>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3459;p29">
              <a:extLst>
                <a:ext uri="{FF2B5EF4-FFF2-40B4-BE49-F238E27FC236}">
                  <a16:creationId xmlns:a16="http://schemas.microsoft.com/office/drawing/2014/main" id="{AC638A40-44ED-4F0C-A410-E9F1B0C8F3B8}"/>
                </a:ext>
              </a:extLst>
            </p:cNvPr>
            <p:cNvSpPr/>
            <p:nvPr/>
          </p:nvSpPr>
          <p:spPr>
            <a:xfrm>
              <a:off x="2682351" y="4399023"/>
              <a:ext cx="47302" cy="30106"/>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3460;p29">
              <a:extLst>
                <a:ext uri="{FF2B5EF4-FFF2-40B4-BE49-F238E27FC236}">
                  <a16:creationId xmlns:a16="http://schemas.microsoft.com/office/drawing/2014/main" id="{3A226DB7-8B17-4243-ABC4-3309F3E62C38}"/>
                </a:ext>
              </a:extLst>
            </p:cNvPr>
            <p:cNvSpPr/>
            <p:nvPr/>
          </p:nvSpPr>
          <p:spPr>
            <a:xfrm>
              <a:off x="2527546" y="4850604"/>
              <a:ext cx="44435" cy="2580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3461;p29">
              <a:extLst>
                <a:ext uri="{FF2B5EF4-FFF2-40B4-BE49-F238E27FC236}">
                  <a16:creationId xmlns:a16="http://schemas.microsoft.com/office/drawing/2014/main" id="{EB9B0D29-22CA-41F0-8518-51E5E6987F28}"/>
                </a:ext>
              </a:extLst>
            </p:cNvPr>
            <p:cNvSpPr/>
            <p:nvPr/>
          </p:nvSpPr>
          <p:spPr>
            <a:xfrm>
              <a:off x="2861523" y="4734483"/>
              <a:ext cx="30100" cy="43008"/>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grpSp>
      <p:grpSp>
        <p:nvGrpSpPr>
          <p:cNvPr id="77" name="Google Shape;3462;p29">
            <a:extLst>
              <a:ext uri="{FF2B5EF4-FFF2-40B4-BE49-F238E27FC236}">
                <a16:creationId xmlns:a16="http://schemas.microsoft.com/office/drawing/2014/main" id="{D5C4BCDE-4848-4322-A16C-783957B06349}"/>
              </a:ext>
            </a:extLst>
          </p:cNvPr>
          <p:cNvGrpSpPr>
            <a:grpSpLocks/>
          </p:cNvGrpSpPr>
          <p:nvPr/>
        </p:nvGrpSpPr>
        <p:grpSpPr bwMode="auto">
          <a:xfrm rot="16200000" flipH="1">
            <a:off x="9959182" y="6228556"/>
            <a:ext cx="725488" cy="1000125"/>
            <a:chOff x="626325" y="3925200"/>
            <a:chExt cx="612625" cy="845375"/>
          </a:xfrm>
        </p:grpSpPr>
        <p:sp>
          <p:nvSpPr>
            <p:cNvPr id="78" name="Google Shape;3463;p29">
              <a:extLst>
                <a:ext uri="{FF2B5EF4-FFF2-40B4-BE49-F238E27FC236}">
                  <a16:creationId xmlns:a16="http://schemas.microsoft.com/office/drawing/2014/main" id="{C38B2B42-81F6-49A9-94CF-8130DCCC30BE}"/>
                </a:ext>
              </a:extLst>
            </p:cNvPr>
            <p:cNvSpPr/>
            <p:nvPr/>
          </p:nvSpPr>
          <p:spPr>
            <a:xfrm>
              <a:off x="626325" y="3925200"/>
              <a:ext cx="317707" cy="371696"/>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79" name="Google Shape;3464;p29">
              <a:extLst>
                <a:ext uri="{FF2B5EF4-FFF2-40B4-BE49-F238E27FC236}">
                  <a16:creationId xmlns:a16="http://schemas.microsoft.com/office/drawing/2014/main" id="{2C3D4ADB-98B2-4C3B-BA18-3A26FB3DFD59}"/>
                </a:ext>
              </a:extLst>
            </p:cNvPr>
            <p:cNvSpPr/>
            <p:nvPr/>
          </p:nvSpPr>
          <p:spPr>
            <a:xfrm>
              <a:off x="635710" y="4396193"/>
              <a:ext cx="292237" cy="210673"/>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80" name="Google Shape;3465;p29">
              <a:extLst>
                <a:ext uri="{FF2B5EF4-FFF2-40B4-BE49-F238E27FC236}">
                  <a16:creationId xmlns:a16="http://schemas.microsoft.com/office/drawing/2014/main" id="{A591AD32-CC59-4C02-9C5E-364861CD1E60}"/>
                </a:ext>
              </a:extLst>
            </p:cNvPr>
            <p:cNvSpPr/>
            <p:nvPr/>
          </p:nvSpPr>
          <p:spPr>
            <a:xfrm>
              <a:off x="966821" y="4126479"/>
              <a:ext cx="257383" cy="33815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81" name="Google Shape;3466;p29">
              <a:extLst>
                <a:ext uri="{FF2B5EF4-FFF2-40B4-BE49-F238E27FC236}">
                  <a16:creationId xmlns:a16="http://schemas.microsoft.com/office/drawing/2014/main" id="{ED0E22B7-BB43-47F2-B351-BC50835D2D79}"/>
                </a:ext>
              </a:extLst>
            </p:cNvPr>
            <p:cNvSpPr/>
            <p:nvPr/>
          </p:nvSpPr>
          <p:spPr>
            <a:xfrm>
              <a:off x="725525" y="4019130"/>
              <a:ext cx="520128" cy="751444"/>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grpSp>
      <p:grpSp>
        <p:nvGrpSpPr>
          <p:cNvPr id="82" name="Google Shape;3467;p29">
            <a:extLst>
              <a:ext uri="{FF2B5EF4-FFF2-40B4-BE49-F238E27FC236}">
                <a16:creationId xmlns:a16="http://schemas.microsoft.com/office/drawing/2014/main" id="{5C1A93BD-50EC-4F99-A60B-180867A6BD35}"/>
              </a:ext>
            </a:extLst>
          </p:cNvPr>
          <p:cNvGrpSpPr>
            <a:grpSpLocks/>
          </p:cNvGrpSpPr>
          <p:nvPr/>
        </p:nvGrpSpPr>
        <p:grpSpPr bwMode="auto">
          <a:xfrm rot="10800000" flipH="1">
            <a:off x="10447338" y="5572125"/>
            <a:ext cx="1781175" cy="1847850"/>
            <a:chOff x="1843825" y="3806950"/>
            <a:chExt cx="1608250" cy="1668700"/>
          </a:xfrm>
        </p:grpSpPr>
        <p:sp>
          <p:nvSpPr>
            <p:cNvPr id="83" name="Google Shape;3468;p29">
              <a:extLst>
                <a:ext uri="{FF2B5EF4-FFF2-40B4-BE49-F238E27FC236}">
                  <a16:creationId xmlns:a16="http://schemas.microsoft.com/office/drawing/2014/main" id="{C401F321-291B-4256-9CEA-60DE591F97C5}"/>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84" name="Google Shape;3469;p29">
              <a:extLst>
                <a:ext uri="{FF2B5EF4-FFF2-40B4-BE49-F238E27FC236}">
                  <a16:creationId xmlns:a16="http://schemas.microsoft.com/office/drawing/2014/main" id="{6449C911-8E3A-43A6-933B-F695A2CEED9E}"/>
                </a:ext>
              </a:extLst>
            </p:cNvPr>
            <p:cNvSpPr/>
            <p:nvPr/>
          </p:nvSpPr>
          <p:spPr>
            <a:xfrm>
              <a:off x="2355540" y="4341679"/>
              <a:ext cx="78836" cy="77414"/>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3470;p29">
              <a:extLst>
                <a:ext uri="{FF2B5EF4-FFF2-40B4-BE49-F238E27FC236}">
                  <a16:creationId xmlns:a16="http://schemas.microsoft.com/office/drawing/2014/main" id="{DAA120E4-8DBC-479E-BF9A-0686AC9ED8FD}"/>
                </a:ext>
              </a:extLst>
            </p:cNvPr>
            <p:cNvSpPr/>
            <p:nvPr/>
          </p:nvSpPr>
          <p:spPr>
            <a:xfrm>
              <a:off x="2528980" y="4249929"/>
              <a:ext cx="35834" cy="94617"/>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3471;p29">
              <a:extLst>
                <a:ext uri="{FF2B5EF4-FFF2-40B4-BE49-F238E27FC236}">
                  <a16:creationId xmlns:a16="http://schemas.microsoft.com/office/drawing/2014/main" id="{03615907-76CA-4F94-9048-30E1E22786F8}"/>
                </a:ext>
              </a:extLst>
            </p:cNvPr>
            <p:cNvSpPr/>
            <p:nvPr/>
          </p:nvSpPr>
          <p:spPr>
            <a:xfrm>
              <a:off x="2741120" y="4297238"/>
              <a:ext cx="32967" cy="67378"/>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3472;p29">
              <a:extLst>
                <a:ext uri="{FF2B5EF4-FFF2-40B4-BE49-F238E27FC236}">
                  <a16:creationId xmlns:a16="http://schemas.microsoft.com/office/drawing/2014/main" id="{7BF67D09-4BBC-4E29-ACC1-1163DAF5B093}"/>
                </a:ext>
              </a:extLst>
            </p:cNvPr>
            <p:cNvSpPr/>
            <p:nvPr/>
          </p:nvSpPr>
          <p:spPr>
            <a:xfrm>
              <a:off x="2076032" y="4423394"/>
              <a:ext cx="282375" cy="146226"/>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3473;p29">
              <a:extLst>
                <a:ext uri="{FF2B5EF4-FFF2-40B4-BE49-F238E27FC236}">
                  <a16:creationId xmlns:a16="http://schemas.microsoft.com/office/drawing/2014/main" id="{C149CC09-54C3-4985-A68B-46BFCE4B2B44}"/>
                </a:ext>
              </a:extLst>
            </p:cNvPr>
            <p:cNvSpPr/>
            <p:nvPr/>
          </p:nvSpPr>
          <p:spPr>
            <a:xfrm>
              <a:off x="2190702" y="4645600"/>
              <a:ext cx="156238" cy="22937"/>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89" name="Google Shape;3474;p29">
              <a:extLst>
                <a:ext uri="{FF2B5EF4-FFF2-40B4-BE49-F238E27FC236}">
                  <a16:creationId xmlns:a16="http://schemas.microsoft.com/office/drawing/2014/main" id="{443DDA32-43F0-419D-AA3F-C394E9C4F0FB}"/>
                </a:ext>
              </a:extLst>
            </p:cNvPr>
            <p:cNvSpPr/>
            <p:nvPr/>
          </p:nvSpPr>
          <p:spPr>
            <a:xfrm>
              <a:off x="2146267" y="4804729"/>
              <a:ext cx="255141" cy="16773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0" name="Google Shape;3475;p29">
              <a:extLst>
                <a:ext uri="{FF2B5EF4-FFF2-40B4-BE49-F238E27FC236}">
                  <a16:creationId xmlns:a16="http://schemas.microsoft.com/office/drawing/2014/main" id="{064F4397-1549-401C-864C-900AFF43D04F}"/>
                </a:ext>
              </a:extLst>
            </p:cNvPr>
            <p:cNvSpPr/>
            <p:nvPr/>
          </p:nvSpPr>
          <p:spPr>
            <a:xfrm>
              <a:off x="2712452" y="4958123"/>
              <a:ext cx="48735" cy="303921"/>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3476;p29">
              <a:extLst>
                <a:ext uri="{FF2B5EF4-FFF2-40B4-BE49-F238E27FC236}">
                  <a16:creationId xmlns:a16="http://schemas.microsoft.com/office/drawing/2014/main" id="{A7A349F7-0595-4813-8AF0-496142F1973B}"/>
                </a:ext>
              </a:extLst>
            </p:cNvPr>
            <p:cNvSpPr/>
            <p:nvPr/>
          </p:nvSpPr>
          <p:spPr>
            <a:xfrm>
              <a:off x="2817088" y="4922284"/>
              <a:ext cx="139038" cy="318257"/>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2" name="Google Shape;3477;p29">
              <a:extLst>
                <a:ext uri="{FF2B5EF4-FFF2-40B4-BE49-F238E27FC236}">
                  <a16:creationId xmlns:a16="http://schemas.microsoft.com/office/drawing/2014/main" id="{3DAEFBCB-F6D9-4A19-9F11-C9BB81C88037}"/>
                </a:ext>
              </a:extLst>
            </p:cNvPr>
            <p:cNvSpPr/>
            <p:nvPr/>
          </p:nvSpPr>
          <p:spPr>
            <a:xfrm>
              <a:off x="2900224" y="4850604"/>
              <a:ext cx="190640" cy="24944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3" name="Google Shape;3478;p29">
              <a:extLst>
                <a:ext uri="{FF2B5EF4-FFF2-40B4-BE49-F238E27FC236}">
                  <a16:creationId xmlns:a16="http://schemas.microsoft.com/office/drawing/2014/main" id="{7201C07F-51F7-4CB0-BB83-F74E5204E21A}"/>
                </a:ext>
              </a:extLst>
            </p:cNvPr>
            <p:cNvSpPr/>
            <p:nvPr/>
          </p:nvSpPr>
          <p:spPr>
            <a:xfrm>
              <a:off x="2953259" y="4770323"/>
              <a:ext cx="163405" cy="37273"/>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4" name="Google Shape;3479;p29">
              <a:extLst>
                <a:ext uri="{FF2B5EF4-FFF2-40B4-BE49-F238E27FC236}">
                  <a16:creationId xmlns:a16="http://schemas.microsoft.com/office/drawing/2014/main" id="{F72E463E-CB8F-480B-AEB5-D679381F7C4A}"/>
                </a:ext>
              </a:extLst>
            </p:cNvPr>
            <p:cNvSpPr/>
            <p:nvPr/>
          </p:nvSpPr>
          <p:spPr>
            <a:xfrm>
              <a:off x="2881591" y="4249929"/>
              <a:ext cx="222173" cy="210738"/>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5" name="Google Shape;3480;p29">
              <a:extLst>
                <a:ext uri="{FF2B5EF4-FFF2-40B4-BE49-F238E27FC236}">
                  <a16:creationId xmlns:a16="http://schemas.microsoft.com/office/drawing/2014/main" id="{D95B7697-74BE-4981-BED6-CFE70747AD5F}"/>
                </a:ext>
              </a:extLst>
            </p:cNvPr>
            <p:cNvSpPr/>
            <p:nvPr/>
          </p:nvSpPr>
          <p:spPr>
            <a:xfrm>
              <a:off x="2546180" y="4960990"/>
              <a:ext cx="47301" cy="217906"/>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3481;p29">
              <a:extLst>
                <a:ext uri="{FF2B5EF4-FFF2-40B4-BE49-F238E27FC236}">
                  <a16:creationId xmlns:a16="http://schemas.microsoft.com/office/drawing/2014/main" id="{5449E37A-F8E8-4BDE-A0C6-68993CA445B0}"/>
                </a:ext>
              </a:extLst>
            </p:cNvPr>
            <p:cNvSpPr/>
            <p:nvPr/>
          </p:nvSpPr>
          <p:spPr>
            <a:xfrm>
              <a:off x="2603515" y="4978193"/>
              <a:ext cx="28668" cy="124723"/>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3482;p29">
              <a:extLst>
                <a:ext uri="{FF2B5EF4-FFF2-40B4-BE49-F238E27FC236}">
                  <a16:creationId xmlns:a16="http://schemas.microsoft.com/office/drawing/2014/main" id="{F2212D8C-3559-4558-9F87-A0886084EDA8}"/>
                </a:ext>
              </a:extLst>
            </p:cNvPr>
            <p:cNvSpPr/>
            <p:nvPr/>
          </p:nvSpPr>
          <p:spPr>
            <a:xfrm>
              <a:off x="2776954" y="4950956"/>
              <a:ext cx="93170" cy="202136"/>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3483;p29">
              <a:extLst>
                <a:ext uri="{FF2B5EF4-FFF2-40B4-BE49-F238E27FC236}">
                  <a16:creationId xmlns:a16="http://schemas.microsoft.com/office/drawing/2014/main" id="{18E17E13-BB5C-4F0D-B9E0-508B57DFA4F8}"/>
                </a:ext>
              </a:extLst>
            </p:cNvPr>
            <p:cNvSpPr/>
            <p:nvPr/>
          </p:nvSpPr>
          <p:spPr>
            <a:xfrm>
              <a:off x="2862956" y="4900780"/>
              <a:ext cx="74536" cy="77414"/>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3484;p29">
              <a:extLst>
                <a:ext uri="{FF2B5EF4-FFF2-40B4-BE49-F238E27FC236}">
                  <a16:creationId xmlns:a16="http://schemas.microsoft.com/office/drawing/2014/main" id="{AE8311B1-1CAC-4E4F-A2C1-5396F723784C}"/>
                </a:ext>
              </a:extLst>
            </p:cNvPr>
            <p:cNvSpPr/>
            <p:nvPr/>
          </p:nvSpPr>
          <p:spPr>
            <a:xfrm>
              <a:off x="2238003" y="4872108"/>
              <a:ext cx="103203" cy="113254"/>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3485;p29">
              <a:extLst>
                <a:ext uri="{FF2B5EF4-FFF2-40B4-BE49-F238E27FC236}">
                  <a16:creationId xmlns:a16="http://schemas.microsoft.com/office/drawing/2014/main" id="{1B5BBCA8-3492-469C-A8E1-D3D83568AF8F}"/>
                </a:ext>
              </a:extLst>
            </p:cNvPr>
            <p:cNvSpPr/>
            <p:nvPr/>
          </p:nvSpPr>
          <p:spPr>
            <a:xfrm>
              <a:off x="2354108" y="4827667"/>
              <a:ext cx="50168" cy="27238"/>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3486;p29">
              <a:extLst>
                <a:ext uri="{FF2B5EF4-FFF2-40B4-BE49-F238E27FC236}">
                  <a16:creationId xmlns:a16="http://schemas.microsoft.com/office/drawing/2014/main" id="{0745C775-B547-48F4-A8A2-0977E2FE4BF0}"/>
                </a:ext>
              </a:extLst>
            </p:cNvPr>
            <p:cNvSpPr/>
            <p:nvPr/>
          </p:nvSpPr>
          <p:spPr>
            <a:xfrm>
              <a:off x="2365575" y="4905081"/>
              <a:ext cx="78835" cy="110386"/>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3487;p29">
              <a:extLst>
                <a:ext uri="{FF2B5EF4-FFF2-40B4-BE49-F238E27FC236}">
                  <a16:creationId xmlns:a16="http://schemas.microsoft.com/office/drawing/2014/main" id="{2F232355-C1C9-4A45-860A-4FDE028F4841}"/>
                </a:ext>
              </a:extLst>
            </p:cNvPr>
            <p:cNvSpPr/>
            <p:nvPr/>
          </p:nvSpPr>
          <p:spPr>
            <a:xfrm>
              <a:off x="2355540" y="4146711"/>
              <a:ext cx="31534" cy="54476"/>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3488;p29">
              <a:extLst>
                <a:ext uri="{FF2B5EF4-FFF2-40B4-BE49-F238E27FC236}">
                  <a16:creationId xmlns:a16="http://schemas.microsoft.com/office/drawing/2014/main" id="{7C342C0F-CEBE-4EF0-A257-2841C8BED2DC}"/>
                </a:ext>
              </a:extLst>
            </p:cNvPr>
            <p:cNvSpPr/>
            <p:nvPr/>
          </p:nvSpPr>
          <p:spPr>
            <a:xfrm>
              <a:off x="2412876" y="4262832"/>
              <a:ext cx="86003" cy="120422"/>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3489;p29">
              <a:extLst>
                <a:ext uri="{FF2B5EF4-FFF2-40B4-BE49-F238E27FC236}">
                  <a16:creationId xmlns:a16="http://schemas.microsoft.com/office/drawing/2014/main" id="{AB817CB3-69EC-4FA7-94E4-EDA0CF0DA01B}"/>
                </a:ext>
              </a:extLst>
            </p:cNvPr>
            <p:cNvSpPr/>
            <p:nvPr/>
          </p:nvSpPr>
          <p:spPr>
            <a:xfrm>
              <a:off x="2163468" y="4374652"/>
              <a:ext cx="58769" cy="40141"/>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3490;p29">
              <a:extLst>
                <a:ext uri="{FF2B5EF4-FFF2-40B4-BE49-F238E27FC236}">
                  <a16:creationId xmlns:a16="http://schemas.microsoft.com/office/drawing/2014/main" id="{ACD8DDA8-B365-4C22-87AC-5E3937E49113}"/>
                </a:ext>
              </a:extLst>
            </p:cNvPr>
            <p:cNvSpPr/>
            <p:nvPr/>
          </p:nvSpPr>
          <p:spPr>
            <a:xfrm>
              <a:off x="2275271" y="4442030"/>
              <a:ext cx="106070" cy="51609"/>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3491;p29">
              <a:extLst>
                <a:ext uri="{FF2B5EF4-FFF2-40B4-BE49-F238E27FC236}">
                  <a16:creationId xmlns:a16="http://schemas.microsoft.com/office/drawing/2014/main" id="{FE45C444-B2EA-4EE2-B67E-EBB495396B7C}"/>
                </a:ext>
              </a:extLst>
            </p:cNvPr>
            <p:cNvSpPr/>
            <p:nvPr/>
          </p:nvSpPr>
          <p:spPr>
            <a:xfrm>
              <a:off x="2279572" y="4406191"/>
              <a:ext cx="111803" cy="67378"/>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3492;p29">
              <a:extLst>
                <a:ext uri="{FF2B5EF4-FFF2-40B4-BE49-F238E27FC236}">
                  <a16:creationId xmlns:a16="http://schemas.microsoft.com/office/drawing/2014/main" id="{5BDF9C6F-2B5E-40FB-A32C-AB531BF5AA92}"/>
                </a:ext>
              </a:extLst>
            </p:cNvPr>
            <p:cNvSpPr/>
            <p:nvPr/>
          </p:nvSpPr>
          <p:spPr>
            <a:xfrm>
              <a:off x="2162035" y="4552417"/>
              <a:ext cx="73102" cy="28672"/>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3493;p29">
              <a:extLst>
                <a:ext uri="{FF2B5EF4-FFF2-40B4-BE49-F238E27FC236}">
                  <a16:creationId xmlns:a16="http://schemas.microsoft.com/office/drawing/2014/main" id="{B22803DF-96A6-43A6-9E15-43C9F93199B8}"/>
                </a:ext>
              </a:extLst>
            </p:cNvPr>
            <p:cNvSpPr/>
            <p:nvPr/>
          </p:nvSpPr>
          <p:spPr>
            <a:xfrm>
              <a:off x="2282439" y="4591124"/>
              <a:ext cx="74536" cy="18637"/>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3494;p29">
              <a:extLst>
                <a:ext uri="{FF2B5EF4-FFF2-40B4-BE49-F238E27FC236}">
                  <a16:creationId xmlns:a16="http://schemas.microsoft.com/office/drawing/2014/main" id="{DD70418A-E237-406B-A64C-731D12F3184A}"/>
                </a:ext>
              </a:extLst>
            </p:cNvPr>
            <p:cNvSpPr/>
            <p:nvPr/>
          </p:nvSpPr>
          <p:spPr>
            <a:xfrm>
              <a:off x="2279572" y="4609761"/>
              <a:ext cx="68802" cy="17203"/>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0" name="Google Shape;3495;p29">
              <a:extLst>
                <a:ext uri="{FF2B5EF4-FFF2-40B4-BE49-F238E27FC236}">
                  <a16:creationId xmlns:a16="http://schemas.microsoft.com/office/drawing/2014/main" id="{8E7F9228-42F4-4C4D-9F6E-0FBBB4F1144C}"/>
                </a:ext>
              </a:extLst>
            </p:cNvPr>
            <p:cNvSpPr/>
            <p:nvPr/>
          </p:nvSpPr>
          <p:spPr>
            <a:xfrm>
              <a:off x="2136234" y="4750253"/>
              <a:ext cx="48735" cy="31539"/>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1" name="Google Shape;3496;p29">
              <a:extLst>
                <a:ext uri="{FF2B5EF4-FFF2-40B4-BE49-F238E27FC236}">
                  <a16:creationId xmlns:a16="http://schemas.microsoft.com/office/drawing/2014/main" id="{2F7D824A-08AA-4CF6-A529-A21915829A9F}"/>
                </a:ext>
              </a:extLst>
            </p:cNvPr>
            <p:cNvSpPr/>
            <p:nvPr/>
          </p:nvSpPr>
          <p:spPr>
            <a:xfrm>
              <a:off x="2226536" y="4697210"/>
              <a:ext cx="106070" cy="415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3497;p29">
              <a:extLst>
                <a:ext uri="{FF2B5EF4-FFF2-40B4-BE49-F238E27FC236}">
                  <a16:creationId xmlns:a16="http://schemas.microsoft.com/office/drawing/2014/main" id="{2C57DA5D-DDD2-4865-AA70-508956338BEA}"/>
                </a:ext>
              </a:extLst>
            </p:cNvPr>
            <p:cNvSpPr/>
            <p:nvPr/>
          </p:nvSpPr>
          <p:spPr>
            <a:xfrm>
              <a:off x="2265238" y="4712980"/>
              <a:ext cx="80269" cy="41574"/>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3498;p29">
              <a:extLst>
                <a:ext uri="{FF2B5EF4-FFF2-40B4-BE49-F238E27FC236}">
                  <a16:creationId xmlns:a16="http://schemas.microsoft.com/office/drawing/2014/main" id="{279DFD8F-5C65-4BF6-B411-CE7A44FE53F2}"/>
                </a:ext>
              </a:extLst>
            </p:cNvPr>
            <p:cNvSpPr/>
            <p:nvPr/>
          </p:nvSpPr>
          <p:spPr>
            <a:xfrm>
              <a:off x="2666584" y="4991096"/>
              <a:ext cx="18633" cy="70246"/>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3499;p29">
              <a:extLst>
                <a:ext uri="{FF2B5EF4-FFF2-40B4-BE49-F238E27FC236}">
                  <a16:creationId xmlns:a16="http://schemas.microsoft.com/office/drawing/2014/main" id="{83C269F9-B965-4D58-9EFE-3E810B8C6078}"/>
                </a:ext>
              </a:extLst>
            </p:cNvPr>
            <p:cNvSpPr/>
            <p:nvPr/>
          </p:nvSpPr>
          <p:spPr>
            <a:xfrm>
              <a:off x="2675184" y="5121553"/>
              <a:ext cx="17201" cy="41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3500;p29">
              <a:extLst>
                <a:ext uri="{FF2B5EF4-FFF2-40B4-BE49-F238E27FC236}">
                  <a16:creationId xmlns:a16="http://schemas.microsoft.com/office/drawing/2014/main" id="{3ADE976A-B27B-4CBD-9E36-33A762C3D9C9}"/>
                </a:ext>
              </a:extLst>
            </p:cNvPr>
            <p:cNvSpPr/>
            <p:nvPr/>
          </p:nvSpPr>
          <p:spPr>
            <a:xfrm>
              <a:off x="2917425" y="4836268"/>
              <a:ext cx="101770" cy="58777"/>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3501;p29">
              <a:extLst>
                <a:ext uri="{FF2B5EF4-FFF2-40B4-BE49-F238E27FC236}">
                  <a16:creationId xmlns:a16="http://schemas.microsoft.com/office/drawing/2014/main" id="{5DC8BBFE-B653-4DA9-8765-D800EE9B4092}"/>
                </a:ext>
              </a:extLst>
            </p:cNvPr>
            <p:cNvSpPr/>
            <p:nvPr/>
          </p:nvSpPr>
          <p:spPr>
            <a:xfrm>
              <a:off x="3039262" y="4909381"/>
              <a:ext cx="68802" cy="50176"/>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3502;p29">
              <a:extLst>
                <a:ext uri="{FF2B5EF4-FFF2-40B4-BE49-F238E27FC236}">
                  <a16:creationId xmlns:a16="http://schemas.microsoft.com/office/drawing/2014/main" id="{5D6F76BD-2AA4-4592-B855-DA0AFCEDF26A}"/>
                </a:ext>
              </a:extLst>
            </p:cNvPr>
            <p:cNvSpPr/>
            <p:nvPr/>
          </p:nvSpPr>
          <p:spPr>
            <a:xfrm>
              <a:off x="3136732" y="4972459"/>
              <a:ext cx="37268" cy="31539"/>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3503;p29">
              <a:extLst>
                <a:ext uri="{FF2B5EF4-FFF2-40B4-BE49-F238E27FC236}">
                  <a16:creationId xmlns:a16="http://schemas.microsoft.com/office/drawing/2014/main" id="{38DC665B-227D-4628-9E81-3DB0F7FC0E0C}"/>
                </a:ext>
              </a:extLst>
            </p:cNvPr>
            <p:cNvSpPr/>
            <p:nvPr/>
          </p:nvSpPr>
          <p:spPr>
            <a:xfrm>
              <a:off x="2940359" y="4809030"/>
              <a:ext cx="104637" cy="51609"/>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3504;p29">
              <a:extLst>
                <a:ext uri="{FF2B5EF4-FFF2-40B4-BE49-F238E27FC236}">
                  <a16:creationId xmlns:a16="http://schemas.microsoft.com/office/drawing/2014/main" id="{9BB5C40C-C837-40F1-9A94-B7CA0CBC70BA}"/>
                </a:ext>
              </a:extLst>
            </p:cNvPr>
            <p:cNvSpPr/>
            <p:nvPr/>
          </p:nvSpPr>
          <p:spPr>
            <a:xfrm>
              <a:off x="2603515" y="4225559"/>
              <a:ext cx="22934" cy="97484"/>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3505;p29">
              <a:extLst>
                <a:ext uri="{FF2B5EF4-FFF2-40B4-BE49-F238E27FC236}">
                  <a16:creationId xmlns:a16="http://schemas.microsoft.com/office/drawing/2014/main" id="{41E3C4A8-1F7D-46DB-B620-AF8D8720B7A1}"/>
                </a:ext>
              </a:extLst>
            </p:cNvPr>
            <p:cNvSpPr/>
            <p:nvPr/>
          </p:nvSpPr>
          <p:spPr>
            <a:xfrm>
              <a:off x="2597782" y="4056395"/>
              <a:ext cx="21500" cy="1419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3506;p29">
              <a:extLst>
                <a:ext uri="{FF2B5EF4-FFF2-40B4-BE49-F238E27FC236}">
                  <a16:creationId xmlns:a16="http://schemas.microsoft.com/office/drawing/2014/main" id="{C3E162EB-C3B5-44F9-8742-608DB5BB3EE6}"/>
                </a:ext>
              </a:extLst>
            </p:cNvPr>
            <p:cNvSpPr/>
            <p:nvPr/>
          </p:nvSpPr>
          <p:spPr>
            <a:xfrm>
              <a:off x="2695251" y="4110871"/>
              <a:ext cx="25801" cy="225073"/>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3507;p29">
              <a:extLst>
                <a:ext uri="{FF2B5EF4-FFF2-40B4-BE49-F238E27FC236}">
                  <a16:creationId xmlns:a16="http://schemas.microsoft.com/office/drawing/2014/main" id="{DD15229D-0ACF-4306-82CA-2CA7F074B122}"/>
                </a:ext>
              </a:extLst>
            </p:cNvPr>
            <p:cNvSpPr/>
            <p:nvPr/>
          </p:nvSpPr>
          <p:spPr>
            <a:xfrm>
              <a:off x="2700985" y="4006219"/>
              <a:ext cx="17201" cy="84582"/>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3508;p29">
              <a:extLst>
                <a:ext uri="{FF2B5EF4-FFF2-40B4-BE49-F238E27FC236}">
                  <a16:creationId xmlns:a16="http://schemas.microsoft.com/office/drawing/2014/main" id="{42E792F5-C3F5-448E-A0FB-9FA5B5FD63F0}"/>
                </a:ext>
              </a:extLst>
            </p:cNvPr>
            <p:cNvSpPr/>
            <p:nvPr/>
          </p:nvSpPr>
          <p:spPr>
            <a:xfrm>
              <a:off x="2807055" y="4310140"/>
              <a:ext cx="64502" cy="51609"/>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3509;p29">
              <a:extLst>
                <a:ext uri="{FF2B5EF4-FFF2-40B4-BE49-F238E27FC236}">
                  <a16:creationId xmlns:a16="http://schemas.microsoft.com/office/drawing/2014/main" id="{8016B18E-E592-46D2-825D-E536C18A13BA}"/>
                </a:ext>
              </a:extLst>
            </p:cNvPr>
            <p:cNvSpPr/>
            <p:nvPr/>
          </p:nvSpPr>
          <p:spPr>
            <a:xfrm>
              <a:off x="2907391" y="4179684"/>
              <a:ext cx="80269" cy="9175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5" name="Google Shape;3510;p29">
              <a:extLst>
                <a:ext uri="{FF2B5EF4-FFF2-40B4-BE49-F238E27FC236}">
                  <a16:creationId xmlns:a16="http://schemas.microsoft.com/office/drawing/2014/main" id="{ADC43E05-2538-43C2-BB5F-6F7AF49739BB}"/>
                </a:ext>
              </a:extLst>
            </p:cNvPr>
            <p:cNvSpPr/>
            <p:nvPr/>
          </p:nvSpPr>
          <p:spPr>
            <a:xfrm>
              <a:off x="2840022" y="4315874"/>
              <a:ext cx="88869" cy="75981"/>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6" name="Google Shape;3511;p29">
              <a:extLst>
                <a:ext uri="{FF2B5EF4-FFF2-40B4-BE49-F238E27FC236}">
                  <a16:creationId xmlns:a16="http://schemas.microsoft.com/office/drawing/2014/main" id="{318A11A2-5729-43E9-AD5F-A0D6B4CC7A75}"/>
                </a:ext>
              </a:extLst>
            </p:cNvPr>
            <p:cNvSpPr/>
            <p:nvPr/>
          </p:nvSpPr>
          <p:spPr>
            <a:xfrm>
              <a:off x="2991960" y="4216957"/>
              <a:ext cx="37268" cy="34406"/>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3512;p29">
              <a:extLst>
                <a:ext uri="{FF2B5EF4-FFF2-40B4-BE49-F238E27FC236}">
                  <a16:creationId xmlns:a16="http://schemas.microsoft.com/office/drawing/2014/main" id="{2062C534-C155-49B9-A22B-CF5C9B8E5896}"/>
                </a:ext>
              </a:extLst>
            </p:cNvPr>
            <p:cNvSpPr/>
            <p:nvPr/>
          </p:nvSpPr>
          <p:spPr>
            <a:xfrm>
              <a:off x="2888757" y="4396155"/>
              <a:ext cx="167706" cy="88883"/>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3513;p29">
              <a:extLst>
                <a:ext uri="{FF2B5EF4-FFF2-40B4-BE49-F238E27FC236}">
                  <a16:creationId xmlns:a16="http://schemas.microsoft.com/office/drawing/2014/main" id="{CCC79549-2920-4011-9165-A227C202E297}"/>
                </a:ext>
              </a:extLst>
            </p:cNvPr>
            <p:cNvSpPr/>
            <p:nvPr/>
          </p:nvSpPr>
          <p:spPr>
            <a:xfrm>
              <a:off x="3090864" y="4325910"/>
              <a:ext cx="55901" cy="458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3514;p29">
              <a:extLst>
                <a:ext uri="{FF2B5EF4-FFF2-40B4-BE49-F238E27FC236}">
                  <a16:creationId xmlns:a16="http://schemas.microsoft.com/office/drawing/2014/main" id="{008BD78F-BF95-4ED8-9BD7-9D3071C236A7}"/>
                </a:ext>
              </a:extLst>
            </p:cNvPr>
            <p:cNvSpPr/>
            <p:nvPr/>
          </p:nvSpPr>
          <p:spPr>
            <a:xfrm>
              <a:off x="2950393" y="4460668"/>
              <a:ext cx="111803" cy="53042"/>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3515;p29">
              <a:extLst>
                <a:ext uri="{FF2B5EF4-FFF2-40B4-BE49-F238E27FC236}">
                  <a16:creationId xmlns:a16="http://schemas.microsoft.com/office/drawing/2014/main" id="{3DEF61B8-AAC1-40D4-A064-B7DD28B2119B}"/>
                </a:ext>
              </a:extLst>
            </p:cNvPr>
            <p:cNvSpPr/>
            <p:nvPr/>
          </p:nvSpPr>
          <p:spPr>
            <a:xfrm>
              <a:off x="3110931" y="4393288"/>
              <a:ext cx="48735" cy="35840"/>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3516;p29">
              <a:extLst>
                <a:ext uri="{FF2B5EF4-FFF2-40B4-BE49-F238E27FC236}">
                  <a16:creationId xmlns:a16="http://schemas.microsoft.com/office/drawing/2014/main" id="{5C61E799-1207-483B-B4E5-2620449F1445}"/>
                </a:ext>
              </a:extLst>
            </p:cNvPr>
            <p:cNvSpPr/>
            <p:nvPr/>
          </p:nvSpPr>
          <p:spPr>
            <a:xfrm>
              <a:off x="2960426" y="4665671"/>
              <a:ext cx="230774" cy="44442"/>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3517;p29">
              <a:extLst>
                <a:ext uri="{FF2B5EF4-FFF2-40B4-BE49-F238E27FC236}">
                  <a16:creationId xmlns:a16="http://schemas.microsoft.com/office/drawing/2014/main" id="{1E380AA6-8222-4E45-8FC0-AD42AD467C75}"/>
                </a:ext>
              </a:extLst>
            </p:cNvPr>
            <p:cNvSpPr/>
            <p:nvPr/>
          </p:nvSpPr>
          <p:spPr>
            <a:xfrm>
              <a:off x="3212700" y="4651335"/>
              <a:ext cx="37268" cy="18637"/>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3518;p29">
              <a:extLst>
                <a:ext uri="{FF2B5EF4-FFF2-40B4-BE49-F238E27FC236}">
                  <a16:creationId xmlns:a16="http://schemas.microsoft.com/office/drawing/2014/main" id="{D8A8424D-C7E7-43CF-B22E-55CDA0337827}"/>
                </a:ext>
              </a:extLst>
            </p:cNvPr>
            <p:cNvSpPr/>
            <p:nvPr/>
          </p:nvSpPr>
          <p:spPr>
            <a:xfrm>
              <a:off x="3034962" y="4728749"/>
              <a:ext cx="80269" cy="18637"/>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3519;p29">
              <a:extLst>
                <a:ext uri="{FF2B5EF4-FFF2-40B4-BE49-F238E27FC236}">
                  <a16:creationId xmlns:a16="http://schemas.microsoft.com/office/drawing/2014/main" id="{89961DDD-0D1E-494A-BD8D-3990CB89BCA5}"/>
                </a:ext>
              </a:extLst>
            </p:cNvPr>
            <p:cNvSpPr/>
            <p:nvPr/>
          </p:nvSpPr>
          <p:spPr>
            <a:xfrm>
              <a:off x="2336907" y="4325910"/>
              <a:ext cx="634986" cy="658018"/>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3520;p29">
              <a:extLst>
                <a:ext uri="{FF2B5EF4-FFF2-40B4-BE49-F238E27FC236}">
                  <a16:creationId xmlns:a16="http://schemas.microsoft.com/office/drawing/2014/main" id="{EBBFA431-3EC3-486E-B76C-71B988BEB939}"/>
                </a:ext>
              </a:extLst>
            </p:cNvPr>
            <p:cNvSpPr/>
            <p:nvPr/>
          </p:nvSpPr>
          <p:spPr>
            <a:xfrm>
              <a:off x="2447277" y="4701511"/>
              <a:ext cx="38702" cy="75980"/>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3521;p29">
              <a:extLst>
                <a:ext uri="{FF2B5EF4-FFF2-40B4-BE49-F238E27FC236}">
                  <a16:creationId xmlns:a16="http://schemas.microsoft.com/office/drawing/2014/main" id="{CC86D456-844C-4C45-BBC5-54452BFD9E24}"/>
                </a:ext>
              </a:extLst>
            </p:cNvPr>
            <p:cNvSpPr/>
            <p:nvPr/>
          </p:nvSpPr>
          <p:spPr>
            <a:xfrm>
              <a:off x="2445844" y="4592558"/>
              <a:ext cx="18633" cy="73113"/>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3522;p29">
              <a:extLst>
                <a:ext uri="{FF2B5EF4-FFF2-40B4-BE49-F238E27FC236}">
                  <a16:creationId xmlns:a16="http://schemas.microsoft.com/office/drawing/2014/main" id="{82622A0F-0A6D-4896-8FA0-F4B86273CA8D}"/>
                </a:ext>
              </a:extLst>
            </p:cNvPr>
            <p:cNvSpPr/>
            <p:nvPr/>
          </p:nvSpPr>
          <p:spPr>
            <a:xfrm>
              <a:off x="2421476" y="4622663"/>
              <a:ext cx="15768" cy="7168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3523;p29">
              <a:extLst>
                <a:ext uri="{FF2B5EF4-FFF2-40B4-BE49-F238E27FC236}">
                  <a16:creationId xmlns:a16="http://schemas.microsoft.com/office/drawing/2014/main" id="{E7D70F4D-7711-4556-AB37-53DDEE086296}"/>
                </a:ext>
              </a:extLst>
            </p:cNvPr>
            <p:cNvSpPr/>
            <p:nvPr/>
          </p:nvSpPr>
          <p:spPr>
            <a:xfrm>
              <a:off x="2510345" y="4453499"/>
              <a:ext cx="48735" cy="40141"/>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3524;p29">
              <a:extLst>
                <a:ext uri="{FF2B5EF4-FFF2-40B4-BE49-F238E27FC236}">
                  <a16:creationId xmlns:a16="http://schemas.microsoft.com/office/drawing/2014/main" id="{FB97DE18-D44A-4890-A253-4D6E411CA305}"/>
                </a:ext>
              </a:extLst>
            </p:cNvPr>
            <p:cNvSpPr/>
            <p:nvPr/>
          </p:nvSpPr>
          <p:spPr>
            <a:xfrm>
              <a:off x="2508912" y="4436296"/>
              <a:ext cx="47301" cy="27239"/>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3525;p29">
              <a:extLst>
                <a:ext uri="{FF2B5EF4-FFF2-40B4-BE49-F238E27FC236}">
                  <a16:creationId xmlns:a16="http://schemas.microsoft.com/office/drawing/2014/main" id="{6F799031-83C8-4BD4-B403-BBFFE5E9AE8D}"/>
                </a:ext>
              </a:extLst>
            </p:cNvPr>
            <p:cNvSpPr/>
            <p:nvPr/>
          </p:nvSpPr>
          <p:spPr>
            <a:xfrm>
              <a:off x="2570547" y="4464968"/>
              <a:ext cx="64502" cy="27239"/>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3526;p29">
              <a:extLst>
                <a:ext uri="{FF2B5EF4-FFF2-40B4-BE49-F238E27FC236}">
                  <a16:creationId xmlns:a16="http://schemas.microsoft.com/office/drawing/2014/main" id="{7F03C0BD-B79A-4F4C-992B-CC30A8966FC9}"/>
                </a:ext>
              </a:extLst>
            </p:cNvPr>
            <p:cNvSpPr/>
            <p:nvPr/>
          </p:nvSpPr>
          <p:spPr>
            <a:xfrm>
              <a:off x="2781254" y="4486472"/>
              <a:ext cx="64502" cy="74547"/>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3527;p29">
              <a:extLst>
                <a:ext uri="{FF2B5EF4-FFF2-40B4-BE49-F238E27FC236}">
                  <a16:creationId xmlns:a16="http://schemas.microsoft.com/office/drawing/2014/main" id="{2D31DDF7-34F7-4C7F-BAAA-A1B5C8BCD6BD}"/>
                </a:ext>
              </a:extLst>
            </p:cNvPr>
            <p:cNvSpPr/>
            <p:nvPr/>
          </p:nvSpPr>
          <p:spPr>
            <a:xfrm>
              <a:off x="2838589" y="4507976"/>
              <a:ext cx="38701" cy="57344"/>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3528;p29">
              <a:extLst>
                <a:ext uri="{FF2B5EF4-FFF2-40B4-BE49-F238E27FC236}">
                  <a16:creationId xmlns:a16="http://schemas.microsoft.com/office/drawing/2014/main" id="{AD405A1C-1963-4280-9F3C-3FAEC367973A}"/>
                </a:ext>
              </a:extLst>
            </p:cNvPr>
            <p:cNvSpPr/>
            <p:nvPr/>
          </p:nvSpPr>
          <p:spPr>
            <a:xfrm>
              <a:off x="2857223" y="4583956"/>
              <a:ext cx="15768" cy="37273"/>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3529;p29">
              <a:extLst>
                <a:ext uri="{FF2B5EF4-FFF2-40B4-BE49-F238E27FC236}">
                  <a16:creationId xmlns:a16="http://schemas.microsoft.com/office/drawing/2014/main" id="{68AFDD9A-F648-47EB-A92B-C6B15296FBF4}"/>
                </a:ext>
              </a:extLst>
            </p:cNvPr>
            <p:cNvSpPr/>
            <p:nvPr/>
          </p:nvSpPr>
          <p:spPr>
            <a:xfrm>
              <a:off x="2636483" y="4853471"/>
              <a:ext cx="55902" cy="15769"/>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5" name="Google Shape;3530;p29">
              <a:extLst>
                <a:ext uri="{FF2B5EF4-FFF2-40B4-BE49-F238E27FC236}">
                  <a16:creationId xmlns:a16="http://schemas.microsoft.com/office/drawing/2014/main" id="{66BE05A5-A960-481A-85B8-695D5B64435A}"/>
                </a:ext>
              </a:extLst>
            </p:cNvPr>
            <p:cNvSpPr/>
            <p:nvPr/>
          </p:nvSpPr>
          <p:spPr>
            <a:xfrm>
              <a:off x="2739686" y="4801862"/>
              <a:ext cx="86003" cy="4587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6" name="Google Shape;3531;p29">
              <a:extLst>
                <a:ext uri="{FF2B5EF4-FFF2-40B4-BE49-F238E27FC236}">
                  <a16:creationId xmlns:a16="http://schemas.microsoft.com/office/drawing/2014/main" id="{0F18FE5D-62F6-472E-99AB-0212BB273EB2}"/>
                </a:ext>
              </a:extLst>
            </p:cNvPr>
            <p:cNvSpPr/>
            <p:nvPr/>
          </p:nvSpPr>
          <p:spPr>
            <a:xfrm>
              <a:off x="2708151" y="4803295"/>
              <a:ext cx="65935" cy="32973"/>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3532;p29">
              <a:extLst>
                <a:ext uri="{FF2B5EF4-FFF2-40B4-BE49-F238E27FC236}">
                  <a16:creationId xmlns:a16="http://schemas.microsoft.com/office/drawing/2014/main" id="{094DF8EB-D368-4148-B0A2-A5F9F8D235F5}"/>
                </a:ext>
              </a:extLst>
            </p:cNvPr>
            <p:cNvSpPr/>
            <p:nvPr/>
          </p:nvSpPr>
          <p:spPr>
            <a:xfrm>
              <a:off x="2771220" y="4611194"/>
              <a:ext cx="17201" cy="40141"/>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3533;p29">
              <a:extLst>
                <a:ext uri="{FF2B5EF4-FFF2-40B4-BE49-F238E27FC236}">
                  <a16:creationId xmlns:a16="http://schemas.microsoft.com/office/drawing/2014/main" id="{5FDA2733-6447-405E-B8F4-7829081B8EB8}"/>
                </a:ext>
              </a:extLst>
            </p:cNvPr>
            <p:cNvSpPr/>
            <p:nvPr/>
          </p:nvSpPr>
          <p:spPr>
            <a:xfrm>
              <a:off x="2682351" y="4399023"/>
              <a:ext cx="47302" cy="30106"/>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3534;p29">
              <a:extLst>
                <a:ext uri="{FF2B5EF4-FFF2-40B4-BE49-F238E27FC236}">
                  <a16:creationId xmlns:a16="http://schemas.microsoft.com/office/drawing/2014/main" id="{068BEDD9-D6A3-499A-A3AA-BF9209A183BD}"/>
                </a:ext>
              </a:extLst>
            </p:cNvPr>
            <p:cNvSpPr/>
            <p:nvPr/>
          </p:nvSpPr>
          <p:spPr>
            <a:xfrm>
              <a:off x="2527546" y="4850604"/>
              <a:ext cx="44435" cy="2580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3535;p29">
              <a:extLst>
                <a:ext uri="{FF2B5EF4-FFF2-40B4-BE49-F238E27FC236}">
                  <a16:creationId xmlns:a16="http://schemas.microsoft.com/office/drawing/2014/main" id="{5CA96BB0-8423-4479-9DD5-01C64DA0C1B8}"/>
                </a:ext>
              </a:extLst>
            </p:cNvPr>
            <p:cNvSpPr/>
            <p:nvPr/>
          </p:nvSpPr>
          <p:spPr>
            <a:xfrm>
              <a:off x="2861523" y="4734483"/>
              <a:ext cx="30100" cy="43008"/>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grpSp>
      <p:grpSp>
        <p:nvGrpSpPr>
          <p:cNvPr id="151" name="Google Shape;3536;p29">
            <a:extLst>
              <a:ext uri="{FF2B5EF4-FFF2-40B4-BE49-F238E27FC236}">
                <a16:creationId xmlns:a16="http://schemas.microsoft.com/office/drawing/2014/main" id="{FA601EF3-B6C3-46BC-99A0-1F7765696ECB}"/>
              </a:ext>
            </a:extLst>
          </p:cNvPr>
          <p:cNvGrpSpPr>
            <a:grpSpLocks/>
          </p:cNvGrpSpPr>
          <p:nvPr/>
        </p:nvGrpSpPr>
        <p:grpSpPr bwMode="auto">
          <a:xfrm rot="5400000">
            <a:off x="3904457" y="5558631"/>
            <a:ext cx="725488" cy="752475"/>
            <a:chOff x="1843825" y="3806950"/>
            <a:chExt cx="1608250" cy="1668700"/>
          </a:xfrm>
        </p:grpSpPr>
        <p:sp>
          <p:nvSpPr>
            <p:cNvPr id="152" name="Google Shape;3537;p29">
              <a:extLst>
                <a:ext uri="{FF2B5EF4-FFF2-40B4-BE49-F238E27FC236}">
                  <a16:creationId xmlns:a16="http://schemas.microsoft.com/office/drawing/2014/main" id="{9EF7485D-E2C9-45BF-B857-458B42CF218A}"/>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53" name="Google Shape;3538;p29">
              <a:extLst>
                <a:ext uri="{FF2B5EF4-FFF2-40B4-BE49-F238E27FC236}">
                  <a16:creationId xmlns:a16="http://schemas.microsoft.com/office/drawing/2014/main" id="{7676F07B-341A-42BC-B6DF-0252CACEEB8B}"/>
                </a:ext>
              </a:extLst>
            </p:cNvPr>
            <p:cNvSpPr/>
            <p:nvPr/>
          </p:nvSpPr>
          <p:spPr>
            <a:xfrm>
              <a:off x="2347065" y="4342062"/>
              <a:ext cx="77421" cy="77450"/>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4" name="Google Shape;3539;p29">
              <a:extLst>
                <a:ext uri="{FF2B5EF4-FFF2-40B4-BE49-F238E27FC236}">
                  <a16:creationId xmlns:a16="http://schemas.microsoft.com/office/drawing/2014/main" id="{F4FDCB10-D94D-4F17-9395-D194FEDDF1F3}"/>
                </a:ext>
              </a:extLst>
            </p:cNvPr>
            <p:cNvSpPr/>
            <p:nvPr/>
          </p:nvSpPr>
          <p:spPr>
            <a:xfrm>
              <a:off x="2519503" y="4268134"/>
              <a:ext cx="35191" cy="95051"/>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5" name="Google Shape;3540;p29">
              <a:extLst>
                <a:ext uri="{FF2B5EF4-FFF2-40B4-BE49-F238E27FC236}">
                  <a16:creationId xmlns:a16="http://schemas.microsoft.com/office/drawing/2014/main" id="{738AA643-812D-4722-8A92-174054A8A4AB}"/>
                </a:ext>
              </a:extLst>
            </p:cNvPr>
            <p:cNvSpPr/>
            <p:nvPr/>
          </p:nvSpPr>
          <p:spPr>
            <a:xfrm>
              <a:off x="2730649" y="4306856"/>
              <a:ext cx="31673" cy="66890"/>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3541;p29">
              <a:extLst>
                <a:ext uri="{FF2B5EF4-FFF2-40B4-BE49-F238E27FC236}">
                  <a16:creationId xmlns:a16="http://schemas.microsoft.com/office/drawing/2014/main" id="{5B33551B-ABF1-4059-9524-E98B8766E3CC}"/>
                </a:ext>
              </a:extLst>
            </p:cNvPr>
            <p:cNvSpPr/>
            <p:nvPr/>
          </p:nvSpPr>
          <p:spPr>
            <a:xfrm>
              <a:off x="2065532" y="4423032"/>
              <a:ext cx="281532" cy="147859"/>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3542;p29">
              <a:extLst>
                <a:ext uri="{FF2B5EF4-FFF2-40B4-BE49-F238E27FC236}">
                  <a16:creationId xmlns:a16="http://schemas.microsoft.com/office/drawing/2014/main" id="{6A8F813D-AF4B-4E19-BA80-D5F7C5441237}"/>
                </a:ext>
              </a:extLst>
            </p:cNvPr>
            <p:cNvSpPr/>
            <p:nvPr/>
          </p:nvSpPr>
          <p:spPr>
            <a:xfrm>
              <a:off x="2195741" y="4662425"/>
              <a:ext cx="158363" cy="24642"/>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8" name="Google Shape;3543;p29">
              <a:extLst>
                <a:ext uri="{FF2B5EF4-FFF2-40B4-BE49-F238E27FC236}">
                  <a16:creationId xmlns:a16="http://schemas.microsoft.com/office/drawing/2014/main" id="{87B4200B-DCBF-4338-8730-C6D1554A5761}"/>
                </a:ext>
              </a:extLst>
            </p:cNvPr>
            <p:cNvSpPr/>
            <p:nvPr/>
          </p:nvSpPr>
          <p:spPr>
            <a:xfrm>
              <a:off x="2146473" y="4796203"/>
              <a:ext cx="253378" cy="168982"/>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9" name="Google Shape;3544;p29">
              <a:extLst>
                <a:ext uri="{FF2B5EF4-FFF2-40B4-BE49-F238E27FC236}">
                  <a16:creationId xmlns:a16="http://schemas.microsoft.com/office/drawing/2014/main" id="{4D31BF6D-7AD8-4946-93AC-9E3B78BED521}"/>
                </a:ext>
              </a:extLst>
            </p:cNvPr>
            <p:cNvSpPr/>
            <p:nvPr/>
          </p:nvSpPr>
          <p:spPr>
            <a:xfrm>
              <a:off x="2713056" y="4958144"/>
              <a:ext cx="49268" cy="30276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0" name="Google Shape;3545;p29">
              <a:extLst>
                <a:ext uri="{FF2B5EF4-FFF2-40B4-BE49-F238E27FC236}">
                  <a16:creationId xmlns:a16="http://schemas.microsoft.com/office/drawing/2014/main" id="{05915873-33E5-43AE-BA4B-850F68A0262B}"/>
                </a:ext>
              </a:extLst>
            </p:cNvPr>
            <p:cNvSpPr/>
            <p:nvPr/>
          </p:nvSpPr>
          <p:spPr>
            <a:xfrm>
              <a:off x="2822147" y="4922938"/>
              <a:ext cx="140766" cy="316842"/>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1" name="Google Shape;3546;p29">
              <a:extLst>
                <a:ext uri="{FF2B5EF4-FFF2-40B4-BE49-F238E27FC236}">
                  <a16:creationId xmlns:a16="http://schemas.microsoft.com/office/drawing/2014/main" id="{34714BB8-D3CD-4166-8BE1-A0C53486A2C5}"/>
                </a:ext>
              </a:extLst>
            </p:cNvPr>
            <p:cNvSpPr/>
            <p:nvPr/>
          </p:nvSpPr>
          <p:spPr>
            <a:xfrm>
              <a:off x="2906609" y="4866613"/>
              <a:ext cx="190034" cy="249952"/>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2" name="Google Shape;3547;p29">
              <a:extLst>
                <a:ext uri="{FF2B5EF4-FFF2-40B4-BE49-F238E27FC236}">
                  <a16:creationId xmlns:a16="http://schemas.microsoft.com/office/drawing/2014/main" id="{EDB90207-1C14-4CB5-A631-A317892068C1}"/>
                </a:ext>
              </a:extLst>
            </p:cNvPr>
            <p:cNvSpPr/>
            <p:nvPr/>
          </p:nvSpPr>
          <p:spPr>
            <a:xfrm>
              <a:off x="2952357" y="4771557"/>
              <a:ext cx="165399" cy="3520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3" name="Google Shape;3548;p29">
              <a:extLst>
                <a:ext uri="{FF2B5EF4-FFF2-40B4-BE49-F238E27FC236}">
                  <a16:creationId xmlns:a16="http://schemas.microsoft.com/office/drawing/2014/main" id="{C6387549-CCAD-4B65-AE92-720D6ACADD85}"/>
                </a:ext>
              </a:extLst>
            </p:cNvPr>
            <p:cNvSpPr/>
            <p:nvPr/>
          </p:nvSpPr>
          <p:spPr>
            <a:xfrm>
              <a:off x="2871417" y="4243490"/>
              <a:ext cx="221707" cy="211228"/>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4" name="Google Shape;3549;p29">
              <a:extLst>
                <a:ext uri="{FF2B5EF4-FFF2-40B4-BE49-F238E27FC236}">
                  <a16:creationId xmlns:a16="http://schemas.microsoft.com/office/drawing/2014/main" id="{4386F37E-62C7-4FD4-BB69-BAE43E4F3537}"/>
                </a:ext>
              </a:extLst>
            </p:cNvPr>
            <p:cNvSpPr/>
            <p:nvPr/>
          </p:nvSpPr>
          <p:spPr>
            <a:xfrm>
              <a:off x="2554692" y="4961662"/>
              <a:ext cx="45750" cy="218269"/>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5" name="Google Shape;3550;p29">
              <a:extLst>
                <a:ext uri="{FF2B5EF4-FFF2-40B4-BE49-F238E27FC236}">
                  <a16:creationId xmlns:a16="http://schemas.microsoft.com/office/drawing/2014/main" id="{3AF942BC-D05A-4A9A-A2C8-870B02143C12}"/>
                </a:ext>
              </a:extLst>
            </p:cNvPr>
            <p:cNvSpPr/>
            <p:nvPr/>
          </p:nvSpPr>
          <p:spPr>
            <a:xfrm>
              <a:off x="2603960" y="4989826"/>
              <a:ext cx="28153" cy="123217"/>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6" name="Google Shape;3551;p29">
              <a:extLst>
                <a:ext uri="{FF2B5EF4-FFF2-40B4-BE49-F238E27FC236}">
                  <a16:creationId xmlns:a16="http://schemas.microsoft.com/office/drawing/2014/main" id="{D4B27D53-198B-4917-BE07-8243B15C4E21}"/>
                </a:ext>
              </a:extLst>
            </p:cNvPr>
            <p:cNvSpPr/>
            <p:nvPr/>
          </p:nvSpPr>
          <p:spPr>
            <a:xfrm>
              <a:off x="2783439" y="4961663"/>
              <a:ext cx="95016" cy="200668"/>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7" name="Google Shape;3552;p29">
              <a:extLst>
                <a:ext uri="{FF2B5EF4-FFF2-40B4-BE49-F238E27FC236}">
                  <a16:creationId xmlns:a16="http://schemas.microsoft.com/office/drawing/2014/main" id="{BB7A3EF3-1880-4BB4-9F2F-B4AB0C16247A}"/>
                </a:ext>
              </a:extLst>
            </p:cNvPr>
            <p:cNvSpPr/>
            <p:nvPr/>
          </p:nvSpPr>
          <p:spPr>
            <a:xfrm>
              <a:off x="2864377" y="4901815"/>
              <a:ext cx="73903" cy="774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8" name="Google Shape;3553;p29">
              <a:extLst>
                <a:ext uri="{FF2B5EF4-FFF2-40B4-BE49-F238E27FC236}">
                  <a16:creationId xmlns:a16="http://schemas.microsoft.com/office/drawing/2014/main" id="{4A62BB1D-729E-4E71-990C-DEED8DB76663}"/>
                </a:ext>
              </a:extLst>
            </p:cNvPr>
            <p:cNvSpPr/>
            <p:nvPr/>
          </p:nvSpPr>
          <p:spPr>
            <a:xfrm>
              <a:off x="2237970" y="4866612"/>
              <a:ext cx="102056" cy="11265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9" name="Google Shape;3554;p29">
              <a:extLst>
                <a:ext uri="{FF2B5EF4-FFF2-40B4-BE49-F238E27FC236}">
                  <a16:creationId xmlns:a16="http://schemas.microsoft.com/office/drawing/2014/main" id="{03E22D9E-3660-4A38-BF23-11109E4CD1B8}"/>
                </a:ext>
              </a:extLst>
            </p:cNvPr>
            <p:cNvSpPr/>
            <p:nvPr/>
          </p:nvSpPr>
          <p:spPr>
            <a:xfrm>
              <a:off x="2361143" y="4820846"/>
              <a:ext cx="49268" cy="28164"/>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3555;p29">
              <a:extLst>
                <a:ext uri="{FF2B5EF4-FFF2-40B4-BE49-F238E27FC236}">
                  <a16:creationId xmlns:a16="http://schemas.microsoft.com/office/drawing/2014/main" id="{DE63D22A-AD60-4038-935C-B8AA45AF8FE1}"/>
                </a:ext>
              </a:extLst>
            </p:cNvPr>
            <p:cNvSpPr/>
            <p:nvPr/>
          </p:nvSpPr>
          <p:spPr>
            <a:xfrm>
              <a:off x="2371699" y="4915900"/>
              <a:ext cx="80941" cy="109133"/>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3556;p29">
              <a:extLst>
                <a:ext uri="{FF2B5EF4-FFF2-40B4-BE49-F238E27FC236}">
                  <a16:creationId xmlns:a16="http://schemas.microsoft.com/office/drawing/2014/main" id="{A664C0B0-9926-4E87-94EE-E313EAE58F69}"/>
                </a:ext>
              </a:extLst>
            </p:cNvPr>
            <p:cNvSpPr/>
            <p:nvPr/>
          </p:nvSpPr>
          <p:spPr>
            <a:xfrm>
              <a:off x="2336505" y="4166037"/>
              <a:ext cx="31673" cy="52808"/>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3557;p29">
              <a:extLst>
                <a:ext uri="{FF2B5EF4-FFF2-40B4-BE49-F238E27FC236}">
                  <a16:creationId xmlns:a16="http://schemas.microsoft.com/office/drawing/2014/main" id="{652602B6-B7C5-448C-9A6E-D53238DF1B82}"/>
                </a:ext>
              </a:extLst>
            </p:cNvPr>
            <p:cNvSpPr/>
            <p:nvPr/>
          </p:nvSpPr>
          <p:spPr>
            <a:xfrm>
              <a:off x="2396332" y="4278692"/>
              <a:ext cx="84459" cy="123217"/>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3558;p29">
              <a:extLst>
                <a:ext uri="{FF2B5EF4-FFF2-40B4-BE49-F238E27FC236}">
                  <a16:creationId xmlns:a16="http://schemas.microsoft.com/office/drawing/2014/main" id="{EDC81012-5ED3-429B-BA8D-1D0EF9BAAC64}"/>
                </a:ext>
              </a:extLst>
            </p:cNvPr>
            <p:cNvSpPr/>
            <p:nvPr/>
          </p:nvSpPr>
          <p:spPr>
            <a:xfrm>
              <a:off x="2153511" y="4373747"/>
              <a:ext cx="56306" cy="42246"/>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3559;p29">
              <a:extLst>
                <a:ext uri="{FF2B5EF4-FFF2-40B4-BE49-F238E27FC236}">
                  <a16:creationId xmlns:a16="http://schemas.microsoft.com/office/drawing/2014/main" id="{7001FA32-EC11-4686-9403-13B4A957F563}"/>
                </a:ext>
              </a:extLst>
            </p:cNvPr>
            <p:cNvSpPr/>
            <p:nvPr/>
          </p:nvSpPr>
          <p:spPr>
            <a:xfrm>
              <a:off x="2259086" y="4458239"/>
              <a:ext cx="105574" cy="52806"/>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3560;p29">
              <a:extLst>
                <a:ext uri="{FF2B5EF4-FFF2-40B4-BE49-F238E27FC236}">
                  <a16:creationId xmlns:a16="http://schemas.microsoft.com/office/drawing/2014/main" id="{02657A7B-4808-4846-B252-B708533732B3}"/>
                </a:ext>
              </a:extLst>
            </p:cNvPr>
            <p:cNvSpPr/>
            <p:nvPr/>
          </p:nvSpPr>
          <p:spPr>
            <a:xfrm>
              <a:off x="2262605" y="4415993"/>
              <a:ext cx="112613" cy="66888"/>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3561;p29">
              <a:extLst>
                <a:ext uri="{FF2B5EF4-FFF2-40B4-BE49-F238E27FC236}">
                  <a16:creationId xmlns:a16="http://schemas.microsoft.com/office/drawing/2014/main" id="{ED0F34B2-C23F-48AB-9E31-FB41EF0B4D55}"/>
                </a:ext>
              </a:extLst>
            </p:cNvPr>
            <p:cNvSpPr/>
            <p:nvPr/>
          </p:nvSpPr>
          <p:spPr>
            <a:xfrm>
              <a:off x="2167587" y="4553290"/>
              <a:ext cx="73903" cy="28164"/>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3562;p29">
              <a:extLst>
                <a:ext uri="{FF2B5EF4-FFF2-40B4-BE49-F238E27FC236}">
                  <a16:creationId xmlns:a16="http://schemas.microsoft.com/office/drawing/2014/main" id="{2C01DDC3-FD05-42AA-A743-892243A7EE8C}"/>
                </a:ext>
              </a:extLst>
            </p:cNvPr>
            <p:cNvSpPr/>
            <p:nvPr/>
          </p:nvSpPr>
          <p:spPr>
            <a:xfrm>
              <a:off x="2280201" y="4602577"/>
              <a:ext cx="77421" cy="17603"/>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3563;p29">
              <a:extLst>
                <a:ext uri="{FF2B5EF4-FFF2-40B4-BE49-F238E27FC236}">
                  <a16:creationId xmlns:a16="http://schemas.microsoft.com/office/drawing/2014/main" id="{1685CA95-501A-48DD-85D9-351136FA5E68}"/>
                </a:ext>
              </a:extLst>
            </p:cNvPr>
            <p:cNvSpPr/>
            <p:nvPr/>
          </p:nvSpPr>
          <p:spPr>
            <a:xfrm>
              <a:off x="2280200" y="4627220"/>
              <a:ext cx="66865" cy="17601"/>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3564;p29">
              <a:extLst>
                <a:ext uri="{FF2B5EF4-FFF2-40B4-BE49-F238E27FC236}">
                  <a16:creationId xmlns:a16="http://schemas.microsoft.com/office/drawing/2014/main" id="{27B0534C-2893-4677-A339-14CA33B3D947}"/>
                </a:ext>
              </a:extLst>
            </p:cNvPr>
            <p:cNvSpPr/>
            <p:nvPr/>
          </p:nvSpPr>
          <p:spPr>
            <a:xfrm>
              <a:off x="2135916" y="4768039"/>
              <a:ext cx="49268" cy="31683"/>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3565;p29">
              <a:extLst>
                <a:ext uri="{FF2B5EF4-FFF2-40B4-BE49-F238E27FC236}">
                  <a16:creationId xmlns:a16="http://schemas.microsoft.com/office/drawing/2014/main" id="{EDE85FF5-91BC-489E-990A-3A67FCFCB280}"/>
                </a:ext>
              </a:extLst>
            </p:cNvPr>
            <p:cNvSpPr/>
            <p:nvPr/>
          </p:nvSpPr>
          <p:spPr>
            <a:xfrm>
              <a:off x="2227415" y="4690590"/>
              <a:ext cx="105574" cy="42246"/>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3566;p29">
              <a:extLst>
                <a:ext uri="{FF2B5EF4-FFF2-40B4-BE49-F238E27FC236}">
                  <a16:creationId xmlns:a16="http://schemas.microsoft.com/office/drawing/2014/main" id="{C62EBECD-109F-45A3-B5DD-D77B0BB14210}"/>
                </a:ext>
              </a:extLst>
            </p:cNvPr>
            <p:cNvSpPr/>
            <p:nvPr/>
          </p:nvSpPr>
          <p:spPr>
            <a:xfrm>
              <a:off x="2266125" y="4704672"/>
              <a:ext cx="77421" cy="42246"/>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3567;p29">
              <a:extLst>
                <a:ext uri="{FF2B5EF4-FFF2-40B4-BE49-F238E27FC236}">
                  <a16:creationId xmlns:a16="http://schemas.microsoft.com/office/drawing/2014/main" id="{EFC0A93A-FFD6-443A-AB41-8AD6981FC91C}"/>
                </a:ext>
              </a:extLst>
            </p:cNvPr>
            <p:cNvSpPr/>
            <p:nvPr/>
          </p:nvSpPr>
          <p:spPr>
            <a:xfrm>
              <a:off x="2674344" y="4982786"/>
              <a:ext cx="17597" cy="70409"/>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3568;p29">
              <a:extLst>
                <a:ext uri="{FF2B5EF4-FFF2-40B4-BE49-F238E27FC236}">
                  <a16:creationId xmlns:a16="http://schemas.microsoft.com/office/drawing/2014/main" id="{B2FB225B-9250-44A8-9C0C-A3372C717910}"/>
                </a:ext>
              </a:extLst>
            </p:cNvPr>
            <p:cNvSpPr/>
            <p:nvPr/>
          </p:nvSpPr>
          <p:spPr>
            <a:xfrm>
              <a:off x="2674344" y="5113044"/>
              <a:ext cx="17597" cy="42246"/>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3569;p29">
              <a:extLst>
                <a:ext uri="{FF2B5EF4-FFF2-40B4-BE49-F238E27FC236}">
                  <a16:creationId xmlns:a16="http://schemas.microsoft.com/office/drawing/2014/main" id="{AD04050D-F19C-48C5-A797-9A55BB342C69}"/>
                </a:ext>
              </a:extLst>
            </p:cNvPr>
            <p:cNvSpPr/>
            <p:nvPr/>
          </p:nvSpPr>
          <p:spPr>
            <a:xfrm>
              <a:off x="2924204" y="4845489"/>
              <a:ext cx="102054" cy="59847"/>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3570;p29">
              <a:extLst>
                <a:ext uri="{FF2B5EF4-FFF2-40B4-BE49-F238E27FC236}">
                  <a16:creationId xmlns:a16="http://schemas.microsoft.com/office/drawing/2014/main" id="{B422D99B-DA3F-4E7E-8D33-47C3AE23E0AC}"/>
                </a:ext>
              </a:extLst>
            </p:cNvPr>
            <p:cNvSpPr/>
            <p:nvPr/>
          </p:nvSpPr>
          <p:spPr>
            <a:xfrm>
              <a:off x="3040335" y="4901817"/>
              <a:ext cx="66865" cy="49286"/>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3571;p29">
              <a:extLst>
                <a:ext uri="{FF2B5EF4-FFF2-40B4-BE49-F238E27FC236}">
                  <a16:creationId xmlns:a16="http://schemas.microsoft.com/office/drawing/2014/main" id="{6E89437E-D647-42B0-B520-FC39DB808FE1}"/>
                </a:ext>
              </a:extLst>
            </p:cNvPr>
            <p:cNvSpPr/>
            <p:nvPr/>
          </p:nvSpPr>
          <p:spPr>
            <a:xfrm>
              <a:off x="3135353" y="4989827"/>
              <a:ext cx="38709" cy="3168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7" name="Google Shape;3572;p29">
              <a:extLst>
                <a:ext uri="{FF2B5EF4-FFF2-40B4-BE49-F238E27FC236}">
                  <a16:creationId xmlns:a16="http://schemas.microsoft.com/office/drawing/2014/main" id="{95D6F48F-C7DB-4D40-8D7F-F6498736E622}"/>
                </a:ext>
              </a:extLst>
            </p:cNvPr>
            <p:cNvSpPr/>
            <p:nvPr/>
          </p:nvSpPr>
          <p:spPr>
            <a:xfrm>
              <a:off x="2948837" y="4824366"/>
              <a:ext cx="102056" cy="52806"/>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8" name="Google Shape;3573;p29">
              <a:extLst>
                <a:ext uri="{FF2B5EF4-FFF2-40B4-BE49-F238E27FC236}">
                  <a16:creationId xmlns:a16="http://schemas.microsoft.com/office/drawing/2014/main" id="{05CAB881-FE1D-4267-B5B3-D7FF8B0CF5A5}"/>
                </a:ext>
              </a:extLst>
            </p:cNvPr>
            <p:cNvSpPr/>
            <p:nvPr/>
          </p:nvSpPr>
          <p:spPr>
            <a:xfrm>
              <a:off x="2586368" y="4225889"/>
              <a:ext cx="21115" cy="98573"/>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3574;p29">
              <a:extLst>
                <a:ext uri="{FF2B5EF4-FFF2-40B4-BE49-F238E27FC236}">
                  <a16:creationId xmlns:a16="http://schemas.microsoft.com/office/drawing/2014/main" id="{5B2C63EE-4FBF-490D-9389-00580EB6298C}"/>
                </a:ext>
              </a:extLst>
            </p:cNvPr>
            <p:cNvSpPr/>
            <p:nvPr/>
          </p:nvSpPr>
          <p:spPr>
            <a:xfrm>
              <a:off x="2586367" y="4049864"/>
              <a:ext cx="24633" cy="140819"/>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3575;p29">
              <a:extLst>
                <a:ext uri="{FF2B5EF4-FFF2-40B4-BE49-F238E27FC236}">
                  <a16:creationId xmlns:a16="http://schemas.microsoft.com/office/drawing/2014/main" id="{64587EFE-B642-48C8-ABC8-8708557721F4}"/>
                </a:ext>
              </a:extLst>
            </p:cNvPr>
            <p:cNvSpPr/>
            <p:nvPr/>
          </p:nvSpPr>
          <p:spPr>
            <a:xfrm>
              <a:off x="2677864" y="4102670"/>
              <a:ext cx="24633" cy="225310"/>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3576;p29">
              <a:extLst>
                <a:ext uri="{FF2B5EF4-FFF2-40B4-BE49-F238E27FC236}">
                  <a16:creationId xmlns:a16="http://schemas.microsoft.com/office/drawing/2014/main" id="{3A40C098-556D-4118-8E60-7C1FB0D253CB}"/>
                </a:ext>
              </a:extLst>
            </p:cNvPr>
            <p:cNvSpPr/>
            <p:nvPr/>
          </p:nvSpPr>
          <p:spPr>
            <a:xfrm>
              <a:off x="2684903" y="3997056"/>
              <a:ext cx="14077" cy="84491"/>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3577;p29">
              <a:extLst>
                <a:ext uri="{FF2B5EF4-FFF2-40B4-BE49-F238E27FC236}">
                  <a16:creationId xmlns:a16="http://schemas.microsoft.com/office/drawing/2014/main" id="{06E808CE-4FBF-4760-A8BE-896DA63241B5}"/>
                </a:ext>
              </a:extLst>
            </p:cNvPr>
            <p:cNvSpPr/>
            <p:nvPr/>
          </p:nvSpPr>
          <p:spPr>
            <a:xfrm>
              <a:off x="2797515" y="4310379"/>
              <a:ext cx="63345" cy="49286"/>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3578;p29">
              <a:extLst>
                <a:ext uri="{FF2B5EF4-FFF2-40B4-BE49-F238E27FC236}">
                  <a16:creationId xmlns:a16="http://schemas.microsoft.com/office/drawing/2014/main" id="{116FEDB4-B92E-45F8-B321-ED5EDAFE672E}"/>
                </a:ext>
              </a:extLst>
            </p:cNvPr>
            <p:cNvSpPr/>
            <p:nvPr/>
          </p:nvSpPr>
          <p:spPr>
            <a:xfrm>
              <a:off x="2889012" y="4180119"/>
              <a:ext cx="80939" cy="91532"/>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3579;p29">
              <a:extLst>
                <a:ext uri="{FF2B5EF4-FFF2-40B4-BE49-F238E27FC236}">
                  <a16:creationId xmlns:a16="http://schemas.microsoft.com/office/drawing/2014/main" id="{B3D0D5BD-8526-4CDF-911B-3F1D60D763D5}"/>
                </a:ext>
              </a:extLst>
            </p:cNvPr>
            <p:cNvSpPr/>
            <p:nvPr/>
          </p:nvSpPr>
          <p:spPr>
            <a:xfrm>
              <a:off x="2822147" y="4306856"/>
              <a:ext cx="87980" cy="77450"/>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5" name="Google Shape;3580;p29">
              <a:extLst>
                <a:ext uri="{FF2B5EF4-FFF2-40B4-BE49-F238E27FC236}">
                  <a16:creationId xmlns:a16="http://schemas.microsoft.com/office/drawing/2014/main" id="{53A8FF78-5F50-4E4A-8170-06CFB1CEB627}"/>
                </a:ext>
              </a:extLst>
            </p:cNvPr>
            <p:cNvSpPr/>
            <p:nvPr/>
          </p:nvSpPr>
          <p:spPr>
            <a:xfrm>
              <a:off x="2973471" y="4215324"/>
              <a:ext cx="38709" cy="3520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6" name="Google Shape;3581;p29">
              <a:extLst>
                <a:ext uri="{FF2B5EF4-FFF2-40B4-BE49-F238E27FC236}">
                  <a16:creationId xmlns:a16="http://schemas.microsoft.com/office/drawing/2014/main" id="{C250EB21-D279-4148-8E5C-084CF42ACEDA}"/>
                </a:ext>
              </a:extLst>
            </p:cNvPr>
            <p:cNvSpPr/>
            <p:nvPr/>
          </p:nvSpPr>
          <p:spPr>
            <a:xfrm>
              <a:off x="2878453" y="4415991"/>
              <a:ext cx="168919" cy="88010"/>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3582;p29">
              <a:extLst>
                <a:ext uri="{FF2B5EF4-FFF2-40B4-BE49-F238E27FC236}">
                  <a16:creationId xmlns:a16="http://schemas.microsoft.com/office/drawing/2014/main" id="{5834FD7F-2139-4F18-8B36-5290FF501915}"/>
                </a:ext>
              </a:extLst>
            </p:cNvPr>
            <p:cNvSpPr/>
            <p:nvPr/>
          </p:nvSpPr>
          <p:spPr>
            <a:xfrm>
              <a:off x="3079047" y="4342062"/>
              <a:ext cx="56306" cy="45767"/>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3583;p29">
              <a:extLst>
                <a:ext uri="{FF2B5EF4-FFF2-40B4-BE49-F238E27FC236}">
                  <a16:creationId xmlns:a16="http://schemas.microsoft.com/office/drawing/2014/main" id="{0B9F5B99-BC14-4984-9FF9-31EEE1A069A2}"/>
                </a:ext>
              </a:extLst>
            </p:cNvPr>
            <p:cNvSpPr/>
            <p:nvPr/>
          </p:nvSpPr>
          <p:spPr>
            <a:xfrm>
              <a:off x="2931243" y="4472320"/>
              <a:ext cx="112613" cy="52806"/>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3584;p29">
              <a:extLst>
                <a:ext uri="{FF2B5EF4-FFF2-40B4-BE49-F238E27FC236}">
                  <a16:creationId xmlns:a16="http://schemas.microsoft.com/office/drawing/2014/main" id="{E2574DFB-47A8-4573-8CE2-27E1A156988F}"/>
                </a:ext>
              </a:extLst>
            </p:cNvPr>
            <p:cNvSpPr/>
            <p:nvPr/>
          </p:nvSpPr>
          <p:spPr>
            <a:xfrm>
              <a:off x="3093125" y="4401912"/>
              <a:ext cx="49268" cy="38724"/>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3585;p29">
              <a:extLst>
                <a:ext uri="{FF2B5EF4-FFF2-40B4-BE49-F238E27FC236}">
                  <a16:creationId xmlns:a16="http://schemas.microsoft.com/office/drawing/2014/main" id="{FC10786E-4FF5-4759-AA53-E26492355137}"/>
                </a:ext>
              </a:extLst>
            </p:cNvPr>
            <p:cNvSpPr/>
            <p:nvPr/>
          </p:nvSpPr>
          <p:spPr>
            <a:xfrm>
              <a:off x="2966435" y="4658905"/>
              <a:ext cx="232264" cy="42246"/>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3586;p29">
              <a:extLst>
                <a:ext uri="{FF2B5EF4-FFF2-40B4-BE49-F238E27FC236}">
                  <a16:creationId xmlns:a16="http://schemas.microsoft.com/office/drawing/2014/main" id="{7AF1023C-3678-4530-8854-356734094C0E}"/>
                </a:ext>
              </a:extLst>
            </p:cNvPr>
            <p:cNvSpPr/>
            <p:nvPr/>
          </p:nvSpPr>
          <p:spPr>
            <a:xfrm>
              <a:off x="3212774" y="4662425"/>
              <a:ext cx="35191" cy="17601"/>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3587;p29">
              <a:extLst>
                <a:ext uri="{FF2B5EF4-FFF2-40B4-BE49-F238E27FC236}">
                  <a16:creationId xmlns:a16="http://schemas.microsoft.com/office/drawing/2014/main" id="{796372FD-B568-43EB-BCC9-C42D07210F58}"/>
                </a:ext>
              </a:extLst>
            </p:cNvPr>
            <p:cNvSpPr/>
            <p:nvPr/>
          </p:nvSpPr>
          <p:spPr>
            <a:xfrm>
              <a:off x="3033297" y="4739875"/>
              <a:ext cx="80941" cy="17601"/>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3588;p29">
              <a:extLst>
                <a:ext uri="{FF2B5EF4-FFF2-40B4-BE49-F238E27FC236}">
                  <a16:creationId xmlns:a16="http://schemas.microsoft.com/office/drawing/2014/main" id="{EEB9811F-C498-4895-8971-397D2748D8EF}"/>
                </a:ext>
              </a:extLst>
            </p:cNvPr>
            <p:cNvSpPr/>
            <p:nvPr/>
          </p:nvSpPr>
          <p:spPr>
            <a:xfrm>
              <a:off x="2343543" y="4335020"/>
              <a:ext cx="636966" cy="658328"/>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3589;p29">
              <a:extLst>
                <a:ext uri="{FF2B5EF4-FFF2-40B4-BE49-F238E27FC236}">
                  <a16:creationId xmlns:a16="http://schemas.microsoft.com/office/drawing/2014/main" id="{5E873697-B2EE-4C2F-8191-9107160F3C24}"/>
                </a:ext>
              </a:extLst>
            </p:cNvPr>
            <p:cNvSpPr/>
            <p:nvPr/>
          </p:nvSpPr>
          <p:spPr>
            <a:xfrm>
              <a:off x="2452638" y="4694107"/>
              <a:ext cx="42230" cy="77450"/>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3590;p29">
              <a:extLst>
                <a:ext uri="{FF2B5EF4-FFF2-40B4-BE49-F238E27FC236}">
                  <a16:creationId xmlns:a16="http://schemas.microsoft.com/office/drawing/2014/main" id="{3C7CBB8E-6331-4589-8207-E06DF9BDB51C}"/>
                </a:ext>
              </a:extLst>
            </p:cNvPr>
            <p:cNvSpPr/>
            <p:nvPr/>
          </p:nvSpPr>
          <p:spPr>
            <a:xfrm>
              <a:off x="2452640" y="4602577"/>
              <a:ext cx="17595" cy="73931"/>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3591;p29">
              <a:extLst>
                <a:ext uri="{FF2B5EF4-FFF2-40B4-BE49-F238E27FC236}">
                  <a16:creationId xmlns:a16="http://schemas.microsoft.com/office/drawing/2014/main" id="{1929F1B5-9A04-434B-9D9D-933150D8BCBD}"/>
                </a:ext>
              </a:extLst>
            </p:cNvPr>
            <p:cNvSpPr/>
            <p:nvPr/>
          </p:nvSpPr>
          <p:spPr>
            <a:xfrm>
              <a:off x="2428004" y="4623699"/>
              <a:ext cx="17597" cy="70409"/>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3592;p29">
              <a:extLst>
                <a:ext uri="{FF2B5EF4-FFF2-40B4-BE49-F238E27FC236}">
                  <a16:creationId xmlns:a16="http://schemas.microsoft.com/office/drawing/2014/main" id="{8A3CB2A4-A5F3-4F95-BDAC-96DC68143AF1}"/>
                </a:ext>
              </a:extLst>
            </p:cNvPr>
            <p:cNvSpPr/>
            <p:nvPr/>
          </p:nvSpPr>
          <p:spPr>
            <a:xfrm>
              <a:off x="2491350" y="4472321"/>
              <a:ext cx="49268" cy="38724"/>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3593;p29">
              <a:extLst>
                <a:ext uri="{FF2B5EF4-FFF2-40B4-BE49-F238E27FC236}">
                  <a16:creationId xmlns:a16="http://schemas.microsoft.com/office/drawing/2014/main" id="{C5CE7CA5-7A50-4D97-8798-7C9BB3CB35B4}"/>
                </a:ext>
              </a:extLst>
            </p:cNvPr>
            <p:cNvSpPr/>
            <p:nvPr/>
          </p:nvSpPr>
          <p:spPr>
            <a:xfrm>
              <a:off x="2498386" y="4447674"/>
              <a:ext cx="45750" cy="24644"/>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3594;p29">
              <a:extLst>
                <a:ext uri="{FF2B5EF4-FFF2-40B4-BE49-F238E27FC236}">
                  <a16:creationId xmlns:a16="http://schemas.microsoft.com/office/drawing/2014/main" id="{2B9084C8-DCE2-49E2-BC49-99DD7EA5E29F}"/>
                </a:ext>
              </a:extLst>
            </p:cNvPr>
            <p:cNvSpPr/>
            <p:nvPr/>
          </p:nvSpPr>
          <p:spPr>
            <a:xfrm>
              <a:off x="2561733" y="4458239"/>
              <a:ext cx="63345" cy="28164"/>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3595;p29">
              <a:extLst>
                <a:ext uri="{FF2B5EF4-FFF2-40B4-BE49-F238E27FC236}">
                  <a16:creationId xmlns:a16="http://schemas.microsoft.com/office/drawing/2014/main" id="{067DB24D-2134-4B02-BCDA-782526139746}"/>
                </a:ext>
              </a:extLst>
            </p:cNvPr>
            <p:cNvSpPr/>
            <p:nvPr/>
          </p:nvSpPr>
          <p:spPr>
            <a:xfrm>
              <a:off x="2769362" y="4504003"/>
              <a:ext cx="66863" cy="73931"/>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3596;p29">
              <a:extLst>
                <a:ext uri="{FF2B5EF4-FFF2-40B4-BE49-F238E27FC236}">
                  <a16:creationId xmlns:a16="http://schemas.microsoft.com/office/drawing/2014/main" id="{EFBBC986-F678-41C6-B1D2-1FAF9E8BD265}"/>
                </a:ext>
              </a:extLst>
            </p:cNvPr>
            <p:cNvSpPr/>
            <p:nvPr/>
          </p:nvSpPr>
          <p:spPr>
            <a:xfrm>
              <a:off x="2829188" y="4507526"/>
              <a:ext cx="38712" cy="56327"/>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2" name="Google Shape;3597;p29">
              <a:extLst>
                <a:ext uri="{FF2B5EF4-FFF2-40B4-BE49-F238E27FC236}">
                  <a16:creationId xmlns:a16="http://schemas.microsoft.com/office/drawing/2014/main" id="{983B2072-DA41-4C31-9270-C8EE55932600}"/>
                </a:ext>
              </a:extLst>
            </p:cNvPr>
            <p:cNvSpPr/>
            <p:nvPr/>
          </p:nvSpPr>
          <p:spPr>
            <a:xfrm>
              <a:off x="2864377" y="4584974"/>
              <a:ext cx="14077" cy="35205"/>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3" name="Google Shape;3598;p29">
              <a:extLst>
                <a:ext uri="{FF2B5EF4-FFF2-40B4-BE49-F238E27FC236}">
                  <a16:creationId xmlns:a16="http://schemas.microsoft.com/office/drawing/2014/main" id="{259C2541-02E2-42AF-8B30-09364A19D6A7}"/>
                </a:ext>
              </a:extLst>
            </p:cNvPr>
            <p:cNvSpPr/>
            <p:nvPr/>
          </p:nvSpPr>
          <p:spPr>
            <a:xfrm>
              <a:off x="2642673" y="4863090"/>
              <a:ext cx="56306" cy="17603"/>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3599;p29">
              <a:extLst>
                <a:ext uri="{FF2B5EF4-FFF2-40B4-BE49-F238E27FC236}">
                  <a16:creationId xmlns:a16="http://schemas.microsoft.com/office/drawing/2014/main" id="{75807F1D-7C77-40DA-B3B7-320C4CF73772}"/>
                </a:ext>
              </a:extLst>
            </p:cNvPr>
            <p:cNvSpPr/>
            <p:nvPr/>
          </p:nvSpPr>
          <p:spPr>
            <a:xfrm>
              <a:off x="2737689" y="4803244"/>
              <a:ext cx="87980" cy="42246"/>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3600;p29">
              <a:extLst>
                <a:ext uri="{FF2B5EF4-FFF2-40B4-BE49-F238E27FC236}">
                  <a16:creationId xmlns:a16="http://schemas.microsoft.com/office/drawing/2014/main" id="{27B2EFDA-0029-4642-A6DC-E18535E720EE}"/>
                </a:ext>
              </a:extLst>
            </p:cNvPr>
            <p:cNvSpPr/>
            <p:nvPr/>
          </p:nvSpPr>
          <p:spPr>
            <a:xfrm>
              <a:off x="2706018" y="4813804"/>
              <a:ext cx="66863" cy="3168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6" name="Google Shape;3601;p29">
              <a:extLst>
                <a:ext uri="{FF2B5EF4-FFF2-40B4-BE49-F238E27FC236}">
                  <a16:creationId xmlns:a16="http://schemas.microsoft.com/office/drawing/2014/main" id="{EFB253E4-9583-45F7-B747-0A9AF2B340F7}"/>
                </a:ext>
              </a:extLst>
            </p:cNvPr>
            <p:cNvSpPr/>
            <p:nvPr/>
          </p:nvSpPr>
          <p:spPr>
            <a:xfrm>
              <a:off x="2769362" y="4630740"/>
              <a:ext cx="21115" cy="38726"/>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7" name="Google Shape;3602;p29">
              <a:extLst>
                <a:ext uri="{FF2B5EF4-FFF2-40B4-BE49-F238E27FC236}">
                  <a16:creationId xmlns:a16="http://schemas.microsoft.com/office/drawing/2014/main" id="{85F2C357-0FCD-4192-AF23-3D42B92E4B50}"/>
                </a:ext>
              </a:extLst>
            </p:cNvPr>
            <p:cNvSpPr/>
            <p:nvPr/>
          </p:nvSpPr>
          <p:spPr>
            <a:xfrm>
              <a:off x="2670826" y="4408952"/>
              <a:ext cx="49268" cy="31683"/>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3603;p29">
              <a:extLst>
                <a:ext uri="{FF2B5EF4-FFF2-40B4-BE49-F238E27FC236}">
                  <a16:creationId xmlns:a16="http://schemas.microsoft.com/office/drawing/2014/main" id="{7254B28E-D8D1-405F-A420-9AB2BF640118}"/>
                </a:ext>
              </a:extLst>
            </p:cNvPr>
            <p:cNvSpPr/>
            <p:nvPr/>
          </p:nvSpPr>
          <p:spPr>
            <a:xfrm>
              <a:off x="2533578" y="4849008"/>
              <a:ext cx="45750" cy="28164"/>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3604;p29">
              <a:extLst>
                <a:ext uri="{FF2B5EF4-FFF2-40B4-BE49-F238E27FC236}">
                  <a16:creationId xmlns:a16="http://schemas.microsoft.com/office/drawing/2014/main" id="{FD308D40-AF60-4C91-99C5-0E8AC743D15D}"/>
                </a:ext>
              </a:extLst>
            </p:cNvPr>
            <p:cNvSpPr/>
            <p:nvPr/>
          </p:nvSpPr>
          <p:spPr>
            <a:xfrm>
              <a:off x="2867899" y="4750437"/>
              <a:ext cx="31671" cy="45767"/>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grpSp>
      <p:grpSp>
        <p:nvGrpSpPr>
          <p:cNvPr id="220" name="Google Shape;3605;p29">
            <a:extLst>
              <a:ext uri="{FF2B5EF4-FFF2-40B4-BE49-F238E27FC236}">
                <a16:creationId xmlns:a16="http://schemas.microsoft.com/office/drawing/2014/main" id="{09ED352E-9B14-4D56-B294-7C5F55937A14}"/>
              </a:ext>
            </a:extLst>
          </p:cNvPr>
          <p:cNvGrpSpPr>
            <a:grpSpLocks/>
          </p:cNvGrpSpPr>
          <p:nvPr/>
        </p:nvGrpSpPr>
        <p:grpSpPr bwMode="auto">
          <a:xfrm rot="10800000">
            <a:off x="7570788" y="5129213"/>
            <a:ext cx="1027112" cy="1065212"/>
            <a:chOff x="1843825" y="3806950"/>
            <a:chExt cx="1608250" cy="1668700"/>
          </a:xfrm>
        </p:grpSpPr>
        <p:sp>
          <p:nvSpPr>
            <p:cNvPr id="221" name="Google Shape;3606;p29">
              <a:extLst>
                <a:ext uri="{FF2B5EF4-FFF2-40B4-BE49-F238E27FC236}">
                  <a16:creationId xmlns:a16="http://schemas.microsoft.com/office/drawing/2014/main" id="{211DC225-E276-425E-99A2-6086E7F4F7B3}"/>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222" name="Google Shape;3607;p29">
              <a:extLst>
                <a:ext uri="{FF2B5EF4-FFF2-40B4-BE49-F238E27FC236}">
                  <a16:creationId xmlns:a16="http://schemas.microsoft.com/office/drawing/2014/main" id="{D278E0E8-728A-4C05-A5C4-6D3F4E55BAC5}"/>
                </a:ext>
              </a:extLst>
            </p:cNvPr>
            <p:cNvSpPr/>
            <p:nvPr/>
          </p:nvSpPr>
          <p:spPr>
            <a:xfrm>
              <a:off x="2350909" y="4341630"/>
              <a:ext cx="79543" cy="77094"/>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3608;p29">
              <a:extLst>
                <a:ext uri="{FF2B5EF4-FFF2-40B4-BE49-F238E27FC236}">
                  <a16:creationId xmlns:a16="http://schemas.microsoft.com/office/drawing/2014/main" id="{96CFD8E7-A437-403B-AA31-E350D71B17F7}"/>
                </a:ext>
              </a:extLst>
            </p:cNvPr>
            <p:cNvSpPr/>
            <p:nvPr/>
          </p:nvSpPr>
          <p:spPr>
            <a:xfrm>
              <a:off x="2534851" y="4237181"/>
              <a:ext cx="37285" cy="94502"/>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4" name="Google Shape;3609;p29">
              <a:extLst>
                <a:ext uri="{FF2B5EF4-FFF2-40B4-BE49-F238E27FC236}">
                  <a16:creationId xmlns:a16="http://schemas.microsoft.com/office/drawing/2014/main" id="{C4EC7BD7-CE00-4100-B5DF-1758FCD5972F}"/>
                </a:ext>
              </a:extLst>
            </p:cNvPr>
            <p:cNvSpPr/>
            <p:nvPr/>
          </p:nvSpPr>
          <p:spPr>
            <a:xfrm>
              <a:off x="2748621" y="4289406"/>
              <a:ext cx="32313" cy="6714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5" name="Google Shape;3610;p29">
              <a:extLst>
                <a:ext uri="{FF2B5EF4-FFF2-40B4-BE49-F238E27FC236}">
                  <a16:creationId xmlns:a16="http://schemas.microsoft.com/office/drawing/2014/main" id="{1191F130-A74C-459D-A93A-8B9F6C6F609D}"/>
                </a:ext>
              </a:extLst>
            </p:cNvPr>
            <p:cNvSpPr/>
            <p:nvPr/>
          </p:nvSpPr>
          <p:spPr>
            <a:xfrm>
              <a:off x="2070023" y="4423698"/>
              <a:ext cx="283370" cy="146726"/>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6" name="Google Shape;3611;p29">
              <a:extLst>
                <a:ext uri="{FF2B5EF4-FFF2-40B4-BE49-F238E27FC236}">
                  <a16:creationId xmlns:a16="http://schemas.microsoft.com/office/drawing/2014/main" id="{B7686059-CE33-4C6F-BADB-A6BAB45C8E05}"/>
                </a:ext>
              </a:extLst>
            </p:cNvPr>
            <p:cNvSpPr/>
            <p:nvPr/>
          </p:nvSpPr>
          <p:spPr>
            <a:xfrm>
              <a:off x="2196795" y="4645030"/>
              <a:ext cx="156599" cy="22383"/>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7" name="Google Shape;3612;p29">
              <a:extLst>
                <a:ext uri="{FF2B5EF4-FFF2-40B4-BE49-F238E27FC236}">
                  <a16:creationId xmlns:a16="http://schemas.microsoft.com/office/drawing/2014/main" id="{0C3A755F-17A0-40CE-8C4F-BD40250A2C15}"/>
                </a:ext>
              </a:extLst>
            </p:cNvPr>
            <p:cNvSpPr/>
            <p:nvPr/>
          </p:nvSpPr>
          <p:spPr>
            <a:xfrm>
              <a:off x="2134652" y="4784296"/>
              <a:ext cx="253542" cy="169108"/>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8" name="Google Shape;3613;p29">
              <a:extLst>
                <a:ext uri="{FF2B5EF4-FFF2-40B4-BE49-F238E27FC236}">
                  <a16:creationId xmlns:a16="http://schemas.microsoft.com/office/drawing/2014/main" id="{468AABFF-2DDA-4DA7-90F3-703CB0CB4BE6}"/>
                </a:ext>
              </a:extLst>
            </p:cNvPr>
            <p:cNvSpPr/>
            <p:nvPr/>
          </p:nvSpPr>
          <p:spPr>
            <a:xfrm>
              <a:off x="2711335" y="4945944"/>
              <a:ext cx="49714" cy="3034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9" name="Google Shape;3614;p29">
              <a:extLst>
                <a:ext uri="{FF2B5EF4-FFF2-40B4-BE49-F238E27FC236}">
                  <a16:creationId xmlns:a16="http://schemas.microsoft.com/office/drawing/2014/main" id="{DD1ABD6F-1283-43B4-8942-45441199FC56}"/>
                </a:ext>
              </a:extLst>
            </p:cNvPr>
            <p:cNvSpPr/>
            <p:nvPr/>
          </p:nvSpPr>
          <p:spPr>
            <a:xfrm>
              <a:off x="2835620" y="4911128"/>
              <a:ext cx="141686" cy="318321"/>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0" name="Google Shape;3615;p29">
              <a:extLst>
                <a:ext uri="{FF2B5EF4-FFF2-40B4-BE49-F238E27FC236}">
                  <a16:creationId xmlns:a16="http://schemas.microsoft.com/office/drawing/2014/main" id="{AEDB6D19-AAC3-461B-8D38-2442D6EBD9ED}"/>
                </a:ext>
              </a:extLst>
            </p:cNvPr>
            <p:cNvSpPr/>
            <p:nvPr/>
          </p:nvSpPr>
          <p:spPr>
            <a:xfrm>
              <a:off x="2895277" y="4848955"/>
              <a:ext cx="188914" cy="251176"/>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1" name="Google Shape;3616;p29">
              <a:extLst>
                <a:ext uri="{FF2B5EF4-FFF2-40B4-BE49-F238E27FC236}">
                  <a16:creationId xmlns:a16="http://schemas.microsoft.com/office/drawing/2014/main" id="{74F9E0CA-0B48-4125-9B60-1C44F7922ECA}"/>
                </a:ext>
              </a:extLst>
            </p:cNvPr>
            <p:cNvSpPr/>
            <p:nvPr/>
          </p:nvSpPr>
          <p:spPr>
            <a:xfrm>
              <a:off x="2940020" y="4756941"/>
              <a:ext cx="164056" cy="39790"/>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2" name="Google Shape;3617;p29">
              <a:extLst>
                <a:ext uri="{FF2B5EF4-FFF2-40B4-BE49-F238E27FC236}">
                  <a16:creationId xmlns:a16="http://schemas.microsoft.com/office/drawing/2014/main" id="{48E1E952-1306-4DFB-9784-CB9D54FA4D5A}"/>
                </a:ext>
              </a:extLst>
            </p:cNvPr>
            <p:cNvSpPr/>
            <p:nvPr/>
          </p:nvSpPr>
          <p:spPr>
            <a:xfrm>
              <a:off x="2875392" y="4242154"/>
              <a:ext cx="223713" cy="211386"/>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3" name="Google Shape;3618;p29">
              <a:extLst>
                <a:ext uri="{FF2B5EF4-FFF2-40B4-BE49-F238E27FC236}">
                  <a16:creationId xmlns:a16="http://schemas.microsoft.com/office/drawing/2014/main" id="{68ECA0D9-1021-4110-B3F2-A91F1AC48903}"/>
                </a:ext>
              </a:extLst>
            </p:cNvPr>
            <p:cNvSpPr/>
            <p:nvPr/>
          </p:nvSpPr>
          <p:spPr>
            <a:xfrm>
              <a:off x="2567164" y="4948430"/>
              <a:ext cx="47229" cy="218846"/>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4" name="Google Shape;3619;p29">
              <a:extLst>
                <a:ext uri="{FF2B5EF4-FFF2-40B4-BE49-F238E27FC236}">
                  <a16:creationId xmlns:a16="http://schemas.microsoft.com/office/drawing/2014/main" id="{0559E1D7-5769-4E12-9AEB-037A55DEB322}"/>
                </a:ext>
              </a:extLst>
            </p:cNvPr>
            <p:cNvSpPr/>
            <p:nvPr/>
          </p:nvSpPr>
          <p:spPr>
            <a:xfrm>
              <a:off x="2601964" y="4958378"/>
              <a:ext cx="29828" cy="124344"/>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5" name="Google Shape;3620;p29">
              <a:extLst>
                <a:ext uri="{FF2B5EF4-FFF2-40B4-BE49-F238E27FC236}">
                  <a16:creationId xmlns:a16="http://schemas.microsoft.com/office/drawing/2014/main" id="{0EAC9086-92AC-4D8E-B4A2-ABD19D00D792}"/>
                </a:ext>
              </a:extLst>
            </p:cNvPr>
            <p:cNvSpPr/>
            <p:nvPr/>
          </p:nvSpPr>
          <p:spPr>
            <a:xfrm>
              <a:off x="2783421" y="4931023"/>
              <a:ext cx="94457" cy="203925"/>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6" name="Google Shape;3621;p29">
              <a:extLst>
                <a:ext uri="{FF2B5EF4-FFF2-40B4-BE49-F238E27FC236}">
                  <a16:creationId xmlns:a16="http://schemas.microsoft.com/office/drawing/2014/main" id="{DDDFA281-86B6-4FF4-85E1-170AF0DF9402}"/>
                </a:ext>
              </a:extLst>
            </p:cNvPr>
            <p:cNvSpPr/>
            <p:nvPr/>
          </p:nvSpPr>
          <p:spPr>
            <a:xfrm>
              <a:off x="2850535" y="4901180"/>
              <a:ext cx="74571" cy="77093"/>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7" name="Google Shape;3622;p29">
              <a:extLst>
                <a:ext uri="{FF2B5EF4-FFF2-40B4-BE49-F238E27FC236}">
                  <a16:creationId xmlns:a16="http://schemas.microsoft.com/office/drawing/2014/main" id="{C4D5A400-8040-47B5-A080-670281E11126}"/>
                </a:ext>
              </a:extLst>
            </p:cNvPr>
            <p:cNvSpPr/>
            <p:nvPr/>
          </p:nvSpPr>
          <p:spPr>
            <a:xfrm>
              <a:off x="2239051" y="4851442"/>
              <a:ext cx="101915" cy="114397"/>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8" name="Google Shape;3623;p29">
              <a:extLst>
                <a:ext uri="{FF2B5EF4-FFF2-40B4-BE49-F238E27FC236}">
                  <a16:creationId xmlns:a16="http://schemas.microsoft.com/office/drawing/2014/main" id="{E562292C-0BD5-4167-A4C9-D0E53E65732D}"/>
                </a:ext>
              </a:extLst>
            </p:cNvPr>
            <p:cNvSpPr/>
            <p:nvPr/>
          </p:nvSpPr>
          <p:spPr>
            <a:xfrm>
              <a:off x="2348422" y="4821600"/>
              <a:ext cx="49714" cy="27355"/>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9" name="Google Shape;3624;p29">
              <a:extLst>
                <a:ext uri="{FF2B5EF4-FFF2-40B4-BE49-F238E27FC236}">
                  <a16:creationId xmlns:a16="http://schemas.microsoft.com/office/drawing/2014/main" id="{660BB9FC-E5AE-4858-A146-D18F5CB22125}"/>
                </a:ext>
              </a:extLst>
            </p:cNvPr>
            <p:cNvSpPr/>
            <p:nvPr/>
          </p:nvSpPr>
          <p:spPr>
            <a:xfrm>
              <a:off x="2360852" y="4886259"/>
              <a:ext cx="79543" cy="109423"/>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0" name="Google Shape;3625;p29">
              <a:extLst>
                <a:ext uri="{FF2B5EF4-FFF2-40B4-BE49-F238E27FC236}">
                  <a16:creationId xmlns:a16="http://schemas.microsoft.com/office/drawing/2014/main" id="{63346C3D-A18A-4F4D-B001-003FA08CD210}"/>
                </a:ext>
              </a:extLst>
            </p:cNvPr>
            <p:cNvSpPr/>
            <p:nvPr/>
          </p:nvSpPr>
          <p:spPr>
            <a:xfrm>
              <a:off x="2343451" y="4135219"/>
              <a:ext cx="29828" cy="54712"/>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1" name="Google Shape;3626;p29">
              <a:extLst>
                <a:ext uri="{FF2B5EF4-FFF2-40B4-BE49-F238E27FC236}">
                  <a16:creationId xmlns:a16="http://schemas.microsoft.com/office/drawing/2014/main" id="{FF21A77A-5BE1-45BB-90E3-752AAB1D3CA8}"/>
                </a:ext>
              </a:extLst>
            </p:cNvPr>
            <p:cNvSpPr/>
            <p:nvPr/>
          </p:nvSpPr>
          <p:spPr>
            <a:xfrm>
              <a:off x="2400623" y="4262049"/>
              <a:ext cx="84514" cy="121858"/>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2" name="Google Shape;3627;p29">
              <a:extLst>
                <a:ext uri="{FF2B5EF4-FFF2-40B4-BE49-F238E27FC236}">
                  <a16:creationId xmlns:a16="http://schemas.microsoft.com/office/drawing/2014/main" id="{743F5553-79FD-412E-98EA-2D2F14BD31DF}"/>
                </a:ext>
              </a:extLst>
            </p:cNvPr>
            <p:cNvSpPr/>
            <p:nvPr/>
          </p:nvSpPr>
          <p:spPr>
            <a:xfrm>
              <a:off x="2171938" y="4361525"/>
              <a:ext cx="57170" cy="39790"/>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3" name="Google Shape;3628;p29">
              <a:extLst>
                <a:ext uri="{FF2B5EF4-FFF2-40B4-BE49-F238E27FC236}">
                  <a16:creationId xmlns:a16="http://schemas.microsoft.com/office/drawing/2014/main" id="{C35730F8-F146-4D07-94A3-BE496527876E}"/>
                </a:ext>
              </a:extLst>
            </p:cNvPr>
            <p:cNvSpPr/>
            <p:nvPr/>
          </p:nvSpPr>
          <p:spPr>
            <a:xfrm>
              <a:off x="2263908" y="4441105"/>
              <a:ext cx="104400" cy="522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4" name="Google Shape;3629;p29">
              <a:extLst>
                <a:ext uri="{FF2B5EF4-FFF2-40B4-BE49-F238E27FC236}">
                  <a16:creationId xmlns:a16="http://schemas.microsoft.com/office/drawing/2014/main" id="{79C93ED1-2133-4EF1-AFA0-5C6961B29F1E}"/>
                </a:ext>
              </a:extLst>
            </p:cNvPr>
            <p:cNvSpPr/>
            <p:nvPr/>
          </p:nvSpPr>
          <p:spPr>
            <a:xfrm>
              <a:off x="2278822" y="4398829"/>
              <a:ext cx="111857" cy="67145"/>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5" name="Google Shape;3630;p29">
              <a:extLst>
                <a:ext uri="{FF2B5EF4-FFF2-40B4-BE49-F238E27FC236}">
                  <a16:creationId xmlns:a16="http://schemas.microsoft.com/office/drawing/2014/main" id="{46A02FB6-15EB-4057-BAC8-DDA2F9A4FAB9}"/>
                </a:ext>
              </a:extLst>
            </p:cNvPr>
            <p:cNvSpPr/>
            <p:nvPr/>
          </p:nvSpPr>
          <p:spPr>
            <a:xfrm>
              <a:off x="2169452" y="4553016"/>
              <a:ext cx="72086" cy="27355"/>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6" name="Google Shape;3631;p29">
              <a:extLst>
                <a:ext uri="{FF2B5EF4-FFF2-40B4-BE49-F238E27FC236}">
                  <a16:creationId xmlns:a16="http://schemas.microsoft.com/office/drawing/2014/main" id="{C5424E1B-18D5-4268-BBDF-3C7FB1840A92}"/>
                </a:ext>
              </a:extLst>
            </p:cNvPr>
            <p:cNvSpPr/>
            <p:nvPr/>
          </p:nvSpPr>
          <p:spPr>
            <a:xfrm>
              <a:off x="2268880" y="4570423"/>
              <a:ext cx="74571" cy="19895"/>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7" name="Google Shape;3632;p29">
              <a:extLst>
                <a:ext uri="{FF2B5EF4-FFF2-40B4-BE49-F238E27FC236}">
                  <a16:creationId xmlns:a16="http://schemas.microsoft.com/office/drawing/2014/main" id="{B032FFD3-DCED-4C7D-B699-1A2098205B88}"/>
                </a:ext>
              </a:extLst>
            </p:cNvPr>
            <p:cNvSpPr/>
            <p:nvPr/>
          </p:nvSpPr>
          <p:spPr>
            <a:xfrm>
              <a:off x="2266395" y="4597780"/>
              <a:ext cx="69600" cy="14921"/>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8" name="Google Shape;3633;p29">
              <a:extLst>
                <a:ext uri="{FF2B5EF4-FFF2-40B4-BE49-F238E27FC236}">
                  <a16:creationId xmlns:a16="http://schemas.microsoft.com/office/drawing/2014/main" id="{799B45E6-107A-4217-8C22-5AAEDFE004DB}"/>
                </a:ext>
              </a:extLst>
            </p:cNvPr>
            <p:cNvSpPr/>
            <p:nvPr/>
          </p:nvSpPr>
          <p:spPr>
            <a:xfrm>
              <a:off x="2137138" y="4749479"/>
              <a:ext cx="47228" cy="32330"/>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9" name="Google Shape;3634;p29">
              <a:extLst>
                <a:ext uri="{FF2B5EF4-FFF2-40B4-BE49-F238E27FC236}">
                  <a16:creationId xmlns:a16="http://schemas.microsoft.com/office/drawing/2014/main" id="{49E9055D-254A-43C9-BF6B-E471F459D80D}"/>
                </a:ext>
              </a:extLst>
            </p:cNvPr>
            <p:cNvSpPr/>
            <p:nvPr/>
          </p:nvSpPr>
          <p:spPr>
            <a:xfrm>
              <a:off x="2214194" y="4689794"/>
              <a:ext cx="104400" cy="42278"/>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0" name="Google Shape;3635;p29">
              <a:extLst>
                <a:ext uri="{FF2B5EF4-FFF2-40B4-BE49-F238E27FC236}">
                  <a16:creationId xmlns:a16="http://schemas.microsoft.com/office/drawing/2014/main" id="{F935342F-7D89-482B-99E6-BEB32B2778A8}"/>
                </a:ext>
              </a:extLst>
            </p:cNvPr>
            <p:cNvSpPr/>
            <p:nvPr/>
          </p:nvSpPr>
          <p:spPr>
            <a:xfrm>
              <a:off x="2263908" y="4694768"/>
              <a:ext cx="82029" cy="39790"/>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1" name="Google Shape;3636;p29">
              <a:extLst>
                <a:ext uri="{FF2B5EF4-FFF2-40B4-BE49-F238E27FC236}">
                  <a16:creationId xmlns:a16="http://schemas.microsoft.com/office/drawing/2014/main" id="{1781FAAC-CBAE-4A9C-9D9B-10A3D8A8A27A}"/>
                </a:ext>
              </a:extLst>
            </p:cNvPr>
            <p:cNvSpPr/>
            <p:nvPr/>
          </p:nvSpPr>
          <p:spPr>
            <a:xfrm>
              <a:off x="2686478" y="4983246"/>
              <a:ext cx="17401" cy="72120"/>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2" name="Google Shape;3637;p29">
              <a:extLst>
                <a:ext uri="{FF2B5EF4-FFF2-40B4-BE49-F238E27FC236}">
                  <a16:creationId xmlns:a16="http://schemas.microsoft.com/office/drawing/2014/main" id="{6B3400B6-3A9A-4B4F-9CDA-335D91575291}"/>
                </a:ext>
              </a:extLst>
            </p:cNvPr>
            <p:cNvSpPr/>
            <p:nvPr/>
          </p:nvSpPr>
          <p:spPr>
            <a:xfrm>
              <a:off x="2686478" y="5115052"/>
              <a:ext cx="17401" cy="42276"/>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3" name="Google Shape;3638;p29">
              <a:extLst>
                <a:ext uri="{FF2B5EF4-FFF2-40B4-BE49-F238E27FC236}">
                  <a16:creationId xmlns:a16="http://schemas.microsoft.com/office/drawing/2014/main" id="{A71F6BBD-DB8D-43CA-AD3C-64C1A9E811E2}"/>
                </a:ext>
              </a:extLst>
            </p:cNvPr>
            <p:cNvSpPr/>
            <p:nvPr/>
          </p:nvSpPr>
          <p:spPr>
            <a:xfrm>
              <a:off x="2925106" y="4816626"/>
              <a:ext cx="101915" cy="5968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4" name="Google Shape;3639;p29">
              <a:extLst>
                <a:ext uri="{FF2B5EF4-FFF2-40B4-BE49-F238E27FC236}">
                  <a16:creationId xmlns:a16="http://schemas.microsoft.com/office/drawing/2014/main" id="{20CBC120-2C50-4022-A9D6-1429FDB9B445}"/>
                </a:ext>
              </a:extLst>
            </p:cNvPr>
            <p:cNvSpPr/>
            <p:nvPr/>
          </p:nvSpPr>
          <p:spPr>
            <a:xfrm>
              <a:off x="3027020" y="4901180"/>
              <a:ext cx="69600" cy="52224"/>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5" name="Google Shape;3640;p29">
              <a:extLst>
                <a:ext uri="{FF2B5EF4-FFF2-40B4-BE49-F238E27FC236}">
                  <a16:creationId xmlns:a16="http://schemas.microsoft.com/office/drawing/2014/main" id="{842D0419-4620-4B9C-AF73-B44439AC674C}"/>
                </a:ext>
              </a:extLst>
            </p:cNvPr>
            <p:cNvSpPr/>
            <p:nvPr/>
          </p:nvSpPr>
          <p:spPr>
            <a:xfrm>
              <a:off x="3136391" y="4960865"/>
              <a:ext cx="37285" cy="29843"/>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6" name="Google Shape;3641;p29">
              <a:extLst>
                <a:ext uri="{FF2B5EF4-FFF2-40B4-BE49-F238E27FC236}">
                  <a16:creationId xmlns:a16="http://schemas.microsoft.com/office/drawing/2014/main" id="{455084A8-7159-4846-8FBB-C181EEC05DDA}"/>
                </a:ext>
              </a:extLst>
            </p:cNvPr>
            <p:cNvSpPr/>
            <p:nvPr/>
          </p:nvSpPr>
          <p:spPr>
            <a:xfrm>
              <a:off x="2935048" y="4809164"/>
              <a:ext cx="104400" cy="5222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7" name="Google Shape;3642;p29">
              <a:extLst>
                <a:ext uri="{FF2B5EF4-FFF2-40B4-BE49-F238E27FC236}">
                  <a16:creationId xmlns:a16="http://schemas.microsoft.com/office/drawing/2014/main" id="{44318640-0940-489A-8CF2-E08BE871519C}"/>
                </a:ext>
              </a:extLst>
            </p:cNvPr>
            <p:cNvSpPr/>
            <p:nvPr/>
          </p:nvSpPr>
          <p:spPr>
            <a:xfrm>
              <a:off x="2604451" y="4212312"/>
              <a:ext cx="22371" cy="99475"/>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8" name="Google Shape;3643;p29">
              <a:extLst>
                <a:ext uri="{FF2B5EF4-FFF2-40B4-BE49-F238E27FC236}">
                  <a16:creationId xmlns:a16="http://schemas.microsoft.com/office/drawing/2014/main" id="{683D75FF-D09F-4E86-8C62-EB20E2F4B690}"/>
                </a:ext>
              </a:extLst>
            </p:cNvPr>
            <p:cNvSpPr/>
            <p:nvPr/>
          </p:nvSpPr>
          <p:spPr>
            <a:xfrm>
              <a:off x="2604451" y="4050665"/>
              <a:ext cx="22371" cy="141752"/>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9" name="Google Shape;3644;p29">
              <a:extLst>
                <a:ext uri="{FF2B5EF4-FFF2-40B4-BE49-F238E27FC236}">
                  <a16:creationId xmlns:a16="http://schemas.microsoft.com/office/drawing/2014/main" id="{A80ACF5D-3ED7-44CE-8852-1690E9BA3FD7}"/>
                </a:ext>
              </a:extLst>
            </p:cNvPr>
            <p:cNvSpPr/>
            <p:nvPr/>
          </p:nvSpPr>
          <p:spPr>
            <a:xfrm>
              <a:off x="2683993" y="4102889"/>
              <a:ext cx="24857" cy="226307"/>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0" name="Google Shape;3645;p29">
              <a:extLst>
                <a:ext uri="{FF2B5EF4-FFF2-40B4-BE49-F238E27FC236}">
                  <a16:creationId xmlns:a16="http://schemas.microsoft.com/office/drawing/2014/main" id="{5FD66E9A-8F97-4F1D-80A4-88D6788C5459}"/>
                </a:ext>
              </a:extLst>
            </p:cNvPr>
            <p:cNvSpPr/>
            <p:nvPr/>
          </p:nvSpPr>
          <p:spPr>
            <a:xfrm>
              <a:off x="2688965" y="3986006"/>
              <a:ext cx="14914" cy="84554"/>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1" name="Google Shape;3646;p29">
              <a:extLst>
                <a:ext uri="{FF2B5EF4-FFF2-40B4-BE49-F238E27FC236}">
                  <a16:creationId xmlns:a16="http://schemas.microsoft.com/office/drawing/2014/main" id="{BF2E62D5-F890-4B48-BB5E-36244ECA697A}"/>
                </a:ext>
              </a:extLst>
            </p:cNvPr>
            <p:cNvSpPr/>
            <p:nvPr/>
          </p:nvSpPr>
          <p:spPr>
            <a:xfrm>
              <a:off x="2800820" y="4309301"/>
              <a:ext cx="64628" cy="52224"/>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2" name="Google Shape;3647;p29">
              <a:extLst>
                <a:ext uri="{FF2B5EF4-FFF2-40B4-BE49-F238E27FC236}">
                  <a16:creationId xmlns:a16="http://schemas.microsoft.com/office/drawing/2014/main" id="{75D0A920-28CB-43EE-A3C3-6E110B63150D}"/>
                </a:ext>
              </a:extLst>
            </p:cNvPr>
            <p:cNvSpPr/>
            <p:nvPr/>
          </p:nvSpPr>
          <p:spPr>
            <a:xfrm>
              <a:off x="2895277" y="4179983"/>
              <a:ext cx="79543" cy="92014"/>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3" name="Google Shape;3648;p29">
              <a:extLst>
                <a:ext uri="{FF2B5EF4-FFF2-40B4-BE49-F238E27FC236}">
                  <a16:creationId xmlns:a16="http://schemas.microsoft.com/office/drawing/2014/main" id="{7ADE8B97-1CE7-4A2A-A8E5-580160868A76}"/>
                </a:ext>
              </a:extLst>
            </p:cNvPr>
            <p:cNvSpPr/>
            <p:nvPr/>
          </p:nvSpPr>
          <p:spPr>
            <a:xfrm>
              <a:off x="2840592" y="4296866"/>
              <a:ext cx="87000" cy="74607"/>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4" name="Google Shape;3649;p29">
              <a:extLst>
                <a:ext uri="{FF2B5EF4-FFF2-40B4-BE49-F238E27FC236}">
                  <a16:creationId xmlns:a16="http://schemas.microsoft.com/office/drawing/2014/main" id="{660B4BE6-73D2-41D0-8F4D-7113CC3DA746}"/>
                </a:ext>
              </a:extLst>
            </p:cNvPr>
            <p:cNvSpPr/>
            <p:nvPr/>
          </p:nvSpPr>
          <p:spPr>
            <a:xfrm>
              <a:off x="2992220" y="4217285"/>
              <a:ext cx="37285" cy="32330"/>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5" name="Google Shape;3650;p29">
              <a:extLst>
                <a:ext uri="{FF2B5EF4-FFF2-40B4-BE49-F238E27FC236}">
                  <a16:creationId xmlns:a16="http://schemas.microsoft.com/office/drawing/2014/main" id="{9F367D72-F2F6-4DFA-BB48-9080AF0E116B}"/>
                </a:ext>
              </a:extLst>
            </p:cNvPr>
            <p:cNvSpPr/>
            <p:nvPr/>
          </p:nvSpPr>
          <p:spPr>
            <a:xfrm>
              <a:off x="2882849" y="4383908"/>
              <a:ext cx="169028" cy="89528"/>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6" name="Google Shape;3651;p29">
              <a:extLst>
                <a:ext uri="{FF2B5EF4-FFF2-40B4-BE49-F238E27FC236}">
                  <a16:creationId xmlns:a16="http://schemas.microsoft.com/office/drawing/2014/main" id="{84E5F147-A04A-417D-B97E-68A9B203B746}"/>
                </a:ext>
              </a:extLst>
            </p:cNvPr>
            <p:cNvSpPr/>
            <p:nvPr/>
          </p:nvSpPr>
          <p:spPr>
            <a:xfrm>
              <a:off x="3096620" y="4314275"/>
              <a:ext cx="57170" cy="44764"/>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7" name="Google Shape;3652;p29">
              <a:extLst>
                <a:ext uri="{FF2B5EF4-FFF2-40B4-BE49-F238E27FC236}">
                  <a16:creationId xmlns:a16="http://schemas.microsoft.com/office/drawing/2014/main" id="{09A4FE40-D69E-475D-8C61-ADC20B2A0B1C}"/>
                </a:ext>
              </a:extLst>
            </p:cNvPr>
            <p:cNvSpPr/>
            <p:nvPr/>
          </p:nvSpPr>
          <p:spPr>
            <a:xfrm>
              <a:off x="2949963" y="4453540"/>
              <a:ext cx="111857" cy="52224"/>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8" name="Google Shape;3653;p29">
              <a:extLst>
                <a:ext uri="{FF2B5EF4-FFF2-40B4-BE49-F238E27FC236}">
                  <a16:creationId xmlns:a16="http://schemas.microsoft.com/office/drawing/2014/main" id="{CFBCB533-5B9D-49F1-8660-BF84A0B30C44}"/>
                </a:ext>
              </a:extLst>
            </p:cNvPr>
            <p:cNvSpPr/>
            <p:nvPr/>
          </p:nvSpPr>
          <p:spPr>
            <a:xfrm>
              <a:off x="3099105" y="4373960"/>
              <a:ext cx="49714" cy="34816"/>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9" name="Google Shape;3654;p29">
              <a:extLst>
                <a:ext uri="{FF2B5EF4-FFF2-40B4-BE49-F238E27FC236}">
                  <a16:creationId xmlns:a16="http://schemas.microsoft.com/office/drawing/2014/main" id="{F17A772E-4045-4A22-8C2E-15BE92E81DD1}"/>
                </a:ext>
              </a:extLst>
            </p:cNvPr>
            <p:cNvSpPr/>
            <p:nvPr/>
          </p:nvSpPr>
          <p:spPr>
            <a:xfrm>
              <a:off x="2967363" y="4659951"/>
              <a:ext cx="231170" cy="42278"/>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70" name="Google Shape;3655;p29">
              <a:extLst>
                <a:ext uri="{FF2B5EF4-FFF2-40B4-BE49-F238E27FC236}">
                  <a16:creationId xmlns:a16="http://schemas.microsoft.com/office/drawing/2014/main" id="{E0CAA717-2F3C-4F47-9C10-BCCCD7D39E25}"/>
                </a:ext>
              </a:extLst>
            </p:cNvPr>
            <p:cNvSpPr/>
            <p:nvPr/>
          </p:nvSpPr>
          <p:spPr>
            <a:xfrm>
              <a:off x="3210962" y="4645030"/>
              <a:ext cx="37285" cy="17409"/>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71" name="Google Shape;3656;p29">
              <a:extLst>
                <a:ext uri="{FF2B5EF4-FFF2-40B4-BE49-F238E27FC236}">
                  <a16:creationId xmlns:a16="http://schemas.microsoft.com/office/drawing/2014/main" id="{1E1F1D60-B305-4532-BF52-6384A7F5C499}"/>
                </a:ext>
              </a:extLst>
            </p:cNvPr>
            <p:cNvSpPr/>
            <p:nvPr/>
          </p:nvSpPr>
          <p:spPr>
            <a:xfrm>
              <a:off x="3034477" y="4722124"/>
              <a:ext cx="82029" cy="17407"/>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72" name="Google Shape;3657;p29">
              <a:extLst>
                <a:ext uri="{FF2B5EF4-FFF2-40B4-BE49-F238E27FC236}">
                  <a16:creationId xmlns:a16="http://schemas.microsoft.com/office/drawing/2014/main" id="{340D94AE-465D-417C-B179-D2C304248059}"/>
                </a:ext>
              </a:extLst>
            </p:cNvPr>
            <p:cNvSpPr/>
            <p:nvPr/>
          </p:nvSpPr>
          <p:spPr>
            <a:xfrm>
              <a:off x="2331023" y="4306813"/>
              <a:ext cx="636340" cy="656538"/>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73" name="Google Shape;3658;p29">
              <a:extLst>
                <a:ext uri="{FF2B5EF4-FFF2-40B4-BE49-F238E27FC236}">
                  <a16:creationId xmlns:a16="http://schemas.microsoft.com/office/drawing/2014/main" id="{0561DA17-431E-4D75-852B-B5AE27525853}"/>
                </a:ext>
              </a:extLst>
            </p:cNvPr>
            <p:cNvSpPr/>
            <p:nvPr/>
          </p:nvSpPr>
          <p:spPr>
            <a:xfrm>
              <a:off x="2455308" y="4682334"/>
              <a:ext cx="37285" cy="74607"/>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74" name="Google Shape;3659;p29">
              <a:extLst>
                <a:ext uri="{FF2B5EF4-FFF2-40B4-BE49-F238E27FC236}">
                  <a16:creationId xmlns:a16="http://schemas.microsoft.com/office/drawing/2014/main" id="{EEB075B2-7501-46E2-B360-28D663A97F7E}"/>
                </a:ext>
              </a:extLst>
            </p:cNvPr>
            <p:cNvSpPr/>
            <p:nvPr/>
          </p:nvSpPr>
          <p:spPr>
            <a:xfrm>
              <a:off x="2452822" y="4585345"/>
              <a:ext cx="17401" cy="72120"/>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75" name="Google Shape;3660;p29">
              <a:extLst>
                <a:ext uri="{FF2B5EF4-FFF2-40B4-BE49-F238E27FC236}">
                  <a16:creationId xmlns:a16="http://schemas.microsoft.com/office/drawing/2014/main" id="{58865654-70D0-4FE8-9F47-1DFF7FF94F9A}"/>
                </a:ext>
              </a:extLst>
            </p:cNvPr>
            <p:cNvSpPr/>
            <p:nvPr/>
          </p:nvSpPr>
          <p:spPr>
            <a:xfrm>
              <a:off x="2427965" y="4622649"/>
              <a:ext cx="17401" cy="72119"/>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76" name="Google Shape;3661;p29">
              <a:extLst>
                <a:ext uri="{FF2B5EF4-FFF2-40B4-BE49-F238E27FC236}">
                  <a16:creationId xmlns:a16="http://schemas.microsoft.com/office/drawing/2014/main" id="{FB03211C-C570-4380-9208-A61C629B8478}"/>
                </a:ext>
              </a:extLst>
            </p:cNvPr>
            <p:cNvSpPr/>
            <p:nvPr/>
          </p:nvSpPr>
          <p:spPr>
            <a:xfrm>
              <a:off x="2497564" y="4441105"/>
              <a:ext cx="49714" cy="39790"/>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77" name="Google Shape;3662;p29">
              <a:extLst>
                <a:ext uri="{FF2B5EF4-FFF2-40B4-BE49-F238E27FC236}">
                  <a16:creationId xmlns:a16="http://schemas.microsoft.com/office/drawing/2014/main" id="{120035BD-48BA-438D-99E2-B764E47D89A5}"/>
                </a:ext>
              </a:extLst>
            </p:cNvPr>
            <p:cNvSpPr/>
            <p:nvPr/>
          </p:nvSpPr>
          <p:spPr>
            <a:xfrm>
              <a:off x="2505022" y="4428672"/>
              <a:ext cx="44743" cy="2735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78" name="Google Shape;3663;p29">
              <a:extLst>
                <a:ext uri="{FF2B5EF4-FFF2-40B4-BE49-F238E27FC236}">
                  <a16:creationId xmlns:a16="http://schemas.microsoft.com/office/drawing/2014/main" id="{684BF544-E133-4CA4-B1D9-543A09615FB8}"/>
                </a:ext>
              </a:extLst>
            </p:cNvPr>
            <p:cNvSpPr/>
            <p:nvPr/>
          </p:nvSpPr>
          <p:spPr>
            <a:xfrm>
              <a:off x="2579594" y="4443593"/>
              <a:ext cx="62142" cy="29843"/>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79" name="Google Shape;3664;p29">
              <a:extLst>
                <a:ext uri="{FF2B5EF4-FFF2-40B4-BE49-F238E27FC236}">
                  <a16:creationId xmlns:a16="http://schemas.microsoft.com/office/drawing/2014/main" id="{53CEF20F-BBEB-4627-BE1A-7CD45EBCE466}"/>
                </a:ext>
              </a:extLst>
            </p:cNvPr>
            <p:cNvSpPr/>
            <p:nvPr/>
          </p:nvSpPr>
          <p:spPr>
            <a:xfrm>
              <a:off x="2775963" y="4473436"/>
              <a:ext cx="64628" cy="74607"/>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0" name="Google Shape;3665;p29">
              <a:extLst>
                <a:ext uri="{FF2B5EF4-FFF2-40B4-BE49-F238E27FC236}">
                  <a16:creationId xmlns:a16="http://schemas.microsoft.com/office/drawing/2014/main" id="{BD854CB7-3BE2-4B6C-B2EC-728578AD2C5A}"/>
                </a:ext>
              </a:extLst>
            </p:cNvPr>
            <p:cNvSpPr/>
            <p:nvPr/>
          </p:nvSpPr>
          <p:spPr>
            <a:xfrm>
              <a:off x="2833135" y="4508252"/>
              <a:ext cx="39771" cy="57198"/>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1" name="Google Shape;3666;p29">
              <a:extLst>
                <a:ext uri="{FF2B5EF4-FFF2-40B4-BE49-F238E27FC236}">
                  <a16:creationId xmlns:a16="http://schemas.microsoft.com/office/drawing/2014/main" id="{5833F0BF-9964-4DE8-A1D0-9A901FA31504}"/>
                </a:ext>
              </a:extLst>
            </p:cNvPr>
            <p:cNvSpPr/>
            <p:nvPr/>
          </p:nvSpPr>
          <p:spPr>
            <a:xfrm>
              <a:off x="2862964" y="4582859"/>
              <a:ext cx="17399" cy="37303"/>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2" name="Google Shape;3667;p29">
              <a:extLst>
                <a:ext uri="{FF2B5EF4-FFF2-40B4-BE49-F238E27FC236}">
                  <a16:creationId xmlns:a16="http://schemas.microsoft.com/office/drawing/2014/main" id="{030BF32A-4175-454D-B260-154C86CB949E}"/>
                </a:ext>
              </a:extLst>
            </p:cNvPr>
            <p:cNvSpPr/>
            <p:nvPr/>
          </p:nvSpPr>
          <p:spPr>
            <a:xfrm>
              <a:off x="2631793" y="4834033"/>
              <a:ext cx="54685" cy="14921"/>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3" name="Google Shape;3668;p29">
              <a:extLst>
                <a:ext uri="{FF2B5EF4-FFF2-40B4-BE49-F238E27FC236}">
                  <a16:creationId xmlns:a16="http://schemas.microsoft.com/office/drawing/2014/main" id="{77E20630-901C-412F-BA7E-8D61801DECD8}"/>
                </a:ext>
              </a:extLst>
            </p:cNvPr>
            <p:cNvSpPr/>
            <p:nvPr/>
          </p:nvSpPr>
          <p:spPr>
            <a:xfrm>
              <a:off x="2738679" y="4789269"/>
              <a:ext cx="86999" cy="44764"/>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4" name="Google Shape;3669;p29">
              <a:extLst>
                <a:ext uri="{FF2B5EF4-FFF2-40B4-BE49-F238E27FC236}">
                  <a16:creationId xmlns:a16="http://schemas.microsoft.com/office/drawing/2014/main" id="{D2993C7D-E2F7-4BFB-B236-AEFD9909D257}"/>
                </a:ext>
              </a:extLst>
            </p:cNvPr>
            <p:cNvSpPr/>
            <p:nvPr/>
          </p:nvSpPr>
          <p:spPr>
            <a:xfrm>
              <a:off x="2706364" y="4796731"/>
              <a:ext cx="67115" cy="32329"/>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5" name="Google Shape;3670;p29">
              <a:extLst>
                <a:ext uri="{FF2B5EF4-FFF2-40B4-BE49-F238E27FC236}">
                  <a16:creationId xmlns:a16="http://schemas.microsoft.com/office/drawing/2014/main" id="{2F5C734D-63E6-4CC1-B301-8A4E41561E08}"/>
                </a:ext>
              </a:extLst>
            </p:cNvPr>
            <p:cNvSpPr/>
            <p:nvPr/>
          </p:nvSpPr>
          <p:spPr>
            <a:xfrm>
              <a:off x="2770992" y="4612701"/>
              <a:ext cx="17401" cy="37303"/>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6" name="Google Shape;3671;p29">
              <a:extLst>
                <a:ext uri="{FF2B5EF4-FFF2-40B4-BE49-F238E27FC236}">
                  <a16:creationId xmlns:a16="http://schemas.microsoft.com/office/drawing/2014/main" id="{63A6910E-595F-4169-AE5F-C215798A1950}"/>
                </a:ext>
              </a:extLst>
            </p:cNvPr>
            <p:cNvSpPr/>
            <p:nvPr/>
          </p:nvSpPr>
          <p:spPr>
            <a:xfrm>
              <a:off x="2688965" y="4378934"/>
              <a:ext cx="47228" cy="29843"/>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7" name="Google Shape;3672;p29">
              <a:extLst>
                <a:ext uri="{FF2B5EF4-FFF2-40B4-BE49-F238E27FC236}">
                  <a16:creationId xmlns:a16="http://schemas.microsoft.com/office/drawing/2014/main" id="{030EB1F2-5385-4B7F-85A8-4037FE58D278}"/>
                </a:ext>
              </a:extLst>
            </p:cNvPr>
            <p:cNvSpPr/>
            <p:nvPr/>
          </p:nvSpPr>
          <p:spPr>
            <a:xfrm>
              <a:off x="2522422" y="4848955"/>
              <a:ext cx="44743" cy="27357"/>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288" name="Google Shape;3673;p29">
              <a:extLst>
                <a:ext uri="{FF2B5EF4-FFF2-40B4-BE49-F238E27FC236}">
                  <a16:creationId xmlns:a16="http://schemas.microsoft.com/office/drawing/2014/main" id="{C933BB5B-5EEB-4A77-B7D6-D0BA565875BE}"/>
                </a:ext>
              </a:extLst>
            </p:cNvPr>
            <p:cNvSpPr/>
            <p:nvPr/>
          </p:nvSpPr>
          <p:spPr>
            <a:xfrm>
              <a:off x="2867935" y="4734558"/>
              <a:ext cx="32313" cy="42278"/>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grpSp>
      <p:sp>
        <p:nvSpPr>
          <p:cNvPr id="289" name="Google Shape;3674;p29">
            <a:extLst>
              <a:ext uri="{FF2B5EF4-FFF2-40B4-BE49-F238E27FC236}">
                <a16:creationId xmlns:a16="http://schemas.microsoft.com/office/drawing/2014/main" id="{2E15AC33-A4B3-49AB-B71C-7C74E081ABE8}"/>
              </a:ext>
            </a:extLst>
          </p:cNvPr>
          <p:cNvSpPr/>
          <p:nvPr/>
        </p:nvSpPr>
        <p:spPr>
          <a:xfrm flipH="1">
            <a:off x="2549525" y="5511800"/>
            <a:ext cx="319088" cy="301625"/>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
        <p:nvSpPr>
          <p:cNvPr id="290" name="Google Shape;3675;p29">
            <a:extLst>
              <a:ext uri="{FF2B5EF4-FFF2-40B4-BE49-F238E27FC236}">
                <a16:creationId xmlns:a16="http://schemas.microsoft.com/office/drawing/2014/main" id="{2899CE17-0022-412B-B78B-0F4BF94F1725}"/>
              </a:ext>
            </a:extLst>
          </p:cNvPr>
          <p:cNvSpPr/>
          <p:nvPr/>
        </p:nvSpPr>
        <p:spPr>
          <a:xfrm flipH="1">
            <a:off x="1147763" y="4248150"/>
            <a:ext cx="223837" cy="212725"/>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
        <p:nvSpPr>
          <p:cNvPr id="291" name="Google Shape;3676;p29">
            <a:extLst>
              <a:ext uri="{FF2B5EF4-FFF2-40B4-BE49-F238E27FC236}">
                <a16:creationId xmlns:a16="http://schemas.microsoft.com/office/drawing/2014/main" id="{7734C8FD-4BA0-4126-ADCA-045550160601}"/>
              </a:ext>
            </a:extLst>
          </p:cNvPr>
          <p:cNvSpPr/>
          <p:nvPr/>
        </p:nvSpPr>
        <p:spPr>
          <a:xfrm>
            <a:off x="10447338" y="4460875"/>
            <a:ext cx="319087" cy="301625"/>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
        <p:nvSpPr>
          <p:cNvPr id="292" name="Google Shape;3677;p29">
            <a:extLst>
              <a:ext uri="{FF2B5EF4-FFF2-40B4-BE49-F238E27FC236}">
                <a16:creationId xmlns:a16="http://schemas.microsoft.com/office/drawing/2014/main" id="{5C3DA0ED-88A5-4C82-9816-0D9A87EFA708}"/>
              </a:ext>
            </a:extLst>
          </p:cNvPr>
          <p:cNvSpPr/>
          <p:nvPr/>
        </p:nvSpPr>
        <p:spPr>
          <a:xfrm>
            <a:off x="9244013" y="5556250"/>
            <a:ext cx="223837" cy="212725"/>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Tree>
    <p:extLst>
      <p:ext uri="{BB962C8B-B14F-4D97-AF65-F5344CB8AC3E}">
        <p14:creationId xmlns:p14="http://schemas.microsoft.com/office/powerpoint/2010/main" val="413111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499016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9"/>
        <p:cNvGrpSpPr/>
        <p:nvPr/>
      </p:nvGrpSpPr>
      <p:grpSpPr>
        <a:xfrm>
          <a:off x="0" y="0"/>
          <a:ext cx="0" cy="0"/>
          <a:chOff x="0" y="0"/>
          <a:chExt cx="0" cy="0"/>
        </a:xfrm>
      </p:grpSpPr>
      <p:pic>
        <p:nvPicPr>
          <p:cNvPr id="4" name="Google Shape;820;p9">
            <a:extLst>
              <a:ext uri="{FF2B5EF4-FFF2-40B4-BE49-F238E27FC236}">
                <a16:creationId xmlns:a16="http://schemas.microsoft.com/office/drawing/2014/main" id="{D397EFD0-C19B-4F55-8FA7-84F8501A187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823;p9">
            <a:extLst>
              <a:ext uri="{FF2B5EF4-FFF2-40B4-BE49-F238E27FC236}">
                <a16:creationId xmlns:a16="http://schemas.microsoft.com/office/drawing/2014/main" id="{C7842C16-94C1-4764-BB28-C198FE717581}"/>
              </a:ext>
            </a:extLst>
          </p:cNvPr>
          <p:cNvGrpSpPr>
            <a:grpSpLocks/>
          </p:cNvGrpSpPr>
          <p:nvPr/>
        </p:nvGrpSpPr>
        <p:grpSpPr bwMode="auto">
          <a:xfrm rot="7402708">
            <a:off x="-162719" y="-392907"/>
            <a:ext cx="725488" cy="1000126"/>
            <a:chOff x="626325" y="3925200"/>
            <a:chExt cx="612625" cy="845375"/>
          </a:xfrm>
        </p:grpSpPr>
        <p:sp>
          <p:nvSpPr>
            <p:cNvPr id="6" name="Google Shape;824;p9">
              <a:extLst>
                <a:ext uri="{FF2B5EF4-FFF2-40B4-BE49-F238E27FC236}">
                  <a16:creationId xmlns:a16="http://schemas.microsoft.com/office/drawing/2014/main" id="{70DDCCA8-B338-4163-8BEC-ED20853DFD32}"/>
                </a:ext>
              </a:extLst>
            </p:cNvPr>
            <p:cNvSpPr/>
            <p:nvPr/>
          </p:nvSpPr>
          <p:spPr>
            <a:xfrm>
              <a:off x="626293" y="3935514"/>
              <a:ext cx="317707" cy="371696"/>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7" name="Google Shape;825;p9">
              <a:extLst>
                <a:ext uri="{FF2B5EF4-FFF2-40B4-BE49-F238E27FC236}">
                  <a16:creationId xmlns:a16="http://schemas.microsoft.com/office/drawing/2014/main" id="{7CCBEA7E-BDC6-4456-AC41-A41D3C7AFB8D}"/>
                </a:ext>
              </a:extLst>
            </p:cNvPr>
            <p:cNvSpPr/>
            <p:nvPr/>
          </p:nvSpPr>
          <p:spPr>
            <a:xfrm>
              <a:off x="630032" y="4406013"/>
              <a:ext cx="292237" cy="210673"/>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8" name="Google Shape;826;p9">
              <a:extLst>
                <a:ext uri="{FF2B5EF4-FFF2-40B4-BE49-F238E27FC236}">
                  <a16:creationId xmlns:a16="http://schemas.microsoft.com/office/drawing/2014/main" id="{8566985F-3300-4D70-AE8E-F771E90E56AF}"/>
                </a:ext>
              </a:extLst>
            </p:cNvPr>
            <p:cNvSpPr/>
            <p:nvPr/>
          </p:nvSpPr>
          <p:spPr>
            <a:xfrm>
              <a:off x="959816" y="4129045"/>
              <a:ext cx="257383" cy="338151"/>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9" name="Google Shape;827;p9">
              <a:extLst>
                <a:ext uri="{FF2B5EF4-FFF2-40B4-BE49-F238E27FC236}">
                  <a16:creationId xmlns:a16="http://schemas.microsoft.com/office/drawing/2014/main" id="{67DBE71A-345A-4DB8-9522-672A29BFD2CE}"/>
                </a:ext>
              </a:extLst>
            </p:cNvPr>
            <p:cNvSpPr/>
            <p:nvPr/>
          </p:nvSpPr>
          <p:spPr>
            <a:xfrm>
              <a:off x="718609" y="4018938"/>
              <a:ext cx="520128" cy="751444"/>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grpSp>
      <p:grpSp>
        <p:nvGrpSpPr>
          <p:cNvPr id="10" name="Google Shape;828;p9">
            <a:extLst>
              <a:ext uri="{FF2B5EF4-FFF2-40B4-BE49-F238E27FC236}">
                <a16:creationId xmlns:a16="http://schemas.microsoft.com/office/drawing/2014/main" id="{9E47A971-D1AE-4A67-B603-BAAF22E768AE}"/>
              </a:ext>
            </a:extLst>
          </p:cNvPr>
          <p:cNvGrpSpPr>
            <a:grpSpLocks/>
          </p:cNvGrpSpPr>
          <p:nvPr/>
        </p:nvGrpSpPr>
        <p:grpSpPr bwMode="auto">
          <a:xfrm rot="7402708">
            <a:off x="-227013" y="58738"/>
            <a:ext cx="1554163" cy="1550988"/>
            <a:chOff x="3917425" y="2056350"/>
            <a:chExt cx="1313375" cy="1310750"/>
          </a:xfrm>
        </p:grpSpPr>
        <p:sp>
          <p:nvSpPr>
            <p:cNvPr id="11" name="Google Shape;829;p9">
              <a:extLst>
                <a:ext uri="{FF2B5EF4-FFF2-40B4-BE49-F238E27FC236}">
                  <a16:creationId xmlns:a16="http://schemas.microsoft.com/office/drawing/2014/main" id="{C290BB94-FFD0-41B5-801A-FCD3A1BFC549}"/>
                </a:ext>
              </a:extLst>
            </p:cNvPr>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2" name="Google Shape;830;p9">
              <a:extLst>
                <a:ext uri="{FF2B5EF4-FFF2-40B4-BE49-F238E27FC236}">
                  <a16:creationId xmlns:a16="http://schemas.microsoft.com/office/drawing/2014/main" id="{EC57A905-D943-45EC-A316-C9BAE2403EF2}"/>
                </a:ext>
              </a:extLst>
            </p:cNvPr>
            <p:cNvSpPr/>
            <p:nvPr/>
          </p:nvSpPr>
          <p:spPr>
            <a:xfrm>
              <a:off x="4696378" y="3030113"/>
              <a:ext cx="50979" cy="101962"/>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3" name="Google Shape;831;p9">
              <a:extLst>
                <a:ext uri="{FF2B5EF4-FFF2-40B4-BE49-F238E27FC236}">
                  <a16:creationId xmlns:a16="http://schemas.microsoft.com/office/drawing/2014/main" id="{42C7D277-371D-4E56-BC62-E7A4EA3EF490}"/>
                </a:ext>
              </a:extLst>
            </p:cNvPr>
            <p:cNvSpPr/>
            <p:nvPr/>
          </p:nvSpPr>
          <p:spPr>
            <a:xfrm>
              <a:off x="4767534" y="2978352"/>
              <a:ext cx="95249" cy="3756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4" name="Google Shape;832;p9">
              <a:extLst>
                <a:ext uri="{FF2B5EF4-FFF2-40B4-BE49-F238E27FC236}">
                  <a16:creationId xmlns:a16="http://schemas.microsoft.com/office/drawing/2014/main" id="{C7E6BD82-BD3E-4E31-A4E2-153A65192D83}"/>
                </a:ext>
              </a:extLst>
            </p:cNvPr>
            <p:cNvSpPr/>
            <p:nvPr/>
          </p:nvSpPr>
          <p:spPr>
            <a:xfrm>
              <a:off x="4242801" y="2410784"/>
              <a:ext cx="116715" cy="134161"/>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833;p9">
              <a:extLst>
                <a:ext uri="{FF2B5EF4-FFF2-40B4-BE49-F238E27FC236}">
                  <a16:creationId xmlns:a16="http://schemas.microsoft.com/office/drawing/2014/main" id="{B6353ECD-5BE5-46E4-B0F2-CDC8165390EF}"/>
                </a:ext>
              </a:extLst>
            </p:cNvPr>
            <p:cNvSpPr/>
            <p:nvPr/>
          </p:nvSpPr>
          <p:spPr>
            <a:xfrm>
              <a:off x="4185520" y="2560759"/>
              <a:ext cx="151595" cy="118061"/>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834;p9">
              <a:extLst>
                <a:ext uri="{FF2B5EF4-FFF2-40B4-BE49-F238E27FC236}">
                  <a16:creationId xmlns:a16="http://schemas.microsoft.com/office/drawing/2014/main" id="{7C722428-A53E-44F0-9B96-BC196B4509ED}"/>
                </a:ext>
              </a:extLst>
            </p:cNvPr>
            <p:cNvSpPr/>
            <p:nvPr/>
          </p:nvSpPr>
          <p:spPr>
            <a:xfrm>
              <a:off x="4933802" y="2731873"/>
              <a:ext cx="85859" cy="18782"/>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835;p9">
              <a:extLst>
                <a:ext uri="{FF2B5EF4-FFF2-40B4-BE49-F238E27FC236}">
                  <a16:creationId xmlns:a16="http://schemas.microsoft.com/office/drawing/2014/main" id="{E4B1A5FA-B814-4D5C-A862-68C6EC965A2C}"/>
                </a:ext>
              </a:extLst>
            </p:cNvPr>
            <p:cNvSpPr/>
            <p:nvPr/>
          </p:nvSpPr>
          <p:spPr>
            <a:xfrm>
              <a:off x="4785702" y="2752912"/>
              <a:ext cx="123422" cy="52322"/>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836;p9">
              <a:extLst>
                <a:ext uri="{FF2B5EF4-FFF2-40B4-BE49-F238E27FC236}">
                  <a16:creationId xmlns:a16="http://schemas.microsoft.com/office/drawing/2014/main" id="{8FBB1CA6-3C8E-4821-B5AC-D62C0712E2E0}"/>
                </a:ext>
              </a:extLst>
            </p:cNvPr>
            <p:cNvSpPr/>
            <p:nvPr/>
          </p:nvSpPr>
          <p:spPr>
            <a:xfrm>
              <a:off x="4832045" y="2709242"/>
              <a:ext cx="101958" cy="42931"/>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19" name="Google Shape;837;p9">
              <a:extLst>
                <a:ext uri="{FF2B5EF4-FFF2-40B4-BE49-F238E27FC236}">
                  <a16:creationId xmlns:a16="http://schemas.microsoft.com/office/drawing/2014/main" id="{C4FE1A7B-911C-4F6D-A502-EDF4F3C1D8CB}"/>
                </a:ext>
              </a:extLst>
            </p:cNvPr>
            <p:cNvSpPr/>
            <p:nvPr/>
          </p:nvSpPr>
          <p:spPr>
            <a:xfrm>
              <a:off x="4897806" y="2519966"/>
              <a:ext cx="48296" cy="61714"/>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0" name="Google Shape;838;p9">
              <a:extLst>
                <a:ext uri="{FF2B5EF4-FFF2-40B4-BE49-F238E27FC236}">
                  <a16:creationId xmlns:a16="http://schemas.microsoft.com/office/drawing/2014/main" id="{0DDD3399-9160-4898-940B-3EE2036C12E1}"/>
                </a:ext>
              </a:extLst>
            </p:cNvPr>
            <p:cNvSpPr/>
            <p:nvPr/>
          </p:nvSpPr>
          <p:spPr>
            <a:xfrm>
              <a:off x="4747965" y="2593852"/>
              <a:ext cx="134155" cy="96596"/>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839;p9">
              <a:extLst>
                <a:ext uri="{FF2B5EF4-FFF2-40B4-BE49-F238E27FC236}">
                  <a16:creationId xmlns:a16="http://schemas.microsoft.com/office/drawing/2014/main" id="{80BFCEC0-44A4-4E3D-86E5-6BEC0EBFCEA7}"/>
                </a:ext>
              </a:extLst>
            </p:cNvPr>
            <p:cNvSpPr/>
            <p:nvPr/>
          </p:nvSpPr>
          <p:spPr>
            <a:xfrm>
              <a:off x="4820983" y="2571558"/>
              <a:ext cx="34880" cy="26832"/>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840;p9">
              <a:extLst>
                <a:ext uri="{FF2B5EF4-FFF2-40B4-BE49-F238E27FC236}">
                  <a16:creationId xmlns:a16="http://schemas.microsoft.com/office/drawing/2014/main" id="{33086993-04F5-431B-ADEE-DA8A6A17975D}"/>
                </a:ext>
              </a:extLst>
            </p:cNvPr>
            <p:cNvSpPr/>
            <p:nvPr/>
          </p:nvSpPr>
          <p:spPr>
            <a:xfrm>
              <a:off x="4725946" y="2614794"/>
              <a:ext cx="68419" cy="56347"/>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841;p9">
              <a:extLst>
                <a:ext uri="{FF2B5EF4-FFF2-40B4-BE49-F238E27FC236}">
                  <a16:creationId xmlns:a16="http://schemas.microsoft.com/office/drawing/2014/main" id="{BEC60686-C4CB-49F1-9127-4D2E357A1423}"/>
                </a:ext>
              </a:extLst>
            </p:cNvPr>
            <p:cNvSpPr/>
            <p:nvPr/>
          </p:nvSpPr>
          <p:spPr>
            <a:xfrm>
              <a:off x="4757340" y="2338563"/>
              <a:ext cx="26831" cy="63055"/>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842;p9">
              <a:extLst>
                <a:ext uri="{FF2B5EF4-FFF2-40B4-BE49-F238E27FC236}">
                  <a16:creationId xmlns:a16="http://schemas.microsoft.com/office/drawing/2014/main" id="{55131C6A-CC5D-44D5-A586-29AD2601B14D}"/>
                </a:ext>
              </a:extLst>
            </p:cNvPr>
            <p:cNvSpPr/>
            <p:nvPr/>
          </p:nvSpPr>
          <p:spPr>
            <a:xfrm>
              <a:off x="4650582" y="2441655"/>
              <a:ext cx="92566" cy="142210"/>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843;p9">
              <a:extLst>
                <a:ext uri="{FF2B5EF4-FFF2-40B4-BE49-F238E27FC236}">
                  <a16:creationId xmlns:a16="http://schemas.microsoft.com/office/drawing/2014/main" id="{8DF11D2F-FFBC-4D6E-AC1A-D690B9FCF084}"/>
                </a:ext>
              </a:extLst>
            </p:cNvPr>
            <p:cNvSpPr/>
            <p:nvPr/>
          </p:nvSpPr>
          <p:spPr>
            <a:xfrm>
              <a:off x="4695108" y="2289333"/>
              <a:ext cx="36221" cy="42931"/>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844;p9">
              <a:extLst>
                <a:ext uri="{FF2B5EF4-FFF2-40B4-BE49-F238E27FC236}">
                  <a16:creationId xmlns:a16="http://schemas.microsoft.com/office/drawing/2014/main" id="{2C529D79-E0E9-423B-8CBA-5ED100FD9303}"/>
                </a:ext>
              </a:extLst>
            </p:cNvPr>
            <p:cNvSpPr/>
            <p:nvPr/>
          </p:nvSpPr>
          <p:spPr>
            <a:xfrm>
              <a:off x="4578960" y="2376323"/>
              <a:ext cx="89884" cy="148918"/>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845;p9">
              <a:extLst>
                <a:ext uri="{FF2B5EF4-FFF2-40B4-BE49-F238E27FC236}">
                  <a16:creationId xmlns:a16="http://schemas.microsoft.com/office/drawing/2014/main" id="{C68CBA81-8035-41AC-BE72-CD33F02A5411}"/>
                </a:ext>
              </a:extLst>
            </p:cNvPr>
            <p:cNvSpPr/>
            <p:nvPr/>
          </p:nvSpPr>
          <p:spPr>
            <a:xfrm>
              <a:off x="4554083" y="2415030"/>
              <a:ext cx="57686" cy="88546"/>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846;p9">
              <a:extLst>
                <a:ext uri="{FF2B5EF4-FFF2-40B4-BE49-F238E27FC236}">
                  <a16:creationId xmlns:a16="http://schemas.microsoft.com/office/drawing/2014/main" id="{D3366550-C69B-4240-AF25-EBBBDD53C8E3}"/>
                </a:ext>
              </a:extLst>
            </p:cNvPr>
            <p:cNvSpPr/>
            <p:nvPr/>
          </p:nvSpPr>
          <p:spPr>
            <a:xfrm>
              <a:off x="4487068" y="2939495"/>
              <a:ext cx="24148" cy="89888"/>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847;p9">
              <a:extLst>
                <a:ext uri="{FF2B5EF4-FFF2-40B4-BE49-F238E27FC236}">
                  <a16:creationId xmlns:a16="http://schemas.microsoft.com/office/drawing/2014/main" id="{CDDC4AA2-7E1C-491B-B871-2A7DD6657511}"/>
                </a:ext>
              </a:extLst>
            </p:cNvPr>
            <p:cNvSpPr/>
            <p:nvPr/>
          </p:nvSpPr>
          <p:spPr>
            <a:xfrm>
              <a:off x="4457568" y="3062631"/>
              <a:ext cx="32197" cy="44273"/>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848;p9">
              <a:extLst>
                <a:ext uri="{FF2B5EF4-FFF2-40B4-BE49-F238E27FC236}">
                  <a16:creationId xmlns:a16="http://schemas.microsoft.com/office/drawing/2014/main" id="{90947223-EAF9-4868-9DF0-1801C42811F5}"/>
                </a:ext>
              </a:extLst>
            </p:cNvPr>
            <p:cNvSpPr/>
            <p:nvPr/>
          </p:nvSpPr>
          <p:spPr>
            <a:xfrm>
              <a:off x="4316314" y="2847269"/>
              <a:ext cx="84518" cy="40248"/>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849;p9">
              <a:extLst>
                <a:ext uri="{FF2B5EF4-FFF2-40B4-BE49-F238E27FC236}">
                  <a16:creationId xmlns:a16="http://schemas.microsoft.com/office/drawing/2014/main" id="{2F78E1DD-4170-452D-8738-30E8FBDF88E8}"/>
                </a:ext>
              </a:extLst>
            </p:cNvPr>
            <p:cNvSpPr/>
            <p:nvPr/>
          </p:nvSpPr>
          <p:spPr>
            <a:xfrm>
              <a:off x="4247630" y="2902318"/>
              <a:ext cx="48296" cy="34882"/>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850;p9">
              <a:extLst>
                <a:ext uri="{FF2B5EF4-FFF2-40B4-BE49-F238E27FC236}">
                  <a16:creationId xmlns:a16="http://schemas.microsoft.com/office/drawing/2014/main" id="{C6FBC48B-2513-4CF9-A0E6-4050575BC8E0}"/>
                </a:ext>
              </a:extLst>
            </p:cNvPr>
            <p:cNvSpPr/>
            <p:nvPr/>
          </p:nvSpPr>
          <p:spPr>
            <a:xfrm>
              <a:off x="4268570" y="2851777"/>
              <a:ext cx="59028" cy="40248"/>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851;p9">
              <a:extLst>
                <a:ext uri="{FF2B5EF4-FFF2-40B4-BE49-F238E27FC236}">
                  <a16:creationId xmlns:a16="http://schemas.microsoft.com/office/drawing/2014/main" id="{A877C279-8984-4BB2-A351-E6D8F6CA41EF}"/>
                </a:ext>
              </a:extLst>
            </p:cNvPr>
            <p:cNvSpPr/>
            <p:nvPr/>
          </p:nvSpPr>
          <p:spPr>
            <a:xfrm>
              <a:off x="4662700" y="3062333"/>
              <a:ext cx="28172" cy="127453"/>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852;p9">
              <a:extLst>
                <a:ext uri="{FF2B5EF4-FFF2-40B4-BE49-F238E27FC236}">
                  <a16:creationId xmlns:a16="http://schemas.microsoft.com/office/drawing/2014/main" id="{EE16F92B-C35E-4BC5-8C81-28C12CE41EDB}"/>
                </a:ext>
              </a:extLst>
            </p:cNvPr>
            <p:cNvSpPr/>
            <p:nvPr/>
          </p:nvSpPr>
          <p:spPr>
            <a:xfrm>
              <a:off x="4634576" y="3009593"/>
              <a:ext cx="24148" cy="26832"/>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853;p9">
              <a:extLst>
                <a:ext uri="{FF2B5EF4-FFF2-40B4-BE49-F238E27FC236}">
                  <a16:creationId xmlns:a16="http://schemas.microsoft.com/office/drawing/2014/main" id="{5D81C748-E3D3-430B-8D7A-611500BBC034}"/>
                </a:ext>
              </a:extLst>
            </p:cNvPr>
            <p:cNvSpPr/>
            <p:nvPr/>
          </p:nvSpPr>
          <p:spPr>
            <a:xfrm>
              <a:off x="4611003" y="3028997"/>
              <a:ext cx="36221" cy="73789"/>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6" name="Google Shape;854;p9">
              <a:extLst>
                <a:ext uri="{FF2B5EF4-FFF2-40B4-BE49-F238E27FC236}">
                  <a16:creationId xmlns:a16="http://schemas.microsoft.com/office/drawing/2014/main" id="{97DE488A-C04E-4768-885B-568471E22090}"/>
                </a:ext>
              </a:extLst>
            </p:cNvPr>
            <p:cNvSpPr/>
            <p:nvPr/>
          </p:nvSpPr>
          <p:spPr>
            <a:xfrm>
              <a:off x="4848087" y="3106194"/>
              <a:ext cx="48296" cy="69764"/>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7" name="Google Shape;855;p9">
              <a:extLst>
                <a:ext uri="{FF2B5EF4-FFF2-40B4-BE49-F238E27FC236}">
                  <a16:creationId xmlns:a16="http://schemas.microsoft.com/office/drawing/2014/main" id="{159420C5-3A10-4B7B-9238-56EC95BF0E51}"/>
                </a:ext>
              </a:extLst>
            </p:cNvPr>
            <p:cNvSpPr/>
            <p:nvPr/>
          </p:nvSpPr>
          <p:spPr>
            <a:xfrm>
              <a:off x="4756206" y="3008168"/>
              <a:ext cx="76469" cy="7110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856;p9">
              <a:extLst>
                <a:ext uri="{FF2B5EF4-FFF2-40B4-BE49-F238E27FC236}">
                  <a16:creationId xmlns:a16="http://schemas.microsoft.com/office/drawing/2014/main" id="{607D10BF-EA58-4820-AFAB-678A72689801}"/>
                </a:ext>
              </a:extLst>
            </p:cNvPr>
            <p:cNvSpPr/>
            <p:nvPr/>
          </p:nvSpPr>
          <p:spPr>
            <a:xfrm>
              <a:off x="4725853" y="3015651"/>
              <a:ext cx="69760" cy="68422"/>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857;p9">
              <a:extLst>
                <a:ext uri="{FF2B5EF4-FFF2-40B4-BE49-F238E27FC236}">
                  <a16:creationId xmlns:a16="http://schemas.microsoft.com/office/drawing/2014/main" id="{40890334-413C-427E-9C91-6826BF866C3E}"/>
                </a:ext>
              </a:extLst>
            </p:cNvPr>
            <p:cNvSpPr/>
            <p:nvPr/>
          </p:nvSpPr>
          <p:spPr>
            <a:xfrm>
              <a:off x="4448454" y="2444796"/>
              <a:ext cx="12074" cy="53664"/>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0" name="Google Shape;858;p9">
              <a:extLst>
                <a:ext uri="{FF2B5EF4-FFF2-40B4-BE49-F238E27FC236}">
                  <a16:creationId xmlns:a16="http://schemas.microsoft.com/office/drawing/2014/main" id="{854ADFBD-B88D-4E6D-93EE-F32B74CCA7D0}"/>
                </a:ext>
              </a:extLst>
            </p:cNvPr>
            <p:cNvSpPr/>
            <p:nvPr/>
          </p:nvSpPr>
          <p:spPr>
            <a:xfrm>
              <a:off x="4410527" y="2286465"/>
              <a:ext cx="37563" cy="120745"/>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1" name="Google Shape;859;p9">
              <a:extLst>
                <a:ext uri="{FF2B5EF4-FFF2-40B4-BE49-F238E27FC236}">
                  <a16:creationId xmlns:a16="http://schemas.microsoft.com/office/drawing/2014/main" id="{133BCC92-C4EF-4331-A61E-C185BA998F21}"/>
                </a:ext>
              </a:extLst>
            </p:cNvPr>
            <p:cNvSpPr/>
            <p:nvPr/>
          </p:nvSpPr>
          <p:spPr>
            <a:xfrm>
              <a:off x="4349093" y="2359471"/>
              <a:ext cx="45613" cy="151601"/>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2" name="Google Shape;860;p9">
              <a:extLst>
                <a:ext uri="{FF2B5EF4-FFF2-40B4-BE49-F238E27FC236}">
                  <a16:creationId xmlns:a16="http://schemas.microsoft.com/office/drawing/2014/main" id="{78B1F0F9-A5D8-465A-ACA0-8E5CE501E23E}"/>
                </a:ext>
              </a:extLst>
            </p:cNvPr>
            <p:cNvSpPr/>
            <p:nvPr/>
          </p:nvSpPr>
          <p:spPr>
            <a:xfrm>
              <a:off x="4341072" y="2259654"/>
              <a:ext cx="13415" cy="53664"/>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861;p9">
              <a:extLst>
                <a:ext uri="{FF2B5EF4-FFF2-40B4-BE49-F238E27FC236}">
                  <a16:creationId xmlns:a16="http://schemas.microsoft.com/office/drawing/2014/main" id="{E12B54F9-AC71-457E-8AE8-B38B4D54E9C5}"/>
                </a:ext>
              </a:extLst>
            </p:cNvPr>
            <p:cNvSpPr/>
            <p:nvPr/>
          </p:nvSpPr>
          <p:spPr>
            <a:xfrm>
              <a:off x="4320494" y="2344563"/>
              <a:ext cx="21465" cy="87204"/>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862;p9">
              <a:extLst>
                <a:ext uri="{FF2B5EF4-FFF2-40B4-BE49-F238E27FC236}">
                  <a16:creationId xmlns:a16="http://schemas.microsoft.com/office/drawing/2014/main" id="{A42D9323-B681-4017-8A3A-DA2A571272D6}"/>
                </a:ext>
              </a:extLst>
            </p:cNvPr>
            <p:cNvSpPr/>
            <p:nvPr/>
          </p:nvSpPr>
          <p:spPr>
            <a:xfrm>
              <a:off x="4218813" y="2647230"/>
              <a:ext cx="114031" cy="81838"/>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863;p9">
              <a:extLst>
                <a:ext uri="{FF2B5EF4-FFF2-40B4-BE49-F238E27FC236}">
                  <a16:creationId xmlns:a16="http://schemas.microsoft.com/office/drawing/2014/main" id="{04D7E5E5-E3C0-4A35-B9F6-B25F89A8B3A0}"/>
                </a:ext>
              </a:extLst>
            </p:cNvPr>
            <p:cNvSpPr/>
            <p:nvPr/>
          </p:nvSpPr>
          <p:spPr>
            <a:xfrm>
              <a:off x="4123795" y="2609427"/>
              <a:ext cx="71102" cy="28173"/>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864;p9">
              <a:extLst>
                <a:ext uri="{FF2B5EF4-FFF2-40B4-BE49-F238E27FC236}">
                  <a16:creationId xmlns:a16="http://schemas.microsoft.com/office/drawing/2014/main" id="{BCF69F63-3BEC-4DD8-A686-904F688C6DDD}"/>
                </a:ext>
              </a:extLst>
            </p:cNvPr>
            <p:cNvSpPr/>
            <p:nvPr/>
          </p:nvSpPr>
          <p:spPr>
            <a:xfrm>
              <a:off x="4069045" y="2599934"/>
              <a:ext cx="24148" cy="1207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7" name="Google Shape;865;p9">
              <a:extLst>
                <a:ext uri="{FF2B5EF4-FFF2-40B4-BE49-F238E27FC236}">
                  <a16:creationId xmlns:a16="http://schemas.microsoft.com/office/drawing/2014/main" id="{F52368F4-5E22-498D-946C-C3153239EA98}"/>
                </a:ext>
              </a:extLst>
            </p:cNvPr>
            <p:cNvSpPr/>
            <p:nvPr/>
          </p:nvSpPr>
          <p:spPr>
            <a:xfrm>
              <a:off x="4149359" y="2636107"/>
              <a:ext cx="65735" cy="44273"/>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8" name="Google Shape;866;p9">
              <a:extLst>
                <a:ext uri="{FF2B5EF4-FFF2-40B4-BE49-F238E27FC236}">
                  <a16:creationId xmlns:a16="http://schemas.microsoft.com/office/drawing/2014/main" id="{22E167D5-8F10-41F5-BE0E-1004FAB9DDC7}"/>
                </a:ext>
              </a:extLst>
            </p:cNvPr>
            <p:cNvSpPr/>
            <p:nvPr/>
          </p:nvSpPr>
          <p:spPr>
            <a:xfrm>
              <a:off x="4946658" y="2940913"/>
              <a:ext cx="108666" cy="52323"/>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867;p9">
              <a:extLst>
                <a:ext uri="{FF2B5EF4-FFF2-40B4-BE49-F238E27FC236}">
                  <a16:creationId xmlns:a16="http://schemas.microsoft.com/office/drawing/2014/main" id="{60580C5C-0850-42BA-9C7E-EB90F4E45649}"/>
                </a:ext>
              </a:extLst>
            </p:cNvPr>
            <p:cNvSpPr/>
            <p:nvPr/>
          </p:nvSpPr>
          <p:spPr>
            <a:xfrm>
              <a:off x="4788782" y="2939123"/>
              <a:ext cx="111349" cy="14758"/>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868;p9">
              <a:extLst>
                <a:ext uri="{FF2B5EF4-FFF2-40B4-BE49-F238E27FC236}">
                  <a16:creationId xmlns:a16="http://schemas.microsoft.com/office/drawing/2014/main" id="{504A815A-9119-4A9E-925D-081285050978}"/>
                </a:ext>
              </a:extLst>
            </p:cNvPr>
            <p:cNvSpPr/>
            <p:nvPr/>
          </p:nvSpPr>
          <p:spPr>
            <a:xfrm>
              <a:off x="4852259" y="2955782"/>
              <a:ext cx="89884" cy="14758"/>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869;p9">
              <a:extLst>
                <a:ext uri="{FF2B5EF4-FFF2-40B4-BE49-F238E27FC236}">
                  <a16:creationId xmlns:a16="http://schemas.microsoft.com/office/drawing/2014/main" id="{DD3F961F-767E-473A-89E2-4ADABB0A0762}"/>
                </a:ext>
              </a:extLst>
            </p:cNvPr>
            <p:cNvSpPr/>
            <p:nvPr/>
          </p:nvSpPr>
          <p:spPr>
            <a:xfrm>
              <a:off x="4251047" y="2498723"/>
              <a:ext cx="80493" cy="96596"/>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870;p9">
              <a:extLst>
                <a:ext uri="{FF2B5EF4-FFF2-40B4-BE49-F238E27FC236}">
                  <a16:creationId xmlns:a16="http://schemas.microsoft.com/office/drawing/2014/main" id="{69344809-0A21-4C1D-9EE1-61E03B689707}"/>
                </a:ext>
              </a:extLst>
            </p:cNvPr>
            <p:cNvSpPr/>
            <p:nvPr/>
          </p:nvSpPr>
          <p:spPr>
            <a:xfrm>
              <a:off x="4176142" y="2461336"/>
              <a:ext cx="50979" cy="30857"/>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871;p9">
              <a:extLst>
                <a:ext uri="{FF2B5EF4-FFF2-40B4-BE49-F238E27FC236}">
                  <a16:creationId xmlns:a16="http://schemas.microsoft.com/office/drawing/2014/main" id="{B49A7CF8-4B15-4D1D-B62F-11367D4555CE}"/>
                </a:ext>
              </a:extLst>
            </p:cNvPr>
            <p:cNvSpPr/>
            <p:nvPr/>
          </p:nvSpPr>
          <p:spPr>
            <a:xfrm>
              <a:off x="4192130" y="2494107"/>
              <a:ext cx="57687" cy="36224"/>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872;p9">
              <a:extLst>
                <a:ext uri="{FF2B5EF4-FFF2-40B4-BE49-F238E27FC236}">
                  <a16:creationId xmlns:a16="http://schemas.microsoft.com/office/drawing/2014/main" id="{8210DB64-AA01-4591-AD1A-6640A6F935E2}"/>
                </a:ext>
              </a:extLst>
            </p:cNvPr>
            <p:cNvSpPr/>
            <p:nvPr/>
          </p:nvSpPr>
          <p:spPr>
            <a:xfrm>
              <a:off x="4321149" y="2493055"/>
              <a:ext cx="472225" cy="544692"/>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873;p9">
              <a:extLst>
                <a:ext uri="{FF2B5EF4-FFF2-40B4-BE49-F238E27FC236}">
                  <a16:creationId xmlns:a16="http://schemas.microsoft.com/office/drawing/2014/main" id="{3D43AEE4-1B32-4A85-9516-4F93600CAD78}"/>
                </a:ext>
              </a:extLst>
            </p:cNvPr>
            <p:cNvSpPr/>
            <p:nvPr/>
          </p:nvSpPr>
          <p:spPr>
            <a:xfrm>
              <a:off x="4713081" y="2874056"/>
              <a:ext cx="18782" cy="5500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56" name="Google Shape;874;p9">
              <a:extLst>
                <a:ext uri="{FF2B5EF4-FFF2-40B4-BE49-F238E27FC236}">
                  <a16:creationId xmlns:a16="http://schemas.microsoft.com/office/drawing/2014/main" id="{D64B3A9D-FE5D-466F-9F88-12B02152B820}"/>
                </a:ext>
              </a:extLst>
            </p:cNvPr>
            <p:cNvSpPr/>
            <p:nvPr/>
          </p:nvSpPr>
          <p:spPr>
            <a:xfrm>
              <a:off x="4644799" y="2949254"/>
              <a:ext cx="52321" cy="33541"/>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57" name="Google Shape;875;p9">
              <a:extLst>
                <a:ext uri="{FF2B5EF4-FFF2-40B4-BE49-F238E27FC236}">
                  <a16:creationId xmlns:a16="http://schemas.microsoft.com/office/drawing/2014/main" id="{B3C0433A-C3C6-4D1E-A519-EC02DE59CCD7}"/>
                </a:ext>
              </a:extLst>
            </p:cNvPr>
            <p:cNvSpPr/>
            <p:nvPr/>
          </p:nvSpPr>
          <p:spPr>
            <a:xfrm>
              <a:off x="4581102" y="2975717"/>
              <a:ext cx="38904" cy="10733"/>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876;p9">
              <a:extLst>
                <a:ext uri="{FF2B5EF4-FFF2-40B4-BE49-F238E27FC236}">
                  <a16:creationId xmlns:a16="http://schemas.microsoft.com/office/drawing/2014/main" id="{CE477C47-EA33-40A8-8F87-7241719490FD}"/>
                </a:ext>
              </a:extLst>
            </p:cNvPr>
            <p:cNvSpPr/>
            <p:nvPr/>
          </p:nvSpPr>
          <p:spPr>
            <a:xfrm>
              <a:off x="4664691" y="2907741"/>
              <a:ext cx="30855" cy="32199"/>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877;p9">
              <a:extLst>
                <a:ext uri="{FF2B5EF4-FFF2-40B4-BE49-F238E27FC236}">
                  <a16:creationId xmlns:a16="http://schemas.microsoft.com/office/drawing/2014/main" id="{AF8A20E8-20A7-4505-B394-A63A2E4B78D6}"/>
                </a:ext>
              </a:extLst>
            </p:cNvPr>
            <p:cNvSpPr/>
            <p:nvPr/>
          </p:nvSpPr>
          <p:spPr>
            <a:xfrm>
              <a:off x="4679648" y="2707403"/>
              <a:ext cx="24148" cy="65739"/>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878;p9">
              <a:extLst>
                <a:ext uri="{FF2B5EF4-FFF2-40B4-BE49-F238E27FC236}">
                  <a16:creationId xmlns:a16="http://schemas.microsoft.com/office/drawing/2014/main" id="{B8B017C4-CEB2-4DB7-AF5F-8865AD271A52}"/>
                </a:ext>
              </a:extLst>
            </p:cNvPr>
            <p:cNvSpPr/>
            <p:nvPr/>
          </p:nvSpPr>
          <p:spPr>
            <a:xfrm>
              <a:off x="4643254" y="2649492"/>
              <a:ext cx="28173" cy="30857"/>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879;p9">
              <a:extLst>
                <a:ext uri="{FF2B5EF4-FFF2-40B4-BE49-F238E27FC236}">
                  <a16:creationId xmlns:a16="http://schemas.microsoft.com/office/drawing/2014/main" id="{8563616A-7A3E-4252-8BC5-9CCDEAA086F6}"/>
                </a:ext>
              </a:extLst>
            </p:cNvPr>
            <p:cNvSpPr/>
            <p:nvPr/>
          </p:nvSpPr>
          <p:spPr>
            <a:xfrm>
              <a:off x="4631845" y="2675448"/>
              <a:ext cx="37563" cy="53664"/>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880;p9">
              <a:extLst>
                <a:ext uri="{FF2B5EF4-FFF2-40B4-BE49-F238E27FC236}">
                  <a16:creationId xmlns:a16="http://schemas.microsoft.com/office/drawing/2014/main" id="{F8CE5138-B1C4-4E99-AE1B-20E7499EDE64}"/>
                </a:ext>
              </a:extLst>
            </p:cNvPr>
            <p:cNvSpPr/>
            <p:nvPr/>
          </p:nvSpPr>
          <p:spPr>
            <a:xfrm>
              <a:off x="4476627" y="2560316"/>
              <a:ext cx="64394" cy="24149"/>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881;p9">
              <a:extLst>
                <a:ext uri="{FF2B5EF4-FFF2-40B4-BE49-F238E27FC236}">
                  <a16:creationId xmlns:a16="http://schemas.microsoft.com/office/drawing/2014/main" id="{89AB634E-8639-4F85-81B8-47A4E53BB2BA}"/>
                </a:ext>
              </a:extLst>
            </p:cNvPr>
            <p:cNvSpPr/>
            <p:nvPr/>
          </p:nvSpPr>
          <p:spPr>
            <a:xfrm>
              <a:off x="4413931" y="2563269"/>
              <a:ext cx="44271" cy="24149"/>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882;p9">
              <a:extLst>
                <a:ext uri="{FF2B5EF4-FFF2-40B4-BE49-F238E27FC236}">
                  <a16:creationId xmlns:a16="http://schemas.microsoft.com/office/drawing/2014/main" id="{387BAEA8-FBCD-46F7-A0B5-8D07CE071B96}"/>
                </a:ext>
              </a:extLst>
            </p:cNvPr>
            <p:cNvSpPr/>
            <p:nvPr/>
          </p:nvSpPr>
          <p:spPr>
            <a:xfrm>
              <a:off x="4441949" y="2584254"/>
              <a:ext cx="55004" cy="20124"/>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883;p9">
              <a:extLst>
                <a:ext uri="{FF2B5EF4-FFF2-40B4-BE49-F238E27FC236}">
                  <a16:creationId xmlns:a16="http://schemas.microsoft.com/office/drawing/2014/main" id="{3092FCE4-799B-461F-B437-E1EA33A104F4}"/>
                </a:ext>
              </a:extLst>
            </p:cNvPr>
            <p:cNvSpPr/>
            <p:nvPr/>
          </p:nvSpPr>
          <p:spPr>
            <a:xfrm>
              <a:off x="4385218" y="2726672"/>
              <a:ext cx="16099" cy="42931"/>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884;p9">
              <a:extLst>
                <a:ext uri="{FF2B5EF4-FFF2-40B4-BE49-F238E27FC236}">
                  <a16:creationId xmlns:a16="http://schemas.microsoft.com/office/drawing/2014/main" id="{0694E4EE-8759-42CA-BEFC-41D783308662}"/>
                </a:ext>
              </a:extLst>
            </p:cNvPr>
            <p:cNvSpPr/>
            <p:nvPr/>
          </p:nvSpPr>
          <p:spPr>
            <a:xfrm>
              <a:off x="4363613" y="2696656"/>
              <a:ext cx="13415" cy="5769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885;p9">
              <a:extLst>
                <a:ext uri="{FF2B5EF4-FFF2-40B4-BE49-F238E27FC236}">
                  <a16:creationId xmlns:a16="http://schemas.microsoft.com/office/drawing/2014/main" id="{54D04804-5280-447C-AE7E-D65F2BF0EBBD}"/>
                </a:ext>
              </a:extLst>
            </p:cNvPr>
            <p:cNvSpPr/>
            <p:nvPr/>
          </p:nvSpPr>
          <p:spPr>
            <a:xfrm>
              <a:off x="4491289" y="2857748"/>
              <a:ext cx="46954" cy="49640"/>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886;p9">
              <a:extLst>
                <a:ext uri="{FF2B5EF4-FFF2-40B4-BE49-F238E27FC236}">
                  <a16:creationId xmlns:a16="http://schemas.microsoft.com/office/drawing/2014/main" id="{FE4E9167-C1B6-4C2A-99CA-57BABFAE1C29}"/>
                </a:ext>
              </a:extLst>
            </p:cNvPr>
            <p:cNvSpPr/>
            <p:nvPr/>
          </p:nvSpPr>
          <p:spPr>
            <a:xfrm>
              <a:off x="4462166" y="2834412"/>
              <a:ext cx="32197" cy="41589"/>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69" name="Google Shape;887;p9">
              <a:extLst>
                <a:ext uri="{FF2B5EF4-FFF2-40B4-BE49-F238E27FC236}">
                  <a16:creationId xmlns:a16="http://schemas.microsoft.com/office/drawing/2014/main" id="{77B2A1C4-0C18-4487-94EE-E1DE279224C8}"/>
                </a:ext>
              </a:extLst>
            </p:cNvPr>
            <p:cNvSpPr/>
            <p:nvPr/>
          </p:nvSpPr>
          <p:spPr>
            <a:xfrm>
              <a:off x="4491923" y="2814630"/>
              <a:ext cx="29514" cy="30857"/>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sp>
          <p:nvSpPr>
            <p:cNvPr id="70" name="Google Shape;888;p9">
              <a:extLst>
                <a:ext uri="{FF2B5EF4-FFF2-40B4-BE49-F238E27FC236}">
                  <a16:creationId xmlns:a16="http://schemas.microsoft.com/office/drawing/2014/main" id="{3C0C5614-5A13-4FC7-906C-1F1452EE44B4}"/>
                </a:ext>
              </a:extLst>
            </p:cNvPr>
            <p:cNvSpPr/>
            <p:nvPr/>
          </p:nvSpPr>
          <p:spPr>
            <a:xfrm>
              <a:off x="4636464" y="2779500"/>
              <a:ext cx="12074" cy="28173"/>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lIns="91425" tIns="91425" rIns="91425" bIns="91425" anchor="ctr"/>
            <a:lstStyle/>
            <a:p>
              <a:pPr>
                <a:spcBef>
                  <a:spcPts val="0"/>
                </a:spcBef>
                <a:spcAft>
                  <a:spcPts val="0"/>
                </a:spcAft>
                <a:defRPr/>
              </a:pPr>
              <a:endParaRPr sz="2479"/>
            </a:p>
          </p:txBody>
        </p:sp>
      </p:grpSp>
      <p:sp>
        <p:nvSpPr>
          <p:cNvPr id="71" name="Google Shape;889;p9">
            <a:extLst>
              <a:ext uri="{FF2B5EF4-FFF2-40B4-BE49-F238E27FC236}">
                <a16:creationId xmlns:a16="http://schemas.microsoft.com/office/drawing/2014/main" id="{51FDAEF7-06E5-489F-8AAE-3F1B95FC92B9}"/>
              </a:ext>
            </a:extLst>
          </p:cNvPr>
          <p:cNvSpPr/>
          <p:nvPr/>
        </p:nvSpPr>
        <p:spPr>
          <a:xfrm>
            <a:off x="11309350" y="4606925"/>
            <a:ext cx="225425" cy="212725"/>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
        <p:nvSpPr>
          <p:cNvPr id="821" name="Google Shape;821;p9"/>
          <p:cNvSpPr txBox="1">
            <a:spLocks noGrp="1"/>
          </p:cNvSpPr>
          <p:nvPr>
            <p:ph type="title"/>
          </p:nvPr>
        </p:nvSpPr>
        <p:spPr>
          <a:xfrm>
            <a:off x="950967" y="2207200"/>
            <a:ext cx="6040800" cy="894400"/>
          </a:xfrm>
          <a:prstGeom prst="rect">
            <a:avLst/>
          </a:prstGeom>
        </p:spPr>
        <p:txBody>
          <a:bodyPr spcFirstLastPara="1" lIns="91425" tIns="91425" rIns="91425" bIns="91425">
            <a:noAutofit/>
          </a:bodyPr>
          <a:lstStyle>
            <a:lvl1pPr lvl="0" rtl="0">
              <a:spcBef>
                <a:spcPts val="0"/>
              </a:spcBef>
              <a:spcAft>
                <a:spcPts val="0"/>
              </a:spcAft>
              <a:buSzPts val="3500"/>
              <a:buNone/>
              <a:defRPr sz="532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2" name="Google Shape;822;p9"/>
          <p:cNvSpPr txBox="1">
            <a:spLocks noGrp="1"/>
          </p:cNvSpPr>
          <p:nvPr>
            <p:ph type="subTitle" idx="1"/>
          </p:nvPr>
        </p:nvSpPr>
        <p:spPr>
          <a:xfrm>
            <a:off x="950967" y="3101599"/>
            <a:ext cx="6040800" cy="1980000"/>
          </a:xfrm>
          <a:prstGeom prst="rect">
            <a:avLst/>
          </a:prstGeom>
        </p:spPr>
        <p:txBody>
          <a:bodyPr spcFirstLastPara="1" lIns="91425" tIns="91425" rIns="91425" bIns="91425">
            <a:noAutofit/>
          </a:bodyPr>
          <a:lstStyle>
            <a:lvl1pPr lvl="0" rtl="0">
              <a:lnSpc>
                <a:spcPct val="100000"/>
              </a:lnSpc>
              <a:spcBef>
                <a:spcPts val="0"/>
              </a:spcBef>
              <a:spcAft>
                <a:spcPts val="0"/>
              </a:spcAft>
              <a:buSzPts val="1500"/>
              <a:buNone/>
              <a:defRPr sz="2261"/>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extLst>
      <p:ext uri="{BB962C8B-B14F-4D97-AF65-F5344CB8AC3E}">
        <p14:creationId xmlns:p14="http://schemas.microsoft.com/office/powerpoint/2010/main" val="3316469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4" name="Google Shape;986;p33">
            <a:extLst>
              <a:ext uri="{FF2B5EF4-FFF2-40B4-BE49-F238E27FC236}">
                <a16:creationId xmlns:a16="http://schemas.microsoft.com/office/drawing/2014/main" id="{4C5A0B20-DC65-4D20-AF8E-7B1D2321C8AE}"/>
              </a:ext>
            </a:extLst>
          </p:cNvPr>
          <p:cNvSpPr/>
          <p:nvPr/>
        </p:nvSpPr>
        <p:spPr>
          <a:xfrm>
            <a:off x="0" y="3074988"/>
            <a:ext cx="12220575" cy="1677987"/>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5" name="Google Shape;987;p33">
            <a:extLst>
              <a:ext uri="{FF2B5EF4-FFF2-40B4-BE49-F238E27FC236}">
                <a16:creationId xmlns:a16="http://schemas.microsoft.com/office/drawing/2014/main" id="{981D8CEC-7EA7-4041-934E-02684B9448FC}"/>
              </a:ext>
            </a:extLst>
          </p:cNvPr>
          <p:cNvSpPr/>
          <p:nvPr/>
        </p:nvSpPr>
        <p:spPr>
          <a:xfrm>
            <a:off x="0" y="3492500"/>
            <a:ext cx="5043488" cy="1085850"/>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6" name="Google Shape;988;p33">
            <a:extLst>
              <a:ext uri="{FF2B5EF4-FFF2-40B4-BE49-F238E27FC236}">
                <a16:creationId xmlns:a16="http://schemas.microsoft.com/office/drawing/2014/main" id="{49D81266-71A1-4A33-9A4D-889ED3EDC959}"/>
              </a:ext>
            </a:extLst>
          </p:cNvPr>
          <p:cNvSpPr/>
          <p:nvPr/>
        </p:nvSpPr>
        <p:spPr>
          <a:xfrm>
            <a:off x="3175" y="3649663"/>
            <a:ext cx="5746750" cy="1103312"/>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7" name="Google Shape;989;p33">
            <a:extLst>
              <a:ext uri="{FF2B5EF4-FFF2-40B4-BE49-F238E27FC236}">
                <a16:creationId xmlns:a16="http://schemas.microsoft.com/office/drawing/2014/main" id="{B22A4F85-BEDC-4A43-B6BA-63460994082D}"/>
              </a:ext>
            </a:extLst>
          </p:cNvPr>
          <p:cNvSpPr/>
          <p:nvPr/>
        </p:nvSpPr>
        <p:spPr>
          <a:xfrm>
            <a:off x="6719888" y="4546600"/>
            <a:ext cx="5500687" cy="19050"/>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8" name="Google Shape;990;p33">
            <a:extLst>
              <a:ext uri="{FF2B5EF4-FFF2-40B4-BE49-F238E27FC236}">
                <a16:creationId xmlns:a16="http://schemas.microsoft.com/office/drawing/2014/main" id="{1B0D8C14-478E-47F3-85EA-EDF3E5492B24}"/>
              </a:ext>
            </a:extLst>
          </p:cNvPr>
          <p:cNvSpPr/>
          <p:nvPr/>
        </p:nvSpPr>
        <p:spPr>
          <a:xfrm>
            <a:off x="6780213" y="3717925"/>
            <a:ext cx="5440362" cy="1035050"/>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9" name="Google Shape;991;p33">
            <a:extLst>
              <a:ext uri="{FF2B5EF4-FFF2-40B4-BE49-F238E27FC236}">
                <a16:creationId xmlns:a16="http://schemas.microsoft.com/office/drawing/2014/main" id="{8F2E3A91-5B6A-48C8-B38E-7CDBB1E08FAC}"/>
              </a:ext>
            </a:extLst>
          </p:cNvPr>
          <p:cNvSpPr/>
          <p:nvPr/>
        </p:nvSpPr>
        <p:spPr>
          <a:xfrm>
            <a:off x="-1420813" y="1658938"/>
            <a:ext cx="5100638" cy="919162"/>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0" name="Google Shape;992;p33">
            <a:extLst>
              <a:ext uri="{FF2B5EF4-FFF2-40B4-BE49-F238E27FC236}">
                <a16:creationId xmlns:a16="http://schemas.microsoft.com/office/drawing/2014/main" id="{9BFFBE0F-EF90-4054-BA03-118EE80A2392}"/>
              </a:ext>
            </a:extLst>
          </p:cNvPr>
          <p:cNvSpPr/>
          <p:nvPr/>
        </p:nvSpPr>
        <p:spPr>
          <a:xfrm>
            <a:off x="0" y="4237038"/>
            <a:ext cx="7569200" cy="425450"/>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1" name="Google Shape;993;p33">
            <a:extLst>
              <a:ext uri="{FF2B5EF4-FFF2-40B4-BE49-F238E27FC236}">
                <a16:creationId xmlns:a16="http://schemas.microsoft.com/office/drawing/2014/main" id="{9D634FFB-6ABF-4BC6-9426-8A555609828F}"/>
              </a:ext>
            </a:extLst>
          </p:cNvPr>
          <p:cNvSpPr/>
          <p:nvPr/>
        </p:nvSpPr>
        <p:spPr>
          <a:xfrm>
            <a:off x="5259388" y="4237038"/>
            <a:ext cx="7005637" cy="425450"/>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2" name="Google Shape;994;p33">
            <a:extLst>
              <a:ext uri="{FF2B5EF4-FFF2-40B4-BE49-F238E27FC236}">
                <a16:creationId xmlns:a16="http://schemas.microsoft.com/office/drawing/2014/main" id="{B870149E-5201-453F-B1C9-2BB5BC3FA18C}"/>
              </a:ext>
            </a:extLst>
          </p:cNvPr>
          <p:cNvSpPr/>
          <p:nvPr/>
        </p:nvSpPr>
        <p:spPr>
          <a:xfrm>
            <a:off x="1047750" y="4437063"/>
            <a:ext cx="11195050" cy="690562"/>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3" name="Google Shape;995;p33">
            <a:extLst>
              <a:ext uri="{FF2B5EF4-FFF2-40B4-BE49-F238E27FC236}">
                <a16:creationId xmlns:a16="http://schemas.microsoft.com/office/drawing/2014/main" id="{EBF92F10-F310-4327-B14F-A8DB6B144984}"/>
              </a:ext>
            </a:extLst>
          </p:cNvPr>
          <p:cNvSpPr/>
          <p:nvPr/>
        </p:nvSpPr>
        <p:spPr>
          <a:xfrm>
            <a:off x="1047750" y="4484688"/>
            <a:ext cx="11195050" cy="654050"/>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4" name="Google Shape;996;p33">
            <a:extLst>
              <a:ext uri="{FF2B5EF4-FFF2-40B4-BE49-F238E27FC236}">
                <a16:creationId xmlns:a16="http://schemas.microsoft.com/office/drawing/2014/main" id="{A590CB42-BD6D-449E-A787-F757CBC5DB70}"/>
              </a:ext>
            </a:extLst>
          </p:cNvPr>
          <p:cNvSpPr/>
          <p:nvPr/>
        </p:nvSpPr>
        <p:spPr>
          <a:xfrm>
            <a:off x="0" y="4459288"/>
            <a:ext cx="10896600" cy="165893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5" name="Google Shape;997;p33">
            <a:extLst>
              <a:ext uri="{FF2B5EF4-FFF2-40B4-BE49-F238E27FC236}">
                <a16:creationId xmlns:a16="http://schemas.microsoft.com/office/drawing/2014/main" id="{AB5A923B-AC09-407D-BAA0-63C8F18FDEC1}"/>
              </a:ext>
            </a:extLst>
          </p:cNvPr>
          <p:cNvSpPr/>
          <p:nvPr/>
        </p:nvSpPr>
        <p:spPr>
          <a:xfrm>
            <a:off x="0" y="4459288"/>
            <a:ext cx="2343150" cy="679450"/>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6" name="Google Shape;998;p33">
            <a:extLst>
              <a:ext uri="{FF2B5EF4-FFF2-40B4-BE49-F238E27FC236}">
                <a16:creationId xmlns:a16="http://schemas.microsoft.com/office/drawing/2014/main" id="{F0C00038-6301-4283-8D97-FE8277EBD655}"/>
              </a:ext>
            </a:extLst>
          </p:cNvPr>
          <p:cNvSpPr/>
          <p:nvPr/>
        </p:nvSpPr>
        <p:spPr>
          <a:xfrm>
            <a:off x="1522413" y="4464050"/>
            <a:ext cx="2209800" cy="674688"/>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7" name="Google Shape;999;p33">
            <a:extLst>
              <a:ext uri="{FF2B5EF4-FFF2-40B4-BE49-F238E27FC236}">
                <a16:creationId xmlns:a16="http://schemas.microsoft.com/office/drawing/2014/main" id="{BEFDB46C-29A2-4327-BE88-19EA5F54B3E4}"/>
              </a:ext>
            </a:extLst>
          </p:cNvPr>
          <p:cNvSpPr/>
          <p:nvPr/>
        </p:nvSpPr>
        <p:spPr>
          <a:xfrm>
            <a:off x="3105150" y="4546600"/>
            <a:ext cx="1944688" cy="592138"/>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8" name="Google Shape;1000;p33">
            <a:extLst>
              <a:ext uri="{FF2B5EF4-FFF2-40B4-BE49-F238E27FC236}">
                <a16:creationId xmlns:a16="http://schemas.microsoft.com/office/drawing/2014/main" id="{356ADC7D-A24C-4373-8B05-091B8A0E738C}"/>
              </a:ext>
            </a:extLst>
          </p:cNvPr>
          <p:cNvSpPr/>
          <p:nvPr/>
        </p:nvSpPr>
        <p:spPr>
          <a:xfrm>
            <a:off x="4897438" y="4676775"/>
            <a:ext cx="1541462" cy="461963"/>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9" name="Google Shape;1001;p33">
            <a:extLst>
              <a:ext uri="{FF2B5EF4-FFF2-40B4-BE49-F238E27FC236}">
                <a16:creationId xmlns:a16="http://schemas.microsoft.com/office/drawing/2014/main" id="{5102A03B-59ED-4C46-BC90-31711FB47D6E}"/>
              </a:ext>
            </a:extLst>
          </p:cNvPr>
          <p:cNvSpPr/>
          <p:nvPr/>
        </p:nvSpPr>
        <p:spPr>
          <a:xfrm>
            <a:off x="0" y="4457700"/>
            <a:ext cx="7419975" cy="409575"/>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0" name="Google Shape;1002;p33">
            <a:extLst>
              <a:ext uri="{FF2B5EF4-FFF2-40B4-BE49-F238E27FC236}">
                <a16:creationId xmlns:a16="http://schemas.microsoft.com/office/drawing/2014/main" id="{EAFA117C-18DE-4A66-ADE4-89B1D3D8BB77}"/>
              </a:ext>
            </a:extLst>
          </p:cNvPr>
          <p:cNvSpPr/>
          <p:nvPr/>
        </p:nvSpPr>
        <p:spPr>
          <a:xfrm>
            <a:off x="0" y="4879975"/>
            <a:ext cx="10896600" cy="730250"/>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1" name="Google Shape;1003;p33">
            <a:extLst>
              <a:ext uri="{FF2B5EF4-FFF2-40B4-BE49-F238E27FC236}">
                <a16:creationId xmlns:a16="http://schemas.microsoft.com/office/drawing/2014/main" id="{BF126712-7645-4343-B078-29AB78E60F23}"/>
              </a:ext>
            </a:extLst>
          </p:cNvPr>
          <p:cNvSpPr/>
          <p:nvPr/>
        </p:nvSpPr>
        <p:spPr>
          <a:xfrm>
            <a:off x="5595938" y="4484688"/>
            <a:ext cx="6646862" cy="674687"/>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2" name="Google Shape;1004;p33">
            <a:extLst>
              <a:ext uri="{FF2B5EF4-FFF2-40B4-BE49-F238E27FC236}">
                <a16:creationId xmlns:a16="http://schemas.microsoft.com/office/drawing/2014/main" id="{9A121913-4E30-4CE2-8B6A-E706D9945F2B}"/>
              </a:ext>
            </a:extLst>
          </p:cNvPr>
          <p:cNvSpPr/>
          <p:nvPr/>
        </p:nvSpPr>
        <p:spPr>
          <a:xfrm>
            <a:off x="5595938" y="4662488"/>
            <a:ext cx="6646862" cy="673100"/>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3" name="Google Shape;1005;p33">
            <a:extLst>
              <a:ext uri="{FF2B5EF4-FFF2-40B4-BE49-F238E27FC236}">
                <a16:creationId xmlns:a16="http://schemas.microsoft.com/office/drawing/2014/main" id="{2E8241D7-A7D1-4C60-B872-C62B76BFE8D9}"/>
              </a:ext>
            </a:extLst>
          </p:cNvPr>
          <p:cNvSpPr/>
          <p:nvPr/>
        </p:nvSpPr>
        <p:spPr>
          <a:xfrm>
            <a:off x="0" y="5102225"/>
            <a:ext cx="12242800" cy="1755775"/>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4" name="Google Shape;1006;p33">
            <a:extLst>
              <a:ext uri="{FF2B5EF4-FFF2-40B4-BE49-F238E27FC236}">
                <a16:creationId xmlns:a16="http://schemas.microsoft.com/office/drawing/2014/main" id="{4ABAF60C-FCA1-432A-902C-AD43FF55D9F5}"/>
              </a:ext>
            </a:extLst>
          </p:cNvPr>
          <p:cNvSpPr/>
          <p:nvPr/>
        </p:nvSpPr>
        <p:spPr>
          <a:xfrm>
            <a:off x="0" y="5195888"/>
            <a:ext cx="12242800" cy="56197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5" name="Google Shape;1007;p33">
            <a:extLst>
              <a:ext uri="{FF2B5EF4-FFF2-40B4-BE49-F238E27FC236}">
                <a16:creationId xmlns:a16="http://schemas.microsoft.com/office/drawing/2014/main" id="{0247C1BA-F5B4-49A8-B3D5-9CC54133EEE8}"/>
              </a:ext>
            </a:extLst>
          </p:cNvPr>
          <p:cNvSpPr/>
          <p:nvPr/>
        </p:nvSpPr>
        <p:spPr>
          <a:xfrm>
            <a:off x="0" y="5284788"/>
            <a:ext cx="12242800" cy="1573212"/>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6" name="Google Shape;1008;p33">
            <a:extLst>
              <a:ext uri="{FF2B5EF4-FFF2-40B4-BE49-F238E27FC236}">
                <a16:creationId xmlns:a16="http://schemas.microsoft.com/office/drawing/2014/main" id="{F8600904-370E-4FAB-A85A-4D2FAF185BCA}"/>
              </a:ext>
            </a:extLst>
          </p:cNvPr>
          <p:cNvSpPr/>
          <p:nvPr/>
        </p:nvSpPr>
        <p:spPr>
          <a:xfrm>
            <a:off x="10563225" y="5013325"/>
            <a:ext cx="660400" cy="141288"/>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7" name="Google Shape;1009;p33">
            <a:extLst>
              <a:ext uri="{FF2B5EF4-FFF2-40B4-BE49-F238E27FC236}">
                <a16:creationId xmlns:a16="http://schemas.microsoft.com/office/drawing/2014/main" id="{39F06143-1944-49DE-B71A-744C71517197}"/>
              </a:ext>
            </a:extLst>
          </p:cNvPr>
          <p:cNvSpPr/>
          <p:nvPr/>
        </p:nvSpPr>
        <p:spPr>
          <a:xfrm>
            <a:off x="11080750" y="4960938"/>
            <a:ext cx="874713" cy="193675"/>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8" name="Google Shape;1010;p33">
            <a:extLst>
              <a:ext uri="{FF2B5EF4-FFF2-40B4-BE49-F238E27FC236}">
                <a16:creationId xmlns:a16="http://schemas.microsoft.com/office/drawing/2014/main" id="{21D37AA9-A002-4DA3-B49D-3E7FCE159BF3}"/>
              </a:ext>
            </a:extLst>
          </p:cNvPr>
          <p:cNvSpPr/>
          <p:nvPr/>
        </p:nvSpPr>
        <p:spPr>
          <a:xfrm>
            <a:off x="11155363" y="5016500"/>
            <a:ext cx="715962" cy="138113"/>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29" name="Google Shape;1011;p33">
            <a:extLst>
              <a:ext uri="{FF2B5EF4-FFF2-40B4-BE49-F238E27FC236}">
                <a16:creationId xmlns:a16="http://schemas.microsoft.com/office/drawing/2014/main" id="{000D2328-F9A0-453A-8E40-22C31FF2AECC}"/>
              </a:ext>
            </a:extLst>
          </p:cNvPr>
          <p:cNvSpPr/>
          <p:nvPr/>
        </p:nvSpPr>
        <p:spPr>
          <a:xfrm>
            <a:off x="6215063" y="4999038"/>
            <a:ext cx="860425" cy="155575"/>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0" name="Google Shape;1012;p33">
            <a:extLst>
              <a:ext uri="{FF2B5EF4-FFF2-40B4-BE49-F238E27FC236}">
                <a16:creationId xmlns:a16="http://schemas.microsoft.com/office/drawing/2014/main" id="{F5D6240F-2884-4CCE-9941-4D64B651363B}"/>
              </a:ext>
            </a:extLst>
          </p:cNvPr>
          <p:cNvSpPr/>
          <p:nvPr/>
        </p:nvSpPr>
        <p:spPr>
          <a:xfrm>
            <a:off x="6932613" y="4948238"/>
            <a:ext cx="942975" cy="206375"/>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1" name="Google Shape;1013;p33">
            <a:extLst>
              <a:ext uri="{FF2B5EF4-FFF2-40B4-BE49-F238E27FC236}">
                <a16:creationId xmlns:a16="http://schemas.microsoft.com/office/drawing/2014/main" id="{92486E86-4020-468E-ADA8-7439A327E5DE}"/>
              </a:ext>
            </a:extLst>
          </p:cNvPr>
          <p:cNvSpPr/>
          <p:nvPr/>
        </p:nvSpPr>
        <p:spPr>
          <a:xfrm>
            <a:off x="9798050" y="5210175"/>
            <a:ext cx="874713" cy="123825"/>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2" name="Google Shape;1014;p33">
            <a:extLst>
              <a:ext uri="{FF2B5EF4-FFF2-40B4-BE49-F238E27FC236}">
                <a16:creationId xmlns:a16="http://schemas.microsoft.com/office/drawing/2014/main" id="{C3AA2131-67E0-4CAB-92A2-8EBD7CDCAEEE}"/>
              </a:ext>
            </a:extLst>
          </p:cNvPr>
          <p:cNvSpPr/>
          <p:nvPr/>
        </p:nvSpPr>
        <p:spPr>
          <a:xfrm>
            <a:off x="7104063" y="5037138"/>
            <a:ext cx="717550" cy="106362"/>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3" name="Google Shape;1015;p33">
            <a:extLst>
              <a:ext uri="{FF2B5EF4-FFF2-40B4-BE49-F238E27FC236}">
                <a16:creationId xmlns:a16="http://schemas.microsoft.com/office/drawing/2014/main" id="{8E159FE0-2213-4D1A-A457-D17E40188F7E}"/>
              </a:ext>
            </a:extLst>
          </p:cNvPr>
          <p:cNvSpPr/>
          <p:nvPr/>
        </p:nvSpPr>
        <p:spPr>
          <a:xfrm>
            <a:off x="6477000" y="5056188"/>
            <a:ext cx="508000" cy="87312"/>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4" name="Google Shape;1016;p33">
            <a:extLst>
              <a:ext uri="{FF2B5EF4-FFF2-40B4-BE49-F238E27FC236}">
                <a16:creationId xmlns:a16="http://schemas.microsoft.com/office/drawing/2014/main" id="{3427E73B-D051-4996-A6F2-B81D69CD69DF}"/>
              </a:ext>
            </a:extLst>
          </p:cNvPr>
          <p:cNvSpPr/>
          <p:nvPr/>
        </p:nvSpPr>
        <p:spPr>
          <a:xfrm>
            <a:off x="7543800" y="5032375"/>
            <a:ext cx="874713" cy="123825"/>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5" name="Google Shape;1017;p33">
            <a:extLst>
              <a:ext uri="{FF2B5EF4-FFF2-40B4-BE49-F238E27FC236}">
                <a16:creationId xmlns:a16="http://schemas.microsoft.com/office/drawing/2014/main" id="{DD1EF0DC-2161-4142-8E48-8F82C7CD1CB1}"/>
              </a:ext>
            </a:extLst>
          </p:cNvPr>
          <p:cNvSpPr/>
          <p:nvPr/>
        </p:nvSpPr>
        <p:spPr>
          <a:xfrm>
            <a:off x="7775575" y="5438775"/>
            <a:ext cx="3074988" cy="86995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6" name="Google Shape;1018;p33">
            <a:extLst>
              <a:ext uri="{FF2B5EF4-FFF2-40B4-BE49-F238E27FC236}">
                <a16:creationId xmlns:a16="http://schemas.microsoft.com/office/drawing/2014/main" id="{CCBE92D0-3271-4270-B920-CDE7C2DD87A9}"/>
              </a:ext>
            </a:extLst>
          </p:cNvPr>
          <p:cNvSpPr/>
          <p:nvPr/>
        </p:nvSpPr>
        <p:spPr>
          <a:xfrm>
            <a:off x="5868988" y="5545138"/>
            <a:ext cx="3179762" cy="827087"/>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7" name="Google Shape;1019;p33">
            <a:extLst>
              <a:ext uri="{FF2B5EF4-FFF2-40B4-BE49-F238E27FC236}">
                <a16:creationId xmlns:a16="http://schemas.microsoft.com/office/drawing/2014/main" id="{B359D5B8-694B-472C-98E5-768C00D6E226}"/>
              </a:ext>
            </a:extLst>
          </p:cNvPr>
          <p:cNvSpPr/>
          <p:nvPr/>
        </p:nvSpPr>
        <p:spPr>
          <a:xfrm>
            <a:off x="9742488" y="5343525"/>
            <a:ext cx="2500312" cy="98266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8" name="Google Shape;1020;p33">
            <a:extLst>
              <a:ext uri="{FF2B5EF4-FFF2-40B4-BE49-F238E27FC236}">
                <a16:creationId xmlns:a16="http://schemas.microsoft.com/office/drawing/2014/main" id="{EB025901-BB8D-4C5A-A204-1E44D8C9B671}"/>
              </a:ext>
            </a:extLst>
          </p:cNvPr>
          <p:cNvSpPr/>
          <p:nvPr/>
        </p:nvSpPr>
        <p:spPr>
          <a:xfrm>
            <a:off x="5384800" y="5284788"/>
            <a:ext cx="6858000" cy="385762"/>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39" name="Google Shape;1021;p33">
            <a:extLst>
              <a:ext uri="{FF2B5EF4-FFF2-40B4-BE49-F238E27FC236}">
                <a16:creationId xmlns:a16="http://schemas.microsoft.com/office/drawing/2014/main" id="{0115CE81-ACD1-4544-85BD-DCF54096DCED}"/>
              </a:ext>
            </a:extLst>
          </p:cNvPr>
          <p:cNvSpPr/>
          <p:nvPr/>
        </p:nvSpPr>
        <p:spPr>
          <a:xfrm>
            <a:off x="0" y="5440363"/>
            <a:ext cx="12242800" cy="141763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40" name="Google Shape;1022;p33">
            <a:extLst>
              <a:ext uri="{FF2B5EF4-FFF2-40B4-BE49-F238E27FC236}">
                <a16:creationId xmlns:a16="http://schemas.microsoft.com/office/drawing/2014/main" id="{46DFFB53-CC8F-4B8B-A21A-C4678ED1FEA1}"/>
              </a:ext>
            </a:extLst>
          </p:cNvPr>
          <p:cNvSpPr/>
          <p:nvPr/>
        </p:nvSpPr>
        <p:spPr>
          <a:xfrm>
            <a:off x="0" y="5411788"/>
            <a:ext cx="12242800" cy="784225"/>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41" name="Google Shape;1023;p33">
            <a:extLst>
              <a:ext uri="{FF2B5EF4-FFF2-40B4-BE49-F238E27FC236}">
                <a16:creationId xmlns:a16="http://schemas.microsoft.com/office/drawing/2014/main" id="{2BBE083F-D8E8-489D-8282-88C13908E993}"/>
              </a:ext>
            </a:extLst>
          </p:cNvPr>
          <p:cNvSpPr/>
          <p:nvPr/>
        </p:nvSpPr>
        <p:spPr>
          <a:xfrm>
            <a:off x="0" y="5451475"/>
            <a:ext cx="4662488" cy="1406525"/>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42" name="Google Shape;1024;p33">
            <a:extLst>
              <a:ext uri="{FF2B5EF4-FFF2-40B4-BE49-F238E27FC236}">
                <a16:creationId xmlns:a16="http://schemas.microsoft.com/office/drawing/2014/main" id="{7D91041E-3F2D-41BA-817E-5E3298189F67}"/>
              </a:ext>
            </a:extLst>
          </p:cNvPr>
          <p:cNvSpPr/>
          <p:nvPr/>
        </p:nvSpPr>
        <p:spPr>
          <a:xfrm>
            <a:off x="4429125" y="5761038"/>
            <a:ext cx="3751263" cy="1096962"/>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43" name="Google Shape;1025;p33">
            <a:extLst>
              <a:ext uri="{FF2B5EF4-FFF2-40B4-BE49-F238E27FC236}">
                <a16:creationId xmlns:a16="http://schemas.microsoft.com/office/drawing/2014/main" id="{8BEC6F3C-3330-491A-B404-F20F0D07A361}"/>
              </a:ext>
            </a:extLst>
          </p:cNvPr>
          <p:cNvSpPr/>
          <p:nvPr/>
        </p:nvSpPr>
        <p:spPr>
          <a:xfrm>
            <a:off x="8512175" y="6083300"/>
            <a:ext cx="3443288" cy="774700"/>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44" name="Google Shape;1026;p33">
            <a:extLst>
              <a:ext uri="{FF2B5EF4-FFF2-40B4-BE49-F238E27FC236}">
                <a16:creationId xmlns:a16="http://schemas.microsoft.com/office/drawing/2014/main" id="{C7999372-FFF6-473A-90B9-00DEF83839B5}"/>
              </a:ext>
            </a:extLst>
          </p:cNvPr>
          <p:cNvSpPr/>
          <p:nvPr/>
        </p:nvSpPr>
        <p:spPr>
          <a:xfrm>
            <a:off x="8785225" y="1703388"/>
            <a:ext cx="4416425" cy="749300"/>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lIns="121900" tIns="121900" rIns="121900" bIns="121900" anchor="ctr"/>
          <a:lstStyle/>
          <a:p>
            <a:pPr defTabSz="1219200" eaLnBrk="1" fontAlgn="auto" hangingPunct="1">
              <a:spcBef>
                <a:spcPts val="0"/>
              </a:spcBef>
              <a:spcAft>
                <a:spcPts val="0"/>
              </a:spcAft>
              <a:buClr>
                <a:srgbClr val="000000"/>
              </a:buClr>
              <a:buFont typeface="Arial" panose="020B0604020202020204"/>
              <a:buNone/>
              <a:defRPr/>
            </a:pPr>
            <a:endParaRPr sz="1865" kern="0">
              <a:solidFill>
                <a:srgbClr val="000000"/>
              </a:solidFill>
              <a:latin typeface="Arial" panose="020B0604020202020204"/>
              <a:cs typeface="Arial" panose="020B0604020202020204"/>
              <a:sym typeface="Arial" panose="020B0604020202020204"/>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lIns="91425" tIns="91425" rIns="91425" bIns="91425" anchor="t">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lIns="91425" tIns="91425" rIns="91425" bIns="91425">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8539105"/>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8F78-C1A8-4196-A609-33B09CD654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E66F75-4FDD-4DEB-8E65-AE5B7A819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CEA79C-6ABE-4EB4-AD65-06273B7374E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49AE9E8-D9AF-48D3-9EEC-69EF9F7DCB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5060A7-253B-4CDB-8D7A-EE00CD67A829}"/>
              </a:ext>
            </a:extLst>
          </p:cNvPr>
          <p:cNvSpPr>
            <a:spLocks noGrp="1"/>
          </p:cNvSpPr>
          <p:nvPr>
            <p:ph type="sldNum" sz="quarter" idx="12"/>
          </p:nvPr>
        </p:nvSpPr>
        <p:spPr/>
        <p:txBody>
          <a:bodyPr/>
          <a:lstStyle>
            <a:lvl1pPr>
              <a:defRPr/>
            </a:lvl1pPr>
          </a:lstStyle>
          <a:p>
            <a:fld id="{846E3602-9DEE-452C-9349-BEA04D73FDEE}" type="slidenum">
              <a:rPr lang="en-US" altLang="en-US"/>
              <a:pPr/>
              <a:t>‹#›</a:t>
            </a:fld>
            <a:endParaRPr lang="en-US" altLang="en-US"/>
          </a:p>
        </p:txBody>
      </p:sp>
    </p:spTree>
    <p:extLst>
      <p:ext uri="{BB962C8B-B14F-4D97-AF65-F5344CB8AC3E}">
        <p14:creationId xmlns:p14="http://schemas.microsoft.com/office/powerpoint/2010/main" val="3018952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EE64-0219-4080-99D7-4C19B90D3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AB2142-627E-48F9-874F-E5741DE7A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A5C96-BB6C-4181-B9CF-69FDD0DE59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FE20F0-9CA3-4BBF-A234-F196FF205E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6D567DE-B64A-4AD7-9453-D1E9CE577C25}"/>
              </a:ext>
            </a:extLst>
          </p:cNvPr>
          <p:cNvSpPr>
            <a:spLocks noGrp="1"/>
          </p:cNvSpPr>
          <p:nvPr>
            <p:ph type="sldNum" sz="quarter" idx="12"/>
          </p:nvPr>
        </p:nvSpPr>
        <p:spPr/>
        <p:txBody>
          <a:bodyPr/>
          <a:lstStyle>
            <a:lvl1pPr>
              <a:defRPr/>
            </a:lvl1pPr>
          </a:lstStyle>
          <a:p>
            <a:fld id="{F513AF46-8419-459C-A431-A78D04208FB1}" type="slidenum">
              <a:rPr lang="en-US" altLang="en-US"/>
              <a:pPr/>
              <a:t>‹#›</a:t>
            </a:fld>
            <a:endParaRPr lang="en-US" altLang="en-US"/>
          </a:p>
        </p:txBody>
      </p:sp>
    </p:spTree>
    <p:extLst>
      <p:ext uri="{BB962C8B-B14F-4D97-AF65-F5344CB8AC3E}">
        <p14:creationId xmlns:p14="http://schemas.microsoft.com/office/powerpoint/2010/main" val="4146627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F2E6-04B4-4DC9-A0A0-45B45F84E9A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8675EB-61B9-403F-93DA-1D4733AC2E8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F8AB9A9-11C0-4288-9090-A989A3B32A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D67C924-94C5-45F3-892B-E8748FBCC7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84B400-9FC3-4FF6-8FE2-8B1F29B99751}"/>
              </a:ext>
            </a:extLst>
          </p:cNvPr>
          <p:cNvSpPr>
            <a:spLocks noGrp="1"/>
          </p:cNvSpPr>
          <p:nvPr>
            <p:ph type="sldNum" sz="quarter" idx="12"/>
          </p:nvPr>
        </p:nvSpPr>
        <p:spPr/>
        <p:txBody>
          <a:bodyPr/>
          <a:lstStyle>
            <a:lvl1pPr>
              <a:defRPr/>
            </a:lvl1pPr>
          </a:lstStyle>
          <a:p>
            <a:fld id="{4D40711B-EE05-442E-9F13-AB8D74C9546F}" type="slidenum">
              <a:rPr lang="en-US" altLang="en-US"/>
              <a:pPr/>
              <a:t>‹#›</a:t>
            </a:fld>
            <a:endParaRPr lang="en-US" altLang="en-US"/>
          </a:p>
        </p:txBody>
      </p:sp>
    </p:spTree>
    <p:extLst>
      <p:ext uri="{BB962C8B-B14F-4D97-AF65-F5344CB8AC3E}">
        <p14:creationId xmlns:p14="http://schemas.microsoft.com/office/powerpoint/2010/main" val="3531667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F2BF-242A-408C-B4CB-00AAF1BB7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06F94-FAA0-4D42-84CA-CFC5D4ACA189}"/>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669B0-73DB-487D-8590-38C7D1236A1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AD6D9-0376-4BFC-B3FA-2B85D43D18E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61AD00E-5510-4470-A3CD-17213B87FAD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937B6D-B284-4DFB-A093-677F7F0D45E0}"/>
              </a:ext>
            </a:extLst>
          </p:cNvPr>
          <p:cNvSpPr>
            <a:spLocks noGrp="1"/>
          </p:cNvSpPr>
          <p:nvPr>
            <p:ph type="sldNum" sz="quarter" idx="12"/>
          </p:nvPr>
        </p:nvSpPr>
        <p:spPr/>
        <p:txBody>
          <a:bodyPr/>
          <a:lstStyle>
            <a:lvl1pPr>
              <a:defRPr/>
            </a:lvl1pPr>
          </a:lstStyle>
          <a:p>
            <a:fld id="{937B76A8-1FFD-4F7D-9837-AC1EC759287C}" type="slidenum">
              <a:rPr lang="en-US" altLang="en-US"/>
              <a:pPr/>
              <a:t>‹#›</a:t>
            </a:fld>
            <a:endParaRPr lang="en-US" altLang="en-US"/>
          </a:p>
        </p:txBody>
      </p:sp>
    </p:spTree>
    <p:extLst>
      <p:ext uri="{BB962C8B-B14F-4D97-AF65-F5344CB8AC3E}">
        <p14:creationId xmlns:p14="http://schemas.microsoft.com/office/powerpoint/2010/main" val="598629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482C-012D-42FC-97F9-9F5F0B221A6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03EC3-9209-4D65-8AC5-2C947573463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573E2-227D-494C-87CC-24943224AEA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8C11C-1700-4229-9043-3775AAC577F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07FA59-AF4C-4AC0-8A15-EE80E46C91C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0B54D-6C4E-48DD-8C74-DDF3DA5CA67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893B118-7E74-42AC-9F17-0F66AC611A6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F0742E8-883C-4E18-BAED-C7377EB4F612}"/>
              </a:ext>
            </a:extLst>
          </p:cNvPr>
          <p:cNvSpPr>
            <a:spLocks noGrp="1"/>
          </p:cNvSpPr>
          <p:nvPr>
            <p:ph type="sldNum" sz="quarter" idx="12"/>
          </p:nvPr>
        </p:nvSpPr>
        <p:spPr/>
        <p:txBody>
          <a:bodyPr/>
          <a:lstStyle>
            <a:lvl1pPr>
              <a:defRPr/>
            </a:lvl1pPr>
          </a:lstStyle>
          <a:p>
            <a:fld id="{7D1D225C-33B6-40C3-B7F9-DD9E2EC4D49E}" type="slidenum">
              <a:rPr lang="en-US" altLang="en-US"/>
              <a:pPr/>
              <a:t>‹#›</a:t>
            </a:fld>
            <a:endParaRPr lang="en-US" altLang="en-US"/>
          </a:p>
        </p:txBody>
      </p:sp>
    </p:spTree>
    <p:extLst>
      <p:ext uri="{BB962C8B-B14F-4D97-AF65-F5344CB8AC3E}">
        <p14:creationId xmlns:p14="http://schemas.microsoft.com/office/powerpoint/2010/main" val="501258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2617-A328-44E4-80F6-28147D7A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399854-8FC0-4EBD-BCC0-5388E84F5D5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A4EC7DD-49B2-4A91-B666-2FAD955A72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02D43C-0E1B-45A2-B40B-4165B1F90935}"/>
              </a:ext>
            </a:extLst>
          </p:cNvPr>
          <p:cNvSpPr>
            <a:spLocks noGrp="1"/>
          </p:cNvSpPr>
          <p:nvPr>
            <p:ph type="sldNum" sz="quarter" idx="12"/>
          </p:nvPr>
        </p:nvSpPr>
        <p:spPr/>
        <p:txBody>
          <a:bodyPr/>
          <a:lstStyle>
            <a:lvl1pPr>
              <a:defRPr/>
            </a:lvl1pPr>
          </a:lstStyle>
          <a:p>
            <a:fld id="{D47A012A-379B-4A4D-9A8E-49898E6EF195}" type="slidenum">
              <a:rPr lang="en-US" altLang="en-US"/>
              <a:pPr/>
              <a:t>‹#›</a:t>
            </a:fld>
            <a:endParaRPr lang="en-US" altLang="en-US"/>
          </a:p>
        </p:txBody>
      </p:sp>
    </p:spTree>
    <p:extLst>
      <p:ext uri="{BB962C8B-B14F-4D97-AF65-F5344CB8AC3E}">
        <p14:creationId xmlns:p14="http://schemas.microsoft.com/office/powerpoint/2010/main" val="2417620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4409A-0D22-44C2-9DFE-003F2381DB8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4DDFC79-E578-46C2-AE8C-78D15963A94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AB5D6FC-7534-4B85-8B37-E1940F9CA5E3}"/>
              </a:ext>
            </a:extLst>
          </p:cNvPr>
          <p:cNvSpPr>
            <a:spLocks noGrp="1"/>
          </p:cNvSpPr>
          <p:nvPr>
            <p:ph type="sldNum" sz="quarter" idx="12"/>
          </p:nvPr>
        </p:nvSpPr>
        <p:spPr/>
        <p:txBody>
          <a:bodyPr/>
          <a:lstStyle>
            <a:lvl1pPr>
              <a:defRPr/>
            </a:lvl1pPr>
          </a:lstStyle>
          <a:p>
            <a:fld id="{F57114D0-C8F0-42D0-92FF-11B982E1739B}" type="slidenum">
              <a:rPr lang="en-US" altLang="en-US"/>
              <a:pPr/>
              <a:t>‹#›</a:t>
            </a:fld>
            <a:endParaRPr lang="en-US" altLang="en-US"/>
          </a:p>
        </p:txBody>
      </p:sp>
    </p:spTree>
    <p:extLst>
      <p:ext uri="{BB962C8B-B14F-4D97-AF65-F5344CB8AC3E}">
        <p14:creationId xmlns:p14="http://schemas.microsoft.com/office/powerpoint/2010/main" val="1680753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E954-A2C9-436F-8DEE-9B941B98EB7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858A-3756-4D3D-A1AC-F8FA0F8450B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0BFC21-29D6-419B-87BE-741CB5FA0E8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DC46D-496F-43A3-B526-51493DB235E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71D8FC9-A38A-406C-ADD2-D57B005279A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7123689-E4EC-42AA-B10D-7DC6D6D6E23A}"/>
              </a:ext>
            </a:extLst>
          </p:cNvPr>
          <p:cNvSpPr>
            <a:spLocks noGrp="1"/>
          </p:cNvSpPr>
          <p:nvPr>
            <p:ph type="sldNum" sz="quarter" idx="12"/>
          </p:nvPr>
        </p:nvSpPr>
        <p:spPr/>
        <p:txBody>
          <a:bodyPr/>
          <a:lstStyle>
            <a:lvl1pPr>
              <a:defRPr/>
            </a:lvl1pPr>
          </a:lstStyle>
          <a:p>
            <a:fld id="{1B47DED5-B447-4B08-AF17-CC83F65C7BF5}" type="slidenum">
              <a:rPr lang="en-US" altLang="en-US"/>
              <a:pPr/>
              <a:t>‹#›</a:t>
            </a:fld>
            <a:endParaRPr lang="en-US" altLang="en-US"/>
          </a:p>
        </p:txBody>
      </p:sp>
    </p:spTree>
    <p:extLst>
      <p:ext uri="{BB962C8B-B14F-4D97-AF65-F5344CB8AC3E}">
        <p14:creationId xmlns:p14="http://schemas.microsoft.com/office/powerpoint/2010/main" val="47070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91005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4646-BEE6-4165-8EEA-CD5C2A7B9BE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71B567-4467-4CC0-A1FA-65000C9D99C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754BC3-7D03-4423-9F97-1F4D576E915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9FDCD-24F8-4FD3-9591-825957E1ED6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F88F29C-DABC-4B30-9837-A21981AEF8C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AE187A-0495-4C7A-BCD8-30513C7F0BBC}"/>
              </a:ext>
            </a:extLst>
          </p:cNvPr>
          <p:cNvSpPr>
            <a:spLocks noGrp="1"/>
          </p:cNvSpPr>
          <p:nvPr>
            <p:ph type="sldNum" sz="quarter" idx="12"/>
          </p:nvPr>
        </p:nvSpPr>
        <p:spPr/>
        <p:txBody>
          <a:bodyPr/>
          <a:lstStyle>
            <a:lvl1pPr>
              <a:defRPr/>
            </a:lvl1pPr>
          </a:lstStyle>
          <a:p>
            <a:fld id="{F814DBDF-2F22-4500-9FB7-C3B5E6E1462F}" type="slidenum">
              <a:rPr lang="en-US" altLang="en-US"/>
              <a:pPr/>
              <a:t>‹#›</a:t>
            </a:fld>
            <a:endParaRPr lang="en-US" altLang="en-US"/>
          </a:p>
        </p:txBody>
      </p:sp>
    </p:spTree>
    <p:extLst>
      <p:ext uri="{BB962C8B-B14F-4D97-AF65-F5344CB8AC3E}">
        <p14:creationId xmlns:p14="http://schemas.microsoft.com/office/powerpoint/2010/main" val="27675245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A224-5898-4729-AB9B-3CBFF37BA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76407E-3F0E-42A0-9231-5CE6540877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651F8-E54F-4CCC-8799-DB822BDDF5D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AADE5B7-FFC4-4324-9174-A6E95DA306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0DB342F-FC3C-42F7-BDF9-B5261C823F81}"/>
              </a:ext>
            </a:extLst>
          </p:cNvPr>
          <p:cNvSpPr>
            <a:spLocks noGrp="1"/>
          </p:cNvSpPr>
          <p:nvPr>
            <p:ph type="sldNum" sz="quarter" idx="12"/>
          </p:nvPr>
        </p:nvSpPr>
        <p:spPr/>
        <p:txBody>
          <a:bodyPr/>
          <a:lstStyle>
            <a:lvl1pPr>
              <a:defRPr/>
            </a:lvl1pPr>
          </a:lstStyle>
          <a:p>
            <a:fld id="{B460F3C8-1B86-43BD-A309-CEA653E2AD9F}" type="slidenum">
              <a:rPr lang="en-US" altLang="en-US"/>
              <a:pPr/>
              <a:t>‹#›</a:t>
            </a:fld>
            <a:endParaRPr lang="en-US" altLang="en-US"/>
          </a:p>
        </p:txBody>
      </p:sp>
    </p:spTree>
    <p:extLst>
      <p:ext uri="{BB962C8B-B14F-4D97-AF65-F5344CB8AC3E}">
        <p14:creationId xmlns:p14="http://schemas.microsoft.com/office/powerpoint/2010/main" val="2474969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E4F562-28FF-4252-B67B-D66EF360CB0D}"/>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0927D8-9B7F-4454-9FC3-980656E11EB7}"/>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50ECD-E4A2-43A7-BF9E-A31714784C3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EFA6391-5D9B-4777-BA8C-A217F9955C2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AF07D4-EC11-472E-A321-CF03D542ED7F}"/>
              </a:ext>
            </a:extLst>
          </p:cNvPr>
          <p:cNvSpPr>
            <a:spLocks noGrp="1"/>
          </p:cNvSpPr>
          <p:nvPr>
            <p:ph type="sldNum" sz="quarter" idx="12"/>
          </p:nvPr>
        </p:nvSpPr>
        <p:spPr/>
        <p:txBody>
          <a:bodyPr/>
          <a:lstStyle>
            <a:lvl1pPr>
              <a:defRPr/>
            </a:lvl1pPr>
          </a:lstStyle>
          <a:p>
            <a:fld id="{0624CCD6-10BE-4DDB-B02E-1E1DC9B5EFDD}" type="slidenum">
              <a:rPr lang="en-US" altLang="en-US"/>
              <a:pPr/>
              <a:t>‹#›</a:t>
            </a:fld>
            <a:endParaRPr lang="en-US" altLang="en-US"/>
          </a:p>
        </p:txBody>
      </p:sp>
    </p:spTree>
    <p:extLst>
      <p:ext uri="{BB962C8B-B14F-4D97-AF65-F5344CB8AC3E}">
        <p14:creationId xmlns:p14="http://schemas.microsoft.com/office/powerpoint/2010/main" val="187766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64610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12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2024/10/21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0926433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stretch>
            <a:fillRect/>
          </a:stretch>
        </p:blipFill>
        <p:spPr>
          <a:xfrm>
            <a:off x="5000" y="-1277"/>
            <a:ext cx="12171691" cy="6843235"/>
          </a:xfrm>
          <a:prstGeom prst="rect">
            <a:avLst/>
          </a:prstGeom>
        </p:spPr>
      </p:pic>
      <p:pic>
        <p:nvPicPr>
          <p:cNvPr id="3" name="Picture 2"/>
          <p:cNvPicPr>
            <a:picLocks noChangeAspect="1"/>
          </p:cNvPicPr>
          <p:nvPr userDrawn="1"/>
        </p:nvPicPr>
        <p:blipFill>
          <a:blip r:embed="rId11"/>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632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752" r:id="rId7"/>
    <p:sldLayoutId id="214748375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63835"/>
      </p:ext>
    </p:extLst>
  </p:cSld>
  <p:clrMap bg1="lt1" tx1="dk1" bg2="lt2" tx2="dk2" accent1="accent1" accent2="accent2" accent3="accent3" accent4="accent4" accent5="accent5" accent6="accent6" hlink="hlink" folHlink="folHlink"/>
  <p:sldLayoutIdLst>
    <p:sldLayoutId id="2147483755" r:id="rId1"/>
    <p:sldLayoutId id="2147483783" r:id="rId2"/>
    <p:sldLayoutId id="2147483784" r:id="rId3"/>
    <p:sldLayoutId id="2147483785" r:id="rId4"/>
    <p:sldLayoutId id="2147483786" r:id="rId5"/>
    <p:sldLayoutId id="2147483787" r:id="rId6"/>
    <p:sldLayoutId id="2147483788" r:id="rId7"/>
    <p:sldLayoutId id="2147483820" r:id="rId8"/>
    <p:sldLayoutId id="2147483821" r:id="rId9"/>
    <p:sldLayoutId id="2147483822" r:id="rId10"/>
    <p:sldLayoutId id="214748382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1BE300-F51B-4F32-B6D0-705485D1348F}" type="datetimeFigureOut">
              <a:rPr lang="en-US" smtClean="0"/>
              <a:t>10/21/2024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00486D-2A69-44D2-8580-C7BE74905771}" type="slidenum">
              <a:rPr lang="en-US" smtClean="0"/>
              <a:t>‹#›</a:t>
            </a:fld>
            <a:endParaRPr lang="en-US"/>
          </a:p>
        </p:txBody>
      </p:sp>
    </p:spTree>
    <p:extLst>
      <p:ext uri="{BB962C8B-B14F-4D97-AF65-F5344CB8AC3E}">
        <p14:creationId xmlns:p14="http://schemas.microsoft.com/office/powerpoint/2010/main" val="227226510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27FC5A-24BA-464A-812C-EE9DFB1E75B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73A1448-F142-45EF-A586-04484F3B0BF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18F2CF8-81B0-4CD5-AC8E-9CC114003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a:defRPr/>
            </a:pPr>
            <a:fld id="{BB2D7A9C-C797-4943-B54F-26DDB96548F2}" type="datetimeFigureOut">
              <a:rPr lang="en-US"/>
              <a:pPr>
                <a:defRPr/>
              </a:pPr>
              <a:t>10/21/2024</a:t>
            </a:fld>
            <a:endParaRPr lang="en-US"/>
          </a:p>
        </p:txBody>
      </p:sp>
      <p:sp>
        <p:nvSpPr>
          <p:cNvPr id="5" name="Footer Placeholder 4">
            <a:extLst>
              <a:ext uri="{FF2B5EF4-FFF2-40B4-BE49-F238E27FC236}">
                <a16:creationId xmlns:a16="http://schemas.microsoft.com/office/drawing/2014/main" id="{225608A8-6717-4C10-B235-0CD282E6F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3E38281-E12D-4693-84E0-9D08594A523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B3C7A6A-731C-4835-AE03-6DACA6C02528}" type="slidenum">
              <a:rPr lang="en-US" altLang="en-US"/>
              <a:pPr>
                <a:defRPr/>
              </a:pPr>
              <a:t>‹#›</a:t>
            </a:fld>
            <a:endParaRPr lang="en-US" altLang="en-US"/>
          </a:p>
        </p:txBody>
      </p:sp>
    </p:spTree>
    <p:extLst>
      <p:ext uri="{BB962C8B-B14F-4D97-AF65-F5344CB8AC3E}">
        <p14:creationId xmlns:p14="http://schemas.microsoft.com/office/powerpoint/2010/main" val="252720427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AFF0CD-CCF3-4D95-9716-EA53CDAAB26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315F00-8CCC-4B43-80CD-251EAEDF3B3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BF1F4A-9F63-4AF4-8070-4CA84691947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1B9596B2-547A-48AB-BF5B-4AC75B08450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DA0A9D9-0D21-4393-901E-8937FEC12B3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3A42DA-EC2A-4B35-92F7-A70A0B4D6C79}" type="slidenum">
              <a:rPr lang="en-US" altLang="en-US"/>
              <a:pPr/>
              <a:t>‹#›</a:t>
            </a:fld>
            <a:endParaRPr lang="en-US" altLang="en-US"/>
          </a:p>
        </p:txBody>
      </p:sp>
    </p:spTree>
    <p:extLst>
      <p:ext uri="{BB962C8B-B14F-4D97-AF65-F5344CB8AC3E}">
        <p14:creationId xmlns:p14="http://schemas.microsoft.com/office/powerpoint/2010/main" val="318277947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Layout" Target="../slideLayouts/slideLayout37.xml"/><Relationship Id="rId6" Type="http://schemas.openxmlformats.org/officeDocument/2006/relationships/image" Target="../media/image20.wmf"/><Relationship Id="rId5" Type="http://schemas.openxmlformats.org/officeDocument/2006/relationships/image" Target="../media/image19.gif"/><Relationship Id="rId4" Type="http://schemas.openxmlformats.org/officeDocument/2006/relationships/image" Target="../media/image18.gif"/></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4.png"/><Relationship Id="rId4" Type="http://schemas.microsoft.com/office/2007/relationships/hdphoto" Target="../media/hdphoto4.wdp"/><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58.xml"/><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 Target="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5" descr="POINSET3">
            <a:extLst>
              <a:ext uri="{FF2B5EF4-FFF2-40B4-BE49-F238E27FC236}">
                <a16:creationId xmlns:a16="http://schemas.microsoft.com/office/drawing/2014/main" id="{3D66B7D1-5BC2-40DD-8115-7D8AA76FD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6988" y="4906963"/>
            <a:ext cx="21875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30AF2182-3B91-40E5-BC06-EE24B0E274D3}"/>
              </a:ext>
            </a:extLst>
          </p:cNvPr>
          <p:cNvSpPr txBox="1">
            <a:spLocks noChangeArrowheads="1"/>
          </p:cNvSpPr>
          <p:nvPr/>
        </p:nvSpPr>
        <p:spPr bwMode="auto">
          <a:xfrm>
            <a:off x="2395538" y="546100"/>
            <a:ext cx="7518400" cy="512763"/>
          </a:xfrm>
          <a:prstGeom prst="rect">
            <a:avLst/>
          </a:prstGeom>
          <a:noFill/>
          <a:ln>
            <a:noFill/>
          </a:ln>
          <a:effec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Arial" panose="020B0604020202020204" pitchFamily="34" charset="0"/>
              </a:rPr>
              <a:t>TRƯỜNG TIỂU HỌC</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Arial" panose="020B0604020202020204" pitchFamily="34" charset="0"/>
              </a:rPr>
              <a:t> </a:t>
            </a: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Arial" panose="020B0604020202020204" pitchFamily="34" charset="0"/>
              </a:rPr>
              <a:t>NAM HƯNG</a:t>
            </a:r>
          </a:p>
        </p:txBody>
      </p:sp>
      <p:sp>
        <p:nvSpPr>
          <p:cNvPr id="10" name="Text Box 14">
            <a:extLst>
              <a:ext uri="{FF2B5EF4-FFF2-40B4-BE49-F238E27FC236}">
                <a16:creationId xmlns:a16="http://schemas.microsoft.com/office/drawing/2014/main" id="{42DB6F7F-8E21-4B9C-81A1-CB02635D9DBB}"/>
              </a:ext>
            </a:extLst>
          </p:cNvPr>
          <p:cNvSpPr txBox="1">
            <a:spLocks noChangeArrowheads="1"/>
          </p:cNvSpPr>
          <p:nvPr/>
        </p:nvSpPr>
        <p:spPr bwMode="auto">
          <a:xfrm>
            <a:off x="1120775" y="3257550"/>
            <a:ext cx="10112375" cy="2275685"/>
          </a:xfrm>
          <a:prstGeom prst="rect">
            <a:avLst/>
          </a:prstGeom>
          <a:noFill/>
          <a:ln>
            <a:noFill/>
          </a:ln>
          <a:effec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348"/>
              </a:spcBef>
              <a:spcAft>
                <a:spcPct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4</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996" b="1" noProof="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14 : TIẾT 1</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SÁNH CÁC SỐ CÓ NHIỀU CHỮ SỐ</a:t>
            </a:r>
            <a:endPar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a:extLst>
              <a:ext uri="{FF2B5EF4-FFF2-40B4-BE49-F238E27FC236}">
                <a16:creationId xmlns:a16="http://schemas.microsoft.com/office/drawing/2014/main" id="{619C15B0-9651-4DD0-B1A1-6F4C55DCE1B8}"/>
              </a:ext>
            </a:extLst>
          </p:cNvPr>
          <p:cNvSpPr txBox="1">
            <a:spLocks noChangeArrowheads="1"/>
          </p:cNvSpPr>
          <p:nvPr/>
        </p:nvSpPr>
        <p:spPr bwMode="auto">
          <a:xfrm>
            <a:off x="685800" y="1546225"/>
            <a:ext cx="10547350" cy="1492250"/>
          </a:xfrm>
          <a:prstGeom prst="rect">
            <a:avLst/>
          </a:prstGeom>
          <a:noFill/>
          <a:ln>
            <a:noFill/>
          </a:ln>
          <a:effec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Arial" panose="020B0604020202020204" pitchFamily="34" charset="0"/>
              </a:rPr>
              <a:t>CHÀO MỪNG QUÝ THẦY CÔ</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4494"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Arial" panose="020B0604020202020204" pitchFamily="34" charset="0"/>
              </a:rPr>
              <a:t>VỀ DỰ TIẾT HỌC NGÀY HÔM NAY</a:t>
            </a:r>
          </a:p>
        </p:txBody>
      </p:sp>
      <p:pic>
        <p:nvPicPr>
          <p:cNvPr id="34822" name="Picture 22" descr="bd21315_">
            <a:extLst>
              <a:ext uri="{FF2B5EF4-FFF2-40B4-BE49-F238E27FC236}">
                <a16:creationId xmlns:a16="http://schemas.microsoft.com/office/drawing/2014/main" id="{86347BDC-611B-4B4D-94C7-1BCE99586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25" y="5882589"/>
            <a:ext cx="4206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402002E0-CE8B-4A55-9309-227A1DDA761B}"/>
              </a:ext>
            </a:extLst>
          </p:cNvPr>
          <p:cNvCxnSpPr/>
          <p:nvPr/>
        </p:nvCxnSpPr>
        <p:spPr>
          <a:xfrm flipV="1">
            <a:off x="4051300" y="1089025"/>
            <a:ext cx="44831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4824" name="Picture 7" descr="BƯỚM 58">
            <a:extLst>
              <a:ext uri="{FF2B5EF4-FFF2-40B4-BE49-F238E27FC236}">
                <a16:creationId xmlns:a16="http://schemas.microsoft.com/office/drawing/2014/main" id="{65A7934C-36F5-49FC-A2ED-8D45ACE2817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291576">
            <a:off x="9228138" y="5062538"/>
            <a:ext cx="8715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animal-14[1]">
            <a:extLst>
              <a:ext uri="{FF2B5EF4-FFF2-40B4-BE49-F238E27FC236}">
                <a16:creationId xmlns:a16="http://schemas.microsoft.com/office/drawing/2014/main" id="{3F53EC3D-CA70-4DDA-BDB3-FB9915A1841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733550" y="5154613"/>
            <a:ext cx="8001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5" descr="POINSET2">
            <a:extLst>
              <a:ext uri="{FF2B5EF4-FFF2-40B4-BE49-F238E27FC236}">
                <a16:creationId xmlns:a16="http://schemas.microsoft.com/office/drawing/2014/main" id="{795DFAAD-3210-42AC-B59D-5566B4D51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1006138" y="-77787"/>
            <a:ext cx="10350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0" name="Picture 99"/>
          <p:cNvPicPr/>
          <p:nvPr/>
        </p:nvPicPr>
        <p:blipFill>
          <a:blip r:embed="rId2"/>
          <a:stretch>
            <a:fillRect/>
          </a:stretch>
        </p:blipFill>
        <p:spPr>
          <a:xfrm>
            <a:off x="-31013" y="-933855"/>
            <a:ext cx="12793700" cy="8316580"/>
          </a:xfrm>
          <a:prstGeom prst="rect">
            <a:avLst/>
          </a:prstGeom>
          <a:noFill/>
          <a:ln w="9525">
            <a:noFill/>
          </a:ln>
        </p:spPr>
      </p:pic>
    </p:spTree>
    <p:extLst>
      <p:ext uri="{BB962C8B-B14F-4D97-AF65-F5344CB8AC3E}">
        <p14:creationId xmlns:p14="http://schemas.microsoft.com/office/powerpoint/2010/main" val="16614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cxnSp>
        <p:nvCxnSpPr>
          <p:cNvPr id="7" name="Straight Connector 6"/>
          <p:cNvCxnSpPr/>
          <p:nvPr/>
        </p:nvCxnSpPr>
        <p:spPr>
          <a:xfrm flipV="1">
            <a:off x="1517904" y="2670048"/>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3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Tại sao bạn Nam lại biết Sao Hỏa cách xa Mặt Trời hơn?</a:t>
              </a:r>
            </a:p>
          </p:txBody>
        </p:sp>
      </p:grpSp>
      <p:grpSp>
        <p:nvGrpSpPr>
          <p:cNvPr id="8" name="Group 7"/>
          <p:cNvGrpSpPr/>
          <p:nvPr/>
        </p:nvGrpSpPr>
        <p:grpSpPr>
          <a:xfrm>
            <a:off x="601451" y="384048"/>
            <a:ext cx="10881360" cy="909166"/>
            <a:chOff x="809897" y="765482"/>
            <a:chExt cx="10881360" cy="909166"/>
          </a:xfrm>
        </p:grpSpPr>
        <p:sp>
          <p:nvSpPr>
            <p:cNvPr id="9"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0" name="TextBox 9"/>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sử dụng phép so sánh </a:t>
              </a:r>
            </a:p>
          </p:txBody>
        </p:sp>
      </p:grpSp>
      <p:grpSp>
        <p:nvGrpSpPr>
          <p:cNvPr id="11" name="Group 10"/>
          <p:cNvGrpSpPr/>
          <p:nvPr/>
        </p:nvGrpSpPr>
        <p:grpSpPr>
          <a:xfrm>
            <a:off x="578964" y="384048"/>
            <a:ext cx="10881360" cy="909166"/>
            <a:chOff x="809897" y="765482"/>
            <a:chExt cx="10881360" cy="909166"/>
          </a:xfrm>
        </p:grpSpPr>
        <p:sp>
          <p:nvSpPr>
            <p:cNvPr id="12"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3" name="TextBox 12"/>
            <p:cNvSpPr txBox="1"/>
            <p:nvPr/>
          </p:nvSpPr>
          <p:spPr>
            <a:xfrm>
              <a:off x="1099893" y="783770"/>
              <a:ext cx="10567851" cy="769441"/>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Việt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phép</a:t>
              </a:r>
              <a:r>
                <a:rPr lang="en-US" sz="4400" b="1" dirty="0">
                  <a:latin typeface="Cambria" panose="02040503050406030204" pitchFamily="18" charset="0"/>
                  <a:ea typeface="Cambria" panose="02040503050406030204" pitchFamily="18" charset="0"/>
                </a:rPr>
                <a:t> so </a:t>
              </a:r>
              <a:r>
                <a:rPr lang="en-US" sz="4400" b="1" dirty="0" err="1">
                  <a:latin typeface="Cambria" panose="02040503050406030204" pitchFamily="18" charset="0"/>
                  <a:ea typeface="Cambria" panose="02040503050406030204" pitchFamily="18" charset="0"/>
                </a:rPr>
                <a:t>sánh</a:t>
              </a:r>
              <a:r>
                <a:rPr lang="en-US" sz="44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1770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8964" y="548640"/>
            <a:ext cx="10881360" cy="909166"/>
            <a:chOff x="809897" y="765482"/>
            <a:chExt cx="10881360" cy="90916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6" name="TextBox 5"/>
            <p:cNvSpPr txBox="1"/>
            <p:nvPr/>
          </p:nvSpPr>
          <p:spPr>
            <a:xfrm>
              <a:off x="1099893" y="783770"/>
              <a:ext cx="10567851" cy="769441"/>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Việt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thực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phép</a:t>
              </a:r>
              <a:r>
                <a:rPr lang="en-US" sz="4400" b="1" dirty="0">
                  <a:latin typeface="Cambria" panose="02040503050406030204" pitchFamily="18" charset="0"/>
                  <a:ea typeface="Cambria" panose="02040503050406030204" pitchFamily="18" charset="0"/>
                </a:rPr>
                <a:t> so </a:t>
              </a:r>
              <a:r>
                <a:rPr lang="en-US" sz="4400" b="1" dirty="0" err="1">
                  <a:latin typeface="Cambria" panose="02040503050406030204" pitchFamily="18" charset="0"/>
                  <a:ea typeface="Cambria" panose="02040503050406030204" pitchFamily="18" charset="0"/>
                </a:rPr>
                <a:t>sánh</a:t>
              </a:r>
              <a:r>
                <a:rPr lang="en-US" sz="4400" b="1" dirty="0">
                  <a:latin typeface="Cambria" panose="02040503050406030204" pitchFamily="18" charset="0"/>
                  <a:ea typeface="Cambria" panose="02040503050406030204" pitchFamily="18" charset="0"/>
                </a:rPr>
                <a:t>: </a:t>
              </a:r>
            </a:p>
          </p:txBody>
        </p:sp>
      </p:grpSp>
      <p:grpSp>
        <p:nvGrpSpPr>
          <p:cNvPr id="9" name="Group 8"/>
          <p:cNvGrpSpPr/>
          <p:nvPr/>
        </p:nvGrpSpPr>
        <p:grpSpPr>
          <a:xfrm>
            <a:off x="722064" y="2258230"/>
            <a:ext cx="10595160" cy="779930"/>
            <a:chOff x="706824" y="2605702"/>
            <a:chExt cx="10595160" cy="779930"/>
          </a:xfrm>
        </p:grpSpPr>
        <p:sp>
          <p:nvSpPr>
            <p:cNvPr id="2" name="Rounded Rectangle 1"/>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5">
                      <a:lumMod val="50000"/>
                    </a:schemeClr>
                  </a:solidFill>
                  <a:latin typeface="Cambria" panose="02040503050406030204" pitchFamily="18" charset="0"/>
                  <a:ea typeface="Cambria" panose="02040503050406030204" pitchFamily="18" charset="0"/>
                </a:rPr>
                <a:t>108 000 000</a:t>
              </a:r>
            </a:p>
          </p:txBody>
        </p:sp>
        <p:sp>
          <p:nvSpPr>
            <p:cNvPr id="7" name="Rounded Rectangle 6"/>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230 000 000</a:t>
              </a:r>
            </a:p>
          </p:txBody>
        </p:sp>
        <p:sp>
          <p:nvSpPr>
            <p:cNvPr id="8" name="Rounded Rectangle 7"/>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16" name="Straight Connector 15"/>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900" y="641725"/>
            <a:ext cx="3066554" cy="1121761"/>
          </a:xfrm>
          <a:prstGeom prst="rect">
            <a:avLst/>
          </a:prstGeom>
        </p:spPr>
      </p:pic>
      <p:sp>
        <p:nvSpPr>
          <p:cNvPr id="3" name="TextBox 2"/>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a:solidFill>
                  <a:srgbClr val="0070C0"/>
                </a:solidFill>
                <a:latin typeface="Cambria" panose="02040503050406030204" pitchFamily="18" charset="0"/>
                <a:ea typeface="Cambria" panose="02040503050406030204" pitchFamily="18" charset="0"/>
              </a:rPr>
              <a:t>Quy tắc so sánh hai số có nhiều chữ số: </a:t>
            </a: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Số nào có nhiều chữ số hơn thì lớn hơn. </a:t>
            </a:r>
            <a:endParaRPr lang="en-US" sz="4000" b="1">
              <a:solidFill>
                <a:srgbClr val="002060"/>
              </a:solidFill>
              <a:latin typeface="Cambria" panose="02040503050406030204" pitchFamily="18" charset="0"/>
              <a:ea typeface="Cambria" panose="02040503050406030204" pitchFamily="18" charset="0"/>
            </a:endParaRP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Nếu hai số có cùng số chữ số thì so sánh từng cặp chữ số ở cùng một hàng, kể từ trái sang phải. </a:t>
            </a:r>
            <a:r>
              <a:rPr lang="en-US" sz="4000" b="1" i="1">
                <a:latin typeface="Cambria" panose="02040503050406030204" pitchFamily="18" charset="0"/>
                <a:ea typeface="Cambria" panose="02040503050406030204" pitchFamily="18" charset="0"/>
              </a:rPr>
              <a:t>Chẳng hạn: </a:t>
            </a:r>
          </a:p>
          <a:p>
            <a:pPr algn="ctr">
              <a:lnSpc>
                <a:spcPct val="120000"/>
              </a:lnSpc>
            </a:pPr>
            <a:r>
              <a:rPr lang="en-US" sz="4000" b="1" i="1">
                <a:latin typeface="Cambria" panose="02040503050406030204" pitchFamily="18" charset="0"/>
                <a:ea typeface="Cambria" panose="02040503050406030204" pitchFamily="18" charset="0"/>
              </a:rPr>
              <a:t>vì 2 &gt; 1 nên 230 000 000 &gt; 108 000 000.</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81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6577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0132" y="49240"/>
            <a:ext cx="6096000" cy="1569660"/>
          </a:xfrm>
          <a:prstGeom prst="rect">
            <a:avLst/>
          </a:prstGeom>
          <a:solidFill>
            <a:schemeClr val="bg1"/>
          </a:solidFill>
          <a:ln w="38100">
            <a:solidFill>
              <a:srgbClr val="071931"/>
            </a:solidFill>
            <a:prstDash val="lgDashDotDot"/>
          </a:ln>
        </p:spPr>
        <p:txBody>
          <a:bodyPr>
            <a:spAutoFit/>
          </a:bodyPr>
          <a:lstStyle/>
          <a:p>
            <a:r>
              <a:rPr lang="en-US" sz="2400" b="1" dirty="0">
                <a:solidFill>
                  <a:schemeClr val="tx2">
                    <a:lumMod val="50000"/>
                  </a:schemeClr>
                </a:solidFill>
              </a:rPr>
              <a:t>Sao Kim (Venus)</a:t>
            </a:r>
            <a:r>
              <a:rPr lang="en-US" sz="2400" dirty="0">
                <a:solidFill>
                  <a:schemeClr val="tx2">
                    <a:lumMod val="50000"/>
                  </a:schemeClr>
                </a:solidFill>
              </a:rPr>
              <a:t> hay </a:t>
            </a:r>
            <a:r>
              <a:rPr lang="en-US" sz="2400" b="1" dirty="0">
                <a:solidFill>
                  <a:schemeClr val="tx2">
                    <a:lumMod val="50000"/>
                  </a:schemeClr>
                </a:solidFill>
              </a:rPr>
              <a:t>Kim </a:t>
            </a:r>
            <a:r>
              <a:rPr lang="en-US" sz="2400" b="1" dirty="0" err="1">
                <a:solidFill>
                  <a:schemeClr val="tx2">
                    <a:lumMod val="50000"/>
                  </a:schemeClr>
                </a:solidFill>
              </a:rPr>
              <a:t>tinh</a:t>
            </a:r>
            <a:r>
              <a:rPr lang="en-US" sz="2400" dirty="0">
                <a:solidFill>
                  <a:schemeClr val="tx2">
                    <a:lumMod val="50000"/>
                  </a:schemeClr>
                </a:solidFill>
              </a:rPr>
              <a:t> </a:t>
            </a:r>
            <a:r>
              <a:rPr lang="en-US" altLang="ja-JP" sz="2400" dirty="0">
                <a:solidFill>
                  <a:schemeClr val="tx2">
                    <a:lumMod val="50000"/>
                  </a:schemeClr>
                </a:solidFill>
              </a:rPr>
              <a:t>, </a:t>
            </a:r>
            <a:r>
              <a:rPr lang="en-US" sz="2400" dirty="0" err="1">
                <a:solidFill>
                  <a:schemeClr val="tx2">
                    <a:lumMod val="50000"/>
                  </a:schemeClr>
                </a:solidFill>
              </a:rPr>
              <a:t>còn</a:t>
            </a:r>
            <a:r>
              <a:rPr lang="en-US" sz="2400" dirty="0">
                <a:solidFill>
                  <a:schemeClr val="tx2">
                    <a:lumMod val="50000"/>
                  </a:schemeClr>
                </a:solidFill>
              </a:rPr>
              <a:t> </a:t>
            </a:r>
            <a:r>
              <a:rPr lang="en-US" sz="2400" dirty="0" err="1">
                <a:solidFill>
                  <a:schemeClr val="tx2">
                    <a:lumMod val="50000"/>
                  </a:schemeClr>
                </a:solidFill>
              </a:rPr>
              <a:t>gọi</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b="1" dirty="0" err="1">
                <a:solidFill>
                  <a:schemeClr val="tx2">
                    <a:lumMod val="50000"/>
                  </a:schemeClr>
                </a:solidFill>
              </a:rPr>
              <a:t>sao</a:t>
            </a:r>
            <a:r>
              <a:rPr lang="en-US" sz="2400" b="1"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altLang="ja-JP" sz="2400"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sz="2400" b="1" dirty="0">
                <a:solidFill>
                  <a:schemeClr val="tx2">
                    <a:lumMod val="50000"/>
                  </a:schemeClr>
                </a:solidFill>
              </a:rPr>
              <a:t> Kim </a:t>
            </a:r>
            <a:r>
              <a:rPr lang="en-US" sz="2400" b="1" dirty="0" err="1">
                <a:solidFill>
                  <a:schemeClr val="tx2">
                    <a:lumMod val="50000"/>
                  </a:schemeClr>
                </a:solidFill>
              </a:rPr>
              <a:t>tinh</a:t>
            </a:r>
            <a:r>
              <a:rPr lang="en-US" altLang="ja-JP"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hành</a:t>
            </a:r>
            <a:r>
              <a:rPr lang="en-US" sz="2400" dirty="0">
                <a:solidFill>
                  <a:schemeClr val="tx2">
                    <a:lumMod val="50000"/>
                  </a:schemeClr>
                </a:solidFill>
              </a:rPr>
              <a:t> </a:t>
            </a:r>
            <a:r>
              <a:rPr lang="en-US" sz="2400" dirty="0" err="1">
                <a:solidFill>
                  <a:schemeClr val="tx2">
                    <a:lumMod val="50000"/>
                  </a:schemeClr>
                </a:solidFill>
              </a:rPr>
              <a:t>tinh</a:t>
            </a:r>
            <a:r>
              <a:rPr lang="en-US" sz="2400" dirty="0">
                <a:solidFill>
                  <a:schemeClr val="tx2">
                    <a:lumMod val="50000"/>
                  </a:schemeClr>
                </a:solidFill>
              </a:rPr>
              <a:t> </a:t>
            </a:r>
            <a:r>
              <a:rPr lang="en-US" sz="2400" dirty="0" err="1">
                <a:solidFill>
                  <a:schemeClr val="tx2">
                    <a:lumMod val="50000"/>
                  </a:schemeClr>
                </a:solidFill>
              </a:rPr>
              <a:t>thứ</a:t>
            </a:r>
            <a:r>
              <a:rPr lang="en-US" sz="2400" dirty="0">
                <a:solidFill>
                  <a:schemeClr val="tx2">
                    <a:lumMod val="50000"/>
                  </a:schemeClr>
                </a:solidFill>
              </a:rPr>
              <a:t> 2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hệ</a:t>
            </a:r>
            <a:r>
              <a:rPr lang="en-US" sz="2400" dirty="0">
                <a:solidFill>
                  <a:schemeClr val="tx2">
                    <a:lumMod val="50000"/>
                  </a:schemeClr>
                </a:solidFill>
              </a:rPr>
              <a:t> </a:t>
            </a:r>
            <a:r>
              <a:rPr lang="en-US" sz="2400" dirty="0" err="1">
                <a:solidFill>
                  <a:schemeClr val="tx2">
                    <a:lumMod val="50000"/>
                  </a:schemeClr>
                </a:solidFill>
              </a:rPr>
              <a:t>Mặt</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nó</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thiên</a:t>
            </a:r>
            <a:r>
              <a:rPr lang="en-US" sz="2400" dirty="0">
                <a:solidFill>
                  <a:schemeClr val="tx2">
                    <a:lumMod val="50000"/>
                  </a:schemeClr>
                </a:solidFill>
              </a:rPr>
              <a:t> </a:t>
            </a:r>
            <a:r>
              <a:rPr lang="en-US" sz="2400" dirty="0" err="1">
                <a:solidFill>
                  <a:schemeClr val="tx2">
                    <a:lumMod val="50000"/>
                  </a:schemeClr>
                </a:solidFill>
              </a:rPr>
              <a:t>thể</a:t>
            </a:r>
            <a:r>
              <a:rPr lang="en-US" sz="2400" dirty="0">
                <a:solidFill>
                  <a:schemeClr val="tx2">
                    <a:lumMod val="50000"/>
                  </a:schemeClr>
                </a:solidFill>
              </a:rPr>
              <a:t> </a:t>
            </a:r>
            <a:r>
              <a:rPr lang="en-US" sz="2400" dirty="0" err="1">
                <a:solidFill>
                  <a:schemeClr val="tx2">
                    <a:lumMod val="50000"/>
                  </a:schemeClr>
                </a:solidFill>
              </a:rPr>
              <a:t>tự</a:t>
            </a:r>
            <a:r>
              <a:rPr lang="en-US" sz="2400" dirty="0">
                <a:solidFill>
                  <a:schemeClr val="tx2">
                    <a:lumMod val="50000"/>
                  </a:schemeClr>
                </a:solidFill>
              </a:rPr>
              <a:t> </a:t>
            </a:r>
            <a:r>
              <a:rPr lang="en-US" sz="2400" dirty="0" err="1">
                <a:solidFill>
                  <a:schemeClr val="tx2">
                    <a:lumMod val="50000"/>
                  </a:schemeClr>
                </a:solidFill>
              </a:rPr>
              <a:t>nhiên</a:t>
            </a:r>
            <a:r>
              <a:rPr lang="en-US" sz="2400" dirty="0">
                <a:solidFill>
                  <a:schemeClr val="tx2">
                    <a:lumMod val="50000"/>
                  </a:schemeClr>
                </a:solidFill>
              </a:rPr>
              <a:t> </a:t>
            </a:r>
            <a:r>
              <a:rPr lang="en-US" sz="2400" dirty="0" err="1">
                <a:solidFill>
                  <a:srgbClr val="FF0000"/>
                </a:solidFill>
              </a:rPr>
              <a:t>sáng</a:t>
            </a:r>
            <a:r>
              <a:rPr lang="en-US" sz="2400" dirty="0">
                <a:solidFill>
                  <a:srgbClr val="FF0000"/>
                </a:solidFill>
              </a:rPr>
              <a:t> </a:t>
            </a:r>
            <a:r>
              <a:rPr lang="en-US" sz="2400" dirty="0" err="1">
                <a:solidFill>
                  <a:srgbClr val="FF0000"/>
                </a:solidFill>
              </a:rPr>
              <a:t>nhất</a:t>
            </a:r>
            <a:r>
              <a:rPr lang="en-US" sz="2400" dirty="0">
                <a:solidFill>
                  <a:schemeClr val="tx2">
                    <a:lumMod val="50000"/>
                  </a:schemeClr>
                </a:solidFill>
              </a:rPr>
              <a:t>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bầu</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tối</a:t>
            </a:r>
            <a:r>
              <a:rPr lang="en-US" sz="2400" dirty="0">
                <a:solidFill>
                  <a:schemeClr val="tx2">
                    <a:lumMod val="50000"/>
                  </a:schemeClr>
                </a:solidFill>
              </a:rPr>
              <a:t>.</a:t>
            </a: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037572" y="3907161"/>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4 0.03449 L -0.10274 -0.03288 L -0.13516 -0.09051 L -0.15925 -0.23704 L -0.22761 -0.23704 L -0.20456 -0.38195 L -0.13607 -0.45926 L -0.02227 -0.45278 L -0.02123 -0.40348 L -0.02409 -0.36713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14044" y="4487053"/>
            <a:ext cx="8240889" cy="2246769"/>
          </a:xfrm>
          <a:prstGeom prst="rect">
            <a:avLst/>
          </a:prstGeom>
          <a:solidFill>
            <a:schemeClr val="bg1"/>
          </a:solidFill>
          <a:ln w="38100">
            <a:solidFill>
              <a:srgbClr val="071931"/>
            </a:solidFill>
            <a:prstDash val="lgDashDotDot"/>
          </a:ln>
        </p:spPr>
        <p:txBody>
          <a:bodyPr wrap="square">
            <a:spAutoFit/>
          </a:bodyPr>
          <a:lstStyle/>
          <a:p>
            <a:pPr algn="just"/>
            <a:r>
              <a:rPr lang="vi-VN" sz="2800" b="1" dirty="0">
                <a:solidFill>
                  <a:srgbClr val="FF0000"/>
                </a:solidFill>
              </a:rPr>
              <a:t>Sao Hỏa </a:t>
            </a:r>
            <a:r>
              <a:rPr lang="vi-VN" sz="2800" dirty="0"/>
              <a:t>hay</a:t>
            </a:r>
            <a:r>
              <a:rPr lang="vi-VN" sz="2800" b="1" dirty="0">
                <a:solidFill>
                  <a:srgbClr val="FF0000"/>
                </a:solidFill>
              </a:rPr>
              <a:t> Hỏa tinh</a:t>
            </a:r>
            <a:r>
              <a:rPr lang="vi-VN" sz="2800" dirty="0"/>
              <a:t> là hành tinh thứ tư tính từ Mặt Trời trong Thái Dương Hệ. Nó thường được gọi với tên khác là "</a:t>
            </a:r>
            <a:r>
              <a:rPr lang="vi-VN" sz="2800" b="1" dirty="0">
                <a:solidFill>
                  <a:srgbClr val="FF0000"/>
                </a:solidFill>
              </a:rPr>
              <a:t>Hành tinh Đỏ</a:t>
            </a:r>
            <a:r>
              <a:rPr lang="vi-VN" sz="2800" dirty="0"/>
              <a:t>", do sắt oxide có mặt rất nhiều trên bề mặt hành tinh làm cho bề mặt nó hiện lên với màu đỏ đặc trưng</a:t>
            </a:r>
            <a:r>
              <a:rPr lang="en-US" sz="2800" dirty="0"/>
              <a:t>.</a:t>
            </a:r>
            <a:endParaRPr lang="en-US" sz="4400" dirty="0">
              <a:solidFill>
                <a:schemeClr val="tx2">
                  <a:lumMod val="50000"/>
                </a:schemeClr>
              </a:solidFill>
              <a:latin typeface="Arial" panose="020B0604020202020204" pitchFamily="34" charset="0"/>
              <a:cs typeface="Arial" panose="020B0604020202020204" pitchFamily="34" charset="0"/>
            </a:endParaRP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698787" y="2701260"/>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7.40741E-7 L -0.05833 -0.06736 L -0.09075 -0.125 L -0.11484 -0.27153 L -0.1832 -0.27153 L -0.16015 -0.41644 L -0.09166 -0.49375 L 0.02214 -0.48727 L 0.02318 -0.43796 L 0.02032 -0.40162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961907" y="1214846"/>
            <a:ext cx="6450127" cy="4145639"/>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rPr>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rPr>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rPr>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rPr>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rPr>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rPr>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rPr>
              <a:t>&lt;</a:t>
            </a:r>
          </a:p>
        </p:txBody>
      </p:sp>
    </p:spTree>
    <p:extLst>
      <p:ext uri="{BB962C8B-B14F-4D97-AF65-F5344CB8AC3E}">
        <p14:creationId xmlns:p14="http://schemas.microsoft.com/office/powerpoint/2010/main" val="12761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2E699-9189-43F0-AB26-2A7AA04995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F0F9044-1BDE-458B-9E4E-3F11AFD3C2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224" y="562708"/>
            <a:ext cx="11113477" cy="5787850"/>
          </a:xfrm>
        </p:spPr>
      </p:pic>
    </p:spTree>
    <p:extLst>
      <p:ext uri="{BB962C8B-B14F-4D97-AF65-F5344CB8AC3E}">
        <p14:creationId xmlns:p14="http://schemas.microsoft.com/office/powerpoint/2010/main" val="229875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3F9AF-0520-4034-9593-2A331C4A56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9AD6D2-4FEE-47FE-A1ED-4BF6E995D5B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166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403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642820" y="466384"/>
            <a:ext cx="9839432" cy="1128950"/>
            <a:chOff x="809897" y="544761"/>
            <a:chExt cx="10881360" cy="1128950"/>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39284" y="596493"/>
              <a:ext cx="10397083" cy="1077218"/>
            </a:xfrm>
            <a:prstGeom prst="rect">
              <a:avLst/>
            </a:prstGeom>
            <a:noFill/>
          </p:spPr>
          <p:txBody>
            <a:bodyPr wrap="square" rtlCol="0">
              <a:spAutoFit/>
            </a:bodyPr>
            <a:lstStyle/>
            <a:p>
              <a:pPr algn="just">
                <a:lnSpc>
                  <a:spcPct val="80000"/>
                </a:lnSpc>
              </a:pPr>
              <a:r>
                <a:rPr lang="en-US" sz="4000" b="1">
                  <a:latin typeface="Cambria" panose="02040503050406030204" pitchFamily="18" charset="0"/>
                  <a:ea typeface="Cambria" panose="02040503050406030204" pitchFamily="18" charset="0"/>
                </a:rPr>
                <a:t>So sánh giá tiền hai căn nhà của bác Ba và chú Sáu.</a:t>
              </a:r>
              <a:endParaRPr lang="en-US" sz="96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1" y="2620062"/>
            <a:ext cx="10021806" cy="3946410"/>
          </a:xfrm>
          <a:prstGeom prst="rect">
            <a:avLst/>
          </a:prstGeom>
        </p:spPr>
      </p:pic>
      <p:grpSp>
        <p:nvGrpSpPr>
          <p:cNvPr id="7" name="Group 6"/>
          <p:cNvGrpSpPr/>
          <p:nvPr/>
        </p:nvGrpSpPr>
        <p:grpSpPr>
          <a:xfrm>
            <a:off x="2003869" y="1830449"/>
            <a:ext cx="7573268" cy="781036"/>
            <a:chOff x="706824" y="2605703"/>
            <a:chExt cx="7573268" cy="781036"/>
          </a:xfrm>
        </p:grpSpPr>
        <p:sp>
          <p:nvSpPr>
            <p:cNvPr id="8" name="Rounded Rectangle 7"/>
            <p:cNvSpPr/>
            <p:nvPr/>
          </p:nvSpPr>
          <p:spPr>
            <a:xfrm>
              <a:off x="706824" y="2605703"/>
              <a:ext cx="3268308"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950 000 000</a:t>
              </a:r>
            </a:p>
          </p:txBody>
        </p:sp>
        <p:sp>
          <p:nvSpPr>
            <p:cNvPr id="9" name="Rounded Rectangle 8"/>
            <p:cNvSpPr/>
            <p:nvPr/>
          </p:nvSpPr>
          <p:spPr>
            <a:xfrm>
              <a:off x="4663707" y="2606810"/>
              <a:ext cx="3616385"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Cambria" panose="02040503050406030204" pitchFamily="18" charset="0"/>
                  <a:ea typeface="Cambria" panose="02040503050406030204" pitchFamily="18" charset="0"/>
                </a:rPr>
                <a:t>1 000 000 000</a:t>
              </a:r>
            </a:p>
          </p:txBody>
        </p:sp>
        <p:sp>
          <p:nvSpPr>
            <p:cNvPr id="10" name="Rounded Rectangle 9"/>
            <p:cNvSpPr/>
            <p:nvPr/>
          </p:nvSpPr>
          <p:spPr>
            <a:xfrm>
              <a:off x="4006477" y="2739857"/>
              <a:ext cx="657969" cy="51540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Rounded Rectangle 10"/>
          <p:cNvSpPr/>
          <p:nvPr/>
        </p:nvSpPr>
        <p:spPr>
          <a:xfrm>
            <a:off x="5329435" y="1948891"/>
            <a:ext cx="619470" cy="531118"/>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12693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Việt nói rằng: “Hai số 37 003 847 và 23 938 399 có cùng số chữ số. Chữ số tận cùng của số 23 938 399 là 9. Chữ số tận cùng của số 37 003 847 là 7.</a:t>
            </a:r>
          </a:p>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9 lớn hơn 7 nên 23 938 399 lớn hơn 37 003 847”.</a:t>
            </a:r>
          </a:p>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Việt sai ở chỗ đã so sánh số từ phải sang trái. </a:t>
            </a: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73"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đúng với quy tắc so sánh số có nhiều chữ số, ta phải so sánh từ trái sang phải, tức là so sánh chữ số hàng chục triệu của hai số trước. </a:t>
            </a:r>
          </a:p>
        </p:txBody>
      </p:sp>
    </p:spTree>
    <p:extLst>
      <p:ext uri="{BB962C8B-B14F-4D97-AF65-F5344CB8AC3E}">
        <p14:creationId xmlns:p14="http://schemas.microsoft.com/office/powerpoint/2010/main" val="107225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116590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Hỏi</a:t>
            </a:r>
            <a:r>
              <a:rPr kumimoji="0" lang="en-US" sz="5400" b="1" i="0" u="none" strike="noStrike" kern="1200" cap="none" spc="0" normalizeH="0" baseline="0" noProof="0" dirty="0">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nhanh</a:t>
            </a:r>
            <a:r>
              <a:rPr kumimoji="0" lang="en-US" sz="5400" b="1" i="0" u="none" strike="noStrike" kern="1200" cap="none" spc="0" normalizeH="0" baseline="0" noProof="0" dirty="0">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đáp</a:t>
            </a:r>
            <a:r>
              <a:rPr kumimoji="0" lang="en-US" sz="5400" b="1" i="0" u="none" strike="noStrike" kern="1200" cap="none" spc="0" normalizeH="0" baseline="0" noProof="0" dirty="0">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đúng</a:t>
            </a:r>
            <a:endParaRPr kumimoji="0" lang="en-US" sz="5400" b="1" i="0" u="none" strike="noStrike" kern="1200" cap="none" spc="0" normalizeH="0" baseline="0" noProof="0" dirty="0">
              <a:ln w="1905"/>
              <a:solidFill>
                <a:srgbClr val="D9B247">
                  <a:lumMod val="75000"/>
                </a:srgbClr>
              </a:solidFill>
              <a:effectLst>
                <a:innerShdw blurRad="69850" dist="43180" dir="5400000">
                  <a:srgbClr val="000000">
                    <a:alpha val="65000"/>
                  </a:srgbClr>
                </a:innerShdw>
              </a:effectLst>
              <a:uLnTx/>
              <a:uFillTx/>
              <a:latin typeface="Arrial"/>
              <a:ea typeface="+mn-ea"/>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356 872, 283 576, 638 752 số nào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9B247">
                    <a:lumMod val="75000"/>
                  </a:srgbClr>
                </a:solidFill>
                <a:effectLst/>
                <a:uLnTx/>
                <a:uFillTx/>
                <a:latin typeface="Times New Roman" panose="02020603050405020304" pitchFamily="18" charset="0"/>
                <a:ea typeface="+mn-ea"/>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394 765; 563 947; 349 675 số nào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9B247">
                    <a:lumMod val="75000"/>
                  </a:srgbClr>
                </a:solidFill>
                <a:effectLst/>
                <a:uLnTx/>
                <a:uFillTx/>
                <a:latin typeface="Times New Roman" panose="02020603050405020304" pitchFamily="18" charset="0"/>
                <a:ea typeface="+mn-ea"/>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D9B247">
                  <a:lumMod val="75000"/>
                </a:srgbClr>
              </a:solidFill>
              <a:effectLst/>
              <a:uLnTx/>
              <a:uFillTx/>
              <a:latin typeface=".VnArial" pitchFamily="34" charset="0"/>
              <a:ea typeface="+mn-ea"/>
              <a:cs typeface="+mn-cs"/>
            </a:endParaRPr>
          </a:p>
        </p:txBody>
      </p:sp>
    </p:spTree>
    <p:extLst>
      <p:ext uri="{BB962C8B-B14F-4D97-AF65-F5344CB8AC3E}">
        <p14:creationId xmlns:p14="http://schemas.microsoft.com/office/powerpoint/2010/main" val="148242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2323" y="3000589"/>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617" y="3130545"/>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2">
            <a:duotone>
              <a:schemeClr val="accent4">
                <a:shade val="45000"/>
                <a:satMod val="135000"/>
              </a:schemeClr>
              <a:prstClr val="white"/>
            </a:duotone>
          </a:blip>
          <a:stretch>
            <a:fillRect/>
          </a:stretch>
        </p:blipFill>
        <p:spPr>
          <a:xfrm>
            <a:off x="370434" y="568553"/>
            <a:ext cx="11339543" cy="4334632"/>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5E-6 -1.85185E-6 L 0.15808 -0.06759 C 0.19089 -0.08287 0.24037 -0.09097 0.29219 -0.09097 C 0.35117 -0.09097 0.39844 -0.08287 0.43125 -0.06759 L 0.58946 -1.85185E-6 " pathEditMode="relative" rAng="0" ptsTypes="AAAAA">
                                      <p:cBhvr>
                                        <p:cTn id="6" dur="2000" fill="hold"/>
                                        <p:tgtEl>
                                          <p:spTgt spid="20"/>
                                        </p:tgtEl>
                                        <p:attrNameLst>
                                          <p:attrName>ppt_x</p:attrName>
                                          <p:attrName>ppt_y</p:attrName>
                                        </p:attrNameLst>
                                      </p:cBhvr>
                                      <p:rCtr x="29466" y="-4560"/>
                                    </p:animMotion>
                                  </p:childTnLst>
                                </p:cTn>
                              </p:par>
                              <p:par>
                                <p:cTn id="7" presetID="10" presetClass="exit" presetSubtype="0" fill="hold" nodeType="withEffect">
                                  <p:stCondLst>
                                    <p:cond delay="1300"/>
                                  </p:stCondLst>
                                  <p:childTnLst>
                                    <p:animEffect transition="out" filter="fade">
                                      <p:cBhvr>
                                        <p:cTn id="8" dur="700"/>
                                        <p:tgtEl>
                                          <p:spTgt spid="20"/>
                                        </p:tgtEl>
                                      </p:cBhvr>
                                    </p:animEffect>
                                    <p:set>
                                      <p:cBhvr>
                                        <p:cTn id="9" dur="1" fill="hold">
                                          <p:stCondLst>
                                            <p:cond delay="6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523012"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879391" y="1923825"/>
            <a:ext cx="6327208" cy="2862322"/>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bài Luyện tập.</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ui ÄeÌÌn TruÌoÌÌng NhoÌm Hoa Tay NhaÌ£c ThieÌÌu Nhi SoÌi ÄoÌ£Ìng Remix_720p (online-video-cutter.com).mp4">
            <a:hlinkClick r:id="" action="ppaction://media"/>
            <a:extLst>
              <a:ext uri="{FF2B5EF4-FFF2-40B4-BE49-F238E27FC236}">
                <a16:creationId xmlns:a16="http://schemas.microsoft.com/office/drawing/2014/main" id="{5FFDB51D-8DAE-8005-A75D-7D73C3A673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4" y="-149290"/>
            <a:ext cx="12192000" cy="6858000"/>
          </a:xfrm>
          <a:prstGeom prst="rect">
            <a:avLst/>
          </a:prstGeom>
        </p:spPr>
      </p:pic>
    </p:spTree>
    <p:extLst>
      <p:ext uri="{BB962C8B-B14F-4D97-AF65-F5344CB8AC3E}">
        <p14:creationId xmlns:p14="http://schemas.microsoft.com/office/powerpoint/2010/main" val="426403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4430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2">
            <a:extLst>
              <a:ext uri="{FF2B5EF4-FFF2-40B4-BE49-F238E27FC236}">
                <a16:creationId xmlns:a16="http://schemas.microsoft.com/office/drawing/2014/main" id="{2EFEF869-E254-4B26-90A4-D9C0AB828946}"/>
              </a:ext>
            </a:extLst>
          </p:cNvPr>
          <p:cNvSpPr>
            <a:spLocks noChangeArrowheads="1" noChangeShapeType="1" noTextEdit="1"/>
          </p:cNvSpPr>
          <p:nvPr/>
        </p:nvSpPr>
        <p:spPr bwMode="auto">
          <a:xfrm>
            <a:off x="1954213" y="804863"/>
            <a:ext cx="8064500" cy="48006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UniverseH" panose="020B7200000000000000" pitchFamily="34" charset="0"/>
              </a:rPr>
              <a:t> ai nhanh ai ®óng</a:t>
            </a:r>
          </a:p>
        </p:txBody>
      </p:sp>
      <p:pic>
        <p:nvPicPr>
          <p:cNvPr id="17411" name="Picture 3">
            <a:extLst>
              <a:ext uri="{FF2B5EF4-FFF2-40B4-BE49-F238E27FC236}">
                <a16:creationId xmlns:a16="http://schemas.microsoft.com/office/drawing/2014/main" id="{E62D1A8E-7EDB-4D3E-87E5-C5B65949EF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63775"/>
            <a:ext cx="11430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5690866E-EAAF-43C2-97AB-1E9DE116ED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2293938"/>
            <a:ext cx="1066800" cy="906462"/>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a:extLst>
              <a:ext uri="{FF2B5EF4-FFF2-40B4-BE49-F238E27FC236}">
                <a16:creationId xmlns:a16="http://schemas.microsoft.com/office/drawing/2014/main" id="{AC19C625-CFB9-4059-A8C1-26D7E3E1CB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09800"/>
            <a:ext cx="1219200" cy="103663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C32571DD-6D04-4AAD-B504-92380735F9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419600"/>
            <a:ext cx="17145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a:extLst>
              <a:ext uri="{FF2B5EF4-FFF2-40B4-BE49-F238E27FC236}">
                <a16:creationId xmlns:a16="http://schemas.microsoft.com/office/drawing/2014/main" id="{49A477F6-C3FC-42C8-A882-B6F1A978DE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24900" y="4495800"/>
            <a:ext cx="17145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a:hlinkClick r:id="" action="ppaction://noaction"/>
            <a:extLst>
              <a:ext uri="{FF2B5EF4-FFF2-40B4-BE49-F238E27FC236}">
                <a16:creationId xmlns:a16="http://schemas.microsoft.com/office/drawing/2014/main" id="{7B9F1D00-4FAB-4EF2-8448-356596BAEE6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141913"/>
            <a:ext cx="1447800" cy="135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92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strVal val="#ppt_w+.3"/>
                                          </p:val>
                                        </p:tav>
                                        <p:tav tm="100000">
                                          <p:val>
                                            <p:strVal val="#ppt_w"/>
                                          </p:val>
                                        </p:tav>
                                      </p:tavLst>
                                    </p:anim>
                                    <p:anim calcmode="lin" valueType="num">
                                      <p:cBhvr>
                                        <p:cTn id="8" dur="1000" fill="hold"/>
                                        <p:tgtEl>
                                          <p:spTgt spid="17410"/>
                                        </p:tgtEl>
                                        <p:attrNameLst>
                                          <p:attrName>ppt_h</p:attrName>
                                        </p:attrNameLst>
                                      </p:cBhvr>
                                      <p:tavLst>
                                        <p:tav tm="0">
                                          <p:val>
                                            <p:strVal val="#ppt_h"/>
                                          </p:val>
                                        </p:tav>
                                        <p:tav tm="100000">
                                          <p:val>
                                            <p:strVal val="#ppt_h"/>
                                          </p:val>
                                        </p:tav>
                                      </p:tavLst>
                                    </p:anim>
                                    <p:animEffect transition="in" filter="fade">
                                      <p:cBhvr>
                                        <p:cTn id="9"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0" dirty="0">
                <a:solidFill>
                  <a:prstClr val="white"/>
                </a:solidFill>
                <a:latin typeface="Arial" pitchFamily="34" charset="0"/>
                <a:cs typeface="Arial" pitchFamily="34" charset="0"/>
              </a:rPr>
              <a:t>&gt;</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&lt;</a:t>
            </a: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27200"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a:t>
            </a: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2336800" y="550334"/>
            <a:ext cx="8432800" cy="66678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So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sánh</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69 025 </a:t>
            </a:r>
            <a:r>
              <a:rPr lang="en-US" sz="3733" b="1" dirty="0" err="1">
                <a:solidFill>
                  <a:prstClr val="white"/>
                </a:solidFill>
                <a:latin typeface="Arial" panose="020B0604020202020204" pitchFamily="34" charset="0"/>
                <a:ea typeface="AvantGarde" pitchFamily="2" charset="0"/>
                <a:cs typeface="Arial" panose="020B0604020202020204" pitchFamily="34" charset="0"/>
              </a:rPr>
              <a:t>và</a:t>
            </a:r>
            <a:r>
              <a:rPr lang="en-US" sz="3733" b="1" dirty="0">
                <a:solidFill>
                  <a:prstClr val="white"/>
                </a:solidFill>
                <a:latin typeface="Arial" panose="020B0604020202020204" pitchFamily="34" charset="0"/>
                <a:ea typeface="AvantGarde" pitchFamily="2" charset="0"/>
                <a:cs typeface="Arial" panose="020B0604020202020204" pitchFamily="34" charset="0"/>
              </a:rPr>
              <a:t> 69 150</a:t>
            </a:r>
            <a:endParaRPr kumimoji="0" lang="vi-VN"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241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
                                        <p:tgtEl>
                                          <p:spTgt spid="7"/>
                                        </p:tgtEl>
                                      </p:cBhvr>
                                    </p:animEffect>
                                    <p:set>
                                      <p:cBhvr>
                                        <p:cTn id="52" dur="1" fill="hold">
                                          <p:stCondLst>
                                            <p:cond delay="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a:t>
            </a: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&lt;</a:t>
            </a: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44133"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0" dirty="0">
                <a:solidFill>
                  <a:prstClr val="white"/>
                </a:solidFill>
                <a:latin typeface="Arial" panose="020B0604020202020204" pitchFamily="34" charset="0"/>
                <a:cs typeface="Arial" pitchFamily="34" charset="0"/>
              </a:rPr>
              <a:t>&gt;</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1838325" y="655126"/>
            <a:ext cx="9907946" cy="83099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So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sánh</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số</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100 000 </a:t>
            </a:r>
            <a:r>
              <a:rPr lang="en-US" sz="4800" b="1" dirty="0" err="1">
                <a:solidFill>
                  <a:prstClr val="white"/>
                </a:solidFill>
                <a:latin typeface="Arial" panose="020B0604020202020204" pitchFamily="34" charset="0"/>
                <a:ea typeface="AvantGarde" pitchFamily="2" charset="0"/>
                <a:cs typeface="Arial" panose="020B0604020202020204" pitchFamily="34" charset="0"/>
              </a:rPr>
              <a:t>và</a:t>
            </a:r>
            <a:r>
              <a:rPr lang="en-US" sz="4800" b="1" dirty="0">
                <a:solidFill>
                  <a:prstClr val="white"/>
                </a:solidFill>
                <a:latin typeface="Arial" panose="020B0604020202020204" pitchFamily="34" charset="0"/>
                <a:ea typeface="AvantGarde" pitchFamily="2" charset="0"/>
                <a:cs typeface="Arial" panose="020B0604020202020204" pitchFamily="34" charset="0"/>
              </a:rPr>
              <a:t> 98 487</a:t>
            </a: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4929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6" grpId="1" animBg="1"/>
      <p:bldP spid="7" grpId="0" animBg="1"/>
      <p:bldP spid="7" grpId="1" animBg="1"/>
      <p:bldP spid="8" grpId="0" animBg="1"/>
      <p:bldP spid="8" grpId="1"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1744133" y="2565400"/>
            <a:ext cx="8619067" cy="11853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b="1" kern="0" dirty="0">
                <a:solidFill>
                  <a:prstClr val="white"/>
                </a:solidFill>
                <a:latin typeface="Cambria" panose="02040503050406030204" pitchFamily="18" charset="0"/>
                <a:ea typeface="Cambria" panose="02040503050406030204" pitchFamily="18" charset="0"/>
                <a:cs typeface="Calibri" panose="020F0502020204030204" pitchFamily="34" charset="0"/>
              </a:rPr>
              <a:t>49 987</a:t>
            </a:r>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p:cNvSpPr/>
          <p:nvPr/>
        </p:nvSpPr>
        <p:spPr>
          <a:xfrm>
            <a:off x="1744133" y="3937001"/>
            <a:ext cx="8619067" cy="119184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b="1" kern="0" dirty="0">
                <a:solidFill>
                  <a:prstClr val="white"/>
                </a:solidFill>
                <a:latin typeface="Cambria" panose="02040503050406030204" pitchFamily="18" charset="0"/>
                <a:ea typeface="Cambria" panose="02040503050406030204" pitchFamily="18" charset="0"/>
                <a:cs typeface="Calibri" panose="020F0502020204030204" pitchFamily="34" charset="0"/>
              </a:rPr>
              <a:t>59 876</a:t>
            </a:r>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9" name="Oval 8"/>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0" name="Rectangle 9"/>
              <p:cNvSpPr/>
              <p:nvPr/>
            </p:nvSpPr>
            <p:spPr>
              <a:xfrm>
                <a:off x="1744133" y="5274734"/>
                <a:ext cx="8619067" cy="117882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14:m>
                  <m:oMathPara xmlns:m="http://schemas.openxmlformats.org/officeDocument/2006/math">
                    <m:oMathParaPr>
                      <m:jc m:val="centerGroup"/>
                    </m:oMathParaPr>
                    <m:oMath xmlns:m="http://schemas.openxmlformats.org/officeDocument/2006/math">
                      <m:r>
                        <a:rPr lang="en-US" sz="4800" b="1" i="1" kern="0" smtClean="0">
                          <a:solidFill>
                            <a:prstClr val="white"/>
                          </a:solidFill>
                          <a:latin typeface="Cambria Math" panose="02040503050406030204" pitchFamily="18" charset="0"/>
                        </a:rPr>
                        <m:t>𝟔𝟓</m:t>
                      </m:r>
                      <m:r>
                        <a:rPr lang="en-US" sz="4800" b="1" i="1" kern="0" smtClean="0">
                          <a:solidFill>
                            <a:prstClr val="white"/>
                          </a:solidFill>
                          <a:latin typeface="Cambria Math" panose="02040503050406030204" pitchFamily="18" charset="0"/>
                        </a:rPr>
                        <m:t> </m:t>
                      </m:r>
                      <m:r>
                        <a:rPr lang="en-US" sz="4800" b="1" i="1" kern="0">
                          <a:solidFill>
                            <a:prstClr val="white"/>
                          </a:solidFill>
                          <a:latin typeface="Cambria Math" panose="02040503050406030204" pitchFamily="18" charset="0"/>
                        </a:rPr>
                        <m:t>𝟏𝟑𝟐</m:t>
                      </m:r>
                    </m:oMath>
                  </m:oMathPara>
                </a14:m>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44133" y="5274734"/>
                <a:ext cx="8619067" cy="1178820"/>
              </a:xfrm>
              <a:prstGeom prst="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1" name="Oval 10"/>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TextBox 11"/>
          <p:cNvSpPr txBox="1"/>
          <p:nvPr/>
        </p:nvSpPr>
        <p:spPr>
          <a:xfrm>
            <a:off x="1524000" y="117145"/>
            <a:ext cx="9276080"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Tìm</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lớn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nhất</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trong</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các</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 panose="020B0604020202020204" pitchFamily="34" charset="0"/>
                <a:ea typeface="AvantGarde" pitchFamily="2" charset="0"/>
                <a:cs typeface="Arial" panose="020B0604020202020204" pitchFamily="34" charset="0"/>
              </a:rPr>
              <a:t>59 876, 65 132, 49 987</a:t>
            </a: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3" name="Right Arrow 12">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tục</a:t>
            </a:r>
            <a:endPar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40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 calcmode="lin" valueType="num">
                                      <p:cBhvr>
                                        <p:cTn id="28" dur="500" fill="hold"/>
                                        <p:tgtEl>
                                          <p:spTgt spid="9"/>
                                        </p:tgtEl>
                                        <p:attrNameLst>
                                          <p:attrName>style.rotation</p:attrName>
                                        </p:attrNameLst>
                                      </p:cBhvr>
                                      <p:tavLst>
                                        <p:tav tm="0">
                                          <p:val>
                                            <p:fltVal val="360"/>
                                          </p:val>
                                        </p:tav>
                                        <p:tav tm="100000">
                                          <p:val>
                                            <p:fltVal val="0"/>
                                          </p:val>
                                        </p:tav>
                                      </p:tavLst>
                                    </p:anim>
                                    <p:animEffect transition="in" filter="fade">
                                      <p:cBhvr>
                                        <p:cTn id="29" dur="500"/>
                                        <p:tgtEl>
                                          <p:spTgt spid="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688316" y="1431463"/>
            <a:ext cx="6822015" cy="4279763"/>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3056</TotalTime>
  <Words>654</Words>
  <Application>Microsoft Office PowerPoint</Application>
  <PresentationFormat>Widescreen</PresentationFormat>
  <Paragraphs>90</Paragraphs>
  <Slides>28</Slides>
  <Notes>0</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等线</vt:lpstr>
      <vt:lpstr>等线 Light</vt:lpstr>
      <vt:lpstr>#9Slide07 HoneyCream</vt:lpstr>
      <vt:lpstr>.VnArial</vt:lpstr>
      <vt:lpstr>.VnUniverseH</vt:lpstr>
      <vt:lpstr>Arial</vt:lpstr>
      <vt:lpstr>Arrial</vt:lpstr>
      <vt:lpstr>Calibri</vt:lpstr>
      <vt:lpstr>Calibri Light</vt:lpstr>
      <vt:lpstr>Cambria</vt:lpstr>
      <vt:lpstr>Cambria Math</vt:lpstr>
      <vt:lpstr>Garamond</vt:lpstr>
      <vt:lpstr>Times New Roman</vt:lpstr>
      <vt:lpstr>UTM Avo</vt:lpstr>
      <vt:lpstr>Office Theme</vt:lpstr>
      <vt:lpstr>千图网拥有20W+精美PPT模板 更多PPT模板下载至：www.58pic.com/office/ppt​​</vt:lpstr>
      <vt:lpstr>Organic</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62</cp:revision>
  <dcterms:created xsi:type="dcterms:W3CDTF">2023-09-03T18:43:43Z</dcterms:created>
  <dcterms:modified xsi:type="dcterms:W3CDTF">2024-10-21T07:55:32Z</dcterms:modified>
</cp:coreProperties>
</file>