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92" r:id="rId3"/>
    <p:sldId id="286" r:id="rId4"/>
    <p:sldId id="318" r:id="rId5"/>
    <p:sldId id="325" r:id="rId6"/>
    <p:sldId id="287" r:id="rId7"/>
    <p:sldId id="320" r:id="rId8"/>
    <p:sldId id="289" r:id="rId9"/>
    <p:sldId id="311" r:id="rId10"/>
    <p:sldId id="291" r:id="rId11"/>
    <p:sldId id="288" r:id="rId12"/>
    <p:sldId id="296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a nguyen" initials="tn" lastIdx="1" clrIdx="0">
    <p:extLst>
      <p:ext uri="{19B8F6BF-5375-455C-9EA6-DF929625EA0E}">
        <p15:presenceInfo xmlns:p15="http://schemas.microsoft.com/office/powerpoint/2012/main" userId="dde3779d7fa099f9" providerId="Windows Live"/>
      </p:ext>
    </p:extLst>
  </p:cmAuthor>
  <p:cmAuthor id="2" name="Tien Ich May Tinh" initials="TIM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4955" autoAdjust="0"/>
    <p:restoredTop sz="94206" autoAdjust="0"/>
  </p:normalViewPr>
  <p:slideViewPr>
    <p:cSldViewPr snapToGrid="0">
      <p:cViewPr varScale="1">
        <p:scale>
          <a:sx n="99" d="100"/>
          <a:sy n="99" d="100"/>
        </p:scale>
        <p:origin x="57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53711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7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7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70CB1-15B4-43D2-8505-DB04A0EB8BD3}" type="datetimeFigureOut">
              <a:rPr lang="en-US" smtClean="0"/>
              <a:pPr/>
              <a:t>08/07/2023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A73A-D5BB-439D-896B-A54A0A83C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cZbDXmudwo?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Daolua1-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61">
            <a:off x="1930400" y="5257800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Daolua1-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13">
            <a:off x="914400" y="4800600"/>
            <a:ext cx="187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Daolua1-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13">
            <a:off x="0" y="3962400"/>
            <a:ext cx="18780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Daolua1-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13">
            <a:off x="61913" y="3403600"/>
            <a:ext cx="11572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Daolua1-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617">
            <a:off x="0" y="2895600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Daolua1-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617">
            <a:off x="0" y="2438400"/>
            <a:ext cx="6556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 descr="Daolua1-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906">
            <a:off x="116681" y="2094707"/>
            <a:ext cx="3508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5" name="Group 4"/>
          <p:cNvGrpSpPr>
            <a:grpSpLocks/>
          </p:cNvGrpSpPr>
          <p:nvPr/>
        </p:nvGrpSpPr>
        <p:grpSpPr bwMode="auto">
          <a:xfrm rot="10800000">
            <a:off x="0" y="0"/>
            <a:ext cx="2654300" cy="2266950"/>
            <a:chOff x="0" y="0"/>
            <a:chExt cx="1254" cy="1422"/>
          </a:xfrm>
        </p:grpSpPr>
        <p:sp>
          <p:nvSpPr>
            <p:cNvPr id="4877" name="Freeform 5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8" name="Freeform 6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9" name="Freeform 7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0" name="Freeform 8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1" name="Freeform 9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2" name="Freeform 10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3" name="Freeform 11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4" name="Freeform 12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5" name="Freeform 13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6" name="Freeform 14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7" name="Freeform 15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8" name="Freeform 16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9" name="Freeform 17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0" name="Freeform 18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1" name="Freeform 19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2" name="Freeform 20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3" name="Freeform 21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4" name="Freeform 22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5" name="Freeform 23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6" name="Freeform 24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7" name="Freeform 25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8" name="Freeform 26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9" name="Freeform 27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0" name="Freeform 28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1" name="Freeform 29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2" name="Freeform 30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3" name="Freeform 31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4" name="Freeform 32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" name="Freeform 33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6" name="Freeform 34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7" name="Freeform 35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8" name="Freeform 36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9" name="Freeform 37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0" name="Freeform 38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1" name="Freeform 39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2" name="Freeform 40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3" name="Freeform 41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4" name="Freeform 42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" name="Freeform 43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" name="Freeform 44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" name="Freeform 45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" name="Freeform 46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" name="Freeform 47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" name="Freeform 48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" name="Freeform 49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" name="Freeform 50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3" name="Freeform 51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4" name="Freeform 52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" name="Freeform 53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6" name="Freeform 54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7" name="Freeform 55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" name="Freeform 56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" name="Freeform 57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" name="Freeform 58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" name="Freeform 59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" name="Freeform 60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" name="Freeform 61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" name="Freeform 62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" name="Freeform 63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" name="Freeform 64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" name="Freeform 65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" name="Freeform 66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" name="Freeform 67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" name="Freeform 68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" name="Freeform 69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" name="Freeform 70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" name="Freeform 71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" name="Freeform 72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" name="Freeform 73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" name="Freeform 74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7" name="Freeform 75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8" name="Freeform 76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9" name="Freeform 77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0" name="Freeform 78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1" name="Freeform 79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2" name="Freeform 80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3" name="Freeform 81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4" name="Freeform 82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5" name="Freeform 83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6" name="Freeform 84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7" name="Freeform 85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8" name="Freeform 86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9" name="Freeform 87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0" name="Freeform 88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1" name="Freeform 89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2" name="Freeform 90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3" name="Freeform 91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4" name="Freeform 92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5" name="Freeform 93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6" name="Freeform 94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7" name="Freeform 95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8" name="Freeform 96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9" name="Freeform 97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0" name="Freeform 98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1" name="Freeform 99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2" name="Freeform 100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3" name="Freeform 101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4" name="Freeform 102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5" name="Freeform 103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6" name="Freeform 104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" name="Freeform 105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8" name="Freeform 106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9" name="Freeform 107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0" name="Freeform 108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1" name="Freeform 109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2" name="Freeform 110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3" name="Freeform 111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4" name="Freeform 112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5" name="Freeform 113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6" name="Freeform 114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7" name="Freeform 115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8" name="Freeform 116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9" name="Freeform 117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0" name="Freeform 118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1" name="Freeform 119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2" name="Freeform 120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3" name="Freeform 121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4" name="Freeform 122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5" name="Freeform 123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6" name="Freeform 124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" name="Freeform 125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8" name="Freeform 126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9" name="Freeform 127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0" name="Freeform 128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1" name="Freeform 129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2" name="Freeform 130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3" name="Freeform 131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4" name="Freeform 132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5" name="Freeform 133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6" name="Freeform 134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7" name="Freeform 135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8" name="Freeform 136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9" name="Freeform 137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0" name="Freeform 138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1" name="Freeform 139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2" name="Freeform 140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3" name="Freeform 141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4" name="Freeform 142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5" name="Freeform 143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6" name="Freeform 144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" name="Freeform 145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" name="Freeform 146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" name="Freeform 147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" name="Freeform 148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" name="Freeform 149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" name="Freeform 150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" name="Freeform 151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" name="Freeform 152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" name="Freeform 153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" name="Freeform 154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" name="Freeform 155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" name="Freeform 156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" name="Freeform 157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" name="Freeform 158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" name="Freeform 159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2" name="Freeform 160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3" name="Freeform 161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4" name="Freeform 162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5" name="Freeform 163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6" name="Freeform 164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7" name="Freeform 165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8" name="Freeform 166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9" name="Freeform 167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0" name="Freeform 168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1" name="Freeform 169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2" name="Freeform 170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3" name="Freeform 171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4" name="Freeform 172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5" name="Freeform 173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6" name="Freeform 174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7" name="Freeform 175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8" name="Freeform 176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9" name="Freeform 177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0" name="Freeform 178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1" name="Freeform 179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2" name="Freeform 180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3" name="Freeform 181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4" name="Freeform 182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5" name="Freeform 183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6" name="Freeform 184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7" name="Freeform 185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8" name="Freeform 186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9" name="Freeform 187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0" name="Freeform 188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1" name="Freeform 189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2" name="Freeform 190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3" name="Freeform 191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4" name="Freeform 192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5" name="Freeform 193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6" name="Freeform 194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7" name="Freeform 195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8" name="Freeform 196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9" name="Freeform 197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0" name="Freeform 198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1" name="Freeform 199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2" name="Freeform 200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3" name="Freeform 201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4" name="Freeform 202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5" name="Freeform 203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6" name="Freeform 204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7" name="Freeform 205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8" name="Freeform 206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9" name="Freeform 207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0" name="Freeform 208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1" name="Freeform 209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2" name="Freeform 210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3" name="Freeform 211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4" name="Freeform 212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5" name="Freeform 213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6" name="Freeform 214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7" name="Freeform 215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8" name="Freeform 216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9" name="Freeform 217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0" name="Freeform 218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1" name="Freeform 219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2" name="Freeform 220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3" name="Freeform 221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4" name="Freeform 222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5" name="Freeform 223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6" name="Freeform 224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7" name="Freeform 225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8" name="Freeform 226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" name="Freeform 227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0" name="Freeform 228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1" name="Freeform 229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2" name="Freeform 230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3" name="Freeform 231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4" name="Freeform 232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5" name="Freeform 233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6" name="Freeform 234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7" name="Freeform 235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8" name="Freeform 236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" name="Freeform 237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0" name="Freeform 238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1" name="Freeform 239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2" name="Freeform 240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3" name="Freeform 241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4" name="Freeform 242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5" name="Freeform 243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6" name="Freeform 244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7" name="Freeform 245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8" name="Freeform 246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9" name="Freeform 247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0" name="Freeform 248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" name="Freeform 249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" name="Freeform 250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" name="Freeform 251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252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253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Freeform 254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255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256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Freeform 257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6" name="Group 258"/>
          <p:cNvGrpSpPr>
            <a:grpSpLocks/>
          </p:cNvGrpSpPr>
          <p:nvPr/>
        </p:nvGrpSpPr>
        <p:grpSpPr bwMode="auto">
          <a:xfrm rot="-4516406">
            <a:off x="9686925" y="-352425"/>
            <a:ext cx="2000250" cy="3009900"/>
            <a:chOff x="0" y="0"/>
            <a:chExt cx="1254" cy="1422"/>
          </a:xfrm>
        </p:grpSpPr>
        <p:sp>
          <p:nvSpPr>
            <p:cNvPr id="4624" name="Freeform 259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5" name="Freeform 260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6" name="Freeform 261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7" name="Freeform 262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8" name="Freeform 263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9" name="Freeform 264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0" name="Freeform 265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1" name="Freeform 266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2" name="Freeform 267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3" name="Freeform 268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4" name="Freeform 269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5" name="Freeform 270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6" name="Freeform 271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7" name="Freeform 272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8" name="Freeform 273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9" name="Freeform 274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0" name="Freeform 275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1" name="Freeform 276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2" name="Freeform 277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3" name="Freeform 278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4" name="Freeform 279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5" name="Freeform 280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6" name="Freeform 281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7" name="Freeform 282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8" name="Freeform 283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9" name="Freeform 284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0" name="Freeform 285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1" name="Freeform 286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2" name="Freeform 287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3" name="Freeform 288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4" name="Freeform 289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" name="Freeform 290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" name="Freeform 291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" name="Freeform 292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" name="Freeform 293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9" name="Freeform 294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0" name="Freeform 295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1" name="Freeform 296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2" name="Freeform 297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3" name="Freeform 298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4" name="Freeform 299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5" name="Freeform 300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6" name="Freeform 301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7" name="Freeform 302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8" name="Freeform 303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9" name="Freeform 304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0" name="Freeform 305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1" name="Freeform 306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2" name="Freeform 307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3" name="Freeform 308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4" name="Freeform 309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5" name="Freeform 310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6" name="Freeform 311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7" name="Freeform 312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8" name="Freeform 313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9" name="Freeform 314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0" name="Freeform 315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1" name="Freeform 316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2" name="Freeform 317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3" name="Freeform 318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4" name="Freeform 319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5" name="Freeform 320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6" name="Freeform 321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7" name="Freeform 322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8" name="Freeform 323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9" name="Freeform 324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0" name="Freeform 325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1" name="Freeform 326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2" name="Freeform 327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3" name="Freeform 328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4" name="Freeform 329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5" name="Freeform 330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6" name="Freeform 331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7" name="Freeform 332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8" name="Freeform 333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9" name="Freeform 334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" name="Freeform 335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" name="Freeform 336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" name="Freeform 337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3" name="Freeform 338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4" name="Freeform 339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5" name="Freeform 340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6" name="Freeform 341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7" name="Freeform 342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8" name="Freeform 343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9" name="Freeform 344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" name="Freeform 345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" name="Freeform 346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" name="Freeform 347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" name="Freeform 348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" name="Freeform 349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" name="Freeform 350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6" name="Freeform 351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7" name="Freeform 352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8" name="Freeform 353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9" name="Freeform 354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" name="Freeform 355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" name="Freeform 356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2" name="Freeform 357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3" name="Freeform 358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4" name="Freeform 359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5" name="Freeform 360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6" name="Freeform 361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" name="Freeform 362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" name="Freeform 363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" name="Freeform 364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" name="Freeform 365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" name="Freeform 366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" name="Freeform 367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" name="Freeform 368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" name="Freeform 369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5" name="Freeform 370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" name="Freeform 371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" name="Freeform 372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" name="Freeform 373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" name="Freeform 374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" name="Freeform 375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" name="Freeform 376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" name="Freeform 377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" name="Freeform 378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" name="Freeform 379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" name="Freeform 380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" name="Freeform 381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7" name="Freeform 382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8" name="Freeform 383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9" name="Freeform 384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0" name="Freeform 385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1" name="Freeform 386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" name="Freeform 387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" name="Freeform 388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" name="Freeform 389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5" name="Freeform 390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6" name="Freeform 391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7" name="Freeform 392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8" name="Freeform 393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9" name="Freeform 394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0" name="Freeform 395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1" name="Freeform 396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2" name="Freeform 397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3" name="Freeform 398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4" name="Freeform 399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5" name="Freeform 400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6" name="Freeform 401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7" name="Freeform 402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8" name="Freeform 403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9" name="Freeform 404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0" name="Freeform 405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1" name="Freeform 406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2" name="Freeform 407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3" name="Freeform 408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4" name="Freeform 409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5" name="Freeform 410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6" name="Freeform 411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7" name="Freeform 412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8" name="Freeform 413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9" name="Freeform 414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0" name="Freeform 415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1" name="Freeform 416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2" name="Freeform 417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3" name="Freeform 418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4" name="Freeform 419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5" name="Freeform 420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6" name="Freeform 421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7" name="Freeform 422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8" name="Freeform 423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9" name="Freeform 424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0" name="Freeform 425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1" name="Freeform 426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2" name="Freeform 427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3" name="Freeform 428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4" name="Freeform 429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5" name="Freeform 430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6" name="Freeform 431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7" name="Freeform 432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8" name="Freeform 433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9" name="Freeform 434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0" name="Freeform 435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1" name="Freeform 436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2" name="Freeform 437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3" name="Freeform 438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4" name="Freeform 439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5" name="Freeform 440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6" name="Freeform 441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7" name="Freeform 442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8" name="Freeform 443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9" name="Freeform 444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0" name="Freeform 445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1" name="Freeform 446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2" name="Freeform 447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" name="Freeform 448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" name="Freeform 449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" name="Freeform 450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" name="Freeform 451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" name="Freeform 452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" name="Freeform 453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" name="Freeform 454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0" name="Freeform 455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1" name="Freeform 456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2" name="Freeform 457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3" name="Freeform 458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4" name="Freeform 459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5" name="Freeform 460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6" name="Freeform 461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7" name="Freeform 462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8" name="Freeform 463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9" name="Freeform 464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0" name="Freeform 465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1" name="Freeform 466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2" name="Freeform 467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3" name="Freeform 468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4" name="Freeform 469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" name="Freeform 470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" name="Freeform 471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" name="Freeform 472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8" name="Freeform 473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9" name="Freeform 474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0" name="Freeform 475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1" name="Freeform 476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2" name="Freeform 477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3" name="Freeform 478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4" name="Freeform 479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5" name="Freeform 480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6" name="Freeform 481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7" name="Freeform 482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8" name="Freeform 483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9" name="Freeform 484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0" name="Freeform 485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1" name="Freeform 486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2" name="Freeform 487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" name="Freeform 488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" name="Freeform 489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5" name="Freeform 490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6" name="Freeform 491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7" name="Freeform 492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8" name="Freeform 493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9" name="Freeform 494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0" name="Freeform 495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1" name="Freeform 496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2" name="Freeform 497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3" name="Freeform 498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4" name="Freeform 499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5" name="Freeform 500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6" name="Freeform 501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7" name="Freeform 502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8" name="Freeform 503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9" name="Freeform 504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0" name="Freeform 505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1" name="Freeform 506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2" name="Freeform 507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3" name="Freeform 508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4" name="Freeform 509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5" name="Freeform 510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6" name="Freeform 511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7" name="Group 258"/>
          <p:cNvGrpSpPr>
            <a:grpSpLocks/>
          </p:cNvGrpSpPr>
          <p:nvPr/>
        </p:nvGrpSpPr>
        <p:grpSpPr bwMode="auto">
          <a:xfrm rot="6358581" flipV="1">
            <a:off x="9404350" y="4070351"/>
            <a:ext cx="2782887" cy="2792412"/>
            <a:chOff x="0" y="0"/>
            <a:chExt cx="1254" cy="1422"/>
          </a:xfrm>
        </p:grpSpPr>
        <p:sp>
          <p:nvSpPr>
            <p:cNvPr id="4371" name="Freeform 259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2" name="Freeform 260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3" name="Freeform 261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4" name="Freeform 262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5" name="Freeform 263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6" name="Freeform 264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7" name="Freeform 265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8" name="Freeform 266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79" name="Freeform 267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0" name="Freeform 268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1" name="Freeform 269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2" name="Freeform 270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3" name="Freeform 271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4" name="Freeform 272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5" name="Freeform 273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6" name="Freeform 274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7" name="Freeform 275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8" name="Freeform 276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89" name="Freeform 277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0" name="Freeform 278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1" name="Freeform 279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2" name="Freeform 280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3" name="Freeform 281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4" name="Freeform 282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5" name="Freeform 283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6" name="Freeform 284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7" name="Freeform 285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8" name="Freeform 286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399" name="Freeform 287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0" name="Freeform 288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1" name="Freeform 289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2" name="Freeform 290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3" name="Freeform 291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4" name="Freeform 292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5" name="Freeform 293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6" name="Freeform 294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7" name="Freeform 295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8" name="Freeform 296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09" name="Freeform 297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0" name="Freeform 298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1" name="Freeform 299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2" name="Freeform 300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3" name="Freeform 301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4" name="Freeform 302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5" name="Freeform 303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6" name="Freeform 304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7" name="Freeform 305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8" name="Freeform 306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19" name="Freeform 307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0" name="Freeform 308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1" name="Freeform 309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2" name="Freeform 310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3" name="Freeform 311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4" name="Freeform 312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5" name="Freeform 313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6" name="Freeform 314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7" name="Freeform 315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8" name="Freeform 316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29" name="Freeform 317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0" name="Freeform 318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1" name="Freeform 319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2" name="Freeform 320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3" name="Freeform 321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4" name="Freeform 322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5" name="Freeform 323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6" name="Freeform 324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7" name="Freeform 325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8" name="Freeform 326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39" name="Freeform 327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0" name="Freeform 328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1" name="Freeform 329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2" name="Freeform 330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3" name="Freeform 331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4" name="Freeform 332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5" name="Freeform 333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6" name="Freeform 334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7" name="Freeform 335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8" name="Freeform 336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49" name="Freeform 337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0" name="Freeform 338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1" name="Freeform 339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2" name="Freeform 340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3" name="Freeform 341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4" name="Freeform 342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5" name="Freeform 343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6" name="Freeform 344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7" name="Freeform 345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8" name="Freeform 346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59" name="Freeform 347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0" name="Freeform 348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1" name="Freeform 349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2" name="Freeform 350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3" name="Freeform 351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4" name="Freeform 352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5" name="Freeform 353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6" name="Freeform 354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7" name="Freeform 355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8" name="Freeform 356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69" name="Freeform 357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0" name="Freeform 358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1" name="Freeform 359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2" name="Freeform 360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3" name="Freeform 361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4" name="Freeform 362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5" name="Freeform 363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6" name="Freeform 364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7" name="Freeform 365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8" name="Freeform 366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79" name="Freeform 367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0" name="Freeform 368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1" name="Freeform 369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2" name="Freeform 370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3" name="Freeform 371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4" name="Freeform 372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5" name="Freeform 373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6" name="Freeform 374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7" name="Freeform 375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8" name="Freeform 376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89" name="Freeform 377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0" name="Freeform 378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1" name="Freeform 379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2" name="Freeform 380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3" name="Freeform 381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4" name="Freeform 382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5" name="Freeform 383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6" name="Freeform 384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7" name="Freeform 385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8" name="Freeform 386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499" name="Freeform 387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0" name="Freeform 388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1" name="Freeform 389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2" name="Freeform 390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3" name="Freeform 391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4" name="Freeform 392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5" name="Freeform 393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6" name="Freeform 394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7" name="Freeform 395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8" name="Freeform 396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09" name="Freeform 397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0" name="Freeform 398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1" name="Freeform 399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2" name="Freeform 400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3" name="Freeform 401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4" name="Freeform 402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5" name="Freeform 403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6" name="Freeform 404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7" name="Freeform 405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8" name="Freeform 406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19" name="Freeform 407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0" name="Freeform 408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1" name="Freeform 409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2" name="Freeform 410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3" name="Freeform 411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4" name="Freeform 412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5" name="Freeform 413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6" name="Freeform 414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7" name="Freeform 415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8" name="Freeform 416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29" name="Freeform 417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0" name="Freeform 418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1" name="Freeform 419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2" name="Freeform 420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3" name="Freeform 421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4" name="Freeform 422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5" name="Freeform 423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6" name="Freeform 424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7" name="Freeform 425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8" name="Freeform 426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39" name="Freeform 427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0" name="Freeform 428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1" name="Freeform 429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2" name="Freeform 430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3" name="Freeform 431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4" name="Freeform 432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5" name="Freeform 433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6" name="Freeform 434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7" name="Freeform 435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8" name="Freeform 436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49" name="Freeform 437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0" name="Freeform 438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1" name="Freeform 439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2" name="Freeform 440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3" name="Freeform 441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4" name="Freeform 442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5" name="Freeform 443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6" name="Freeform 444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7" name="Freeform 445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8" name="Freeform 446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59" name="Freeform 447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0" name="Freeform 448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1" name="Freeform 449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2" name="Freeform 450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3" name="Freeform 451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4" name="Freeform 452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5" name="Freeform 453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6" name="Freeform 454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7" name="Freeform 455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8" name="Freeform 456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69" name="Freeform 457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0" name="Freeform 458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1" name="Freeform 459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2" name="Freeform 460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3" name="Freeform 461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4" name="Freeform 462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5" name="Freeform 463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6" name="Freeform 464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7" name="Freeform 465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8" name="Freeform 466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79" name="Freeform 467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0" name="Freeform 468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1" name="Freeform 469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2" name="Freeform 470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3" name="Freeform 471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4" name="Freeform 472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5" name="Freeform 473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6" name="Freeform 474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7" name="Freeform 475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8" name="Freeform 476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89" name="Freeform 477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0" name="Freeform 478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1" name="Freeform 479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2" name="Freeform 480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3" name="Freeform 481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4" name="Freeform 482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5" name="Freeform 483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6" name="Freeform 484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7" name="Freeform 485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8" name="Freeform 486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599" name="Freeform 487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0" name="Freeform 488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1" name="Freeform 489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2" name="Freeform 490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3" name="Freeform 491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4" name="Freeform 492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5" name="Freeform 493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6" name="Freeform 494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7" name="Freeform 495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8" name="Freeform 496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09" name="Freeform 497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0" name="Freeform 498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1" name="Freeform 499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2" name="Freeform 500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3" name="Freeform 501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4" name="Freeform 502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5" name="Freeform 503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6" name="Freeform 504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7" name="Freeform 505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8" name="Freeform 506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19" name="Freeform 507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20" name="Freeform 508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21" name="Freeform 509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22" name="Freeform 510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4623" name="Freeform 511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</p:grpSp>
      <p:grpSp>
        <p:nvGrpSpPr>
          <p:cNvPr id="4108" name="Group 4"/>
          <p:cNvGrpSpPr>
            <a:grpSpLocks/>
          </p:cNvGrpSpPr>
          <p:nvPr/>
        </p:nvGrpSpPr>
        <p:grpSpPr bwMode="auto">
          <a:xfrm rot="5060217">
            <a:off x="370681" y="4148932"/>
            <a:ext cx="2366963" cy="3048000"/>
            <a:chOff x="0" y="0"/>
            <a:chExt cx="1254" cy="1422"/>
          </a:xfrm>
        </p:grpSpPr>
        <p:sp>
          <p:nvSpPr>
            <p:cNvPr id="4118" name="Freeform 5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19" name="Freeform 6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0" name="Freeform 7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3" name="Freeform 20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4" name="Freeform 21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5" name="Freeform 22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6" name="Freeform 23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7" name="Freeform 24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8" name="Freeform 25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39" name="Freeform 26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0" name="Freeform 27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1" name="Freeform 28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2" name="Freeform 29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3" name="Freeform 30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4" name="Freeform 31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5" name="Freeform 32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6" name="Freeform 33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7" name="Freeform 34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8" name="Freeform 35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49" name="Freeform 36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0" name="Freeform 37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1" name="Freeform 38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2" name="Freeform 39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3" name="Freeform 40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4" name="Freeform 41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5" name="Freeform 42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6" name="Freeform 43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7" name="Freeform 44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8" name="Freeform 45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59" name="Freeform 46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0" name="Freeform 47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1" name="Freeform 48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2" name="Freeform 49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3" name="Freeform 50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4" name="Freeform 51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5" name="Freeform 52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6" name="Freeform 53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7" name="Freeform 54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8" name="Freeform 55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69" name="Freeform 56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0" name="Freeform 57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1" name="Freeform 58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2" name="Freeform 59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3" name="Freeform 60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4" name="Freeform 61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5" name="Freeform 62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6" name="Freeform 63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7" name="Freeform 64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8" name="Freeform 65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79" name="Freeform 66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0" name="Freeform 67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1" name="Freeform 68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2" name="Freeform 69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3" name="Freeform 70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4" name="Freeform 71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5" name="Freeform 72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6" name="Freeform 73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7" name="Freeform 74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8" name="Freeform 75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89" name="Freeform 76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0" name="Freeform 77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1" name="Freeform 78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2" name="Freeform 79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3" name="Freeform 80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4" name="Freeform 81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5" name="Freeform 82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6" name="Freeform 83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7" name="Freeform 84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8" name="Freeform 85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99" name="Freeform 86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0" name="Freeform 87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1" name="Freeform 88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2" name="Freeform 89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3" name="Freeform 90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4" name="Freeform 91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5" name="Freeform 92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6" name="Freeform 93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7" name="Freeform 94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8" name="Freeform 95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09" name="Freeform 96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0" name="Freeform 97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1" name="Freeform 98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2" name="Freeform 99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3" name="Freeform 100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4" name="Freeform 101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5" name="Freeform 102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6" name="Freeform 103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7" name="Freeform 104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8" name="Freeform 105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19" name="Freeform 106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0" name="Freeform 107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1" name="Freeform 108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2" name="Freeform 109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3" name="Freeform 110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4" name="Freeform 111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5" name="Freeform 112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6" name="Freeform 113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7" name="Freeform 114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8" name="Freeform 115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29" name="Freeform 116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0" name="Freeform 117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1" name="Freeform 118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2" name="Freeform 119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3" name="Freeform 120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4" name="Freeform 121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5" name="Freeform 122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6" name="Freeform 123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7" name="Freeform 124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8" name="Freeform 125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39" name="Freeform 126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0" name="Freeform 127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1" name="Freeform 128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2" name="Freeform 129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3" name="Freeform 130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4" name="Freeform 131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5" name="Freeform 132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6" name="Freeform 133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7" name="Freeform 134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8" name="Freeform 135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49" name="Freeform 136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0" name="Freeform 137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1" name="Freeform 138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2" name="Freeform 139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3" name="Freeform 140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4" name="Freeform 141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5" name="Freeform 142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6" name="Freeform 143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7" name="Freeform 144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8" name="Freeform 145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59" name="Freeform 146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0" name="Freeform 147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1" name="Freeform 148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2" name="Freeform 149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3" name="Freeform 150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4" name="Freeform 151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5" name="Freeform 152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6" name="Freeform 153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7" name="Freeform 154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8" name="Freeform 155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69" name="Freeform 156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0" name="Freeform 157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1" name="Freeform 158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2" name="Freeform 159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3" name="Freeform 160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4" name="Freeform 161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5" name="Freeform 162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6" name="Freeform 163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7" name="Freeform 164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8" name="Freeform 165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79" name="Freeform 166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0" name="Freeform 167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1" name="Freeform 168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2" name="Freeform 169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3" name="Freeform 170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4" name="Freeform 171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5" name="Freeform 172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6" name="Freeform 173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7" name="Freeform 174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8" name="Freeform 175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89" name="Freeform 176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0" name="Freeform 177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1" name="Freeform 178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2" name="Freeform 179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3" name="Freeform 180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4" name="Freeform 181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5" name="Freeform 182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6" name="Freeform 183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7" name="Freeform 184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8" name="Freeform 185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299" name="Freeform 186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0" name="Freeform 187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1" name="Freeform 188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2" name="Freeform 189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3" name="Freeform 190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4" name="Freeform 191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5" name="Freeform 192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6" name="Freeform 193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7" name="Freeform 194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8" name="Freeform 195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09" name="Freeform 196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0" name="Freeform 197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1" name="Freeform 198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2" name="Freeform 199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3" name="Freeform 200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4" name="Freeform 201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5" name="Freeform 202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6" name="Freeform 203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7" name="Freeform 204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8" name="Freeform 205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19" name="Freeform 206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0" name="Freeform 207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1" name="Freeform 208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2" name="Freeform 209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3" name="Freeform 210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4" name="Freeform 211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5" name="Freeform 212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6" name="Freeform 213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7" name="Freeform 214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8" name="Freeform 215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29" name="Freeform 216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0" name="Freeform 217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1" name="Freeform 218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2" name="Freeform 219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3" name="Freeform 220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4" name="Freeform 221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5" name="Freeform 222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6" name="Freeform 223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7" name="Freeform 224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8" name="Freeform 225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39" name="Freeform 226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0" name="Freeform 227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1" name="Freeform 228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2" name="Freeform 229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3" name="Freeform 230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4" name="Freeform 231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5" name="Freeform 232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6" name="Freeform 233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7" name="Freeform 234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8" name="Freeform 235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49" name="Freeform 236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0" name="Freeform 237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1" name="Freeform 238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2" name="Freeform 239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3" name="Freeform 240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4" name="Freeform 241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5" name="Freeform 242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6" name="Freeform 243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7" name="Freeform 244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8" name="Freeform 245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59" name="Freeform 246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0" name="Freeform 247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1" name="Freeform 248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2" name="Freeform 249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3" name="Freeform 250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4" name="Freeform 251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5" name="Freeform 252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6" name="Freeform 253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7" name="Freeform 254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8" name="Freeform 255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69" name="Freeform 256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370" name="Freeform 257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</p:grpSp>
      <p:pic>
        <p:nvPicPr>
          <p:cNvPr id="4109" name="Picture 1038" descr="pHAO HOA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0900" y="990600"/>
            <a:ext cx="1181100" cy="876300"/>
          </a:xfrm>
        </p:spPr>
      </p:pic>
      <p:pic>
        <p:nvPicPr>
          <p:cNvPr id="4110" name="Picture 1039" descr="pHAO HOA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47800"/>
            <a:ext cx="39433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WordArt 1040"/>
          <p:cNvSpPr>
            <a:spLocks noChangeArrowheads="1" noChangeShapeType="1" noTextEdit="1"/>
          </p:cNvSpPr>
          <p:nvPr/>
        </p:nvSpPr>
        <p:spPr bwMode="auto">
          <a:xfrm>
            <a:off x="323851" y="2967795"/>
            <a:ext cx="11544300" cy="16804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 NGỮ CHỈ TÌNH CẢM BẠN BÈ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,DẤU CHẤM HỎI ,DẤU CHẤM THAN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042" descr="pHAO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0"/>
            <a:ext cx="39433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043" descr="pHAO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79" y="954466"/>
            <a:ext cx="39433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WordArt 1044"/>
          <p:cNvSpPr>
            <a:spLocks noChangeArrowheads="1" noChangeShapeType="1" noTextEdit="1"/>
          </p:cNvSpPr>
          <p:nvPr/>
        </p:nvSpPr>
        <p:spPr bwMode="auto">
          <a:xfrm>
            <a:off x="3149600" y="1676400"/>
            <a:ext cx="66421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LỚP </a:t>
            </a:r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5" name="WordArt 1045"/>
          <p:cNvSpPr>
            <a:spLocks noChangeArrowheads="1" noChangeShapeType="1" noTextEdit="1"/>
          </p:cNvSpPr>
          <p:nvPr/>
        </p:nvSpPr>
        <p:spPr bwMode="auto">
          <a:xfrm>
            <a:off x="1320800" y="228600"/>
            <a:ext cx="9652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600" b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3600" b="1" kern="10" smtClean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sz="3600" b="1" kern="10" smtClean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600" b="1" kern="10" dirty="0">
              <a:ln w="12700">
                <a:solidFill>
                  <a:srgbClr val="0033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AutoShape 1047"/>
          <p:cNvSpPr>
            <a:spLocks noChangeArrowheads="1"/>
          </p:cNvSpPr>
          <p:nvPr/>
        </p:nvSpPr>
        <p:spPr bwMode="auto">
          <a:xfrm>
            <a:off x="8432800" y="685800"/>
            <a:ext cx="1320800" cy="9906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VNI-Times" pitchFamily="2" charset="0"/>
            </a:endParaRPr>
          </a:p>
        </p:txBody>
      </p:sp>
      <p:sp>
        <p:nvSpPr>
          <p:cNvPr id="4117" name="WordArt 1048"/>
          <p:cNvSpPr>
            <a:spLocks noChangeArrowheads="1" noChangeShapeType="1" noTextEdit="1"/>
          </p:cNvSpPr>
          <p:nvPr/>
        </p:nvSpPr>
        <p:spPr bwMode="auto">
          <a:xfrm>
            <a:off x="2743200" y="5410200"/>
            <a:ext cx="772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Thảo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13535"/>
      </p:ext>
    </p:extLst>
  </p:cSld>
  <p:clrMapOvr>
    <a:masterClrMapping/>
  </p:clrMapOvr>
  <p:transition spd="slow" advTm="1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5C8728-7872-1DDC-686B-2787A9B7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128" y="365125"/>
            <a:ext cx="12286128" cy="1325563"/>
          </a:xfrm>
        </p:spPr>
        <p:txBody>
          <a:bodyPr/>
          <a:lstStyle/>
          <a:p>
            <a:r>
              <a:rPr lang="vi-VN" dirty="0"/>
              <a:t>Bài 2: Chọn từ ngữ trong ngoặc để điền vào chỗ trống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9E548-737C-8ED8-199D-D53C368F8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7" y="1599974"/>
            <a:ext cx="12070683" cy="4351338"/>
          </a:xfrm>
        </p:spPr>
        <p:txBody>
          <a:bodyPr/>
          <a:lstStyle/>
          <a:p>
            <a:pPr marL="0" indent="0">
              <a:buNone/>
            </a:pPr>
            <a:r>
              <a:rPr lang="vi-VN" dirty="0"/>
              <a:t>                        ( nhớ,tươi vui,thân thiết,vui đùa )</a:t>
            </a:r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      </a:t>
            </a:r>
            <a:r>
              <a:rPr lang="vi-VN" dirty="0">
                <a:latin typeface="+mj-lt"/>
              </a:rPr>
              <a:t>Cá nhỏ và nòng nọc là đôi bạn       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                </a:t>
            </a:r>
            <a:r>
              <a:rPr lang="en-US" dirty="0">
                <a:latin typeface="+mj-lt"/>
              </a:rPr>
              <a:t>. </a:t>
            </a:r>
            <a:r>
              <a:rPr lang="vi-VN" dirty="0">
                <a:latin typeface="+mj-lt"/>
              </a:rPr>
              <a:t>Hằng ngày,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chúng cùng nhau bơi lội.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Thế rồi nòng nọc trở thành ếch.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Nó phải lên bờ để sinh sống.Nhưng nó vẫn 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     </a:t>
            </a:r>
            <a:r>
              <a:rPr lang="vi-VN" dirty="0">
                <a:latin typeface="+mj-lt"/>
              </a:rPr>
              <a:t>       cá nhỏ. Thỉnh thoảng,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nó nhảy xuống ao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vi-VN" dirty="0">
                <a:latin typeface="+mj-lt"/>
              </a:rPr>
              <a:t>    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            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dirty="0">
                <a:latin typeface="+mj-lt"/>
              </a:rPr>
              <a:t>cùng cá nhỏ.</a:t>
            </a:r>
            <a:endParaRPr lang="en-US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B468FD6F-2930-8BEF-F5CA-2825091D2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866748"/>
              </p:ext>
            </p:extLst>
          </p:nvPr>
        </p:nvGraphicFramePr>
        <p:xfrm>
          <a:off x="5935423" y="3429000"/>
          <a:ext cx="202130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305">
                  <a:extLst>
                    <a:ext uri="{9D8B030D-6E8A-4147-A177-3AD203B41FA5}">
                      <a16:colId xmlns:a16="http://schemas.microsoft.com/office/drawing/2014/main" val="132864436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vi-VN" dirty="0"/>
                        <a:t> </a:t>
                      </a:r>
                      <a:r>
                        <a:rPr lang="vi-VN" sz="2800" dirty="0">
                          <a:latin typeface="+mj-lt"/>
                        </a:rPr>
                        <a:t>thân thiết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96685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3F93576-A55E-D653-DCDE-1D95421CAEFC}"/>
              </a:ext>
            </a:extLst>
          </p:cNvPr>
          <p:cNvSpPr/>
          <p:nvPr/>
        </p:nvSpPr>
        <p:spPr>
          <a:xfrm>
            <a:off x="4429913" y="4463143"/>
            <a:ext cx="760999" cy="400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nhớ</a:t>
            </a:r>
            <a:endParaRPr lang="en-US" sz="2800" dirty="0"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BC076F-D574-91F6-0106-910D25579AB3}"/>
              </a:ext>
            </a:extLst>
          </p:cNvPr>
          <p:cNvSpPr/>
          <p:nvPr/>
        </p:nvSpPr>
        <p:spPr>
          <a:xfrm>
            <a:off x="493506" y="5059906"/>
            <a:ext cx="1433766" cy="39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Vui đùa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87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DDF80F5-6003-6900-F8AD-A030367952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08100" y="1020763"/>
            <a:ext cx="91440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ý ở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B.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848F4-E8AB-7B50-1C12-0FFDF424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25" y="2152015"/>
            <a:ext cx="8845550" cy="37115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690F09-7CFD-A497-D11B-CA048E88266A}"/>
              </a:ext>
            </a:extLst>
          </p:cNvPr>
          <p:cNvCxnSpPr/>
          <p:nvPr/>
        </p:nvCxnSpPr>
        <p:spPr>
          <a:xfrm>
            <a:off x="5800090" y="3133725"/>
            <a:ext cx="1470660" cy="121666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263454-B293-1F20-1AAD-B0BE1DE6411E}"/>
              </a:ext>
            </a:extLst>
          </p:cNvPr>
          <p:cNvCxnSpPr/>
          <p:nvPr/>
        </p:nvCxnSpPr>
        <p:spPr>
          <a:xfrm flipV="1">
            <a:off x="5759450" y="3113405"/>
            <a:ext cx="1531620" cy="122745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7201A6-A04C-9DF3-32AE-59C1A2F7B8BC}"/>
              </a:ext>
            </a:extLst>
          </p:cNvPr>
          <p:cNvCxnSpPr/>
          <p:nvPr/>
        </p:nvCxnSpPr>
        <p:spPr>
          <a:xfrm>
            <a:off x="5779770" y="5385435"/>
            <a:ext cx="1501140" cy="4064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5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795F-DC19-FD4C-24F1-01474805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 3: Chọn câu ở cột A phù hợp với ý ở cột B. Nói tên dấu câu đặt cuối mỗi câu.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1F088B4-15EA-7C43-31B1-5A96B996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78786" y="-199770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A                                                                          B                                                       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17229" y="3548911"/>
            <a:ext cx="3701143" cy="925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63487" y="3752556"/>
            <a:ext cx="40930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+mj-lt"/>
              </a:rPr>
              <a:t>Bộc lộ cảm xúc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20410" y="5255958"/>
            <a:ext cx="3639847" cy="925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Hỏi điều chưa biết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97300" y="1850069"/>
            <a:ext cx="3701143" cy="925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015422" y="1983376"/>
            <a:ext cx="40930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+mj-lt"/>
              </a:rPr>
              <a:t>Kể lại sự việc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41009" y="1849568"/>
            <a:ext cx="5044105" cy="925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341286" y="2034622"/>
            <a:ext cx="46699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+mj-lt"/>
              </a:rPr>
              <a:t>Sóc ơi, tớ cũng nhớ cậu!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84237" y="3265714"/>
            <a:ext cx="5093006" cy="14369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83396" y="3464837"/>
            <a:ext cx="51219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+mj-lt"/>
              </a:rPr>
              <a:t>Hằng ngày, hai bạn thường rủ nhau đi học.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01486" y="5029200"/>
            <a:ext cx="5029200" cy="1458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208313" y="5246913"/>
            <a:ext cx="409302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+mj-lt"/>
              </a:rPr>
              <a:t>Vì sao lúc chia tay Sóc, Kiến rất buồn?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58794" y="1262577"/>
            <a:ext cx="1997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A</a:t>
            </a:r>
            <a:endParaRPr lang="en-US" sz="3200" b="1" dirty="0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820443" y="1209822"/>
            <a:ext cx="604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</a:t>
            </a:r>
            <a:endParaRPr lang="en-US" sz="3200" b="1" dirty="0">
              <a:latin typeface="+mj-lt"/>
            </a:endParaRPr>
          </a:p>
        </p:txBody>
      </p:sp>
      <p:cxnSp>
        <p:nvCxnSpPr>
          <p:cNvPr id="57" name="Straight Arrow Connector 56"/>
          <p:cNvCxnSpPr>
            <a:stCxn id="49" idx="3"/>
            <a:endCxn id="44" idx="1"/>
          </p:cNvCxnSpPr>
          <p:nvPr/>
        </p:nvCxnSpPr>
        <p:spPr>
          <a:xfrm flipV="1">
            <a:off x="6077243" y="2312712"/>
            <a:ext cx="1120057" cy="16714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6" idx="3"/>
            <a:endCxn id="34" idx="1"/>
          </p:cNvCxnSpPr>
          <p:nvPr/>
        </p:nvCxnSpPr>
        <p:spPr>
          <a:xfrm>
            <a:off x="6085114" y="2312211"/>
            <a:ext cx="1132115" cy="1699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1" idx="3"/>
            <a:endCxn id="39" idx="1"/>
          </p:cNvCxnSpPr>
          <p:nvPr/>
        </p:nvCxnSpPr>
        <p:spPr>
          <a:xfrm flipV="1">
            <a:off x="6030686" y="5718601"/>
            <a:ext cx="1189724" cy="39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374"/>
            <a:ext cx="14478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70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34" grpId="0" animBg="1"/>
      <p:bldP spid="38" grpId="0"/>
      <p:bldP spid="39" grpId="0" animBg="1"/>
      <p:bldP spid="44" grpId="0" animBg="1"/>
      <p:bldP spid="45" grpId="0"/>
      <p:bldP spid="46" grpId="0" animBg="1"/>
      <p:bldP spid="47" grpId="0"/>
      <p:bldP spid="49" grpId="0" animBg="1"/>
      <p:bldP spid="50" grpId="0"/>
      <p:bldP spid="51" grpId="0" animBg="1"/>
      <p:bldP spid="52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Hát Mẫu - Lớp Chúng Ta Đoàn Kết - Nhạc Thiếu Nhi | Lớp Nhạc Doremi">
            <a:hlinkClick r:id="" action="ppaction://media"/>
            <a:extLst>
              <a:ext uri="{FF2B5EF4-FFF2-40B4-BE49-F238E27FC236}">
                <a16:creationId xmlns:a16="http://schemas.microsoft.com/office/drawing/2014/main" id="{D8824F09-67AB-68D7-ADEF-169EA50D1F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97213" y="568350"/>
            <a:ext cx="10994571" cy="598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829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ave 8"/>
          <p:cNvSpPr/>
          <p:nvPr/>
        </p:nvSpPr>
        <p:spPr>
          <a:xfrm>
            <a:off x="1487056" y="2133600"/>
            <a:ext cx="8382000" cy="2590800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869056" y="4932850"/>
            <a:ext cx="1257586" cy="7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2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ave 8"/>
          <p:cNvSpPr/>
          <p:nvPr/>
        </p:nvSpPr>
        <p:spPr>
          <a:xfrm>
            <a:off x="-117016" y="612181"/>
            <a:ext cx="10655866" cy="2934347"/>
          </a:xfrm>
          <a:prstGeom prst="wave">
            <a:avLst>
              <a:gd name="adj1" fmla="val 12500"/>
              <a:gd name="adj2" fmla="val -126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chỉ tình cảm:Thân, quý mến, thân thiết, thương yêu....</a:t>
            </a:r>
          </a:p>
          <a:p>
            <a:pPr algn="ctr"/>
            <a:r>
              <a:rPr lang="en-US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hành động: Giúp đỡ,chia sẻ,nhường nhịn......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>
            <a:extLst>
              <a:ext uri="{FF2B5EF4-FFF2-40B4-BE49-F238E27FC236}">
                <a16:creationId xmlns:a16="http://schemas.microsoft.com/office/drawing/2014/main" id="{22C56D95-6225-8C9F-9C18-14A56CEC8AC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942975"/>
            <a:ext cx="10721975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0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2B3D48-85E1-033E-D400-E819CEA67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827"/>
            <a:ext cx="12192000" cy="53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0+ Nòng Nọc &amp; ảnh Thiên Nhiên miễn phí - Pixabay">
            <a:extLst>
              <a:ext uri="{FF2B5EF4-FFF2-40B4-BE49-F238E27FC236}">
                <a16:creationId xmlns:a16="http://schemas.microsoft.com/office/drawing/2014/main" id="{3F3B4871-9769-9E95-16C1-56D82AD8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3" y="1197429"/>
            <a:ext cx="9035143" cy="48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ự sinh sản của ếch - Khoa học lớp 5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</TotalTime>
  <Words>255</Words>
  <Application>Microsoft Office PowerPoint</Application>
  <PresentationFormat>Widescreen</PresentationFormat>
  <Paragraphs>33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Times New Roman</vt:lpstr>
      <vt:lpstr>VNI-Times</vt:lpstr>
      <vt:lpstr>Office Theme</vt:lpstr>
      <vt:lpstr>PowerPoint Presentation</vt:lpstr>
      <vt:lpstr>PowerPoint Presentation</vt:lpstr>
      <vt:lpstr>1. Tìm từ ngữ chỉ tình cảm bạn bè?    M: quý mến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Chọn từ ngữ trong ngoặc để điền vào chỗ trống</vt:lpstr>
      <vt:lpstr>PowerPoint Presentation</vt:lpstr>
      <vt:lpstr>Bài 3: Chọn câu ở cột A phù hợp với ý ở cột B. Nói tên dấu câu đặt cuối mỗi câu.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thoa nguyen</dc:creator>
  <cp:lastModifiedBy>Admin</cp:lastModifiedBy>
  <cp:revision>51</cp:revision>
  <dcterms:created xsi:type="dcterms:W3CDTF">2022-11-06T14:31:42Z</dcterms:created>
  <dcterms:modified xsi:type="dcterms:W3CDTF">2023-08-07T02:44:56Z</dcterms:modified>
</cp:coreProperties>
</file>